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ldrich"/>
      <p:regular r:id="rId20"/>
    </p:embeddedFont>
    <p:embeddedFont>
      <p:font typeface="Sai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370B0D-1AEC-4950-BCE0-C0F1FF4FFBF9}">
  <a:tblStyle styleId="{BB370B0D-1AEC-4950-BCE0-C0F1FF4FFB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drich-regular.fntdata"/><Relationship Id="rId11" Type="http://schemas.openxmlformats.org/officeDocument/2006/relationships/slide" Target="slides/slide5.xml"/><Relationship Id="rId22" Type="http://schemas.openxmlformats.org/officeDocument/2006/relationships/font" Target="fonts/Saira-bold.fntdata"/><Relationship Id="rId10" Type="http://schemas.openxmlformats.org/officeDocument/2006/relationships/slide" Target="slides/slide4.xml"/><Relationship Id="rId21" Type="http://schemas.openxmlformats.org/officeDocument/2006/relationships/font" Target="fonts/Saira-regular.fntdata"/><Relationship Id="rId13" Type="http://schemas.openxmlformats.org/officeDocument/2006/relationships/slide" Target="slides/slide7.xml"/><Relationship Id="rId24" Type="http://schemas.openxmlformats.org/officeDocument/2006/relationships/font" Target="fonts/Saira-boldItalic.fntdata"/><Relationship Id="rId12" Type="http://schemas.openxmlformats.org/officeDocument/2006/relationships/slide" Target="slides/slide6.xml"/><Relationship Id="rId23" Type="http://schemas.openxmlformats.org/officeDocument/2006/relationships/font" Target="fonts/Sai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2cd4a9fa0f4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2cd4a9fa0f4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2cd4a9faa9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2cd4a9faa9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2cd4a9faa9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2cd4a9faa9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cd4a9faa9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cd4a9faa9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cd4a9faa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2cd4a9faa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2cd4a9fa0f4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2cd4a9fa0f4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cd4a9fa0f4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cd4a9fa0f4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cd4a9fa0f4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cd4a9fa0f4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cd4a9fa0f4_0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cd4a9fa0f4_0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2cd4a9fa0f4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2cd4a9fa0f4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2cd4a9faa9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2cd4a9faa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cd4a9faa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cd4a9faa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2cd4a9faa9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2cd4a9faa9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350" y="1119669"/>
            <a:ext cx="3697200" cy="23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50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350" y="3565519"/>
            <a:ext cx="36972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>
            <p:ph idx="2" type="pic"/>
          </p:nvPr>
        </p:nvSpPr>
        <p:spPr>
          <a:xfrm>
            <a:off x="4691783" y="844730"/>
            <a:ext cx="3556500" cy="341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11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1"/>
          <p:cNvSpPr txBox="1"/>
          <p:nvPr>
            <p:ph hasCustomPrompt="1" type="title"/>
          </p:nvPr>
        </p:nvSpPr>
        <p:spPr>
          <a:xfrm>
            <a:off x="2059500" y="919263"/>
            <a:ext cx="5025000" cy="1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77" name="Google Shape;477;p11"/>
          <p:cNvSpPr txBox="1"/>
          <p:nvPr>
            <p:ph idx="1" type="subTitle"/>
          </p:nvPr>
        </p:nvSpPr>
        <p:spPr>
          <a:xfrm>
            <a:off x="2059500" y="1866632"/>
            <a:ext cx="50250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8" name="Google Shape;478;p11"/>
          <p:cNvSpPr/>
          <p:nvPr>
            <p:ph idx="2" type="pic"/>
          </p:nvPr>
        </p:nvSpPr>
        <p:spPr>
          <a:xfrm>
            <a:off x="2132625" y="2571750"/>
            <a:ext cx="4878900" cy="203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79" name="Google Shape;479;p11"/>
          <p:cNvGrpSpPr/>
          <p:nvPr/>
        </p:nvGrpSpPr>
        <p:grpSpPr>
          <a:xfrm>
            <a:off x="-24984" y="-770526"/>
            <a:ext cx="9274153" cy="6681210"/>
            <a:chOff x="-24984" y="-770526"/>
            <a:chExt cx="9274153" cy="6681210"/>
          </a:xfrm>
        </p:grpSpPr>
        <p:grpSp>
          <p:nvGrpSpPr>
            <p:cNvPr id="480" name="Google Shape;480;p11"/>
            <p:cNvGrpSpPr/>
            <p:nvPr/>
          </p:nvGrpSpPr>
          <p:grpSpPr>
            <a:xfrm>
              <a:off x="-24984" y="3894149"/>
              <a:ext cx="9274153" cy="2016535"/>
              <a:chOff x="-24984" y="3894149"/>
              <a:chExt cx="9274153" cy="2016535"/>
            </a:xfrm>
          </p:grpSpPr>
          <p:grpSp>
            <p:nvGrpSpPr>
              <p:cNvPr id="481" name="Google Shape;481;p11"/>
              <p:cNvGrpSpPr/>
              <p:nvPr/>
            </p:nvGrpSpPr>
            <p:grpSpPr>
              <a:xfrm rot="5400000">
                <a:off x="7958337" y="4233978"/>
                <a:ext cx="1292874" cy="613216"/>
                <a:chOff x="5914137" y="3257003"/>
                <a:chExt cx="1292874" cy="613216"/>
              </a:xfrm>
            </p:grpSpPr>
            <p:sp>
              <p:nvSpPr>
                <p:cNvPr id="482" name="Google Shape;482;p11"/>
                <p:cNvSpPr/>
                <p:nvPr/>
              </p:nvSpPr>
              <p:spPr>
                <a:xfrm rot="-5400000">
                  <a:off x="6554441" y="2716650"/>
                  <a:ext cx="112216" cy="1192923"/>
                </a:xfrm>
                <a:custGeom>
                  <a:rect b="b" l="l" r="r" t="t"/>
                  <a:pathLst>
                    <a:path extrusionOk="0" h="11577" w="1089">
                      <a:moveTo>
                        <a:pt x="1016" y="1"/>
                      </a:moveTo>
                      <a:cubicBezTo>
                        <a:pt x="980" y="1"/>
                        <a:pt x="935" y="37"/>
                        <a:pt x="935" y="82"/>
                      </a:cubicBezTo>
                      <a:cubicBezTo>
                        <a:pt x="935" y="118"/>
                        <a:pt x="935" y="154"/>
                        <a:pt x="980" y="154"/>
                      </a:cubicBezTo>
                      <a:lnTo>
                        <a:pt x="980" y="5878"/>
                      </a:lnTo>
                      <a:lnTo>
                        <a:pt x="1" y="6777"/>
                      </a:lnTo>
                      <a:lnTo>
                        <a:pt x="1" y="11576"/>
                      </a:lnTo>
                      <a:lnTo>
                        <a:pt x="82" y="11576"/>
                      </a:lnTo>
                      <a:lnTo>
                        <a:pt x="82" y="6822"/>
                      </a:lnTo>
                      <a:lnTo>
                        <a:pt x="1052" y="5923"/>
                      </a:lnTo>
                      <a:lnTo>
                        <a:pt x="1052" y="154"/>
                      </a:lnTo>
                      <a:cubicBezTo>
                        <a:pt x="1088" y="154"/>
                        <a:pt x="1088" y="118"/>
                        <a:pt x="1088" y="82"/>
                      </a:cubicBezTo>
                      <a:cubicBezTo>
                        <a:pt x="1088" y="37"/>
                        <a:pt x="1052" y="1"/>
                        <a:pt x="101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1"/>
                <p:cNvSpPr/>
                <p:nvPr/>
              </p:nvSpPr>
              <p:spPr>
                <a:xfrm rot="-5400000">
                  <a:off x="6994376" y="3110221"/>
                  <a:ext cx="65846" cy="359412"/>
                </a:xfrm>
                <a:custGeom>
                  <a:rect b="b" l="l" r="r" t="t"/>
                  <a:pathLst>
                    <a:path extrusionOk="0" h="3488" w="639">
                      <a:moveTo>
                        <a:pt x="81" y="0"/>
                      </a:moveTo>
                      <a:cubicBezTo>
                        <a:pt x="36" y="0"/>
                        <a:pt x="0" y="0"/>
                        <a:pt x="0" y="81"/>
                      </a:cubicBezTo>
                      <a:cubicBezTo>
                        <a:pt x="0" y="81"/>
                        <a:pt x="36" y="117"/>
                        <a:pt x="81" y="117"/>
                      </a:cubicBezTo>
                      <a:lnTo>
                        <a:pt x="81" y="3002"/>
                      </a:lnTo>
                      <a:lnTo>
                        <a:pt x="566" y="3487"/>
                      </a:lnTo>
                      <a:lnTo>
                        <a:pt x="638" y="3487"/>
                      </a:lnTo>
                      <a:lnTo>
                        <a:pt x="117" y="3002"/>
                      </a:lnTo>
                      <a:lnTo>
                        <a:pt x="117" y="117"/>
                      </a:lnTo>
                      <a:cubicBezTo>
                        <a:pt x="153" y="117"/>
                        <a:pt x="189" y="81"/>
                        <a:pt x="189" y="81"/>
                      </a:cubicBezTo>
                      <a:cubicBezTo>
                        <a:pt x="189" y="0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1"/>
                <p:cNvSpPr/>
                <p:nvPr/>
              </p:nvSpPr>
              <p:spPr>
                <a:xfrm rot="-5400000">
                  <a:off x="6735999" y="2998163"/>
                  <a:ext cx="112113" cy="829904"/>
                </a:xfrm>
                <a:custGeom>
                  <a:rect b="b" l="l" r="r" t="t"/>
                  <a:pathLst>
                    <a:path extrusionOk="0" h="8054" w="1088">
                      <a:moveTo>
                        <a:pt x="1007" y="1"/>
                      </a:moveTo>
                      <a:cubicBezTo>
                        <a:pt x="971" y="1"/>
                        <a:pt x="935" y="37"/>
                        <a:pt x="935" y="73"/>
                      </a:cubicBezTo>
                      <a:cubicBezTo>
                        <a:pt x="935" y="109"/>
                        <a:pt x="935" y="109"/>
                        <a:pt x="971" y="154"/>
                      </a:cubicBezTo>
                      <a:lnTo>
                        <a:pt x="971" y="2023"/>
                      </a:lnTo>
                      <a:lnTo>
                        <a:pt x="0" y="2886"/>
                      </a:lnTo>
                      <a:lnTo>
                        <a:pt x="0" y="8053"/>
                      </a:lnTo>
                      <a:lnTo>
                        <a:pt x="72" y="8053"/>
                      </a:lnTo>
                      <a:lnTo>
                        <a:pt x="72" y="2922"/>
                      </a:lnTo>
                      <a:lnTo>
                        <a:pt x="1052" y="2023"/>
                      </a:lnTo>
                      <a:lnTo>
                        <a:pt x="1052" y="154"/>
                      </a:lnTo>
                      <a:cubicBezTo>
                        <a:pt x="1088" y="109"/>
                        <a:pt x="1088" y="109"/>
                        <a:pt x="1088" y="73"/>
                      </a:cubicBezTo>
                      <a:cubicBezTo>
                        <a:pt x="1088" y="37"/>
                        <a:pt x="1052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1"/>
                <p:cNvSpPr/>
                <p:nvPr/>
              </p:nvSpPr>
              <p:spPr>
                <a:xfrm rot="-5400000">
                  <a:off x="6541508" y="3065814"/>
                  <a:ext cx="157556" cy="1173448"/>
                </a:xfrm>
                <a:custGeom>
                  <a:rect b="b" l="l" r="r" t="t"/>
                  <a:pathLst>
                    <a:path extrusionOk="0" h="11388" w="1529">
                      <a:moveTo>
                        <a:pt x="747" y="0"/>
                      </a:moveTo>
                      <a:cubicBezTo>
                        <a:pt x="711" y="0"/>
                        <a:pt x="675" y="36"/>
                        <a:pt x="675" y="72"/>
                      </a:cubicBezTo>
                      <a:cubicBezTo>
                        <a:pt x="675" y="72"/>
                        <a:pt x="711" y="117"/>
                        <a:pt x="711" y="153"/>
                      </a:cubicBezTo>
                      <a:lnTo>
                        <a:pt x="711" y="8988"/>
                      </a:lnTo>
                      <a:lnTo>
                        <a:pt x="1421" y="9590"/>
                      </a:lnTo>
                      <a:lnTo>
                        <a:pt x="1421" y="10408"/>
                      </a:lnTo>
                      <a:lnTo>
                        <a:pt x="109" y="9248"/>
                      </a:lnTo>
                      <a:lnTo>
                        <a:pt x="109" y="5653"/>
                      </a:lnTo>
                      <a:cubicBezTo>
                        <a:pt x="145" y="5653"/>
                        <a:pt x="145" y="5617"/>
                        <a:pt x="145" y="5582"/>
                      </a:cubicBezTo>
                      <a:cubicBezTo>
                        <a:pt x="145" y="5546"/>
                        <a:pt x="109" y="5510"/>
                        <a:pt x="73" y="5510"/>
                      </a:cubicBezTo>
                      <a:cubicBezTo>
                        <a:pt x="37" y="5510"/>
                        <a:pt x="1" y="5546"/>
                        <a:pt x="1" y="5582"/>
                      </a:cubicBezTo>
                      <a:cubicBezTo>
                        <a:pt x="1" y="5617"/>
                        <a:pt x="37" y="5653"/>
                        <a:pt x="37" y="5653"/>
                      </a:cubicBezTo>
                      <a:lnTo>
                        <a:pt x="37" y="9248"/>
                      </a:lnTo>
                      <a:lnTo>
                        <a:pt x="1421" y="10489"/>
                      </a:lnTo>
                      <a:lnTo>
                        <a:pt x="1421" y="11387"/>
                      </a:lnTo>
                      <a:lnTo>
                        <a:pt x="1457" y="11387"/>
                      </a:lnTo>
                      <a:lnTo>
                        <a:pt x="1457" y="2472"/>
                      </a:lnTo>
                      <a:cubicBezTo>
                        <a:pt x="1493" y="2472"/>
                        <a:pt x="1529" y="2436"/>
                        <a:pt x="1529" y="2400"/>
                      </a:cubicBezTo>
                      <a:cubicBezTo>
                        <a:pt x="1529" y="2364"/>
                        <a:pt x="1493" y="2319"/>
                        <a:pt x="1457" y="2319"/>
                      </a:cubicBezTo>
                      <a:cubicBezTo>
                        <a:pt x="1385" y="2319"/>
                        <a:pt x="1349" y="2364"/>
                        <a:pt x="1349" y="2400"/>
                      </a:cubicBezTo>
                      <a:cubicBezTo>
                        <a:pt x="1349" y="2436"/>
                        <a:pt x="1385" y="2472"/>
                        <a:pt x="1421" y="2472"/>
                      </a:cubicBezTo>
                      <a:lnTo>
                        <a:pt x="1421" y="9509"/>
                      </a:lnTo>
                      <a:lnTo>
                        <a:pt x="783" y="8952"/>
                      </a:lnTo>
                      <a:lnTo>
                        <a:pt x="783" y="153"/>
                      </a:lnTo>
                      <a:cubicBezTo>
                        <a:pt x="819" y="117"/>
                        <a:pt x="854" y="117"/>
                        <a:pt x="854" y="72"/>
                      </a:cubicBezTo>
                      <a:cubicBezTo>
                        <a:pt x="854" y="36"/>
                        <a:pt x="819" y="0"/>
                        <a:pt x="7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1"/>
                <p:cNvSpPr/>
                <p:nvPr/>
              </p:nvSpPr>
              <p:spPr>
                <a:xfrm rot="-5400000">
                  <a:off x="6654906" y="2967148"/>
                  <a:ext cx="112216" cy="991990"/>
                </a:xfrm>
                <a:custGeom>
                  <a:rect b="b" l="l" r="r" t="t"/>
                  <a:pathLst>
                    <a:path extrusionOk="0" h="9627" w="1089">
                      <a:moveTo>
                        <a:pt x="1007" y="1"/>
                      </a:moveTo>
                      <a:cubicBezTo>
                        <a:pt x="971" y="1"/>
                        <a:pt x="935" y="1"/>
                        <a:pt x="935" y="73"/>
                      </a:cubicBezTo>
                      <a:cubicBezTo>
                        <a:pt x="935" y="73"/>
                        <a:pt x="935" y="109"/>
                        <a:pt x="971" y="109"/>
                      </a:cubicBezTo>
                      <a:lnTo>
                        <a:pt x="971" y="3407"/>
                      </a:lnTo>
                      <a:lnTo>
                        <a:pt x="1" y="4270"/>
                      </a:lnTo>
                      <a:lnTo>
                        <a:pt x="37" y="4306"/>
                      </a:lnTo>
                      <a:lnTo>
                        <a:pt x="1" y="4306"/>
                      </a:lnTo>
                      <a:lnTo>
                        <a:pt x="1" y="9626"/>
                      </a:lnTo>
                      <a:lnTo>
                        <a:pt x="73" y="9626"/>
                      </a:lnTo>
                      <a:lnTo>
                        <a:pt x="73" y="4306"/>
                      </a:lnTo>
                      <a:lnTo>
                        <a:pt x="1043" y="3407"/>
                      </a:lnTo>
                      <a:lnTo>
                        <a:pt x="1043" y="109"/>
                      </a:lnTo>
                      <a:cubicBezTo>
                        <a:pt x="1088" y="109"/>
                        <a:pt x="1088" y="73"/>
                        <a:pt x="1088" y="73"/>
                      </a:cubicBezTo>
                      <a:cubicBezTo>
                        <a:pt x="1088" y="1"/>
                        <a:pt x="1043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1"/>
                <p:cNvSpPr/>
                <p:nvPr/>
              </p:nvSpPr>
              <p:spPr>
                <a:xfrm rot="-5400000">
                  <a:off x="7148990" y="3673303"/>
                  <a:ext cx="14942" cy="101085"/>
                </a:xfrm>
                <a:custGeom>
                  <a:rect b="b" l="l" r="r" t="t"/>
                  <a:pathLst>
                    <a:path extrusionOk="0" h="981" w="145">
                      <a:moveTo>
                        <a:pt x="73" y="1"/>
                      </a:moveTo>
                      <a:cubicBezTo>
                        <a:pt x="37" y="1"/>
                        <a:pt x="1" y="46"/>
                        <a:pt x="1" y="82"/>
                      </a:cubicBezTo>
                      <a:cubicBezTo>
                        <a:pt x="1" y="117"/>
                        <a:pt x="37" y="153"/>
                        <a:pt x="37" y="153"/>
                      </a:cubicBezTo>
                      <a:lnTo>
                        <a:pt x="37" y="980"/>
                      </a:lnTo>
                      <a:lnTo>
                        <a:pt x="109" y="980"/>
                      </a:lnTo>
                      <a:lnTo>
                        <a:pt x="109" y="153"/>
                      </a:lnTo>
                      <a:cubicBezTo>
                        <a:pt x="145" y="153"/>
                        <a:pt x="145" y="117"/>
                        <a:pt x="145" y="82"/>
                      </a:cubicBezTo>
                      <a:cubicBezTo>
                        <a:pt x="145" y="46"/>
                        <a:pt x="109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11"/>
                <p:cNvSpPr/>
                <p:nvPr/>
              </p:nvSpPr>
              <p:spPr>
                <a:xfrm rot="-5400000">
                  <a:off x="6581798" y="3245007"/>
                  <a:ext cx="96450" cy="1153973"/>
                </a:xfrm>
                <a:custGeom>
                  <a:rect b="b" l="l" r="r" t="t"/>
                  <a:pathLst>
                    <a:path extrusionOk="0" h="11199" w="936">
                      <a:moveTo>
                        <a:pt x="854" y="0"/>
                      </a:moveTo>
                      <a:cubicBezTo>
                        <a:pt x="818" y="0"/>
                        <a:pt x="783" y="36"/>
                        <a:pt x="783" y="72"/>
                      </a:cubicBezTo>
                      <a:lnTo>
                        <a:pt x="783" y="108"/>
                      </a:lnTo>
                      <a:lnTo>
                        <a:pt x="1" y="827"/>
                      </a:lnTo>
                      <a:lnTo>
                        <a:pt x="1" y="1348"/>
                      </a:lnTo>
                      <a:lnTo>
                        <a:pt x="854" y="2130"/>
                      </a:lnTo>
                      <a:lnTo>
                        <a:pt x="854" y="11198"/>
                      </a:lnTo>
                      <a:lnTo>
                        <a:pt x="899" y="11198"/>
                      </a:lnTo>
                      <a:lnTo>
                        <a:pt x="899" y="2094"/>
                      </a:lnTo>
                      <a:lnTo>
                        <a:pt x="73" y="1312"/>
                      </a:lnTo>
                      <a:lnTo>
                        <a:pt x="73" y="863"/>
                      </a:lnTo>
                      <a:lnTo>
                        <a:pt x="854" y="153"/>
                      </a:lnTo>
                      <a:cubicBezTo>
                        <a:pt x="899" y="153"/>
                        <a:pt x="935" y="108"/>
                        <a:pt x="935" y="72"/>
                      </a:cubicBezTo>
                      <a:cubicBezTo>
                        <a:pt x="935" y="36"/>
                        <a:pt x="899" y="0"/>
                        <a:pt x="8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11"/>
                <p:cNvSpPr/>
                <p:nvPr/>
              </p:nvSpPr>
              <p:spPr>
                <a:xfrm rot="-5400000">
                  <a:off x="6504517" y="2716702"/>
                  <a:ext cx="112113" cy="1292874"/>
                </a:xfrm>
                <a:custGeom>
                  <a:rect b="b" l="l" r="r" t="t"/>
                  <a:pathLst>
                    <a:path extrusionOk="0" h="12547" w="1088">
                      <a:moveTo>
                        <a:pt x="1016" y="0"/>
                      </a:moveTo>
                      <a:cubicBezTo>
                        <a:pt x="971" y="0"/>
                        <a:pt x="935" y="36"/>
                        <a:pt x="935" y="72"/>
                      </a:cubicBezTo>
                      <a:cubicBezTo>
                        <a:pt x="935" y="108"/>
                        <a:pt x="935" y="153"/>
                        <a:pt x="971" y="153"/>
                      </a:cubicBezTo>
                      <a:lnTo>
                        <a:pt x="971" y="6669"/>
                      </a:lnTo>
                      <a:lnTo>
                        <a:pt x="0" y="7567"/>
                      </a:lnTo>
                      <a:lnTo>
                        <a:pt x="0" y="12546"/>
                      </a:lnTo>
                      <a:lnTo>
                        <a:pt x="72" y="12546"/>
                      </a:lnTo>
                      <a:lnTo>
                        <a:pt x="72" y="7603"/>
                      </a:lnTo>
                      <a:lnTo>
                        <a:pt x="1052" y="6705"/>
                      </a:lnTo>
                      <a:lnTo>
                        <a:pt x="1052" y="153"/>
                      </a:lnTo>
                      <a:cubicBezTo>
                        <a:pt x="1088" y="153"/>
                        <a:pt x="1088" y="108"/>
                        <a:pt x="1088" y="72"/>
                      </a:cubicBezTo>
                      <a:cubicBezTo>
                        <a:pt x="1088" y="36"/>
                        <a:pt x="1052" y="0"/>
                        <a:pt x="101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0" name="Google Shape;490;p11"/>
              <p:cNvSpPr/>
              <p:nvPr/>
            </p:nvSpPr>
            <p:spPr>
              <a:xfrm>
                <a:off x="8005342" y="4409457"/>
                <a:ext cx="315833" cy="1501226"/>
              </a:xfrm>
              <a:custGeom>
                <a:rect b="b" l="l" r="r" t="t"/>
                <a:pathLst>
                  <a:path extrusionOk="0" h="14569" w="3065">
                    <a:moveTo>
                      <a:pt x="2130" y="0"/>
                    </a:moveTo>
                    <a:cubicBezTo>
                      <a:pt x="2094" y="0"/>
                      <a:pt x="2058" y="36"/>
                      <a:pt x="2058" y="72"/>
                    </a:cubicBezTo>
                    <a:cubicBezTo>
                      <a:pt x="2058" y="108"/>
                      <a:pt x="2058" y="108"/>
                      <a:pt x="2094" y="153"/>
                    </a:cubicBezTo>
                    <a:lnTo>
                      <a:pt x="2094" y="3523"/>
                    </a:lnTo>
                    <a:lnTo>
                      <a:pt x="3029" y="4377"/>
                    </a:lnTo>
                    <a:lnTo>
                      <a:pt x="3029" y="7450"/>
                    </a:lnTo>
                    <a:lnTo>
                      <a:pt x="2166" y="8241"/>
                    </a:lnTo>
                    <a:lnTo>
                      <a:pt x="2166" y="6327"/>
                    </a:lnTo>
                    <a:cubicBezTo>
                      <a:pt x="2166" y="6327"/>
                      <a:pt x="2202" y="6291"/>
                      <a:pt x="2202" y="6255"/>
                    </a:cubicBezTo>
                    <a:cubicBezTo>
                      <a:pt x="2202" y="6219"/>
                      <a:pt x="2166" y="6174"/>
                      <a:pt x="2130" y="6174"/>
                    </a:cubicBezTo>
                    <a:cubicBezTo>
                      <a:pt x="2094" y="6174"/>
                      <a:pt x="2058" y="6219"/>
                      <a:pt x="2058" y="6255"/>
                    </a:cubicBezTo>
                    <a:cubicBezTo>
                      <a:pt x="2058" y="6291"/>
                      <a:pt x="2058" y="6327"/>
                      <a:pt x="2094" y="6327"/>
                    </a:cubicBezTo>
                    <a:lnTo>
                      <a:pt x="2094" y="11755"/>
                    </a:lnTo>
                    <a:lnTo>
                      <a:pt x="1609" y="11306"/>
                    </a:lnTo>
                    <a:lnTo>
                      <a:pt x="1609" y="2849"/>
                    </a:lnTo>
                    <a:cubicBezTo>
                      <a:pt x="1645" y="2849"/>
                      <a:pt x="1645" y="2804"/>
                      <a:pt x="1645" y="2768"/>
                    </a:cubicBezTo>
                    <a:cubicBezTo>
                      <a:pt x="1645" y="2732"/>
                      <a:pt x="1609" y="2696"/>
                      <a:pt x="1573" y="2696"/>
                    </a:cubicBezTo>
                    <a:cubicBezTo>
                      <a:pt x="1528" y="2696"/>
                      <a:pt x="1492" y="2732"/>
                      <a:pt x="1492" y="2768"/>
                    </a:cubicBezTo>
                    <a:cubicBezTo>
                      <a:pt x="1492" y="2804"/>
                      <a:pt x="1528" y="2849"/>
                      <a:pt x="1573" y="2849"/>
                    </a:cubicBezTo>
                    <a:lnTo>
                      <a:pt x="1573" y="11342"/>
                    </a:lnTo>
                    <a:lnTo>
                      <a:pt x="2094" y="11836"/>
                    </a:lnTo>
                    <a:lnTo>
                      <a:pt x="2094" y="13031"/>
                    </a:lnTo>
                    <a:lnTo>
                      <a:pt x="1007" y="12016"/>
                    </a:lnTo>
                    <a:lnTo>
                      <a:pt x="1007" y="8574"/>
                    </a:lnTo>
                    <a:lnTo>
                      <a:pt x="72" y="7747"/>
                    </a:lnTo>
                    <a:lnTo>
                      <a:pt x="72" y="4646"/>
                    </a:lnTo>
                    <a:lnTo>
                      <a:pt x="1007" y="3820"/>
                    </a:lnTo>
                    <a:lnTo>
                      <a:pt x="1007" y="413"/>
                    </a:lnTo>
                    <a:cubicBezTo>
                      <a:pt x="1043" y="413"/>
                      <a:pt x="1043" y="377"/>
                      <a:pt x="1043" y="377"/>
                    </a:cubicBezTo>
                    <a:cubicBezTo>
                      <a:pt x="1043" y="333"/>
                      <a:pt x="1007" y="297"/>
                      <a:pt x="971" y="297"/>
                    </a:cubicBezTo>
                    <a:cubicBezTo>
                      <a:pt x="935" y="297"/>
                      <a:pt x="899" y="333"/>
                      <a:pt x="899" y="377"/>
                    </a:cubicBezTo>
                    <a:cubicBezTo>
                      <a:pt x="899" y="377"/>
                      <a:pt x="899" y="413"/>
                      <a:pt x="935" y="413"/>
                    </a:cubicBezTo>
                    <a:lnTo>
                      <a:pt x="935" y="3784"/>
                    </a:lnTo>
                    <a:lnTo>
                      <a:pt x="0" y="4646"/>
                    </a:lnTo>
                    <a:lnTo>
                      <a:pt x="0" y="7747"/>
                    </a:lnTo>
                    <a:lnTo>
                      <a:pt x="935" y="8610"/>
                    </a:lnTo>
                    <a:lnTo>
                      <a:pt x="935" y="12061"/>
                    </a:lnTo>
                    <a:lnTo>
                      <a:pt x="2094" y="13103"/>
                    </a:lnTo>
                    <a:lnTo>
                      <a:pt x="2094" y="14568"/>
                    </a:lnTo>
                    <a:lnTo>
                      <a:pt x="2166" y="14568"/>
                    </a:lnTo>
                    <a:lnTo>
                      <a:pt x="2166" y="8313"/>
                    </a:lnTo>
                    <a:lnTo>
                      <a:pt x="3065" y="7450"/>
                    </a:lnTo>
                    <a:lnTo>
                      <a:pt x="3065" y="4341"/>
                    </a:lnTo>
                    <a:lnTo>
                      <a:pt x="2166" y="3478"/>
                    </a:lnTo>
                    <a:lnTo>
                      <a:pt x="2166" y="153"/>
                    </a:lnTo>
                    <a:cubicBezTo>
                      <a:pt x="2166" y="108"/>
                      <a:pt x="2202" y="108"/>
                      <a:pt x="2202" y="72"/>
                    </a:cubicBezTo>
                    <a:cubicBezTo>
                      <a:pt x="2202" y="36"/>
                      <a:pt x="2166" y="0"/>
                      <a:pt x="21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1" name="Google Shape;491;p11"/>
              <p:cNvGrpSpPr/>
              <p:nvPr/>
            </p:nvGrpSpPr>
            <p:grpSpPr>
              <a:xfrm rot="5400000">
                <a:off x="6845441" y="4670098"/>
                <a:ext cx="1682787" cy="798387"/>
                <a:chOff x="7395926" y="4345146"/>
                <a:chExt cx="1682787" cy="798387"/>
              </a:xfrm>
            </p:grpSpPr>
            <p:sp>
              <p:nvSpPr>
                <p:cNvPr id="492" name="Google Shape;492;p11"/>
                <p:cNvSpPr/>
                <p:nvPr/>
              </p:nvSpPr>
              <p:spPr>
                <a:xfrm rot="-5400000">
                  <a:off x="8692399" y="4649854"/>
                  <a:ext cx="101087" cy="671528"/>
                </a:xfrm>
                <a:custGeom>
                  <a:rect b="b" l="l" r="r" t="t"/>
                  <a:pathLst>
                    <a:path extrusionOk="0" h="6517" w="981">
                      <a:moveTo>
                        <a:pt x="899" y="1"/>
                      </a:moveTo>
                      <a:cubicBezTo>
                        <a:pt x="827" y="1"/>
                        <a:pt x="827" y="36"/>
                        <a:pt x="827" y="72"/>
                      </a:cubicBezTo>
                      <a:lnTo>
                        <a:pt x="827" y="108"/>
                      </a:lnTo>
                      <a:lnTo>
                        <a:pt x="1" y="818"/>
                      </a:lnTo>
                      <a:lnTo>
                        <a:pt x="1" y="1349"/>
                      </a:lnTo>
                      <a:lnTo>
                        <a:pt x="863" y="2095"/>
                      </a:lnTo>
                      <a:lnTo>
                        <a:pt x="863" y="6516"/>
                      </a:lnTo>
                      <a:lnTo>
                        <a:pt x="899" y="6516"/>
                      </a:lnTo>
                      <a:lnTo>
                        <a:pt x="899" y="1160"/>
                      </a:lnTo>
                      <a:cubicBezTo>
                        <a:pt x="935" y="1160"/>
                        <a:pt x="980" y="1160"/>
                        <a:pt x="980" y="1124"/>
                      </a:cubicBezTo>
                      <a:cubicBezTo>
                        <a:pt x="980" y="1088"/>
                        <a:pt x="935" y="1043"/>
                        <a:pt x="899" y="1043"/>
                      </a:cubicBezTo>
                      <a:cubicBezTo>
                        <a:pt x="827" y="1043"/>
                        <a:pt x="827" y="1088"/>
                        <a:pt x="827" y="1124"/>
                      </a:cubicBezTo>
                      <a:cubicBezTo>
                        <a:pt x="827" y="1160"/>
                        <a:pt x="827" y="1160"/>
                        <a:pt x="863" y="1160"/>
                      </a:cubicBezTo>
                      <a:lnTo>
                        <a:pt x="863" y="2023"/>
                      </a:lnTo>
                      <a:lnTo>
                        <a:pt x="82" y="1313"/>
                      </a:lnTo>
                      <a:lnTo>
                        <a:pt x="82" y="863"/>
                      </a:lnTo>
                      <a:lnTo>
                        <a:pt x="863" y="144"/>
                      </a:lnTo>
                      <a:lnTo>
                        <a:pt x="899" y="144"/>
                      </a:lnTo>
                      <a:cubicBezTo>
                        <a:pt x="935" y="144"/>
                        <a:pt x="980" y="108"/>
                        <a:pt x="980" y="72"/>
                      </a:cubicBezTo>
                      <a:cubicBezTo>
                        <a:pt x="980" y="36"/>
                        <a:pt x="935" y="1"/>
                        <a:pt x="89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11"/>
                <p:cNvSpPr/>
                <p:nvPr/>
              </p:nvSpPr>
              <p:spPr>
                <a:xfrm rot="-5400000">
                  <a:off x="8086771" y="4047928"/>
                  <a:ext cx="301097" cy="1682787"/>
                </a:xfrm>
                <a:custGeom>
                  <a:rect b="b" l="l" r="r" t="t"/>
                  <a:pathLst>
                    <a:path extrusionOk="0" h="16331" w="2922">
                      <a:moveTo>
                        <a:pt x="73" y="1"/>
                      </a:moveTo>
                      <a:cubicBezTo>
                        <a:pt x="37" y="1"/>
                        <a:pt x="1" y="36"/>
                        <a:pt x="1" y="72"/>
                      </a:cubicBezTo>
                      <a:cubicBezTo>
                        <a:pt x="1" y="117"/>
                        <a:pt x="37" y="153"/>
                        <a:pt x="73" y="153"/>
                      </a:cubicBezTo>
                      <a:lnTo>
                        <a:pt x="73" y="2849"/>
                      </a:lnTo>
                      <a:lnTo>
                        <a:pt x="522" y="3263"/>
                      </a:lnTo>
                      <a:lnTo>
                        <a:pt x="522" y="4872"/>
                      </a:lnTo>
                      <a:lnTo>
                        <a:pt x="1421" y="5734"/>
                      </a:lnTo>
                      <a:lnTo>
                        <a:pt x="1421" y="16330"/>
                      </a:lnTo>
                      <a:lnTo>
                        <a:pt x="1502" y="16330"/>
                      </a:lnTo>
                      <a:lnTo>
                        <a:pt x="1502" y="8691"/>
                      </a:lnTo>
                      <a:lnTo>
                        <a:pt x="2095" y="8125"/>
                      </a:lnTo>
                      <a:lnTo>
                        <a:pt x="2095" y="6103"/>
                      </a:lnTo>
                      <a:lnTo>
                        <a:pt x="2922" y="5357"/>
                      </a:lnTo>
                      <a:lnTo>
                        <a:pt x="2922" y="4836"/>
                      </a:lnTo>
                      <a:lnTo>
                        <a:pt x="2140" y="4081"/>
                      </a:lnTo>
                      <a:cubicBezTo>
                        <a:pt x="2140" y="4045"/>
                        <a:pt x="2095" y="4009"/>
                        <a:pt x="2059" y="4009"/>
                      </a:cubicBezTo>
                      <a:cubicBezTo>
                        <a:pt x="2023" y="4009"/>
                        <a:pt x="1987" y="4045"/>
                        <a:pt x="1987" y="4081"/>
                      </a:cubicBezTo>
                      <a:cubicBezTo>
                        <a:pt x="1987" y="4117"/>
                        <a:pt x="2023" y="4162"/>
                        <a:pt x="2059" y="4162"/>
                      </a:cubicBezTo>
                      <a:lnTo>
                        <a:pt x="2095" y="4117"/>
                      </a:lnTo>
                      <a:lnTo>
                        <a:pt x="2850" y="4872"/>
                      </a:lnTo>
                      <a:lnTo>
                        <a:pt x="2850" y="5321"/>
                      </a:lnTo>
                      <a:lnTo>
                        <a:pt x="2095" y="6031"/>
                      </a:lnTo>
                      <a:lnTo>
                        <a:pt x="2095" y="5168"/>
                      </a:lnTo>
                      <a:lnTo>
                        <a:pt x="2140" y="5132"/>
                      </a:lnTo>
                      <a:cubicBezTo>
                        <a:pt x="2140" y="5096"/>
                        <a:pt x="2095" y="5060"/>
                        <a:pt x="2059" y="5060"/>
                      </a:cubicBezTo>
                      <a:cubicBezTo>
                        <a:pt x="2023" y="5060"/>
                        <a:pt x="1987" y="5096"/>
                        <a:pt x="1987" y="5132"/>
                      </a:cubicBezTo>
                      <a:cubicBezTo>
                        <a:pt x="1987" y="5132"/>
                        <a:pt x="1987" y="5168"/>
                        <a:pt x="2023" y="5168"/>
                      </a:cubicBezTo>
                      <a:lnTo>
                        <a:pt x="2023" y="8125"/>
                      </a:lnTo>
                      <a:lnTo>
                        <a:pt x="1502" y="8610"/>
                      </a:lnTo>
                      <a:lnTo>
                        <a:pt x="1502" y="5734"/>
                      </a:lnTo>
                      <a:lnTo>
                        <a:pt x="567" y="4872"/>
                      </a:lnTo>
                      <a:lnTo>
                        <a:pt x="567" y="3218"/>
                      </a:lnTo>
                      <a:lnTo>
                        <a:pt x="118" y="2814"/>
                      </a:lnTo>
                      <a:lnTo>
                        <a:pt x="118" y="153"/>
                      </a:lnTo>
                      <a:cubicBezTo>
                        <a:pt x="153" y="153"/>
                        <a:pt x="189" y="117"/>
                        <a:pt x="189" y="72"/>
                      </a:cubicBezTo>
                      <a:cubicBezTo>
                        <a:pt x="189" y="36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11"/>
                <p:cNvSpPr/>
                <p:nvPr/>
              </p:nvSpPr>
              <p:spPr>
                <a:xfrm rot="-5400000">
                  <a:off x="8461381" y="4526204"/>
                  <a:ext cx="107476" cy="1127182"/>
                </a:xfrm>
                <a:custGeom>
                  <a:rect b="b" l="l" r="r" t="t"/>
                  <a:pathLst>
                    <a:path extrusionOk="0" h="10939" w="1043">
                      <a:moveTo>
                        <a:pt x="935" y="1"/>
                      </a:moveTo>
                      <a:cubicBezTo>
                        <a:pt x="899" y="1"/>
                        <a:pt x="854" y="37"/>
                        <a:pt x="854" y="73"/>
                      </a:cubicBezTo>
                      <a:cubicBezTo>
                        <a:pt x="854" y="118"/>
                        <a:pt x="899" y="118"/>
                        <a:pt x="935" y="154"/>
                      </a:cubicBezTo>
                      <a:lnTo>
                        <a:pt x="935" y="3488"/>
                      </a:lnTo>
                      <a:lnTo>
                        <a:pt x="0" y="4342"/>
                      </a:lnTo>
                      <a:lnTo>
                        <a:pt x="0" y="7451"/>
                      </a:lnTo>
                      <a:lnTo>
                        <a:pt x="935" y="8314"/>
                      </a:lnTo>
                      <a:lnTo>
                        <a:pt x="935" y="10938"/>
                      </a:lnTo>
                      <a:lnTo>
                        <a:pt x="971" y="10938"/>
                      </a:lnTo>
                      <a:lnTo>
                        <a:pt x="971" y="8314"/>
                      </a:lnTo>
                      <a:lnTo>
                        <a:pt x="36" y="7451"/>
                      </a:lnTo>
                      <a:lnTo>
                        <a:pt x="36" y="4387"/>
                      </a:lnTo>
                      <a:lnTo>
                        <a:pt x="971" y="3524"/>
                      </a:lnTo>
                      <a:lnTo>
                        <a:pt x="971" y="154"/>
                      </a:lnTo>
                      <a:cubicBezTo>
                        <a:pt x="1007" y="118"/>
                        <a:pt x="1043" y="118"/>
                        <a:pt x="1043" y="73"/>
                      </a:cubicBezTo>
                      <a:cubicBezTo>
                        <a:pt x="1043" y="37"/>
                        <a:pt x="1007" y="1"/>
                        <a:pt x="93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11"/>
                <p:cNvSpPr/>
                <p:nvPr/>
              </p:nvSpPr>
              <p:spPr>
                <a:xfrm rot="-5400000">
                  <a:off x="8756285" y="4786901"/>
                  <a:ext cx="112216" cy="532627"/>
                </a:xfrm>
                <a:custGeom>
                  <a:rect b="b" l="l" r="r" t="t"/>
                  <a:pathLst>
                    <a:path extrusionOk="0" h="5169" w="1089">
                      <a:moveTo>
                        <a:pt x="73" y="1"/>
                      </a:moveTo>
                      <a:cubicBezTo>
                        <a:pt x="37" y="1"/>
                        <a:pt x="1" y="37"/>
                        <a:pt x="1" y="73"/>
                      </a:cubicBezTo>
                      <a:cubicBezTo>
                        <a:pt x="1" y="108"/>
                        <a:pt x="37" y="144"/>
                        <a:pt x="73" y="144"/>
                      </a:cubicBezTo>
                      <a:lnTo>
                        <a:pt x="117" y="108"/>
                      </a:lnTo>
                      <a:lnTo>
                        <a:pt x="1016" y="935"/>
                      </a:lnTo>
                      <a:lnTo>
                        <a:pt x="1016" y="5168"/>
                      </a:lnTo>
                      <a:lnTo>
                        <a:pt x="1088" y="5168"/>
                      </a:lnTo>
                      <a:lnTo>
                        <a:pt x="1088" y="935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11"/>
                <p:cNvSpPr/>
                <p:nvPr/>
              </p:nvSpPr>
              <p:spPr>
                <a:xfrm rot="-5400000">
                  <a:off x="8397441" y="4161376"/>
                  <a:ext cx="231645" cy="1130891"/>
                </a:xfrm>
                <a:custGeom>
                  <a:rect b="b" l="l" r="r" t="t"/>
                  <a:pathLst>
                    <a:path extrusionOk="0" h="10975" w="2248">
                      <a:moveTo>
                        <a:pt x="1574" y="1"/>
                      </a:moveTo>
                      <a:cubicBezTo>
                        <a:pt x="1529" y="1"/>
                        <a:pt x="1493" y="1"/>
                        <a:pt x="1493" y="37"/>
                      </a:cubicBezTo>
                      <a:lnTo>
                        <a:pt x="1493" y="73"/>
                      </a:lnTo>
                      <a:lnTo>
                        <a:pt x="594" y="936"/>
                      </a:lnTo>
                      <a:lnTo>
                        <a:pt x="594" y="8350"/>
                      </a:lnTo>
                      <a:lnTo>
                        <a:pt x="73" y="7901"/>
                      </a:lnTo>
                      <a:lnTo>
                        <a:pt x="73" y="5133"/>
                      </a:lnTo>
                      <a:cubicBezTo>
                        <a:pt x="109" y="5133"/>
                        <a:pt x="145" y="5097"/>
                        <a:pt x="145" y="5052"/>
                      </a:cubicBezTo>
                      <a:cubicBezTo>
                        <a:pt x="145" y="5016"/>
                        <a:pt x="109" y="5016"/>
                        <a:pt x="73" y="5016"/>
                      </a:cubicBezTo>
                      <a:cubicBezTo>
                        <a:pt x="37" y="5016"/>
                        <a:pt x="1" y="5016"/>
                        <a:pt x="1" y="5052"/>
                      </a:cubicBezTo>
                      <a:cubicBezTo>
                        <a:pt x="1" y="5097"/>
                        <a:pt x="1" y="5133"/>
                        <a:pt x="37" y="5133"/>
                      </a:cubicBezTo>
                      <a:lnTo>
                        <a:pt x="37" y="7937"/>
                      </a:lnTo>
                      <a:lnTo>
                        <a:pt x="2167" y="9887"/>
                      </a:lnTo>
                      <a:lnTo>
                        <a:pt x="2167" y="10974"/>
                      </a:lnTo>
                      <a:lnTo>
                        <a:pt x="2203" y="10974"/>
                      </a:lnTo>
                      <a:lnTo>
                        <a:pt x="2203" y="7523"/>
                      </a:lnTo>
                      <a:cubicBezTo>
                        <a:pt x="2248" y="7487"/>
                        <a:pt x="2248" y="7487"/>
                        <a:pt x="2248" y="7451"/>
                      </a:cubicBezTo>
                      <a:cubicBezTo>
                        <a:pt x="2248" y="7415"/>
                        <a:pt x="2203" y="7379"/>
                        <a:pt x="2167" y="7379"/>
                      </a:cubicBezTo>
                      <a:cubicBezTo>
                        <a:pt x="2131" y="7379"/>
                        <a:pt x="2095" y="7415"/>
                        <a:pt x="2095" y="7451"/>
                      </a:cubicBezTo>
                      <a:cubicBezTo>
                        <a:pt x="2095" y="7487"/>
                        <a:pt x="2131" y="7487"/>
                        <a:pt x="2167" y="7523"/>
                      </a:cubicBezTo>
                      <a:lnTo>
                        <a:pt x="2167" y="9249"/>
                      </a:lnTo>
                      <a:lnTo>
                        <a:pt x="1044" y="8242"/>
                      </a:lnTo>
                      <a:lnTo>
                        <a:pt x="1044" y="1277"/>
                      </a:lnTo>
                      <a:cubicBezTo>
                        <a:pt x="1079" y="1277"/>
                        <a:pt x="1079" y="1232"/>
                        <a:pt x="1079" y="1232"/>
                      </a:cubicBezTo>
                      <a:cubicBezTo>
                        <a:pt x="1079" y="1196"/>
                        <a:pt x="1044" y="1160"/>
                        <a:pt x="1008" y="1160"/>
                      </a:cubicBezTo>
                      <a:cubicBezTo>
                        <a:pt x="972" y="1160"/>
                        <a:pt x="936" y="1196"/>
                        <a:pt x="936" y="1232"/>
                      </a:cubicBezTo>
                      <a:lnTo>
                        <a:pt x="972" y="1277"/>
                      </a:lnTo>
                      <a:lnTo>
                        <a:pt x="972" y="8242"/>
                      </a:lnTo>
                      <a:lnTo>
                        <a:pt x="2167" y="9321"/>
                      </a:lnTo>
                      <a:lnTo>
                        <a:pt x="2167" y="9815"/>
                      </a:lnTo>
                      <a:lnTo>
                        <a:pt x="630" y="8422"/>
                      </a:lnTo>
                      <a:lnTo>
                        <a:pt x="630" y="936"/>
                      </a:lnTo>
                      <a:lnTo>
                        <a:pt x="1529" y="109"/>
                      </a:lnTo>
                      <a:lnTo>
                        <a:pt x="1574" y="109"/>
                      </a:lnTo>
                      <a:cubicBezTo>
                        <a:pt x="1610" y="109"/>
                        <a:pt x="1646" y="109"/>
                        <a:pt x="1646" y="37"/>
                      </a:cubicBezTo>
                      <a:cubicBezTo>
                        <a:pt x="1646" y="1"/>
                        <a:pt x="1610" y="1"/>
                        <a:pt x="157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11"/>
                <p:cNvSpPr/>
                <p:nvPr/>
              </p:nvSpPr>
              <p:spPr>
                <a:xfrm rot="-5400000">
                  <a:off x="8765560" y="4263645"/>
                  <a:ext cx="15869" cy="610424"/>
                </a:xfrm>
                <a:custGeom>
                  <a:rect b="b" l="l" r="r" t="t"/>
                  <a:pathLst>
                    <a:path extrusionOk="0" h="5924" w="154">
                      <a:moveTo>
                        <a:pt x="72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72" y="5923"/>
                      </a:lnTo>
                      <a:lnTo>
                        <a:pt x="72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11"/>
                <p:cNvSpPr/>
                <p:nvPr/>
              </p:nvSpPr>
              <p:spPr>
                <a:xfrm rot="-5400000">
                  <a:off x="8399296" y="3893668"/>
                  <a:ext cx="227936" cy="1130891"/>
                </a:xfrm>
                <a:custGeom>
                  <a:rect b="b" l="l" r="r" t="t"/>
                  <a:pathLst>
                    <a:path extrusionOk="0" h="10975" w="2212">
                      <a:moveTo>
                        <a:pt x="81" y="1"/>
                      </a:moveTo>
                      <a:cubicBezTo>
                        <a:pt x="36" y="1"/>
                        <a:pt x="0" y="37"/>
                        <a:pt x="0" y="73"/>
                      </a:cubicBezTo>
                      <a:cubicBezTo>
                        <a:pt x="0" y="109"/>
                        <a:pt x="36" y="154"/>
                        <a:pt x="81" y="154"/>
                      </a:cubicBezTo>
                      <a:lnTo>
                        <a:pt x="81" y="1457"/>
                      </a:lnTo>
                      <a:lnTo>
                        <a:pt x="1016" y="2320"/>
                      </a:lnTo>
                      <a:lnTo>
                        <a:pt x="1016" y="9923"/>
                      </a:lnTo>
                      <a:lnTo>
                        <a:pt x="2139" y="10974"/>
                      </a:lnTo>
                      <a:lnTo>
                        <a:pt x="2211" y="10974"/>
                      </a:lnTo>
                      <a:lnTo>
                        <a:pt x="1052" y="9923"/>
                      </a:lnTo>
                      <a:lnTo>
                        <a:pt x="1052" y="2320"/>
                      </a:lnTo>
                      <a:lnTo>
                        <a:pt x="153" y="1457"/>
                      </a:lnTo>
                      <a:lnTo>
                        <a:pt x="153" y="154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11"/>
                <p:cNvSpPr/>
                <p:nvPr/>
              </p:nvSpPr>
              <p:spPr>
                <a:xfrm rot="-5400000">
                  <a:off x="8196511" y="3733541"/>
                  <a:ext cx="224226" cy="1540176"/>
                </a:xfrm>
                <a:custGeom>
                  <a:rect b="b" l="l" r="r" t="t"/>
                  <a:pathLst>
                    <a:path extrusionOk="0" h="14947" w="2176">
                      <a:moveTo>
                        <a:pt x="82" y="1"/>
                      </a:moveTo>
                      <a:cubicBezTo>
                        <a:pt x="46" y="1"/>
                        <a:pt x="1" y="37"/>
                        <a:pt x="1" y="81"/>
                      </a:cubicBezTo>
                      <a:cubicBezTo>
                        <a:pt x="1" y="117"/>
                        <a:pt x="1" y="153"/>
                        <a:pt x="46" y="153"/>
                      </a:cubicBezTo>
                      <a:lnTo>
                        <a:pt x="46" y="5653"/>
                      </a:lnTo>
                      <a:lnTo>
                        <a:pt x="980" y="6480"/>
                      </a:lnTo>
                      <a:lnTo>
                        <a:pt x="980" y="13895"/>
                      </a:lnTo>
                      <a:lnTo>
                        <a:pt x="2104" y="14946"/>
                      </a:lnTo>
                      <a:lnTo>
                        <a:pt x="2176" y="14946"/>
                      </a:lnTo>
                      <a:lnTo>
                        <a:pt x="1052" y="13859"/>
                      </a:lnTo>
                      <a:lnTo>
                        <a:pt x="1052" y="6480"/>
                      </a:lnTo>
                      <a:lnTo>
                        <a:pt x="118" y="5618"/>
                      </a:lnTo>
                      <a:lnTo>
                        <a:pt x="118" y="153"/>
                      </a:lnTo>
                      <a:cubicBezTo>
                        <a:pt x="154" y="153"/>
                        <a:pt x="154" y="117"/>
                        <a:pt x="154" y="81"/>
                      </a:cubicBezTo>
                      <a:cubicBezTo>
                        <a:pt x="154" y="37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0" name="Google Shape;500;p11"/>
              <p:cNvGrpSpPr/>
              <p:nvPr/>
            </p:nvGrpSpPr>
            <p:grpSpPr>
              <a:xfrm>
                <a:off x="8955494" y="4059703"/>
                <a:ext cx="293675" cy="1609627"/>
                <a:chOff x="5908569" y="193003"/>
                <a:chExt cx="293675" cy="1609627"/>
              </a:xfrm>
            </p:grpSpPr>
            <p:sp>
              <p:nvSpPr>
                <p:cNvPr id="501" name="Google Shape;501;p11"/>
                <p:cNvSpPr/>
                <p:nvPr/>
              </p:nvSpPr>
              <p:spPr>
                <a:xfrm>
                  <a:off x="6140109" y="1432081"/>
                  <a:ext cx="15869" cy="370541"/>
                </a:xfrm>
                <a:custGeom>
                  <a:rect b="b" l="l" r="r" t="t"/>
                  <a:pathLst>
                    <a:path extrusionOk="0" h="3596" w="154">
                      <a:moveTo>
                        <a:pt x="81" y="0"/>
                      </a:moveTo>
                      <a:cubicBezTo>
                        <a:pt x="45" y="0"/>
                        <a:pt x="0" y="36"/>
                        <a:pt x="0" y="72"/>
                      </a:cubicBezTo>
                      <a:cubicBezTo>
                        <a:pt x="0" y="108"/>
                        <a:pt x="0" y="108"/>
                        <a:pt x="45" y="144"/>
                      </a:cubicBezTo>
                      <a:lnTo>
                        <a:pt x="45" y="3595"/>
                      </a:lnTo>
                      <a:lnTo>
                        <a:pt x="117" y="3595"/>
                      </a:lnTo>
                      <a:lnTo>
                        <a:pt x="117" y="144"/>
                      </a:lnTo>
                      <a:cubicBezTo>
                        <a:pt x="117" y="108"/>
                        <a:pt x="153" y="108"/>
                        <a:pt x="153" y="72"/>
                      </a:cubicBezTo>
                      <a:cubicBezTo>
                        <a:pt x="153" y="36"/>
                        <a:pt x="117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11"/>
                <p:cNvSpPr/>
                <p:nvPr/>
              </p:nvSpPr>
              <p:spPr>
                <a:xfrm>
                  <a:off x="6001206" y="1207965"/>
                  <a:ext cx="154774" cy="594658"/>
                </a:xfrm>
                <a:custGeom>
                  <a:rect b="b" l="l" r="r" t="t"/>
                  <a:pathLst>
                    <a:path extrusionOk="0" h="5771" w="1502">
                      <a:moveTo>
                        <a:pt x="1429" y="0"/>
                      </a:moveTo>
                      <a:cubicBezTo>
                        <a:pt x="1393" y="0"/>
                        <a:pt x="1348" y="36"/>
                        <a:pt x="1348" y="72"/>
                      </a:cubicBezTo>
                      <a:cubicBezTo>
                        <a:pt x="1348" y="117"/>
                        <a:pt x="1348" y="117"/>
                        <a:pt x="1393" y="117"/>
                      </a:cubicBezTo>
                      <a:lnTo>
                        <a:pt x="1393" y="710"/>
                      </a:lnTo>
                      <a:lnTo>
                        <a:pt x="944" y="1124"/>
                      </a:lnTo>
                      <a:lnTo>
                        <a:pt x="944" y="4872"/>
                      </a:lnTo>
                      <a:lnTo>
                        <a:pt x="0" y="5689"/>
                      </a:lnTo>
                      <a:lnTo>
                        <a:pt x="0" y="5770"/>
                      </a:lnTo>
                      <a:lnTo>
                        <a:pt x="81" y="5770"/>
                      </a:lnTo>
                      <a:lnTo>
                        <a:pt x="81" y="5734"/>
                      </a:lnTo>
                      <a:lnTo>
                        <a:pt x="1016" y="4872"/>
                      </a:lnTo>
                      <a:lnTo>
                        <a:pt x="1016" y="1124"/>
                      </a:lnTo>
                      <a:lnTo>
                        <a:pt x="1465" y="710"/>
                      </a:lnTo>
                      <a:lnTo>
                        <a:pt x="1465" y="117"/>
                      </a:lnTo>
                      <a:cubicBezTo>
                        <a:pt x="1465" y="117"/>
                        <a:pt x="1501" y="117"/>
                        <a:pt x="1501" y="72"/>
                      </a:cubicBezTo>
                      <a:cubicBezTo>
                        <a:pt x="1501" y="36"/>
                        <a:pt x="1465" y="0"/>
                        <a:pt x="14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11"/>
                <p:cNvSpPr/>
                <p:nvPr/>
              </p:nvSpPr>
              <p:spPr>
                <a:xfrm>
                  <a:off x="5959473" y="625470"/>
                  <a:ext cx="107579" cy="1177158"/>
                </a:xfrm>
                <a:custGeom>
                  <a:rect b="b" l="l" r="r" t="t"/>
                  <a:pathLst>
                    <a:path extrusionOk="0" h="11424" w="1044">
                      <a:moveTo>
                        <a:pt x="971" y="1"/>
                      </a:moveTo>
                      <a:cubicBezTo>
                        <a:pt x="900" y="1"/>
                        <a:pt x="855" y="36"/>
                        <a:pt x="855" y="72"/>
                      </a:cubicBezTo>
                      <a:cubicBezTo>
                        <a:pt x="855" y="108"/>
                        <a:pt x="900" y="153"/>
                        <a:pt x="936" y="153"/>
                      </a:cubicBezTo>
                      <a:lnTo>
                        <a:pt x="936" y="10300"/>
                      </a:lnTo>
                      <a:lnTo>
                        <a:pt x="1" y="11163"/>
                      </a:lnTo>
                      <a:lnTo>
                        <a:pt x="1" y="11423"/>
                      </a:lnTo>
                      <a:lnTo>
                        <a:pt x="73" y="11423"/>
                      </a:lnTo>
                      <a:lnTo>
                        <a:pt x="73" y="11163"/>
                      </a:lnTo>
                      <a:lnTo>
                        <a:pt x="971" y="10336"/>
                      </a:lnTo>
                      <a:lnTo>
                        <a:pt x="971" y="153"/>
                      </a:lnTo>
                      <a:cubicBezTo>
                        <a:pt x="1007" y="153"/>
                        <a:pt x="1043" y="108"/>
                        <a:pt x="1043" y="72"/>
                      </a:cubicBezTo>
                      <a:cubicBezTo>
                        <a:pt x="1043" y="36"/>
                        <a:pt x="1007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11"/>
                <p:cNvSpPr/>
                <p:nvPr/>
              </p:nvSpPr>
              <p:spPr>
                <a:xfrm>
                  <a:off x="6186376" y="1574691"/>
                  <a:ext cx="15869" cy="227930"/>
                </a:xfrm>
                <a:custGeom>
                  <a:rect b="b" l="l" r="r" t="t"/>
                  <a:pathLst>
                    <a:path extrusionOk="0" h="2212" w="154">
                      <a:moveTo>
                        <a:pt x="82" y="0"/>
                      </a:moveTo>
                      <a:cubicBezTo>
                        <a:pt x="46" y="0"/>
                        <a:pt x="1" y="36"/>
                        <a:pt x="1" y="72"/>
                      </a:cubicBezTo>
                      <a:cubicBezTo>
                        <a:pt x="1" y="72"/>
                        <a:pt x="46" y="108"/>
                        <a:pt x="82" y="108"/>
                      </a:cubicBezTo>
                      <a:lnTo>
                        <a:pt x="82" y="2211"/>
                      </a:lnTo>
                      <a:lnTo>
                        <a:pt x="118" y="2211"/>
                      </a:lnTo>
                      <a:lnTo>
                        <a:pt x="118" y="108"/>
                      </a:lnTo>
                      <a:cubicBezTo>
                        <a:pt x="153" y="108"/>
                        <a:pt x="153" y="72"/>
                        <a:pt x="153" y="72"/>
                      </a:cubicBezTo>
                      <a:cubicBezTo>
                        <a:pt x="153" y="36"/>
                        <a:pt x="118" y="0"/>
                        <a:pt x="8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11"/>
                <p:cNvSpPr/>
                <p:nvPr/>
              </p:nvSpPr>
              <p:spPr>
                <a:xfrm>
                  <a:off x="5908569" y="193003"/>
                  <a:ext cx="112113" cy="1609627"/>
                </a:xfrm>
                <a:custGeom>
                  <a:rect b="b" l="l" r="r" t="t"/>
                  <a:pathLst>
                    <a:path extrusionOk="0" h="15621" w="1088">
                      <a:moveTo>
                        <a:pt x="81" y="1"/>
                      </a:moveTo>
                      <a:cubicBezTo>
                        <a:pt x="45" y="1"/>
                        <a:pt x="1" y="36"/>
                        <a:pt x="1" y="81"/>
                      </a:cubicBezTo>
                      <a:cubicBezTo>
                        <a:pt x="1" y="117"/>
                        <a:pt x="45" y="117"/>
                        <a:pt x="81" y="153"/>
                      </a:cubicBezTo>
                      <a:lnTo>
                        <a:pt x="81" y="3523"/>
                      </a:lnTo>
                      <a:lnTo>
                        <a:pt x="980" y="4386"/>
                      </a:lnTo>
                      <a:lnTo>
                        <a:pt x="980" y="12133"/>
                      </a:lnTo>
                      <a:lnTo>
                        <a:pt x="81" y="12996"/>
                      </a:lnTo>
                      <a:lnTo>
                        <a:pt x="81" y="15620"/>
                      </a:lnTo>
                      <a:lnTo>
                        <a:pt x="117" y="15620"/>
                      </a:lnTo>
                      <a:lnTo>
                        <a:pt x="117" y="15171"/>
                      </a:lnTo>
                      <a:lnTo>
                        <a:pt x="1052" y="14308"/>
                      </a:lnTo>
                      <a:lnTo>
                        <a:pt x="1052" y="13032"/>
                      </a:lnTo>
                      <a:cubicBezTo>
                        <a:pt x="1088" y="13032"/>
                        <a:pt x="1088" y="12996"/>
                        <a:pt x="1088" y="12960"/>
                      </a:cubicBezTo>
                      <a:cubicBezTo>
                        <a:pt x="1088" y="12924"/>
                        <a:pt x="1052" y="12888"/>
                        <a:pt x="1016" y="12888"/>
                      </a:cubicBezTo>
                      <a:cubicBezTo>
                        <a:pt x="980" y="12888"/>
                        <a:pt x="944" y="12924"/>
                        <a:pt x="944" y="12960"/>
                      </a:cubicBezTo>
                      <a:cubicBezTo>
                        <a:pt x="944" y="12996"/>
                        <a:pt x="980" y="13032"/>
                        <a:pt x="980" y="13032"/>
                      </a:cubicBezTo>
                      <a:lnTo>
                        <a:pt x="980" y="14308"/>
                      </a:lnTo>
                      <a:lnTo>
                        <a:pt x="117" y="15090"/>
                      </a:lnTo>
                      <a:lnTo>
                        <a:pt x="117" y="12996"/>
                      </a:lnTo>
                      <a:lnTo>
                        <a:pt x="1052" y="12133"/>
                      </a:lnTo>
                      <a:lnTo>
                        <a:pt x="1052" y="4350"/>
                      </a:lnTo>
                      <a:lnTo>
                        <a:pt x="117" y="3523"/>
                      </a:lnTo>
                      <a:lnTo>
                        <a:pt x="117" y="153"/>
                      </a:lnTo>
                      <a:cubicBezTo>
                        <a:pt x="153" y="117"/>
                        <a:pt x="189" y="117"/>
                        <a:pt x="189" y="81"/>
                      </a:cubicBezTo>
                      <a:cubicBezTo>
                        <a:pt x="189" y="36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6" name="Google Shape;506;p11"/>
              <p:cNvGrpSpPr/>
              <p:nvPr/>
            </p:nvGrpSpPr>
            <p:grpSpPr>
              <a:xfrm flipH="1" rot="-5400000">
                <a:off x="-27024" y="4233978"/>
                <a:ext cx="1292874" cy="613216"/>
                <a:chOff x="5914137" y="3257003"/>
                <a:chExt cx="1292874" cy="613216"/>
              </a:xfrm>
            </p:grpSpPr>
            <p:sp>
              <p:nvSpPr>
                <p:cNvPr id="507" name="Google Shape;507;p11"/>
                <p:cNvSpPr/>
                <p:nvPr/>
              </p:nvSpPr>
              <p:spPr>
                <a:xfrm rot="-5400000">
                  <a:off x="6554441" y="2716650"/>
                  <a:ext cx="112216" cy="1192923"/>
                </a:xfrm>
                <a:custGeom>
                  <a:rect b="b" l="l" r="r" t="t"/>
                  <a:pathLst>
                    <a:path extrusionOk="0" h="11577" w="1089">
                      <a:moveTo>
                        <a:pt x="1016" y="1"/>
                      </a:moveTo>
                      <a:cubicBezTo>
                        <a:pt x="980" y="1"/>
                        <a:pt x="935" y="37"/>
                        <a:pt x="935" y="82"/>
                      </a:cubicBezTo>
                      <a:cubicBezTo>
                        <a:pt x="935" y="118"/>
                        <a:pt x="935" y="154"/>
                        <a:pt x="980" y="154"/>
                      </a:cubicBezTo>
                      <a:lnTo>
                        <a:pt x="980" y="5878"/>
                      </a:lnTo>
                      <a:lnTo>
                        <a:pt x="1" y="6777"/>
                      </a:lnTo>
                      <a:lnTo>
                        <a:pt x="1" y="11576"/>
                      </a:lnTo>
                      <a:lnTo>
                        <a:pt x="82" y="11576"/>
                      </a:lnTo>
                      <a:lnTo>
                        <a:pt x="82" y="6822"/>
                      </a:lnTo>
                      <a:lnTo>
                        <a:pt x="1052" y="5923"/>
                      </a:lnTo>
                      <a:lnTo>
                        <a:pt x="1052" y="154"/>
                      </a:lnTo>
                      <a:cubicBezTo>
                        <a:pt x="1088" y="154"/>
                        <a:pt x="1088" y="118"/>
                        <a:pt x="1088" y="82"/>
                      </a:cubicBezTo>
                      <a:cubicBezTo>
                        <a:pt x="1088" y="37"/>
                        <a:pt x="1052" y="1"/>
                        <a:pt x="101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11"/>
                <p:cNvSpPr/>
                <p:nvPr/>
              </p:nvSpPr>
              <p:spPr>
                <a:xfrm rot="-5400000">
                  <a:off x="6994376" y="3110221"/>
                  <a:ext cx="65846" cy="359412"/>
                </a:xfrm>
                <a:custGeom>
                  <a:rect b="b" l="l" r="r" t="t"/>
                  <a:pathLst>
                    <a:path extrusionOk="0" h="3488" w="639">
                      <a:moveTo>
                        <a:pt x="81" y="0"/>
                      </a:moveTo>
                      <a:cubicBezTo>
                        <a:pt x="36" y="0"/>
                        <a:pt x="0" y="0"/>
                        <a:pt x="0" y="81"/>
                      </a:cubicBezTo>
                      <a:cubicBezTo>
                        <a:pt x="0" y="81"/>
                        <a:pt x="36" y="117"/>
                        <a:pt x="81" y="117"/>
                      </a:cubicBezTo>
                      <a:lnTo>
                        <a:pt x="81" y="3002"/>
                      </a:lnTo>
                      <a:lnTo>
                        <a:pt x="566" y="3487"/>
                      </a:lnTo>
                      <a:lnTo>
                        <a:pt x="638" y="3487"/>
                      </a:lnTo>
                      <a:lnTo>
                        <a:pt x="117" y="3002"/>
                      </a:lnTo>
                      <a:lnTo>
                        <a:pt x="117" y="117"/>
                      </a:lnTo>
                      <a:cubicBezTo>
                        <a:pt x="153" y="117"/>
                        <a:pt x="189" y="81"/>
                        <a:pt x="189" y="81"/>
                      </a:cubicBezTo>
                      <a:cubicBezTo>
                        <a:pt x="189" y="0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11"/>
                <p:cNvSpPr/>
                <p:nvPr/>
              </p:nvSpPr>
              <p:spPr>
                <a:xfrm rot="-5400000">
                  <a:off x="6735999" y="2998163"/>
                  <a:ext cx="112113" cy="829904"/>
                </a:xfrm>
                <a:custGeom>
                  <a:rect b="b" l="l" r="r" t="t"/>
                  <a:pathLst>
                    <a:path extrusionOk="0" h="8054" w="1088">
                      <a:moveTo>
                        <a:pt x="1007" y="1"/>
                      </a:moveTo>
                      <a:cubicBezTo>
                        <a:pt x="971" y="1"/>
                        <a:pt x="935" y="37"/>
                        <a:pt x="935" y="73"/>
                      </a:cubicBezTo>
                      <a:cubicBezTo>
                        <a:pt x="935" y="109"/>
                        <a:pt x="935" y="109"/>
                        <a:pt x="971" y="154"/>
                      </a:cubicBezTo>
                      <a:lnTo>
                        <a:pt x="971" y="2023"/>
                      </a:lnTo>
                      <a:lnTo>
                        <a:pt x="0" y="2886"/>
                      </a:lnTo>
                      <a:lnTo>
                        <a:pt x="0" y="8053"/>
                      </a:lnTo>
                      <a:lnTo>
                        <a:pt x="72" y="8053"/>
                      </a:lnTo>
                      <a:lnTo>
                        <a:pt x="72" y="2922"/>
                      </a:lnTo>
                      <a:lnTo>
                        <a:pt x="1052" y="2023"/>
                      </a:lnTo>
                      <a:lnTo>
                        <a:pt x="1052" y="154"/>
                      </a:lnTo>
                      <a:cubicBezTo>
                        <a:pt x="1088" y="109"/>
                        <a:pt x="1088" y="109"/>
                        <a:pt x="1088" y="73"/>
                      </a:cubicBezTo>
                      <a:cubicBezTo>
                        <a:pt x="1088" y="37"/>
                        <a:pt x="1052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11"/>
                <p:cNvSpPr/>
                <p:nvPr/>
              </p:nvSpPr>
              <p:spPr>
                <a:xfrm rot="-5400000">
                  <a:off x="6541508" y="3065814"/>
                  <a:ext cx="157556" cy="1173448"/>
                </a:xfrm>
                <a:custGeom>
                  <a:rect b="b" l="l" r="r" t="t"/>
                  <a:pathLst>
                    <a:path extrusionOk="0" h="11388" w="1529">
                      <a:moveTo>
                        <a:pt x="747" y="0"/>
                      </a:moveTo>
                      <a:cubicBezTo>
                        <a:pt x="711" y="0"/>
                        <a:pt x="675" y="36"/>
                        <a:pt x="675" y="72"/>
                      </a:cubicBezTo>
                      <a:cubicBezTo>
                        <a:pt x="675" y="72"/>
                        <a:pt x="711" y="117"/>
                        <a:pt x="711" y="153"/>
                      </a:cubicBezTo>
                      <a:lnTo>
                        <a:pt x="711" y="8988"/>
                      </a:lnTo>
                      <a:lnTo>
                        <a:pt x="1421" y="9590"/>
                      </a:lnTo>
                      <a:lnTo>
                        <a:pt x="1421" y="10408"/>
                      </a:lnTo>
                      <a:lnTo>
                        <a:pt x="109" y="9248"/>
                      </a:lnTo>
                      <a:lnTo>
                        <a:pt x="109" y="5653"/>
                      </a:lnTo>
                      <a:cubicBezTo>
                        <a:pt x="145" y="5653"/>
                        <a:pt x="145" y="5617"/>
                        <a:pt x="145" y="5582"/>
                      </a:cubicBezTo>
                      <a:cubicBezTo>
                        <a:pt x="145" y="5546"/>
                        <a:pt x="109" y="5510"/>
                        <a:pt x="73" y="5510"/>
                      </a:cubicBezTo>
                      <a:cubicBezTo>
                        <a:pt x="37" y="5510"/>
                        <a:pt x="1" y="5546"/>
                        <a:pt x="1" y="5582"/>
                      </a:cubicBezTo>
                      <a:cubicBezTo>
                        <a:pt x="1" y="5617"/>
                        <a:pt x="37" y="5653"/>
                        <a:pt x="37" y="5653"/>
                      </a:cubicBezTo>
                      <a:lnTo>
                        <a:pt x="37" y="9248"/>
                      </a:lnTo>
                      <a:lnTo>
                        <a:pt x="1421" y="10489"/>
                      </a:lnTo>
                      <a:lnTo>
                        <a:pt x="1421" y="11387"/>
                      </a:lnTo>
                      <a:lnTo>
                        <a:pt x="1457" y="11387"/>
                      </a:lnTo>
                      <a:lnTo>
                        <a:pt x="1457" y="2472"/>
                      </a:lnTo>
                      <a:cubicBezTo>
                        <a:pt x="1493" y="2472"/>
                        <a:pt x="1529" y="2436"/>
                        <a:pt x="1529" y="2400"/>
                      </a:cubicBezTo>
                      <a:cubicBezTo>
                        <a:pt x="1529" y="2364"/>
                        <a:pt x="1493" y="2319"/>
                        <a:pt x="1457" y="2319"/>
                      </a:cubicBezTo>
                      <a:cubicBezTo>
                        <a:pt x="1385" y="2319"/>
                        <a:pt x="1349" y="2364"/>
                        <a:pt x="1349" y="2400"/>
                      </a:cubicBezTo>
                      <a:cubicBezTo>
                        <a:pt x="1349" y="2436"/>
                        <a:pt x="1385" y="2472"/>
                        <a:pt x="1421" y="2472"/>
                      </a:cubicBezTo>
                      <a:lnTo>
                        <a:pt x="1421" y="9509"/>
                      </a:lnTo>
                      <a:lnTo>
                        <a:pt x="783" y="8952"/>
                      </a:lnTo>
                      <a:lnTo>
                        <a:pt x="783" y="153"/>
                      </a:lnTo>
                      <a:cubicBezTo>
                        <a:pt x="819" y="117"/>
                        <a:pt x="854" y="117"/>
                        <a:pt x="854" y="72"/>
                      </a:cubicBezTo>
                      <a:cubicBezTo>
                        <a:pt x="854" y="36"/>
                        <a:pt x="819" y="0"/>
                        <a:pt x="7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11"/>
                <p:cNvSpPr/>
                <p:nvPr/>
              </p:nvSpPr>
              <p:spPr>
                <a:xfrm rot="-5400000">
                  <a:off x="6654906" y="2967148"/>
                  <a:ext cx="112216" cy="991990"/>
                </a:xfrm>
                <a:custGeom>
                  <a:rect b="b" l="l" r="r" t="t"/>
                  <a:pathLst>
                    <a:path extrusionOk="0" h="9627" w="1089">
                      <a:moveTo>
                        <a:pt x="1007" y="1"/>
                      </a:moveTo>
                      <a:cubicBezTo>
                        <a:pt x="971" y="1"/>
                        <a:pt x="935" y="1"/>
                        <a:pt x="935" y="73"/>
                      </a:cubicBezTo>
                      <a:cubicBezTo>
                        <a:pt x="935" y="73"/>
                        <a:pt x="935" y="109"/>
                        <a:pt x="971" y="109"/>
                      </a:cubicBezTo>
                      <a:lnTo>
                        <a:pt x="971" y="3407"/>
                      </a:lnTo>
                      <a:lnTo>
                        <a:pt x="1" y="4270"/>
                      </a:lnTo>
                      <a:lnTo>
                        <a:pt x="37" y="4306"/>
                      </a:lnTo>
                      <a:lnTo>
                        <a:pt x="1" y="4306"/>
                      </a:lnTo>
                      <a:lnTo>
                        <a:pt x="1" y="9626"/>
                      </a:lnTo>
                      <a:lnTo>
                        <a:pt x="73" y="9626"/>
                      </a:lnTo>
                      <a:lnTo>
                        <a:pt x="73" y="4306"/>
                      </a:lnTo>
                      <a:lnTo>
                        <a:pt x="1043" y="3407"/>
                      </a:lnTo>
                      <a:lnTo>
                        <a:pt x="1043" y="109"/>
                      </a:lnTo>
                      <a:cubicBezTo>
                        <a:pt x="1088" y="109"/>
                        <a:pt x="1088" y="73"/>
                        <a:pt x="1088" y="73"/>
                      </a:cubicBezTo>
                      <a:cubicBezTo>
                        <a:pt x="1088" y="1"/>
                        <a:pt x="1043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11"/>
                <p:cNvSpPr/>
                <p:nvPr/>
              </p:nvSpPr>
              <p:spPr>
                <a:xfrm rot="-5400000">
                  <a:off x="7148990" y="3673303"/>
                  <a:ext cx="14942" cy="101085"/>
                </a:xfrm>
                <a:custGeom>
                  <a:rect b="b" l="l" r="r" t="t"/>
                  <a:pathLst>
                    <a:path extrusionOk="0" h="981" w="145">
                      <a:moveTo>
                        <a:pt x="73" y="1"/>
                      </a:moveTo>
                      <a:cubicBezTo>
                        <a:pt x="37" y="1"/>
                        <a:pt x="1" y="46"/>
                        <a:pt x="1" y="82"/>
                      </a:cubicBezTo>
                      <a:cubicBezTo>
                        <a:pt x="1" y="117"/>
                        <a:pt x="37" y="153"/>
                        <a:pt x="37" y="153"/>
                      </a:cubicBezTo>
                      <a:lnTo>
                        <a:pt x="37" y="980"/>
                      </a:lnTo>
                      <a:lnTo>
                        <a:pt x="109" y="980"/>
                      </a:lnTo>
                      <a:lnTo>
                        <a:pt x="109" y="153"/>
                      </a:lnTo>
                      <a:cubicBezTo>
                        <a:pt x="145" y="153"/>
                        <a:pt x="145" y="117"/>
                        <a:pt x="145" y="82"/>
                      </a:cubicBezTo>
                      <a:cubicBezTo>
                        <a:pt x="145" y="46"/>
                        <a:pt x="109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11"/>
                <p:cNvSpPr/>
                <p:nvPr/>
              </p:nvSpPr>
              <p:spPr>
                <a:xfrm rot="-5400000">
                  <a:off x="6581798" y="3245007"/>
                  <a:ext cx="96450" cy="1153973"/>
                </a:xfrm>
                <a:custGeom>
                  <a:rect b="b" l="l" r="r" t="t"/>
                  <a:pathLst>
                    <a:path extrusionOk="0" h="11199" w="936">
                      <a:moveTo>
                        <a:pt x="854" y="0"/>
                      </a:moveTo>
                      <a:cubicBezTo>
                        <a:pt x="818" y="0"/>
                        <a:pt x="783" y="36"/>
                        <a:pt x="783" y="72"/>
                      </a:cubicBezTo>
                      <a:lnTo>
                        <a:pt x="783" y="108"/>
                      </a:lnTo>
                      <a:lnTo>
                        <a:pt x="1" y="827"/>
                      </a:lnTo>
                      <a:lnTo>
                        <a:pt x="1" y="1348"/>
                      </a:lnTo>
                      <a:lnTo>
                        <a:pt x="854" y="2130"/>
                      </a:lnTo>
                      <a:lnTo>
                        <a:pt x="854" y="11198"/>
                      </a:lnTo>
                      <a:lnTo>
                        <a:pt x="899" y="11198"/>
                      </a:lnTo>
                      <a:lnTo>
                        <a:pt x="899" y="2094"/>
                      </a:lnTo>
                      <a:lnTo>
                        <a:pt x="73" y="1312"/>
                      </a:lnTo>
                      <a:lnTo>
                        <a:pt x="73" y="863"/>
                      </a:lnTo>
                      <a:lnTo>
                        <a:pt x="854" y="153"/>
                      </a:lnTo>
                      <a:cubicBezTo>
                        <a:pt x="899" y="153"/>
                        <a:pt x="935" y="108"/>
                        <a:pt x="935" y="72"/>
                      </a:cubicBezTo>
                      <a:cubicBezTo>
                        <a:pt x="935" y="36"/>
                        <a:pt x="899" y="0"/>
                        <a:pt x="8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11"/>
                <p:cNvSpPr/>
                <p:nvPr/>
              </p:nvSpPr>
              <p:spPr>
                <a:xfrm rot="-5400000">
                  <a:off x="6504517" y="2716702"/>
                  <a:ext cx="112113" cy="1292874"/>
                </a:xfrm>
                <a:custGeom>
                  <a:rect b="b" l="l" r="r" t="t"/>
                  <a:pathLst>
                    <a:path extrusionOk="0" h="12547" w="1088">
                      <a:moveTo>
                        <a:pt x="1016" y="0"/>
                      </a:moveTo>
                      <a:cubicBezTo>
                        <a:pt x="971" y="0"/>
                        <a:pt x="935" y="36"/>
                        <a:pt x="935" y="72"/>
                      </a:cubicBezTo>
                      <a:cubicBezTo>
                        <a:pt x="935" y="108"/>
                        <a:pt x="935" y="153"/>
                        <a:pt x="971" y="153"/>
                      </a:cubicBezTo>
                      <a:lnTo>
                        <a:pt x="971" y="6669"/>
                      </a:lnTo>
                      <a:lnTo>
                        <a:pt x="0" y="7567"/>
                      </a:lnTo>
                      <a:lnTo>
                        <a:pt x="0" y="12546"/>
                      </a:lnTo>
                      <a:lnTo>
                        <a:pt x="72" y="12546"/>
                      </a:lnTo>
                      <a:lnTo>
                        <a:pt x="72" y="7603"/>
                      </a:lnTo>
                      <a:lnTo>
                        <a:pt x="1052" y="6705"/>
                      </a:lnTo>
                      <a:lnTo>
                        <a:pt x="1052" y="153"/>
                      </a:lnTo>
                      <a:cubicBezTo>
                        <a:pt x="1088" y="153"/>
                        <a:pt x="1088" y="108"/>
                        <a:pt x="1088" y="72"/>
                      </a:cubicBezTo>
                      <a:cubicBezTo>
                        <a:pt x="1088" y="36"/>
                        <a:pt x="1052" y="0"/>
                        <a:pt x="101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5" name="Google Shape;515;p11"/>
              <p:cNvSpPr/>
              <p:nvPr/>
            </p:nvSpPr>
            <p:spPr>
              <a:xfrm flipH="1">
                <a:off x="903011" y="4409457"/>
                <a:ext cx="315833" cy="1501226"/>
              </a:xfrm>
              <a:custGeom>
                <a:rect b="b" l="l" r="r" t="t"/>
                <a:pathLst>
                  <a:path extrusionOk="0" h="14569" w="3065">
                    <a:moveTo>
                      <a:pt x="2130" y="0"/>
                    </a:moveTo>
                    <a:cubicBezTo>
                      <a:pt x="2094" y="0"/>
                      <a:pt x="2058" y="36"/>
                      <a:pt x="2058" y="72"/>
                    </a:cubicBezTo>
                    <a:cubicBezTo>
                      <a:pt x="2058" y="108"/>
                      <a:pt x="2058" y="108"/>
                      <a:pt x="2094" y="153"/>
                    </a:cubicBezTo>
                    <a:lnTo>
                      <a:pt x="2094" y="3523"/>
                    </a:lnTo>
                    <a:lnTo>
                      <a:pt x="3029" y="4377"/>
                    </a:lnTo>
                    <a:lnTo>
                      <a:pt x="3029" y="7450"/>
                    </a:lnTo>
                    <a:lnTo>
                      <a:pt x="2166" y="8241"/>
                    </a:lnTo>
                    <a:lnTo>
                      <a:pt x="2166" y="6327"/>
                    </a:lnTo>
                    <a:cubicBezTo>
                      <a:pt x="2166" y="6327"/>
                      <a:pt x="2202" y="6291"/>
                      <a:pt x="2202" y="6255"/>
                    </a:cubicBezTo>
                    <a:cubicBezTo>
                      <a:pt x="2202" y="6219"/>
                      <a:pt x="2166" y="6174"/>
                      <a:pt x="2130" y="6174"/>
                    </a:cubicBezTo>
                    <a:cubicBezTo>
                      <a:pt x="2094" y="6174"/>
                      <a:pt x="2058" y="6219"/>
                      <a:pt x="2058" y="6255"/>
                    </a:cubicBezTo>
                    <a:cubicBezTo>
                      <a:pt x="2058" y="6291"/>
                      <a:pt x="2058" y="6327"/>
                      <a:pt x="2094" y="6327"/>
                    </a:cubicBezTo>
                    <a:lnTo>
                      <a:pt x="2094" y="11755"/>
                    </a:lnTo>
                    <a:lnTo>
                      <a:pt x="1609" y="11306"/>
                    </a:lnTo>
                    <a:lnTo>
                      <a:pt x="1609" y="2849"/>
                    </a:lnTo>
                    <a:cubicBezTo>
                      <a:pt x="1645" y="2849"/>
                      <a:pt x="1645" y="2804"/>
                      <a:pt x="1645" y="2768"/>
                    </a:cubicBezTo>
                    <a:cubicBezTo>
                      <a:pt x="1645" y="2732"/>
                      <a:pt x="1609" y="2696"/>
                      <a:pt x="1573" y="2696"/>
                    </a:cubicBezTo>
                    <a:cubicBezTo>
                      <a:pt x="1528" y="2696"/>
                      <a:pt x="1492" y="2732"/>
                      <a:pt x="1492" y="2768"/>
                    </a:cubicBezTo>
                    <a:cubicBezTo>
                      <a:pt x="1492" y="2804"/>
                      <a:pt x="1528" y="2849"/>
                      <a:pt x="1573" y="2849"/>
                    </a:cubicBezTo>
                    <a:lnTo>
                      <a:pt x="1573" y="11342"/>
                    </a:lnTo>
                    <a:lnTo>
                      <a:pt x="2094" y="11836"/>
                    </a:lnTo>
                    <a:lnTo>
                      <a:pt x="2094" y="13031"/>
                    </a:lnTo>
                    <a:lnTo>
                      <a:pt x="1007" y="12016"/>
                    </a:lnTo>
                    <a:lnTo>
                      <a:pt x="1007" y="8574"/>
                    </a:lnTo>
                    <a:lnTo>
                      <a:pt x="72" y="7747"/>
                    </a:lnTo>
                    <a:lnTo>
                      <a:pt x="72" y="4646"/>
                    </a:lnTo>
                    <a:lnTo>
                      <a:pt x="1007" y="3820"/>
                    </a:lnTo>
                    <a:lnTo>
                      <a:pt x="1007" y="413"/>
                    </a:lnTo>
                    <a:cubicBezTo>
                      <a:pt x="1043" y="413"/>
                      <a:pt x="1043" y="377"/>
                      <a:pt x="1043" y="377"/>
                    </a:cubicBezTo>
                    <a:cubicBezTo>
                      <a:pt x="1043" y="333"/>
                      <a:pt x="1007" y="297"/>
                      <a:pt x="971" y="297"/>
                    </a:cubicBezTo>
                    <a:cubicBezTo>
                      <a:pt x="935" y="297"/>
                      <a:pt x="899" y="333"/>
                      <a:pt x="899" y="377"/>
                    </a:cubicBezTo>
                    <a:cubicBezTo>
                      <a:pt x="899" y="377"/>
                      <a:pt x="899" y="413"/>
                      <a:pt x="935" y="413"/>
                    </a:cubicBezTo>
                    <a:lnTo>
                      <a:pt x="935" y="3784"/>
                    </a:lnTo>
                    <a:lnTo>
                      <a:pt x="0" y="4646"/>
                    </a:lnTo>
                    <a:lnTo>
                      <a:pt x="0" y="7747"/>
                    </a:lnTo>
                    <a:lnTo>
                      <a:pt x="935" y="8610"/>
                    </a:lnTo>
                    <a:lnTo>
                      <a:pt x="935" y="12061"/>
                    </a:lnTo>
                    <a:lnTo>
                      <a:pt x="2094" y="13103"/>
                    </a:lnTo>
                    <a:lnTo>
                      <a:pt x="2094" y="14568"/>
                    </a:lnTo>
                    <a:lnTo>
                      <a:pt x="2166" y="14568"/>
                    </a:lnTo>
                    <a:lnTo>
                      <a:pt x="2166" y="8313"/>
                    </a:lnTo>
                    <a:lnTo>
                      <a:pt x="3065" y="7450"/>
                    </a:lnTo>
                    <a:lnTo>
                      <a:pt x="3065" y="4341"/>
                    </a:lnTo>
                    <a:lnTo>
                      <a:pt x="2166" y="3478"/>
                    </a:lnTo>
                    <a:lnTo>
                      <a:pt x="2166" y="153"/>
                    </a:lnTo>
                    <a:cubicBezTo>
                      <a:pt x="2166" y="108"/>
                      <a:pt x="2202" y="108"/>
                      <a:pt x="2202" y="72"/>
                    </a:cubicBezTo>
                    <a:cubicBezTo>
                      <a:pt x="2202" y="36"/>
                      <a:pt x="2166" y="0"/>
                      <a:pt x="21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6" name="Google Shape;516;p11"/>
              <p:cNvGrpSpPr/>
              <p:nvPr/>
            </p:nvGrpSpPr>
            <p:grpSpPr>
              <a:xfrm flipH="1" rot="-5400000">
                <a:off x="695958" y="4670098"/>
                <a:ext cx="1682787" cy="798387"/>
                <a:chOff x="7395926" y="4345146"/>
                <a:chExt cx="1682787" cy="798387"/>
              </a:xfrm>
            </p:grpSpPr>
            <p:sp>
              <p:nvSpPr>
                <p:cNvPr id="517" name="Google Shape;517;p11"/>
                <p:cNvSpPr/>
                <p:nvPr/>
              </p:nvSpPr>
              <p:spPr>
                <a:xfrm rot="-5400000">
                  <a:off x="8692399" y="4649854"/>
                  <a:ext cx="101087" cy="671528"/>
                </a:xfrm>
                <a:custGeom>
                  <a:rect b="b" l="l" r="r" t="t"/>
                  <a:pathLst>
                    <a:path extrusionOk="0" h="6517" w="981">
                      <a:moveTo>
                        <a:pt x="899" y="1"/>
                      </a:moveTo>
                      <a:cubicBezTo>
                        <a:pt x="827" y="1"/>
                        <a:pt x="827" y="36"/>
                        <a:pt x="827" y="72"/>
                      </a:cubicBezTo>
                      <a:lnTo>
                        <a:pt x="827" y="108"/>
                      </a:lnTo>
                      <a:lnTo>
                        <a:pt x="1" y="818"/>
                      </a:lnTo>
                      <a:lnTo>
                        <a:pt x="1" y="1349"/>
                      </a:lnTo>
                      <a:lnTo>
                        <a:pt x="863" y="2095"/>
                      </a:lnTo>
                      <a:lnTo>
                        <a:pt x="863" y="6516"/>
                      </a:lnTo>
                      <a:lnTo>
                        <a:pt x="899" y="6516"/>
                      </a:lnTo>
                      <a:lnTo>
                        <a:pt x="899" y="1160"/>
                      </a:lnTo>
                      <a:cubicBezTo>
                        <a:pt x="935" y="1160"/>
                        <a:pt x="980" y="1160"/>
                        <a:pt x="980" y="1124"/>
                      </a:cubicBezTo>
                      <a:cubicBezTo>
                        <a:pt x="980" y="1088"/>
                        <a:pt x="935" y="1043"/>
                        <a:pt x="899" y="1043"/>
                      </a:cubicBezTo>
                      <a:cubicBezTo>
                        <a:pt x="827" y="1043"/>
                        <a:pt x="827" y="1088"/>
                        <a:pt x="827" y="1124"/>
                      </a:cubicBezTo>
                      <a:cubicBezTo>
                        <a:pt x="827" y="1160"/>
                        <a:pt x="827" y="1160"/>
                        <a:pt x="863" y="1160"/>
                      </a:cubicBezTo>
                      <a:lnTo>
                        <a:pt x="863" y="2023"/>
                      </a:lnTo>
                      <a:lnTo>
                        <a:pt x="82" y="1313"/>
                      </a:lnTo>
                      <a:lnTo>
                        <a:pt x="82" y="863"/>
                      </a:lnTo>
                      <a:lnTo>
                        <a:pt x="863" y="144"/>
                      </a:lnTo>
                      <a:lnTo>
                        <a:pt x="899" y="144"/>
                      </a:lnTo>
                      <a:cubicBezTo>
                        <a:pt x="935" y="144"/>
                        <a:pt x="980" y="108"/>
                        <a:pt x="980" y="72"/>
                      </a:cubicBezTo>
                      <a:cubicBezTo>
                        <a:pt x="980" y="36"/>
                        <a:pt x="935" y="1"/>
                        <a:pt x="89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11"/>
                <p:cNvSpPr/>
                <p:nvPr/>
              </p:nvSpPr>
              <p:spPr>
                <a:xfrm rot="-5400000">
                  <a:off x="8086771" y="4047928"/>
                  <a:ext cx="301097" cy="1682787"/>
                </a:xfrm>
                <a:custGeom>
                  <a:rect b="b" l="l" r="r" t="t"/>
                  <a:pathLst>
                    <a:path extrusionOk="0" h="16331" w="2922">
                      <a:moveTo>
                        <a:pt x="73" y="1"/>
                      </a:moveTo>
                      <a:cubicBezTo>
                        <a:pt x="37" y="1"/>
                        <a:pt x="1" y="36"/>
                        <a:pt x="1" y="72"/>
                      </a:cubicBezTo>
                      <a:cubicBezTo>
                        <a:pt x="1" y="117"/>
                        <a:pt x="37" y="153"/>
                        <a:pt x="73" y="153"/>
                      </a:cubicBezTo>
                      <a:lnTo>
                        <a:pt x="73" y="2849"/>
                      </a:lnTo>
                      <a:lnTo>
                        <a:pt x="522" y="3263"/>
                      </a:lnTo>
                      <a:lnTo>
                        <a:pt x="522" y="4872"/>
                      </a:lnTo>
                      <a:lnTo>
                        <a:pt x="1421" y="5734"/>
                      </a:lnTo>
                      <a:lnTo>
                        <a:pt x="1421" y="16330"/>
                      </a:lnTo>
                      <a:lnTo>
                        <a:pt x="1502" y="16330"/>
                      </a:lnTo>
                      <a:lnTo>
                        <a:pt x="1502" y="8691"/>
                      </a:lnTo>
                      <a:lnTo>
                        <a:pt x="2095" y="8125"/>
                      </a:lnTo>
                      <a:lnTo>
                        <a:pt x="2095" y="6103"/>
                      </a:lnTo>
                      <a:lnTo>
                        <a:pt x="2922" y="5357"/>
                      </a:lnTo>
                      <a:lnTo>
                        <a:pt x="2922" y="4836"/>
                      </a:lnTo>
                      <a:lnTo>
                        <a:pt x="2140" y="4081"/>
                      </a:lnTo>
                      <a:cubicBezTo>
                        <a:pt x="2140" y="4045"/>
                        <a:pt x="2095" y="4009"/>
                        <a:pt x="2059" y="4009"/>
                      </a:cubicBezTo>
                      <a:cubicBezTo>
                        <a:pt x="2023" y="4009"/>
                        <a:pt x="1987" y="4045"/>
                        <a:pt x="1987" y="4081"/>
                      </a:cubicBezTo>
                      <a:cubicBezTo>
                        <a:pt x="1987" y="4117"/>
                        <a:pt x="2023" y="4162"/>
                        <a:pt x="2059" y="4162"/>
                      </a:cubicBezTo>
                      <a:lnTo>
                        <a:pt x="2095" y="4117"/>
                      </a:lnTo>
                      <a:lnTo>
                        <a:pt x="2850" y="4872"/>
                      </a:lnTo>
                      <a:lnTo>
                        <a:pt x="2850" y="5321"/>
                      </a:lnTo>
                      <a:lnTo>
                        <a:pt x="2095" y="6031"/>
                      </a:lnTo>
                      <a:lnTo>
                        <a:pt x="2095" y="5168"/>
                      </a:lnTo>
                      <a:lnTo>
                        <a:pt x="2140" y="5132"/>
                      </a:lnTo>
                      <a:cubicBezTo>
                        <a:pt x="2140" y="5096"/>
                        <a:pt x="2095" y="5060"/>
                        <a:pt x="2059" y="5060"/>
                      </a:cubicBezTo>
                      <a:cubicBezTo>
                        <a:pt x="2023" y="5060"/>
                        <a:pt x="1987" y="5096"/>
                        <a:pt x="1987" y="5132"/>
                      </a:cubicBezTo>
                      <a:cubicBezTo>
                        <a:pt x="1987" y="5132"/>
                        <a:pt x="1987" y="5168"/>
                        <a:pt x="2023" y="5168"/>
                      </a:cubicBezTo>
                      <a:lnTo>
                        <a:pt x="2023" y="8125"/>
                      </a:lnTo>
                      <a:lnTo>
                        <a:pt x="1502" y="8610"/>
                      </a:lnTo>
                      <a:lnTo>
                        <a:pt x="1502" y="5734"/>
                      </a:lnTo>
                      <a:lnTo>
                        <a:pt x="567" y="4872"/>
                      </a:lnTo>
                      <a:lnTo>
                        <a:pt x="567" y="3218"/>
                      </a:lnTo>
                      <a:lnTo>
                        <a:pt x="118" y="2814"/>
                      </a:lnTo>
                      <a:lnTo>
                        <a:pt x="118" y="153"/>
                      </a:lnTo>
                      <a:cubicBezTo>
                        <a:pt x="153" y="153"/>
                        <a:pt x="189" y="117"/>
                        <a:pt x="189" y="72"/>
                      </a:cubicBezTo>
                      <a:cubicBezTo>
                        <a:pt x="189" y="36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11"/>
                <p:cNvSpPr/>
                <p:nvPr/>
              </p:nvSpPr>
              <p:spPr>
                <a:xfrm rot="-5400000">
                  <a:off x="8461381" y="4526204"/>
                  <a:ext cx="107476" cy="1127182"/>
                </a:xfrm>
                <a:custGeom>
                  <a:rect b="b" l="l" r="r" t="t"/>
                  <a:pathLst>
                    <a:path extrusionOk="0" h="10939" w="1043">
                      <a:moveTo>
                        <a:pt x="935" y="1"/>
                      </a:moveTo>
                      <a:cubicBezTo>
                        <a:pt x="899" y="1"/>
                        <a:pt x="854" y="37"/>
                        <a:pt x="854" y="73"/>
                      </a:cubicBezTo>
                      <a:cubicBezTo>
                        <a:pt x="854" y="118"/>
                        <a:pt x="899" y="118"/>
                        <a:pt x="935" y="154"/>
                      </a:cubicBezTo>
                      <a:lnTo>
                        <a:pt x="935" y="3488"/>
                      </a:lnTo>
                      <a:lnTo>
                        <a:pt x="0" y="4342"/>
                      </a:lnTo>
                      <a:lnTo>
                        <a:pt x="0" y="7451"/>
                      </a:lnTo>
                      <a:lnTo>
                        <a:pt x="935" y="8314"/>
                      </a:lnTo>
                      <a:lnTo>
                        <a:pt x="935" y="10938"/>
                      </a:lnTo>
                      <a:lnTo>
                        <a:pt x="971" y="10938"/>
                      </a:lnTo>
                      <a:lnTo>
                        <a:pt x="971" y="8314"/>
                      </a:lnTo>
                      <a:lnTo>
                        <a:pt x="36" y="7451"/>
                      </a:lnTo>
                      <a:lnTo>
                        <a:pt x="36" y="4387"/>
                      </a:lnTo>
                      <a:lnTo>
                        <a:pt x="971" y="3524"/>
                      </a:lnTo>
                      <a:lnTo>
                        <a:pt x="971" y="154"/>
                      </a:lnTo>
                      <a:cubicBezTo>
                        <a:pt x="1007" y="118"/>
                        <a:pt x="1043" y="118"/>
                        <a:pt x="1043" y="73"/>
                      </a:cubicBezTo>
                      <a:cubicBezTo>
                        <a:pt x="1043" y="37"/>
                        <a:pt x="1007" y="1"/>
                        <a:pt x="93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11"/>
                <p:cNvSpPr/>
                <p:nvPr/>
              </p:nvSpPr>
              <p:spPr>
                <a:xfrm rot="-5400000">
                  <a:off x="8756285" y="4786901"/>
                  <a:ext cx="112216" cy="532627"/>
                </a:xfrm>
                <a:custGeom>
                  <a:rect b="b" l="l" r="r" t="t"/>
                  <a:pathLst>
                    <a:path extrusionOk="0" h="5169" w="1089">
                      <a:moveTo>
                        <a:pt x="73" y="1"/>
                      </a:moveTo>
                      <a:cubicBezTo>
                        <a:pt x="37" y="1"/>
                        <a:pt x="1" y="37"/>
                        <a:pt x="1" y="73"/>
                      </a:cubicBezTo>
                      <a:cubicBezTo>
                        <a:pt x="1" y="108"/>
                        <a:pt x="37" y="144"/>
                        <a:pt x="73" y="144"/>
                      </a:cubicBezTo>
                      <a:lnTo>
                        <a:pt x="117" y="108"/>
                      </a:lnTo>
                      <a:lnTo>
                        <a:pt x="1016" y="935"/>
                      </a:lnTo>
                      <a:lnTo>
                        <a:pt x="1016" y="5168"/>
                      </a:lnTo>
                      <a:lnTo>
                        <a:pt x="1088" y="5168"/>
                      </a:lnTo>
                      <a:lnTo>
                        <a:pt x="1088" y="935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11"/>
                <p:cNvSpPr/>
                <p:nvPr/>
              </p:nvSpPr>
              <p:spPr>
                <a:xfrm rot="-5400000">
                  <a:off x="8397441" y="4161376"/>
                  <a:ext cx="231645" cy="1130891"/>
                </a:xfrm>
                <a:custGeom>
                  <a:rect b="b" l="l" r="r" t="t"/>
                  <a:pathLst>
                    <a:path extrusionOk="0" h="10975" w="2248">
                      <a:moveTo>
                        <a:pt x="1574" y="1"/>
                      </a:moveTo>
                      <a:cubicBezTo>
                        <a:pt x="1529" y="1"/>
                        <a:pt x="1493" y="1"/>
                        <a:pt x="1493" y="37"/>
                      </a:cubicBezTo>
                      <a:lnTo>
                        <a:pt x="1493" y="73"/>
                      </a:lnTo>
                      <a:lnTo>
                        <a:pt x="594" y="936"/>
                      </a:lnTo>
                      <a:lnTo>
                        <a:pt x="594" y="8350"/>
                      </a:lnTo>
                      <a:lnTo>
                        <a:pt x="73" y="7901"/>
                      </a:lnTo>
                      <a:lnTo>
                        <a:pt x="73" y="5133"/>
                      </a:lnTo>
                      <a:cubicBezTo>
                        <a:pt x="109" y="5133"/>
                        <a:pt x="145" y="5097"/>
                        <a:pt x="145" y="5052"/>
                      </a:cubicBezTo>
                      <a:cubicBezTo>
                        <a:pt x="145" y="5016"/>
                        <a:pt x="109" y="5016"/>
                        <a:pt x="73" y="5016"/>
                      </a:cubicBezTo>
                      <a:cubicBezTo>
                        <a:pt x="37" y="5016"/>
                        <a:pt x="1" y="5016"/>
                        <a:pt x="1" y="5052"/>
                      </a:cubicBezTo>
                      <a:cubicBezTo>
                        <a:pt x="1" y="5097"/>
                        <a:pt x="1" y="5133"/>
                        <a:pt x="37" y="5133"/>
                      </a:cubicBezTo>
                      <a:lnTo>
                        <a:pt x="37" y="7937"/>
                      </a:lnTo>
                      <a:lnTo>
                        <a:pt x="2167" y="9887"/>
                      </a:lnTo>
                      <a:lnTo>
                        <a:pt x="2167" y="10974"/>
                      </a:lnTo>
                      <a:lnTo>
                        <a:pt x="2203" y="10974"/>
                      </a:lnTo>
                      <a:lnTo>
                        <a:pt x="2203" y="7523"/>
                      </a:lnTo>
                      <a:cubicBezTo>
                        <a:pt x="2248" y="7487"/>
                        <a:pt x="2248" y="7487"/>
                        <a:pt x="2248" y="7451"/>
                      </a:cubicBezTo>
                      <a:cubicBezTo>
                        <a:pt x="2248" y="7415"/>
                        <a:pt x="2203" y="7379"/>
                        <a:pt x="2167" y="7379"/>
                      </a:cubicBezTo>
                      <a:cubicBezTo>
                        <a:pt x="2131" y="7379"/>
                        <a:pt x="2095" y="7415"/>
                        <a:pt x="2095" y="7451"/>
                      </a:cubicBezTo>
                      <a:cubicBezTo>
                        <a:pt x="2095" y="7487"/>
                        <a:pt x="2131" y="7487"/>
                        <a:pt x="2167" y="7523"/>
                      </a:cubicBezTo>
                      <a:lnTo>
                        <a:pt x="2167" y="9249"/>
                      </a:lnTo>
                      <a:lnTo>
                        <a:pt x="1044" y="8242"/>
                      </a:lnTo>
                      <a:lnTo>
                        <a:pt x="1044" y="1277"/>
                      </a:lnTo>
                      <a:cubicBezTo>
                        <a:pt x="1079" y="1277"/>
                        <a:pt x="1079" y="1232"/>
                        <a:pt x="1079" y="1232"/>
                      </a:cubicBezTo>
                      <a:cubicBezTo>
                        <a:pt x="1079" y="1196"/>
                        <a:pt x="1044" y="1160"/>
                        <a:pt x="1008" y="1160"/>
                      </a:cubicBezTo>
                      <a:cubicBezTo>
                        <a:pt x="972" y="1160"/>
                        <a:pt x="936" y="1196"/>
                        <a:pt x="936" y="1232"/>
                      </a:cubicBezTo>
                      <a:lnTo>
                        <a:pt x="972" y="1277"/>
                      </a:lnTo>
                      <a:lnTo>
                        <a:pt x="972" y="8242"/>
                      </a:lnTo>
                      <a:lnTo>
                        <a:pt x="2167" y="9321"/>
                      </a:lnTo>
                      <a:lnTo>
                        <a:pt x="2167" y="9815"/>
                      </a:lnTo>
                      <a:lnTo>
                        <a:pt x="630" y="8422"/>
                      </a:lnTo>
                      <a:lnTo>
                        <a:pt x="630" y="936"/>
                      </a:lnTo>
                      <a:lnTo>
                        <a:pt x="1529" y="109"/>
                      </a:lnTo>
                      <a:lnTo>
                        <a:pt x="1574" y="109"/>
                      </a:lnTo>
                      <a:cubicBezTo>
                        <a:pt x="1610" y="109"/>
                        <a:pt x="1646" y="109"/>
                        <a:pt x="1646" y="37"/>
                      </a:cubicBezTo>
                      <a:cubicBezTo>
                        <a:pt x="1646" y="1"/>
                        <a:pt x="1610" y="1"/>
                        <a:pt x="157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1"/>
                <p:cNvSpPr/>
                <p:nvPr/>
              </p:nvSpPr>
              <p:spPr>
                <a:xfrm rot="-5400000">
                  <a:off x="8765560" y="4263645"/>
                  <a:ext cx="15869" cy="610424"/>
                </a:xfrm>
                <a:custGeom>
                  <a:rect b="b" l="l" r="r" t="t"/>
                  <a:pathLst>
                    <a:path extrusionOk="0" h="5924" w="154">
                      <a:moveTo>
                        <a:pt x="72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72" y="5923"/>
                      </a:lnTo>
                      <a:lnTo>
                        <a:pt x="72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11"/>
                <p:cNvSpPr/>
                <p:nvPr/>
              </p:nvSpPr>
              <p:spPr>
                <a:xfrm rot="-5400000">
                  <a:off x="8399296" y="3893668"/>
                  <a:ext cx="227936" cy="1130891"/>
                </a:xfrm>
                <a:custGeom>
                  <a:rect b="b" l="l" r="r" t="t"/>
                  <a:pathLst>
                    <a:path extrusionOk="0" h="10975" w="2212">
                      <a:moveTo>
                        <a:pt x="81" y="1"/>
                      </a:moveTo>
                      <a:cubicBezTo>
                        <a:pt x="36" y="1"/>
                        <a:pt x="0" y="37"/>
                        <a:pt x="0" y="73"/>
                      </a:cubicBezTo>
                      <a:cubicBezTo>
                        <a:pt x="0" y="109"/>
                        <a:pt x="36" y="154"/>
                        <a:pt x="81" y="154"/>
                      </a:cubicBezTo>
                      <a:lnTo>
                        <a:pt x="81" y="1457"/>
                      </a:lnTo>
                      <a:lnTo>
                        <a:pt x="1016" y="2320"/>
                      </a:lnTo>
                      <a:lnTo>
                        <a:pt x="1016" y="9923"/>
                      </a:lnTo>
                      <a:lnTo>
                        <a:pt x="2139" y="10974"/>
                      </a:lnTo>
                      <a:lnTo>
                        <a:pt x="2211" y="10974"/>
                      </a:lnTo>
                      <a:lnTo>
                        <a:pt x="1052" y="9923"/>
                      </a:lnTo>
                      <a:lnTo>
                        <a:pt x="1052" y="2320"/>
                      </a:lnTo>
                      <a:lnTo>
                        <a:pt x="153" y="1457"/>
                      </a:lnTo>
                      <a:lnTo>
                        <a:pt x="153" y="154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11"/>
                <p:cNvSpPr/>
                <p:nvPr/>
              </p:nvSpPr>
              <p:spPr>
                <a:xfrm rot="-5400000">
                  <a:off x="8196511" y="3733541"/>
                  <a:ext cx="224226" cy="1540176"/>
                </a:xfrm>
                <a:custGeom>
                  <a:rect b="b" l="l" r="r" t="t"/>
                  <a:pathLst>
                    <a:path extrusionOk="0" h="14947" w="2176">
                      <a:moveTo>
                        <a:pt x="82" y="1"/>
                      </a:moveTo>
                      <a:cubicBezTo>
                        <a:pt x="46" y="1"/>
                        <a:pt x="1" y="37"/>
                        <a:pt x="1" y="81"/>
                      </a:cubicBezTo>
                      <a:cubicBezTo>
                        <a:pt x="1" y="117"/>
                        <a:pt x="1" y="153"/>
                        <a:pt x="46" y="153"/>
                      </a:cubicBezTo>
                      <a:lnTo>
                        <a:pt x="46" y="5653"/>
                      </a:lnTo>
                      <a:lnTo>
                        <a:pt x="980" y="6480"/>
                      </a:lnTo>
                      <a:lnTo>
                        <a:pt x="980" y="13895"/>
                      </a:lnTo>
                      <a:lnTo>
                        <a:pt x="2104" y="14946"/>
                      </a:lnTo>
                      <a:lnTo>
                        <a:pt x="2176" y="14946"/>
                      </a:lnTo>
                      <a:lnTo>
                        <a:pt x="1052" y="13859"/>
                      </a:lnTo>
                      <a:lnTo>
                        <a:pt x="1052" y="6480"/>
                      </a:lnTo>
                      <a:lnTo>
                        <a:pt x="118" y="5618"/>
                      </a:lnTo>
                      <a:lnTo>
                        <a:pt x="118" y="153"/>
                      </a:lnTo>
                      <a:cubicBezTo>
                        <a:pt x="154" y="153"/>
                        <a:pt x="154" y="117"/>
                        <a:pt x="154" y="81"/>
                      </a:cubicBezTo>
                      <a:cubicBezTo>
                        <a:pt x="154" y="37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5" name="Google Shape;525;p11"/>
              <p:cNvGrpSpPr/>
              <p:nvPr/>
            </p:nvGrpSpPr>
            <p:grpSpPr>
              <a:xfrm flipH="1">
                <a:off x="-24984" y="4059703"/>
                <a:ext cx="293675" cy="1609627"/>
                <a:chOff x="5908569" y="193003"/>
                <a:chExt cx="293675" cy="1609627"/>
              </a:xfrm>
            </p:grpSpPr>
            <p:sp>
              <p:nvSpPr>
                <p:cNvPr id="526" name="Google Shape;526;p11"/>
                <p:cNvSpPr/>
                <p:nvPr/>
              </p:nvSpPr>
              <p:spPr>
                <a:xfrm>
                  <a:off x="6140109" y="1432081"/>
                  <a:ext cx="15869" cy="370541"/>
                </a:xfrm>
                <a:custGeom>
                  <a:rect b="b" l="l" r="r" t="t"/>
                  <a:pathLst>
                    <a:path extrusionOk="0" h="3596" w="154">
                      <a:moveTo>
                        <a:pt x="81" y="0"/>
                      </a:moveTo>
                      <a:cubicBezTo>
                        <a:pt x="45" y="0"/>
                        <a:pt x="0" y="36"/>
                        <a:pt x="0" y="72"/>
                      </a:cubicBezTo>
                      <a:cubicBezTo>
                        <a:pt x="0" y="108"/>
                        <a:pt x="0" y="108"/>
                        <a:pt x="45" y="144"/>
                      </a:cubicBezTo>
                      <a:lnTo>
                        <a:pt x="45" y="3595"/>
                      </a:lnTo>
                      <a:lnTo>
                        <a:pt x="117" y="3595"/>
                      </a:lnTo>
                      <a:lnTo>
                        <a:pt x="117" y="144"/>
                      </a:lnTo>
                      <a:cubicBezTo>
                        <a:pt x="117" y="108"/>
                        <a:pt x="153" y="108"/>
                        <a:pt x="153" y="72"/>
                      </a:cubicBezTo>
                      <a:cubicBezTo>
                        <a:pt x="153" y="36"/>
                        <a:pt x="117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1"/>
                <p:cNvSpPr/>
                <p:nvPr/>
              </p:nvSpPr>
              <p:spPr>
                <a:xfrm>
                  <a:off x="6001206" y="1207965"/>
                  <a:ext cx="154774" cy="594658"/>
                </a:xfrm>
                <a:custGeom>
                  <a:rect b="b" l="l" r="r" t="t"/>
                  <a:pathLst>
                    <a:path extrusionOk="0" h="5771" w="1502">
                      <a:moveTo>
                        <a:pt x="1429" y="0"/>
                      </a:moveTo>
                      <a:cubicBezTo>
                        <a:pt x="1393" y="0"/>
                        <a:pt x="1348" y="36"/>
                        <a:pt x="1348" y="72"/>
                      </a:cubicBezTo>
                      <a:cubicBezTo>
                        <a:pt x="1348" y="117"/>
                        <a:pt x="1348" y="117"/>
                        <a:pt x="1393" y="117"/>
                      </a:cubicBezTo>
                      <a:lnTo>
                        <a:pt x="1393" y="710"/>
                      </a:lnTo>
                      <a:lnTo>
                        <a:pt x="944" y="1124"/>
                      </a:lnTo>
                      <a:lnTo>
                        <a:pt x="944" y="4872"/>
                      </a:lnTo>
                      <a:lnTo>
                        <a:pt x="0" y="5689"/>
                      </a:lnTo>
                      <a:lnTo>
                        <a:pt x="0" y="5770"/>
                      </a:lnTo>
                      <a:lnTo>
                        <a:pt x="81" y="5770"/>
                      </a:lnTo>
                      <a:lnTo>
                        <a:pt x="81" y="5734"/>
                      </a:lnTo>
                      <a:lnTo>
                        <a:pt x="1016" y="4872"/>
                      </a:lnTo>
                      <a:lnTo>
                        <a:pt x="1016" y="1124"/>
                      </a:lnTo>
                      <a:lnTo>
                        <a:pt x="1465" y="710"/>
                      </a:lnTo>
                      <a:lnTo>
                        <a:pt x="1465" y="117"/>
                      </a:lnTo>
                      <a:cubicBezTo>
                        <a:pt x="1465" y="117"/>
                        <a:pt x="1501" y="117"/>
                        <a:pt x="1501" y="72"/>
                      </a:cubicBezTo>
                      <a:cubicBezTo>
                        <a:pt x="1501" y="36"/>
                        <a:pt x="1465" y="0"/>
                        <a:pt x="14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11"/>
                <p:cNvSpPr/>
                <p:nvPr/>
              </p:nvSpPr>
              <p:spPr>
                <a:xfrm>
                  <a:off x="5959473" y="625470"/>
                  <a:ext cx="107579" cy="1177158"/>
                </a:xfrm>
                <a:custGeom>
                  <a:rect b="b" l="l" r="r" t="t"/>
                  <a:pathLst>
                    <a:path extrusionOk="0" h="11424" w="1044">
                      <a:moveTo>
                        <a:pt x="971" y="1"/>
                      </a:moveTo>
                      <a:cubicBezTo>
                        <a:pt x="900" y="1"/>
                        <a:pt x="855" y="36"/>
                        <a:pt x="855" y="72"/>
                      </a:cubicBezTo>
                      <a:cubicBezTo>
                        <a:pt x="855" y="108"/>
                        <a:pt x="900" y="153"/>
                        <a:pt x="936" y="153"/>
                      </a:cubicBezTo>
                      <a:lnTo>
                        <a:pt x="936" y="10300"/>
                      </a:lnTo>
                      <a:lnTo>
                        <a:pt x="1" y="11163"/>
                      </a:lnTo>
                      <a:lnTo>
                        <a:pt x="1" y="11423"/>
                      </a:lnTo>
                      <a:lnTo>
                        <a:pt x="73" y="11423"/>
                      </a:lnTo>
                      <a:lnTo>
                        <a:pt x="73" y="11163"/>
                      </a:lnTo>
                      <a:lnTo>
                        <a:pt x="971" y="10336"/>
                      </a:lnTo>
                      <a:lnTo>
                        <a:pt x="971" y="153"/>
                      </a:lnTo>
                      <a:cubicBezTo>
                        <a:pt x="1007" y="153"/>
                        <a:pt x="1043" y="108"/>
                        <a:pt x="1043" y="72"/>
                      </a:cubicBezTo>
                      <a:cubicBezTo>
                        <a:pt x="1043" y="36"/>
                        <a:pt x="1007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11"/>
                <p:cNvSpPr/>
                <p:nvPr/>
              </p:nvSpPr>
              <p:spPr>
                <a:xfrm>
                  <a:off x="6186376" y="1574691"/>
                  <a:ext cx="15869" cy="227930"/>
                </a:xfrm>
                <a:custGeom>
                  <a:rect b="b" l="l" r="r" t="t"/>
                  <a:pathLst>
                    <a:path extrusionOk="0" h="2212" w="154">
                      <a:moveTo>
                        <a:pt x="82" y="0"/>
                      </a:moveTo>
                      <a:cubicBezTo>
                        <a:pt x="46" y="0"/>
                        <a:pt x="1" y="36"/>
                        <a:pt x="1" y="72"/>
                      </a:cubicBezTo>
                      <a:cubicBezTo>
                        <a:pt x="1" y="72"/>
                        <a:pt x="46" y="108"/>
                        <a:pt x="82" y="108"/>
                      </a:cubicBezTo>
                      <a:lnTo>
                        <a:pt x="82" y="2211"/>
                      </a:lnTo>
                      <a:lnTo>
                        <a:pt x="118" y="2211"/>
                      </a:lnTo>
                      <a:lnTo>
                        <a:pt x="118" y="108"/>
                      </a:lnTo>
                      <a:cubicBezTo>
                        <a:pt x="153" y="108"/>
                        <a:pt x="153" y="72"/>
                        <a:pt x="153" y="72"/>
                      </a:cubicBezTo>
                      <a:cubicBezTo>
                        <a:pt x="153" y="36"/>
                        <a:pt x="118" y="0"/>
                        <a:pt x="8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11"/>
                <p:cNvSpPr/>
                <p:nvPr/>
              </p:nvSpPr>
              <p:spPr>
                <a:xfrm>
                  <a:off x="5908569" y="193003"/>
                  <a:ext cx="112113" cy="1609627"/>
                </a:xfrm>
                <a:custGeom>
                  <a:rect b="b" l="l" r="r" t="t"/>
                  <a:pathLst>
                    <a:path extrusionOk="0" h="15621" w="1088">
                      <a:moveTo>
                        <a:pt x="81" y="1"/>
                      </a:moveTo>
                      <a:cubicBezTo>
                        <a:pt x="45" y="1"/>
                        <a:pt x="1" y="36"/>
                        <a:pt x="1" y="81"/>
                      </a:cubicBezTo>
                      <a:cubicBezTo>
                        <a:pt x="1" y="117"/>
                        <a:pt x="45" y="117"/>
                        <a:pt x="81" y="153"/>
                      </a:cubicBezTo>
                      <a:lnTo>
                        <a:pt x="81" y="3523"/>
                      </a:lnTo>
                      <a:lnTo>
                        <a:pt x="980" y="4386"/>
                      </a:lnTo>
                      <a:lnTo>
                        <a:pt x="980" y="12133"/>
                      </a:lnTo>
                      <a:lnTo>
                        <a:pt x="81" y="12996"/>
                      </a:lnTo>
                      <a:lnTo>
                        <a:pt x="81" y="15620"/>
                      </a:lnTo>
                      <a:lnTo>
                        <a:pt x="117" y="15620"/>
                      </a:lnTo>
                      <a:lnTo>
                        <a:pt x="117" y="15171"/>
                      </a:lnTo>
                      <a:lnTo>
                        <a:pt x="1052" y="14308"/>
                      </a:lnTo>
                      <a:lnTo>
                        <a:pt x="1052" y="13032"/>
                      </a:lnTo>
                      <a:cubicBezTo>
                        <a:pt x="1088" y="13032"/>
                        <a:pt x="1088" y="12996"/>
                        <a:pt x="1088" y="12960"/>
                      </a:cubicBezTo>
                      <a:cubicBezTo>
                        <a:pt x="1088" y="12924"/>
                        <a:pt x="1052" y="12888"/>
                        <a:pt x="1016" y="12888"/>
                      </a:cubicBezTo>
                      <a:cubicBezTo>
                        <a:pt x="980" y="12888"/>
                        <a:pt x="944" y="12924"/>
                        <a:pt x="944" y="12960"/>
                      </a:cubicBezTo>
                      <a:cubicBezTo>
                        <a:pt x="944" y="12996"/>
                        <a:pt x="980" y="13032"/>
                        <a:pt x="980" y="13032"/>
                      </a:cubicBezTo>
                      <a:lnTo>
                        <a:pt x="980" y="14308"/>
                      </a:lnTo>
                      <a:lnTo>
                        <a:pt x="117" y="15090"/>
                      </a:lnTo>
                      <a:lnTo>
                        <a:pt x="117" y="12996"/>
                      </a:lnTo>
                      <a:lnTo>
                        <a:pt x="1052" y="12133"/>
                      </a:lnTo>
                      <a:lnTo>
                        <a:pt x="1052" y="4350"/>
                      </a:lnTo>
                      <a:lnTo>
                        <a:pt x="117" y="3523"/>
                      </a:lnTo>
                      <a:lnTo>
                        <a:pt x="117" y="153"/>
                      </a:lnTo>
                      <a:cubicBezTo>
                        <a:pt x="153" y="117"/>
                        <a:pt x="189" y="117"/>
                        <a:pt x="189" y="81"/>
                      </a:cubicBezTo>
                      <a:cubicBezTo>
                        <a:pt x="189" y="36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1" name="Google Shape;531;p11"/>
            <p:cNvGrpSpPr/>
            <p:nvPr/>
          </p:nvGrpSpPr>
          <p:grpSpPr>
            <a:xfrm>
              <a:off x="-24984" y="-770526"/>
              <a:ext cx="9274153" cy="2016535"/>
              <a:chOff x="-24984" y="-589176"/>
              <a:chExt cx="9274153" cy="2016535"/>
            </a:xfrm>
          </p:grpSpPr>
          <p:grpSp>
            <p:nvGrpSpPr>
              <p:cNvPr id="532" name="Google Shape;532;p11"/>
              <p:cNvGrpSpPr/>
              <p:nvPr/>
            </p:nvGrpSpPr>
            <p:grpSpPr>
              <a:xfrm flipH="1" rot="5400000">
                <a:off x="7958337" y="474315"/>
                <a:ext cx="1292874" cy="613216"/>
                <a:chOff x="5914137" y="3257003"/>
                <a:chExt cx="1292874" cy="613216"/>
              </a:xfrm>
            </p:grpSpPr>
            <p:sp>
              <p:nvSpPr>
                <p:cNvPr id="533" name="Google Shape;533;p11"/>
                <p:cNvSpPr/>
                <p:nvPr/>
              </p:nvSpPr>
              <p:spPr>
                <a:xfrm rot="-5400000">
                  <a:off x="6554441" y="2716650"/>
                  <a:ext cx="112216" cy="1192923"/>
                </a:xfrm>
                <a:custGeom>
                  <a:rect b="b" l="l" r="r" t="t"/>
                  <a:pathLst>
                    <a:path extrusionOk="0" h="11577" w="1089">
                      <a:moveTo>
                        <a:pt x="1016" y="1"/>
                      </a:moveTo>
                      <a:cubicBezTo>
                        <a:pt x="980" y="1"/>
                        <a:pt x="935" y="37"/>
                        <a:pt x="935" y="82"/>
                      </a:cubicBezTo>
                      <a:cubicBezTo>
                        <a:pt x="935" y="118"/>
                        <a:pt x="935" y="154"/>
                        <a:pt x="980" y="154"/>
                      </a:cubicBezTo>
                      <a:lnTo>
                        <a:pt x="980" y="5878"/>
                      </a:lnTo>
                      <a:lnTo>
                        <a:pt x="1" y="6777"/>
                      </a:lnTo>
                      <a:lnTo>
                        <a:pt x="1" y="11576"/>
                      </a:lnTo>
                      <a:lnTo>
                        <a:pt x="82" y="11576"/>
                      </a:lnTo>
                      <a:lnTo>
                        <a:pt x="82" y="6822"/>
                      </a:lnTo>
                      <a:lnTo>
                        <a:pt x="1052" y="5923"/>
                      </a:lnTo>
                      <a:lnTo>
                        <a:pt x="1052" y="154"/>
                      </a:lnTo>
                      <a:cubicBezTo>
                        <a:pt x="1088" y="154"/>
                        <a:pt x="1088" y="118"/>
                        <a:pt x="1088" y="82"/>
                      </a:cubicBezTo>
                      <a:cubicBezTo>
                        <a:pt x="1088" y="37"/>
                        <a:pt x="1052" y="1"/>
                        <a:pt x="101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11"/>
                <p:cNvSpPr/>
                <p:nvPr/>
              </p:nvSpPr>
              <p:spPr>
                <a:xfrm rot="-5400000">
                  <a:off x="6994376" y="3110221"/>
                  <a:ext cx="65846" cy="359412"/>
                </a:xfrm>
                <a:custGeom>
                  <a:rect b="b" l="l" r="r" t="t"/>
                  <a:pathLst>
                    <a:path extrusionOk="0" h="3488" w="639">
                      <a:moveTo>
                        <a:pt x="81" y="0"/>
                      </a:moveTo>
                      <a:cubicBezTo>
                        <a:pt x="36" y="0"/>
                        <a:pt x="0" y="0"/>
                        <a:pt x="0" y="81"/>
                      </a:cubicBezTo>
                      <a:cubicBezTo>
                        <a:pt x="0" y="81"/>
                        <a:pt x="36" y="117"/>
                        <a:pt x="81" y="117"/>
                      </a:cubicBezTo>
                      <a:lnTo>
                        <a:pt x="81" y="3002"/>
                      </a:lnTo>
                      <a:lnTo>
                        <a:pt x="566" y="3487"/>
                      </a:lnTo>
                      <a:lnTo>
                        <a:pt x="638" y="3487"/>
                      </a:lnTo>
                      <a:lnTo>
                        <a:pt x="117" y="3002"/>
                      </a:lnTo>
                      <a:lnTo>
                        <a:pt x="117" y="117"/>
                      </a:lnTo>
                      <a:cubicBezTo>
                        <a:pt x="153" y="117"/>
                        <a:pt x="189" y="81"/>
                        <a:pt x="189" y="81"/>
                      </a:cubicBezTo>
                      <a:cubicBezTo>
                        <a:pt x="189" y="0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11"/>
                <p:cNvSpPr/>
                <p:nvPr/>
              </p:nvSpPr>
              <p:spPr>
                <a:xfrm rot="-5400000">
                  <a:off x="6735999" y="2998163"/>
                  <a:ext cx="112113" cy="829904"/>
                </a:xfrm>
                <a:custGeom>
                  <a:rect b="b" l="l" r="r" t="t"/>
                  <a:pathLst>
                    <a:path extrusionOk="0" h="8054" w="1088">
                      <a:moveTo>
                        <a:pt x="1007" y="1"/>
                      </a:moveTo>
                      <a:cubicBezTo>
                        <a:pt x="971" y="1"/>
                        <a:pt x="935" y="37"/>
                        <a:pt x="935" y="73"/>
                      </a:cubicBezTo>
                      <a:cubicBezTo>
                        <a:pt x="935" y="109"/>
                        <a:pt x="935" y="109"/>
                        <a:pt x="971" y="154"/>
                      </a:cubicBezTo>
                      <a:lnTo>
                        <a:pt x="971" y="2023"/>
                      </a:lnTo>
                      <a:lnTo>
                        <a:pt x="0" y="2886"/>
                      </a:lnTo>
                      <a:lnTo>
                        <a:pt x="0" y="8053"/>
                      </a:lnTo>
                      <a:lnTo>
                        <a:pt x="72" y="8053"/>
                      </a:lnTo>
                      <a:lnTo>
                        <a:pt x="72" y="2922"/>
                      </a:lnTo>
                      <a:lnTo>
                        <a:pt x="1052" y="2023"/>
                      </a:lnTo>
                      <a:lnTo>
                        <a:pt x="1052" y="154"/>
                      </a:lnTo>
                      <a:cubicBezTo>
                        <a:pt x="1088" y="109"/>
                        <a:pt x="1088" y="109"/>
                        <a:pt x="1088" y="73"/>
                      </a:cubicBezTo>
                      <a:cubicBezTo>
                        <a:pt x="1088" y="37"/>
                        <a:pt x="1052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11"/>
                <p:cNvSpPr/>
                <p:nvPr/>
              </p:nvSpPr>
              <p:spPr>
                <a:xfrm rot="-5400000">
                  <a:off x="6541508" y="3065814"/>
                  <a:ext cx="157556" cy="1173448"/>
                </a:xfrm>
                <a:custGeom>
                  <a:rect b="b" l="l" r="r" t="t"/>
                  <a:pathLst>
                    <a:path extrusionOk="0" h="11388" w="1529">
                      <a:moveTo>
                        <a:pt x="747" y="0"/>
                      </a:moveTo>
                      <a:cubicBezTo>
                        <a:pt x="711" y="0"/>
                        <a:pt x="675" y="36"/>
                        <a:pt x="675" y="72"/>
                      </a:cubicBezTo>
                      <a:cubicBezTo>
                        <a:pt x="675" y="72"/>
                        <a:pt x="711" y="117"/>
                        <a:pt x="711" y="153"/>
                      </a:cubicBezTo>
                      <a:lnTo>
                        <a:pt x="711" y="8988"/>
                      </a:lnTo>
                      <a:lnTo>
                        <a:pt x="1421" y="9590"/>
                      </a:lnTo>
                      <a:lnTo>
                        <a:pt x="1421" y="10408"/>
                      </a:lnTo>
                      <a:lnTo>
                        <a:pt x="109" y="9248"/>
                      </a:lnTo>
                      <a:lnTo>
                        <a:pt x="109" y="5653"/>
                      </a:lnTo>
                      <a:cubicBezTo>
                        <a:pt x="145" y="5653"/>
                        <a:pt x="145" y="5617"/>
                        <a:pt x="145" y="5582"/>
                      </a:cubicBezTo>
                      <a:cubicBezTo>
                        <a:pt x="145" y="5546"/>
                        <a:pt x="109" y="5510"/>
                        <a:pt x="73" y="5510"/>
                      </a:cubicBezTo>
                      <a:cubicBezTo>
                        <a:pt x="37" y="5510"/>
                        <a:pt x="1" y="5546"/>
                        <a:pt x="1" y="5582"/>
                      </a:cubicBezTo>
                      <a:cubicBezTo>
                        <a:pt x="1" y="5617"/>
                        <a:pt x="37" y="5653"/>
                        <a:pt x="37" y="5653"/>
                      </a:cubicBezTo>
                      <a:lnTo>
                        <a:pt x="37" y="9248"/>
                      </a:lnTo>
                      <a:lnTo>
                        <a:pt x="1421" y="10489"/>
                      </a:lnTo>
                      <a:lnTo>
                        <a:pt x="1421" y="11387"/>
                      </a:lnTo>
                      <a:lnTo>
                        <a:pt x="1457" y="11387"/>
                      </a:lnTo>
                      <a:lnTo>
                        <a:pt x="1457" y="2472"/>
                      </a:lnTo>
                      <a:cubicBezTo>
                        <a:pt x="1493" y="2472"/>
                        <a:pt x="1529" y="2436"/>
                        <a:pt x="1529" y="2400"/>
                      </a:cubicBezTo>
                      <a:cubicBezTo>
                        <a:pt x="1529" y="2364"/>
                        <a:pt x="1493" y="2319"/>
                        <a:pt x="1457" y="2319"/>
                      </a:cubicBezTo>
                      <a:cubicBezTo>
                        <a:pt x="1385" y="2319"/>
                        <a:pt x="1349" y="2364"/>
                        <a:pt x="1349" y="2400"/>
                      </a:cubicBezTo>
                      <a:cubicBezTo>
                        <a:pt x="1349" y="2436"/>
                        <a:pt x="1385" y="2472"/>
                        <a:pt x="1421" y="2472"/>
                      </a:cubicBezTo>
                      <a:lnTo>
                        <a:pt x="1421" y="9509"/>
                      </a:lnTo>
                      <a:lnTo>
                        <a:pt x="783" y="8952"/>
                      </a:lnTo>
                      <a:lnTo>
                        <a:pt x="783" y="153"/>
                      </a:lnTo>
                      <a:cubicBezTo>
                        <a:pt x="819" y="117"/>
                        <a:pt x="854" y="117"/>
                        <a:pt x="854" y="72"/>
                      </a:cubicBezTo>
                      <a:cubicBezTo>
                        <a:pt x="854" y="36"/>
                        <a:pt x="819" y="0"/>
                        <a:pt x="7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11"/>
                <p:cNvSpPr/>
                <p:nvPr/>
              </p:nvSpPr>
              <p:spPr>
                <a:xfrm rot="-5400000">
                  <a:off x="6654906" y="2967148"/>
                  <a:ext cx="112216" cy="991990"/>
                </a:xfrm>
                <a:custGeom>
                  <a:rect b="b" l="l" r="r" t="t"/>
                  <a:pathLst>
                    <a:path extrusionOk="0" h="9627" w="1089">
                      <a:moveTo>
                        <a:pt x="1007" y="1"/>
                      </a:moveTo>
                      <a:cubicBezTo>
                        <a:pt x="971" y="1"/>
                        <a:pt x="935" y="1"/>
                        <a:pt x="935" y="73"/>
                      </a:cubicBezTo>
                      <a:cubicBezTo>
                        <a:pt x="935" y="73"/>
                        <a:pt x="935" y="109"/>
                        <a:pt x="971" y="109"/>
                      </a:cubicBezTo>
                      <a:lnTo>
                        <a:pt x="971" y="3407"/>
                      </a:lnTo>
                      <a:lnTo>
                        <a:pt x="1" y="4270"/>
                      </a:lnTo>
                      <a:lnTo>
                        <a:pt x="37" y="4306"/>
                      </a:lnTo>
                      <a:lnTo>
                        <a:pt x="1" y="4306"/>
                      </a:lnTo>
                      <a:lnTo>
                        <a:pt x="1" y="9626"/>
                      </a:lnTo>
                      <a:lnTo>
                        <a:pt x="73" y="9626"/>
                      </a:lnTo>
                      <a:lnTo>
                        <a:pt x="73" y="4306"/>
                      </a:lnTo>
                      <a:lnTo>
                        <a:pt x="1043" y="3407"/>
                      </a:lnTo>
                      <a:lnTo>
                        <a:pt x="1043" y="109"/>
                      </a:lnTo>
                      <a:cubicBezTo>
                        <a:pt x="1088" y="109"/>
                        <a:pt x="1088" y="73"/>
                        <a:pt x="1088" y="73"/>
                      </a:cubicBezTo>
                      <a:cubicBezTo>
                        <a:pt x="1088" y="1"/>
                        <a:pt x="1043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11"/>
                <p:cNvSpPr/>
                <p:nvPr/>
              </p:nvSpPr>
              <p:spPr>
                <a:xfrm rot="-5400000">
                  <a:off x="7148990" y="3673303"/>
                  <a:ext cx="14942" cy="101085"/>
                </a:xfrm>
                <a:custGeom>
                  <a:rect b="b" l="l" r="r" t="t"/>
                  <a:pathLst>
                    <a:path extrusionOk="0" h="981" w="145">
                      <a:moveTo>
                        <a:pt x="73" y="1"/>
                      </a:moveTo>
                      <a:cubicBezTo>
                        <a:pt x="37" y="1"/>
                        <a:pt x="1" y="46"/>
                        <a:pt x="1" y="82"/>
                      </a:cubicBezTo>
                      <a:cubicBezTo>
                        <a:pt x="1" y="117"/>
                        <a:pt x="37" y="153"/>
                        <a:pt x="37" y="153"/>
                      </a:cubicBezTo>
                      <a:lnTo>
                        <a:pt x="37" y="980"/>
                      </a:lnTo>
                      <a:lnTo>
                        <a:pt x="109" y="980"/>
                      </a:lnTo>
                      <a:lnTo>
                        <a:pt x="109" y="153"/>
                      </a:lnTo>
                      <a:cubicBezTo>
                        <a:pt x="145" y="153"/>
                        <a:pt x="145" y="117"/>
                        <a:pt x="145" y="82"/>
                      </a:cubicBezTo>
                      <a:cubicBezTo>
                        <a:pt x="145" y="46"/>
                        <a:pt x="109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11"/>
                <p:cNvSpPr/>
                <p:nvPr/>
              </p:nvSpPr>
              <p:spPr>
                <a:xfrm rot="-5400000">
                  <a:off x="6581798" y="3245007"/>
                  <a:ext cx="96450" cy="1153973"/>
                </a:xfrm>
                <a:custGeom>
                  <a:rect b="b" l="l" r="r" t="t"/>
                  <a:pathLst>
                    <a:path extrusionOk="0" h="11199" w="936">
                      <a:moveTo>
                        <a:pt x="854" y="0"/>
                      </a:moveTo>
                      <a:cubicBezTo>
                        <a:pt x="818" y="0"/>
                        <a:pt x="783" y="36"/>
                        <a:pt x="783" y="72"/>
                      </a:cubicBezTo>
                      <a:lnTo>
                        <a:pt x="783" y="108"/>
                      </a:lnTo>
                      <a:lnTo>
                        <a:pt x="1" y="827"/>
                      </a:lnTo>
                      <a:lnTo>
                        <a:pt x="1" y="1348"/>
                      </a:lnTo>
                      <a:lnTo>
                        <a:pt x="854" y="2130"/>
                      </a:lnTo>
                      <a:lnTo>
                        <a:pt x="854" y="11198"/>
                      </a:lnTo>
                      <a:lnTo>
                        <a:pt x="899" y="11198"/>
                      </a:lnTo>
                      <a:lnTo>
                        <a:pt x="899" y="2094"/>
                      </a:lnTo>
                      <a:lnTo>
                        <a:pt x="73" y="1312"/>
                      </a:lnTo>
                      <a:lnTo>
                        <a:pt x="73" y="863"/>
                      </a:lnTo>
                      <a:lnTo>
                        <a:pt x="854" y="153"/>
                      </a:lnTo>
                      <a:cubicBezTo>
                        <a:pt x="899" y="153"/>
                        <a:pt x="935" y="108"/>
                        <a:pt x="935" y="72"/>
                      </a:cubicBezTo>
                      <a:cubicBezTo>
                        <a:pt x="935" y="36"/>
                        <a:pt x="899" y="0"/>
                        <a:pt x="8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11"/>
                <p:cNvSpPr/>
                <p:nvPr/>
              </p:nvSpPr>
              <p:spPr>
                <a:xfrm rot="-5400000">
                  <a:off x="6504517" y="2716702"/>
                  <a:ext cx="112113" cy="1292874"/>
                </a:xfrm>
                <a:custGeom>
                  <a:rect b="b" l="l" r="r" t="t"/>
                  <a:pathLst>
                    <a:path extrusionOk="0" h="12547" w="1088">
                      <a:moveTo>
                        <a:pt x="1016" y="0"/>
                      </a:moveTo>
                      <a:cubicBezTo>
                        <a:pt x="971" y="0"/>
                        <a:pt x="935" y="36"/>
                        <a:pt x="935" y="72"/>
                      </a:cubicBezTo>
                      <a:cubicBezTo>
                        <a:pt x="935" y="108"/>
                        <a:pt x="935" y="153"/>
                        <a:pt x="971" y="153"/>
                      </a:cubicBezTo>
                      <a:lnTo>
                        <a:pt x="971" y="6669"/>
                      </a:lnTo>
                      <a:lnTo>
                        <a:pt x="0" y="7567"/>
                      </a:lnTo>
                      <a:lnTo>
                        <a:pt x="0" y="12546"/>
                      </a:lnTo>
                      <a:lnTo>
                        <a:pt x="72" y="12546"/>
                      </a:lnTo>
                      <a:lnTo>
                        <a:pt x="72" y="7603"/>
                      </a:lnTo>
                      <a:lnTo>
                        <a:pt x="1052" y="6705"/>
                      </a:lnTo>
                      <a:lnTo>
                        <a:pt x="1052" y="153"/>
                      </a:lnTo>
                      <a:cubicBezTo>
                        <a:pt x="1088" y="153"/>
                        <a:pt x="1088" y="108"/>
                        <a:pt x="1088" y="72"/>
                      </a:cubicBezTo>
                      <a:cubicBezTo>
                        <a:pt x="1088" y="36"/>
                        <a:pt x="1052" y="0"/>
                        <a:pt x="101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1" name="Google Shape;541;p11"/>
              <p:cNvSpPr/>
              <p:nvPr/>
            </p:nvSpPr>
            <p:spPr>
              <a:xfrm flipH="1" rot="10800000">
                <a:off x="8005342" y="-589175"/>
                <a:ext cx="315833" cy="1501226"/>
              </a:xfrm>
              <a:custGeom>
                <a:rect b="b" l="l" r="r" t="t"/>
                <a:pathLst>
                  <a:path extrusionOk="0" h="14569" w="3065">
                    <a:moveTo>
                      <a:pt x="2130" y="0"/>
                    </a:moveTo>
                    <a:cubicBezTo>
                      <a:pt x="2094" y="0"/>
                      <a:pt x="2058" y="36"/>
                      <a:pt x="2058" y="72"/>
                    </a:cubicBezTo>
                    <a:cubicBezTo>
                      <a:pt x="2058" y="108"/>
                      <a:pt x="2058" y="108"/>
                      <a:pt x="2094" y="153"/>
                    </a:cubicBezTo>
                    <a:lnTo>
                      <a:pt x="2094" y="3523"/>
                    </a:lnTo>
                    <a:lnTo>
                      <a:pt x="3029" y="4377"/>
                    </a:lnTo>
                    <a:lnTo>
                      <a:pt x="3029" y="7450"/>
                    </a:lnTo>
                    <a:lnTo>
                      <a:pt x="2166" y="8241"/>
                    </a:lnTo>
                    <a:lnTo>
                      <a:pt x="2166" y="6327"/>
                    </a:lnTo>
                    <a:cubicBezTo>
                      <a:pt x="2166" y="6327"/>
                      <a:pt x="2202" y="6291"/>
                      <a:pt x="2202" y="6255"/>
                    </a:cubicBezTo>
                    <a:cubicBezTo>
                      <a:pt x="2202" y="6219"/>
                      <a:pt x="2166" y="6174"/>
                      <a:pt x="2130" y="6174"/>
                    </a:cubicBezTo>
                    <a:cubicBezTo>
                      <a:pt x="2094" y="6174"/>
                      <a:pt x="2058" y="6219"/>
                      <a:pt x="2058" y="6255"/>
                    </a:cubicBezTo>
                    <a:cubicBezTo>
                      <a:pt x="2058" y="6291"/>
                      <a:pt x="2058" y="6327"/>
                      <a:pt x="2094" y="6327"/>
                    </a:cubicBezTo>
                    <a:lnTo>
                      <a:pt x="2094" y="11755"/>
                    </a:lnTo>
                    <a:lnTo>
                      <a:pt x="1609" y="11306"/>
                    </a:lnTo>
                    <a:lnTo>
                      <a:pt x="1609" y="2849"/>
                    </a:lnTo>
                    <a:cubicBezTo>
                      <a:pt x="1645" y="2849"/>
                      <a:pt x="1645" y="2804"/>
                      <a:pt x="1645" y="2768"/>
                    </a:cubicBezTo>
                    <a:cubicBezTo>
                      <a:pt x="1645" y="2732"/>
                      <a:pt x="1609" y="2696"/>
                      <a:pt x="1573" y="2696"/>
                    </a:cubicBezTo>
                    <a:cubicBezTo>
                      <a:pt x="1528" y="2696"/>
                      <a:pt x="1492" y="2732"/>
                      <a:pt x="1492" y="2768"/>
                    </a:cubicBezTo>
                    <a:cubicBezTo>
                      <a:pt x="1492" y="2804"/>
                      <a:pt x="1528" y="2849"/>
                      <a:pt x="1573" y="2849"/>
                    </a:cubicBezTo>
                    <a:lnTo>
                      <a:pt x="1573" y="11342"/>
                    </a:lnTo>
                    <a:lnTo>
                      <a:pt x="2094" y="11836"/>
                    </a:lnTo>
                    <a:lnTo>
                      <a:pt x="2094" y="13031"/>
                    </a:lnTo>
                    <a:lnTo>
                      <a:pt x="1007" y="12016"/>
                    </a:lnTo>
                    <a:lnTo>
                      <a:pt x="1007" y="8574"/>
                    </a:lnTo>
                    <a:lnTo>
                      <a:pt x="72" y="7747"/>
                    </a:lnTo>
                    <a:lnTo>
                      <a:pt x="72" y="4646"/>
                    </a:lnTo>
                    <a:lnTo>
                      <a:pt x="1007" y="3820"/>
                    </a:lnTo>
                    <a:lnTo>
                      <a:pt x="1007" y="413"/>
                    </a:lnTo>
                    <a:cubicBezTo>
                      <a:pt x="1043" y="413"/>
                      <a:pt x="1043" y="377"/>
                      <a:pt x="1043" y="377"/>
                    </a:cubicBezTo>
                    <a:cubicBezTo>
                      <a:pt x="1043" y="333"/>
                      <a:pt x="1007" y="297"/>
                      <a:pt x="971" y="297"/>
                    </a:cubicBezTo>
                    <a:cubicBezTo>
                      <a:pt x="935" y="297"/>
                      <a:pt x="899" y="333"/>
                      <a:pt x="899" y="377"/>
                    </a:cubicBezTo>
                    <a:cubicBezTo>
                      <a:pt x="899" y="377"/>
                      <a:pt x="899" y="413"/>
                      <a:pt x="935" y="413"/>
                    </a:cubicBezTo>
                    <a:lnTo>
                      <a:pt x="935" y="3784"/>
                    </a:lnTo>
                    <a:lnTo>
                      <a:pt x="0" y="4646"/>
                    </a:lnTo>
                    <a:lnTo>
                      <a:pt x="0" y="7747"/>
                    </a:lnTo>
                    <a:lnTo>
                      <a:pt x="935" y="8610"/>
                    </a:lnTo>
                    <a:lnTo>
                      <a:pt x="935" y="12061"/>
                    </a:lnTo>
                    <a:lnTo>
                      <a:pt x="2094" y="13103"/>
                    </a:lnTo>
                    <a:lnTo>
                      <a:pt x="2094" y="14568"/>
                    </a:lnTo>
                    <a:lnTo>
                      <a:pt x="2166" y="14568"/>
                    </a:lnTo>
                    <a:lnTo>
                      <a:pt x="2166" y="8313"/>
                    </a:lnTo>
                    <a:lnTo>
                      <a:pt x="3065" y="7450"/>
                    </a:lnTo>
                    <a:lnTo>
                      <a:pt x="3065" y="4341"/>
                    </a:lnTo>
                    <a:lnTo>
                      <a:pt x="2166" y="3478"/>
                    </a:lnTo>
                    <a:lnTo>
                      <a:pt x="2166" y="153"/>
                    </a:lnTo>
                    <a:cubicBezTo>
                      <a:pt x="2166" y="108"/>
                      <a:pt x="2202" y="108"/>
                      <a:pt x="2202" y="72"/>
                    </a:cubicBezTo>
                    <a:cubicBezTo>
                      <a:pt x="2202" y="36"/>
                      <a:pt x="2166" y="0"/>
                      <a:pt x="21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2" name="Google Shape;542;p11"/>
              <p:cNvGrpSpPr/>
              <p:nvPr/>
            </p:nvGrpSpPr>
            <p:grpSpPr>
              <a:xfrm flipH="1" rot="5400000">
                <a:off x="6845441" y="-146976"/>
                <a:ext cx="1682787" cy="798387"/>
                <a:chOff x="7395926" y="4345146"/>
                <a:chExt cx="1682787" cy="798387"/>
              </a:xfrm>
            </p:grpSpPr>
            <p:sp>
              <p:nvSpPr>
                <p:cNvPr id="543" name="Google Shape;543;p11"/>
                <p:cNvSpPr/>
                <p:nvPr/>
              </p:nvSpPr>
              <p:spPr>
                <a:xfrm rot="-5400000">
                  <a:off x="8692399" y="4649854"/>
                  <a:ext cx="101087" cy="671528"/>
                </a:xfrm>
                <a:custGeom>
                  <a:rect b="b" l="l" r="r" t="t"/>
                  <a:pathLst>
                    <a:path extrusionOk="0" h="6517" w="981">
                      <a:moveTo>
                        <a:pt x="899" y="1"/>
                      </a:moveTo>
                      <a:cubicBezTo>
                        <a:pt x="827" y="1"/>
                        <a:pt x="827" y="36"/>
                        <a:pt x="827" y="72"/>
                      </a:cubicBezTo>
                      <a:lnTo>
                        <a:pt x="827" y="108"/>
                      </a:lnTo>
                      <a:lnTo>
                        <a:pt x="1" y="818"/>
                      </a:lnTo>
                      <a:lnTo>
                        <a:pt x="1" y="1349"/>
                      </a:lnTo>
                      <a:lnTo>
                        <a:pt x="863" y="2095"/>
                      </a:lnTo>
                      <a:lnTo>
                        <a:pt x="863" y="6516"/>
                      </a:lnTo>
                      <a:lnTo>
                        <a:pt x="899" y="6516"/>
                      </a:lnTo>
                      <a:lnTo>
                        <a:pt x="899" y="1160"/>
                      </a:lnTo>
                      <a:cubicBezTo>
                        <a:pt x="935" y="1160"/>
                        <a:pt x="980" y="1160"/>
                        <a:pt x="980" y="1124"/>
                      </a:cubicBezTo>
                      <a:cubicBezTo>
                        <a:pt x="980" y="1088"/>
                        <a:pt x="935" y="1043"/>
                        <a:pt x="899" y="1043"/>
                      </a:cubicBezTo>
                      <a:cubicBezTo>
                        <a:pt x="827" y="1043"/>
                        <a:pt x="827" y="1088"/>
                        <a:pt x="827" y="1124"/>
                      </a:cubicBezTo>
                      <a:cubicBezTo>
                        <a:pt x="827" y="1160"/>
                        <a:pt x="827" y="1160"/>
                        <a:pt x="863" y="1160"/>
                      </a:cubicBezTo>
                      <a:lnTo>
                        <a:pt x="863" y="2023"/>
                      </a:lnTo>
                      <a:lnTo>
                        <a:pt x="82" y="1313"/>
                      </a:lnTo>
                      <a:lnTo>
                        <a:pt x="82" y="863"/>
                      </a:lnTo>
                      <a:lnTo>
                        <a:pt x="863" y="144"/>
                      </a:lnTo>
                      <a:lnTo>
                        <a:pt x="899" y="144"/>
                      </a:lnTo>
                      <a:cubicBezTo>
                        <a:pt x="935" y="144"/>
                        <a:pt x="980" y="108"/>
                        <a:pt x="980" y="72"/>
                      </a:cubicBezTo>
                      <a:cubicBezTo>
                        <a:pt x="980" y="36"/>
                        <a:pt x="935" y="1"/>
                        <a:pt x="89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11"/>
                <p:cNvSpPr/>
                <p:nvPr/>
              </p:nvSpPr>
              <p:spPr>
                <a:xfrm rot="-5400000">
                  <a:off x="8086771" y="4047928"/>
                  <a:ext cx="301097" cy="1682787"/>
                </a:xfrm>
                <a:custGeom>
                  <a:rect b="b" l="l" r="r" t="t"/>
                  <a:pathLst>
                    <a:path extrusionOk="0" h="16331" w="2922">
                      <a:moveTo>
                        <a:pt x="73" y="1"/>
                      </a:moveTo>
                      <a:cubicBezTo>
                        <a:pt x="37" y="1"/>
                        <a:pt x="1" y="36"/>
                        <a:pt x="1" y="72"/>
                      </a:cubicBezTo>
                      <a:cubicBezTo>
                        <a:pt x="1" y="117"/>
                        <a:pt x="37" y="153"/>
                        <a:pt x="73" y="153"/>
                      </a:cubicBezTo>
                      <a:lnTo>
                        <a:pt x="73" y="2849"/>
                      </a:lnTo>
                      <a:lnTo>
                        <a:pt x="522" y="3263"/>
                      </a:lnTo>
                      <a:lnTo>
                        <a:pt x="522" y="4872"/>
                      </a:lnTo>
                      <a:lnTo>
                        <a:pt x="1421" y="5734"/>
                      </a:lnTo>
                      <a:lnTo>
                        <a:pt x="1421" y="16330"/>
                      </a:lnTo>
                      <a:lnTo>
                        <a:pt x="1502" y="16330"/>
                      </a:lnTo>
                      <a:lnTo>
                        <a:pt x="1502" y="8691"/>
                      </a:lnTo>
                      <a:lnTo>
                        <a:pt x="2095" y="8125"/>
                      </a:lnTo>
                      <a:lnTo>
                        <a:pt x="2095" y="6103"/>
                      </a:lnTo>
                      <a:lnTo>
                        <a:pt x="2922" y="5357"/>
                      </a:lnTo>
                      <a:lnTo>
                        <a:pt x="2922" y="4836"/>
                      </a:lnTo>
                      <a:lnTo>
                        <a:pt x="2140" y="4081"/>
                      </a:lnTo>
                      <a:cubicBezTo>
                        <a:pt x="2140" y="4045"/>
                        <a:pt x="2095" y="4009"/>
                        <a:pt x="2059" y="4009"/>
                      </a:cubicBezTo>
                      <a:cubicBezTo>
                        <a:pt x="2023" y="4009"/>
                        <a:pt x="1987" y="4045"/>
                        <a:pt x="1987" y="4081"/>
                      </a:cubicBezTo>
                      <a:cubicBezTo>
                        <a:pt x="1987" y="4117"/>
                        <a:pt x="2023" y="4162"/>
                        <a:pt x="2059" y="4162"/>
                      </a:cubicBezTo>
                      <a:lnTo>
                        <a:pt x="2095" y="4117"/>
                      </a:lnTo>
                      <a:lnTo>
                        <a:pt x="2850" y="4872"/>
                      </a:lnTo>
                      <a:lnTo>
                        <a:pt x="2850" y="5321"/>
                      </a:lnTo>
                      <a:lnTo>
                        <a:pt x="2095" y="6031"/>
                      </a:lnTo>
                      <a:lnTo>
                        <a:pt x="2095" y="5168"/>
                      </a:lnTo>
                      <a:lnTo>
                        <a:pt x="2140" y="5132"/>
                      </a:lnTo>
                      <a:cubicBezTo>
                        <a:pt x="2140" y="5096"/>
                        <a:pt x="2095" y="5060"/>
                        <a:pt x="2059" y="5060"/>
                      </a:cubicBezTo>
                      <a:cubicBezTo>
                        <a:pt x="2023" y="5060"/>
                        <a:pt x="1987" y="5096"/>
                        <a:pt x="1987" y="5132"/>
                      </a:cubicBezTo>
                      <a:cubicBezTo>
                        <a:pt x="1987" y="5132"/>
                        <a:pt x="1987" y="5168"/>
                        <a:pt x="2023" y="5168"/>
                      </a:cubicBezTo>
                      <a:lnTo>
                        <a:pt x="2023" y="8125"/>
                      </a:lnTo>
                      <a:lnTo>
                        <a:pt x="1502" y="8610"/>
                      </a:lnTo>
                      <a:lnTo>
                        <a:pt x="1502" y="5734"/>
                      </a:lnTo>
                      <a:lnTo>
                        <a:pt x="567" y="4872"/>
                      </a:lnTo>
                      <a:lnTo>
                        <a:pt x="567" y="3218"/>
                      </a:lnTo>
                      <a:lnTo>
                        <a:pt x="118" y="2814"/>
                      </a:lnTo>
                      <a:lnTo>
                        <a:pt x="118" y="153"/>
                      </a:lnTo>
                      <a:cubicBezTo>
                        <a:pt x="153" y="153"/>
                        <a:pt x="189" y="117"/>
                        <a:pt x="189" y="72"/>
                      </a:cubicBezTo>
                      <a:cubicBezTo>
                        <a:pt x="189" y="36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11"/>
                <p:cNvSpPr/>
                <p:nvPr/>
              </p:nvSpPr>
              <p:spPr>
                <a:xfrm rot="-5400000">
                  <a:off x="8461381" y="4526204"/>
                  <a:ext cx="107476" cy="1127182"/>
                </a:xfrm>
                <a:custGeom>
                  <a:rect b="b" l="l" r="r" t="t"/>
                  <a:pathLst>
                    <a:path extrusionOk="0" h="10939" w="1043">
                      <a:moveTo>
                        <a:pt x="935" y="1"/>
                      </a:moveTo>
                      <a:cubicBezTo>
                        <a:pt x="899" y="1"/>
                        <a:pt x="854" y="37"/>
                        <a:pt x="854" y="73"/>
                      </a:cubicBezTo>
                      <a:cubicBezTo>
                        <a:pt x="854" y="118"/>
                        <a:pt x="899" y="118"/>
                        <a:pt x="935" y="154"/>
                      </a:cubicBezTo>
                      <a:lnTo>
                        <a:pt x="935" y="3488"/>
                      </a:lnTo>
                      <a:lnTo>
                        <a:pt x="0" y="4342"/>
                      </a:lnTo>
                      <a:lnTo>
                        <a:pt x="0" y="7451"/>
                      </a:lnTo>
                      <a:lnTo>
                        <a:pt x="935" y="8314"/>
                      </a:lnTo>
                      <a:lnTo>
                        <a:pt x="935" y="10938"/>
                      </a:lnTo>
                      <a:lnTo>
                        <a:pt x="971" y="10938"/>
                      </a:lnTo>
                      <a:lnTo>
                        <a:pt x="971" y="8314"/>
                      </a:lnTo>
                      <a:lnTo>
                        <a:pt x="36" y="7451"/>
                      </a:lnTo>
                      <a:lnTo>
                        <a:pt x="36" y="4387"/>
                      </a:lnTo>
                      <a:lnTo>
                        <a:pt x="971" y="3524"/>
                      </a:lnTo>
                      <a:lnTo>
                        <a:pt x="971" y="154"/>
                      </a:lnTo>
                      <a:cubicBezTo>
                        <a:pt x="1007" y="118"/>
                        <a:pt x="1043" y="118"/>
                        <a:pt x="1043" y="73"/>
                      </a:cubicBezTo>
                      <a:cubicBezTo>
                        <a:pt x="1043" y="37"/>
                        <a:pt x="1007" y="1"/>
                        <a:pt x="93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11"/>
                <p:cNvSpPr/>
                <p:nvPr/>
              </p:nvSpPr>
              <p:spPr>
                <a:xfrm rot="-5400000">
                  <a:off x="8756285" y="4786901"/>
                  <a:ext cx="112216" cy="532627"/>
                </a:xfrm>
                <a:custGeom>
                  <a:rect b="b" l="l" r="r" t="t"/>
                  <a:pathLst>
                    <a:path extrusionOk="0" h="5169" w="1089">
                      <a:moveTo>
                        <a:pt x="73" y="1"/>
                      </a:moveTo>
                      <a:cubicBezTo>
                        <a:pt x="37" y="1"/>
                        <a:pt x="1" y="37"/>
                        <a:pt x="1" y="73"/>
                      </a:cubicBezTo>
                      <a:cubicBezTo>
                        <a:pt x="1" y="108"/>
                        <a:pt x="37" y="144"/>
                        <a:pt x="73" y="144"/>
                      </a:cubicBezTo>
                      <a:lnTo>
                        <a:pt x="117" y="108"/>
                      </a:lnTo>
                      <a:lnTo>
                        <a:pt x="1016" y="935"/>
                      </a:lnTo>
                      <a:lnTo>
                        <a:pt x="1016" y="5168"/>
                      </a:lnTo>
                      <a:lnTo>
                        <a:pt x="1088" y="5168"/>
                      </a:lnTo>
                      <a:lnTo>
                        <a:pt x="1088" y="935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11"/>
                <p:cNvSpPr/>
                <p:nvPr/>
              </p:nvSpPr>
              <p:spPr>
                <a:xfrm rot="-5400000">
                  <a:off x="8397441" y="4161376"/>
                  <a:ext cx="231645" cy="1130891"/>
                </a:xfrm>
                <a:custGeom>
                  <a:rect b="b" l="l" r="r" t="t"/>
                  <a:pathLst>
                    <a:path extrusionOk="0" h="10975" w="2248">
                      <a:moveTo>
                        <a:pt x="1574" y="1"/>
                      </a:moveTo>
                      <a:cubicBezTo>
                        <a:pt x="1529" y="1"/>
                        <a:pt x="1493" y="1"/>
                        <a:pt x="1493" y="37"/>
                      </a:cubicBezTo>
                      <a:lnTo>
                        <a:pt x="1493" y="73"/>
                      </a:lnTo>
                      <a:lnTo>
                        <a:pt x="594" y="936"/>
                      </a:lnTo>
                      <a:lnTo>
                        <a:pt x="594" y="8350"/>
                      </a:lnTo>
                      <a:lnTo>
                        <a:pt x="73" y="7901"/>
                      </a:lnTo>
                      <a:lnTo>
                        <a:pt x="73" y="5133"/>
                      </a:lnTo>
                      <a:cubicBezTo>
                        <a:pt x="109" y="5133"/>
                        <a:pt x="145" y="5097"/>
                        <a:pt x="145" y="5052"/>
                      </a:cubicBezTo>
                      <a:cubicBezTo>
                        <a:pt x="145" y="5016"/>
                        <a:pt x="109" y="5016"/>
                        <a:pt x="73" y="5016"/>
                      </a:cubicBezTo>
                      <a:cubicBezTo>
                        <a:pt x="37" y="5016"/>
                        <a:pt x="1" y="5016"/>
                        <a:pt x="1" y="5052"/>
                      </a:cubicBezTo>
                      <a:cubicBezTo>
                        <a:pt x="1" y="5097"/>
                        <a:pt x="1" y="5133"/>
                        <a:pt x="37" y="5133"/>
                      </a:cubicBezTo>
                      <a:lnTo>
                        <a:pt x="37" y="7937"/>
                      </a:lnTo>
                      <a:lnTo>
                        <a:pt x="2167" y="9887"/>
                      </a:lnTo>
                      <a:lnTo>
                        <a:pt x="2167" y="10974"/>
                      </a:lnTo>
                      <a:lnTo>
                        <a:pt x="2203" y="10974"/>
                      </a:lnTo>
                      <a:lnTo>
                        <a:pt x="2203" y="7523"/>
                      </a:lnTo>
                      <a:cubicBezTo>
                        <a:pt x="2248" y="7487"/>
                        <a:pt x="2248" y="7487"/>
                        <a:pt x="2248" y="7451"/>
                      </a:cubicBezTo>
                      <a:cubicBezTo>
                        <a:pt x="2248" y="7415"/>
                        <a:pt x="2203" y="7379"/>
                        <a:pt x="2167" y="7379"/>
                      </a:cubicBezTo>
                      <a:cubicBezTo>
                        <a:pt x="2131" y="7379"/>
                        <a:pt x="2095" y="7415"/>
                        <a:pt x="2095" y="7451"/>
                      </a:cubicBezTo>
                      <a:cubicBezTo>
                        <a:pt x="2095" y="7487"/>
                        <a:pt x="2131" y="7487"/>
                        <a:pt x="2167" y="7523"/>
                      </a:cubicBezTo>
                      <a:lnTo>
                        <a:pt x="2167" y="9249"/>
                      </a:lnTo>
                      <a:lnTo>
                        <a:pt x="1044" y="8242"/>
                      </a:lnTo>
                      <a:lnTo>
                        <a:pt x="1044" y="1277"/>
                      </a:lnTo>
                      <a:cubicBezTo>
                        <a:pt x="1079" y="1277"/>
                        <a:pt x="1079" y="1232"/>
                        <a:pt x="1079" y="1232"/>
                      </a:cubicBezTo>
                      <a:cubicBezTo>
                        <a:pt x="1079" y="1196"/>
                        <a:pt x="1044" y="1160"/>
                        <a:pt x="1008" y="1160"/>
                      </a:cubicBezTo>
                      <a:cubicBezTo>
                        <a:pt x="972" y="1160"/>
                        <a:pt x="936" y="1196"/>
                        <a:pt x="936" y="1232"/>
                      </a:cubicBezTo>
                      <a:lnTo>
                        <a:pt x="972" y="1277"/>
                      </a:lnTo>
                      <a:lnTo>
                        <a:pt x="972" y="8242"/>
                      </a:lnTo>
                      <a:lnTo>
                        <a:pt x="2167" y="9321"/>
                      </a:lnTo>
                      <a:lnTo>
                        <a:pt x="2167" y="9815"/>
                      </a:lnTo>
                      <a:lnTo>
                        <a:pt x="630" y="8422"/>
                      </a:lnTo>
                      <a:lnTo>
                        <a:pt x="630" y="936"/>
                      </a:lnTo>
                      <a:lnTo>
                        <a:pt x="1529" y="109"/>
                      </a:lnTo>
                      <a:lnTo>
                        <a:pt x="1574" y="109"/>
                      </a:lnTo>
                      <a:cubicBezTo>
                        <a:pt x="1610" y="109"/>
                        <a:pt x="1646" y="109"/>
                        <a:pt x="1646" y="37"/>
                      </a:cubicBezTo>
                      <a:cubicBezTo>
                        <a:pt x="1646" y="1"/>
                        <a:pt x="1610" y="1"/>
                        <a:pt x="157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11"/>
                <p:cNvSpPr/>
                <p:nvPr/>
              </p:nvSpPr>
              <p:spPr>
                <a:xfrm rot="-5400000">
                  <a:off x="8765560" y="4263645"/>
                  <a:ext cx="15869" cy="610424"/>
                </a:xfrm>
                <a:custGeom>
                  <a:rect b="b" l="l" r="r" t="t"/>
                  <a:pathLst>
                    <a:path extrusionOk="0" h="5924" w="154">
                      <a:moveTo>
                        <a:pt x="72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72" y="5923"/>
                      </a:lnTo>
                      <a:lnTo>
                        <a:pt x="72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11"/>
                <p:cNvSpPr/>
                <p:nvPr/>
              </p:nvSpPr>
              <p:spPr>
                <a:xfrm rot="-5400000">
                  <a:off x="8399296" y="3893668"/>
                  <a:ext cx="227936" cy="1130891"/>
                </a:xfrm>
                <a:custGeom>
                  <a:rect b="b" l="l" r="r" t="t"/>
                  <a:pathLst>
                    <a:path extrusionOk="0" h="10975" w="2212">
                      <a:moveTo>
                        <a:pt x="81" y="1"/>
                      </a:moveTo>
                      <a:cubicBezTo>
                        <a:pt x="36" y="1"/>
                        <a:pt x="0" y="37"/>
                        <a:pt x="0" y="73"/>
                      </a:cubicBezTo>
                      <a:cubicBezTo>
                        <a:pt x="0" y="109"/>
                        <a:pt x="36" y="154"/>
                        <a:pt x="81" y="154"/>
                      </a:cubicBezTo>
                      <a:lnTo>
                        <a:pt x="81" y="1457"/>
                      </a:lnTo>
                      <a:lnTo>
                        <a:pt x="1016" y="2320"/>
                      </a:lnTo>
                      <a:lnTo>
                        <a:pt x="1016" y="9923"/>
                      </a:lnTo>
                      <a:lnTo>
                        <a:pt x="2139" y="10974"/>
                      </a:lnTo>
                      <a:lnTo>
                        <a:pt x="2211" y="10974"/>
                      </a:lnTo>
                      <a:lnTo>
                        <a:pt x="1052" y="9923"/>
                      </a:lnTo>
                      <a:lnTo>
                        <a:pt x="1052" y="2320"/>
                      </a:lnTo>
                      <a:lnTo>
                        <a:pt x="153" y="1457"/>
                      </a:lnTo>
                      <a:lnTo>
                        <a:pt x="153" y="154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11"/>
                <p:cNvSpPr/>
                <p:nvPr/>
              </p:nvSpPr>
              <p:spPr>
                <a:xfrm rot="-5400000">
                  <a:off x="8196511" y="3733541"/>
                  <a:ext cx="224226" cy="1540176"/>
                </a:xfrm>
                <a:custGeom>
                  <a:rect b="b" l="l" r="r" t="t"/>
                  <a:pathLst>
                    <a:path extrusionOk="0" h="14947" w="2176">
                      <a:moveTo>
                        <a:pt x="82" y="1"/>
                      </a:moveTo>
                      <a:cubicBezTo>
                        <a:pt x="46" y="1"/>
                        <a:pt x="1" y="37"/>
                        <a:pt x="1" y="81"/>
                      </a:cubicBezTo>
                      <a:cubicBezTo>
                        <a:pt x="1" y="117"/>
                        <a:pt x="1" y="153"/>
                        <a:pt x="46" y="153"/>
                      </a:cubicBezTo>
                      <a:lnTo>
                        <a:pt x="46" y="5653"/>
                      </a:lnTo>
                      <a:lnTo>
                        <a:pt x="980" y="6480"/>
                      </a:lnTo>
                      <a:lnTo>
                        <a:pt x="980" y="13895"/>
                      </a:lnTo>
                      <a:lnTo>
                        <a:pt x="2104" y="14946"/>
                      </a:lnTo>
                      <a:lnTo>
                        <a:pt x="2176" y="14946"/>
                      </a:lnTo>
                      <a:lnTo>
                        <a:pt x="1052" y="13859"/>
                      </a:lnTo>
                      <a:lnTo>
                        <a:pt x="1052" y="6480"/>
                      </a:lnTo>
                      <a:lnTo>
                        <a:pt x="118" y="5618"/>
                      </a:lnTo>
                      <a:lnTo>
                        <a:pt x="118" y="153"/>
                      </a:lnTo>
                      <a:cubicBezTo>
                        <a:pt x="154" y="153"/>
                        <a:pt x="154" y="117"/>
                        <a:pt x="154" y="81"/>
                      </a:cubicBezTo>
                      <a:cubicBezTo>
                        <a:pt x="154" y="37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1" name="Google Shape;551;p11"/>
              <p:cNvGrpSpPr/>
              <p:nvPr/>
            </p:nvGrpSpPr>
            <p:grpSpPr>
              <a:xfrm flipH="1" rot="10800000">
                <a:off x="8955494" y="-347821"/>
                <a:ext cx="293675" cy="1609627"/>
                <a:chOff x="5908569" y="193003"/>
                <a:chExt cx="293675" cy="1609627"/>
              </a:xfrm>
            </p:grpSpPr>
            <p:sp>
              <p:nvSpPr>
                <p:cNvPr id="552" name="Google Shape;552;p11"/>
                <p:cNvSpPr/>
                <p:nvPr/>
              </p:nvSpPr>
              <p:spPr>
                <a:xfrm>
                  <a:off x="6140109" y="1432081"/>
                  <a:ext cx="15869" cy="370541"/>
                </a:xfrm>
                <a:custGeom>
                  <a:rect b="b" l="l" r="r" t="t"/>
                  <a:pathLst>
                    <a:path extrusionOk="0" h="3596" w="154">
                      <a:moveTo>
                        <a:pt x="81" y="0"/>
                      </a:moveTo>
                      <a:cubicBezTo>
                        <a:pt x="45" y="0"/>
                        <a:pt x="0" y="36"/>
                        <a:pt x="0" y="72"/>
                      </a:cubicBezTo>
                      <a:cubicBezTo>
                        <a:pt x="0" y="108"/>
                        <a:pt x="0" y="108"/>
                        <a:pt x="45" y="144"/>
                      </a:cubicBezTo>
                      <a:lnTo>
                        <a:pt x="45" y="3595"/>
                      </a:lnTo>
                      <a:lnTo>
                        <a:pt x="117" y="3595"/>
                      </a:lnTo>
                      <a:lnTo>
                        <a:pt x="117" y="144"/>
                      </a:lnTo>
                      <a:cubicBezTo>
                        <a:pt x="117" y="108"/>
                        <a:pt x="153" y="108"/>
                        <a:pt x="153" y="72"/>
                      </a:cubicBezTo>
                      <a:cubicBezTo>
                        <a:pt x="153" y="36"/>
                        <a:pt x="117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11"/>
                <p:cNvSpPr/>
                <p:nvPr/>
              </p:nvSpPr>
              <p:spPr>
                <a:xfrm>
                  <a:off x="6001206" y="1207965"/>
                  <a:ext cx="154774" cy="594658"/>
                </a:xfrm>
                <a:custGeom>
                  <a:rect b="b" l="l" r="r" t="t"/>
                  <a:pathLst>
                    <a:path extrusionOk="0" h="5771" w="1502">
                      <a:moveTo>
                        <a:pt x="1429" y="0"/>
                      </a:moveTo>
                      <a:cubicBezTo>
                        <a:pt x="1393" y="0"/>
                        <a:pt x="1348" y="36"/>
                        <a:pt x="1348" y="72"/>
                      </a:cubicBezTo>
                      <a:cubicBezTo>
                        <a:pt x="1348" y="117"/>
                        <a:pt x="1348" y="117"/>
                        <a:pt x="1393" y="117"/>
                      </a:cubicBezTo>
                      <a:lnTo>
                        <a:pt x="1393" y="710"/>
                      </a:lnTo>
                      <a:lnTo>
                        <a:pt x="944" y="1124"/>
                      </a:lnTo>
                      <a:lnTo>
                        <a:pt x="944" y="4872"/>
                      </a:lnTo>
                      <a:lnTo>
                        <a:pt x="0" y="5689"/>
                      </a:lnTo>
                      <a:lnTo>
                        <a:pt x="0" y="5770"/>
                      </a:lnTo>
                      <a:lnTo>
                        <a:pt x="81" y="5770"/>
                      </a:lnTo>
                      <a:lnTo>
                        <a:pt x="81" y="5734"/>
                      </a:lnTo>
                      <a:lnTo>
                        <a:pt x="1016" y="4872"/>
                      </a:lnTo>
                      <a:lnTo>
                        <a:pt x="1016" y="1124"/>
                      </a:lnTo>
                      <a:lnTo>
                        <a:pt x="1465" y="710"/>
                      </a:lnTo>
                      <a:lnTo>
                        <a:pt x="1465" y="117"/>
                      </a:lnTo>
                      <a:cubicBezTo>
                        <a:pt x="1465" y="117"/>
                        <a:pt x="1501" y="117"/>
                        <a:pt x="1501" y="72"/>
                      </a:cubicBezTo>
                      <a:cubicBezTo>
                        <a:pt x="1501" y="36"/>
                        <a:pt x="1465" y="0"/>
                        <a:pt x="14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11"/>
                <p:cNvSpPr/>
                <p:nvPr/>
              </p:nvSpPr>
              <p:spPr>
                <a:xfrm>
                  <a:off x="5959473" y="625470"/>
                  <a:ext cx="107579" cy="1177158"/>
                </a:xfrm>
                <a:custGeom>
                  <a:rect b="b" l="l" r="r" t="t"/>
                  <a:pathLst>
                    <a:path extrusionOk="0" h="11424" w="1044">
                      <a:moveTo>
                        <a:pt x="971" y="1"/>
                      </a:moveTo>
                      <a:cubicBezTo>
                        <a:pt x="900" y="1"/>
                        <a:pt x="855" y="36"/>
                        <a:pt x="855" y="72"/>
                      </a:cubicBezTo>
                      <a:cubicBezTo>
                        <a:pt x="855" y="108"/>
                        <a:pt x="900" y="153"/>
                        <a:pt x="936" y="153"/>
                      </a:cubicBezTo>
                      <a:lnTo>
                        <a:pt x="936" y="10300"/>
                      </a:lnTo>
                      <a:lnTo>
                        <a:pt x="1" y="11163"/>
                      </a:lnTo>
                      <a:lnTo>
                        <a:pt x="1" y="11423"/>
                      </a:lnTo>
                      <a:lnTo>
                        <a:pt x="73" y="11423"/>
                      </a:lnTo>
                      <a:lnTo>
                        <a:pt x="73" y="11163"/>
                      </a:lnTo>
                      <a:lnTo>
                        <a:pt x="971" y="10336"/>
                      </a:lnTo>
                      <a:lnTo>
                        <a:pt x="971" y="153"/>
                      </a:lnTo>
                      <a:cubicBezTo>
                        <a:pt x="1007" y="153"/>
                        <a:pt x="1043" y="108"/>
                        <a:pt x="1043" y="72"/>
                      </a:cubicBezTo>
                      <a:cubicBezTo>
                        <a:pt x="1043" y="36"/>
                        <a:pt x="1007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11"/>
                <p:cNvSpPr/>
                <p:nvPr/>
              </p:nvSpPr>
              <p:spPr>
                <a:xfrm>
                  <a:off x="6186376" y="1574691"/>
                  <a:ext cx="15869" cy="227930"/>
                </a:xfrm>
                <a:custGeom>
                  <a:rect b="b" l="l" r="r" t="t"/>
                  <a:pathLst>
                    <a:path extrusionOk="0" h="2212" w="154">
                      <a:moveTo>
                        <a:pt x="82" y="0"/>
                      </a:moveTo>
                      <a:cubicBezTo>
                        <a:pt x="46" y="0"/>
                        <a:pt x="1" y="36"/>
                        <a:pt x="1" y="72"/>
                      </a:cubicBezTo>
                      <a:cubicBezTo>
                        <a:pt x="1" y="72"/>
                        <a:pt x="46" y="108"/>
                        <a:pt x="82" y="108"/>
                      </a:cubicBezTo>
                      <a:lnTo>
                        <a:pt x="82" y="2211"/>
                      </a:lnTo>
                      <a:lnTo>
                        <a:pt x="118" y="2211"/>
                      </a:lnTo>
                      <a:lnTo>
                        <a:pt x="118" y="108"/>
                      </a:lnTo>
                      <a:cubicBezTo>
                        <a:pt x="153" y="108"/>
                        <a:pt x="153" y="72"/>
                        <a:pt x="153" y="72"/>
                      </a:cubicBezTo>
                      <a:cubicBezTo>
                        <a:pt x="153" y="36"/>
                        <a:pt x="118" y="0"/>
                        <a:pt x="8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11"/>
                <p:cNvSpPr/>
                <p:nvPr/>
              </p:nvSpPr>
              <p:spPr>
                <a:xfrm>
                  <a:off x="5908569" y="193003"/>
                  <a:ext cx="112113" cy="1609627"/>
                </a:xfrm>
                <a:custGeom>
                  <a:rect b="b" l="l" r="r" t="t"/>
                  <a:pathLst>
                    <a:path extrusionOk="0" h="15621" w="1088">
                      <a:moveTo>
                        <a:pt x="81" y="1"/>
                      </a:moveTo>
                      <a:cubicBezTo>
                        <a:pt x="45" y="1"/>
                        <a:pt x="1" y="36"/>
                        <a:pt x="1" y="81"/>
                      </a:cubicBezTo>
                      <a:cubicBezTo>
                        <a:pt x="1" y="117"/>
                        <a:pt x="45" y="117"/>
                        <a:pt x="81" y="153"/>
                      </a:cubicBezTo>
                      <a:lnTo>
                        <a:pt x="81" y="3523"/>
                      </a:lnTo>
                      <a:lnTo>
                        <a:pt x="980" y="4386"/>
                      </a:lnTo>
                      <a:lnTo>
                        <a:pt x="980" y="12133"/>
                      </a:lnTo>
                      <a:lnTo>
                        <a:pt x="81" y="12996"/>
                      </a:lnTo>
                      <a:lnTo>
                        <a:pt x="81" y="15620"/>
                      </a:lnTo>
                      <a:lnTo>
                        <a:pt x="117" y="15620"/>
                      </a:lnTo>
                      <a:lnTo>
                        <a:pt x="117" y="15171"/>
                      </a:lnTo>
                      <a:lnTo>
                        <a:pt x="1052" y="14308"/>
                      </a:lnTo>
                      <a:lnTo>
                        <a:pt x="1052" y="13032"/>
                      </a:lnTo>
                      <a:cubicBezTo>
                        <a:pt x="1088" y="13032"/>
                        <a:pt x="1088" y="12996"/>
                        <a:pt x="1088" y="12960"/>
                      </a:cubicBezTo>
                      <a:cubicBezTo>
                        <a:pt x="1088" y="12924"/>
                        <a:pt x="1052" y="12888"/>
                        <a:pt x="1016" y="12888"/>
                      </a:cubicBezTo>
                      <a:cubicBezTo>
                        <a:pt x="980" y="12888"/>
                        <a:pt x="944" y="12924"/>
                        <a:pt x="944" y="12960"/>
                      </a:cubicBezTo>
                      <a:cubicBezTo>
                        <a:pt x="944" y="12996"/>
                        <a:pt x="980" y="13032"/>
                        <a:pt x="980" y="13032"/>
                      </a:cubicBezTo>
                      <a:lnTo>
                        <a:pt x="980" y="14308"/>
                      </a:lnTo>
                      <a:lnTo>
                        <a:pt x="117" y="15090"/>
                      </a:lnTo>
                      <a:lnTo>
                        <a:pt x="117" y="12996"/>
                      </a:lnTo>
                      <a:lnTo>
                        <a:pt x="1052" y="12133"/>
                      </a:lnTo>
                      <a:lnTo>
                        <a:pt x="1052" y="4350"/>
                      </a:lnTo>
                      <a:lnTo>
                        <a:pt x="117" y="3523"/>
                      </a:lnTo>
                      <a:lnTo>
                        <a:pt x="117" y="153"/>
                      </a:lnTo>
                      <a:cubicBezTo>
                        <a:pt x="153" y="117"/>
                        <a:pt x="189" y="117"/>
                        <a:pt x="189" y="81"/>
                      </a:cubicBezTo>
                      <a:cubicBezTo>
                        <a:pt x="189" y="36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7" name="Google Shape;557;p11"/>
              <p:cNvGrpSpPr/>
              <p:nvPr/>
            </p:nvGrpSpPr>
            <p:grpSpPr>
              <a:xfrm rot="-5400000">
                <a:off x="-27024" y="474315"/>
                <a:ext cx="1292874" cy="613216"/>
                <a:chOff x="5914137" y="3257003"/>
                <a:chExt cx="1292874" cy="613216"/>
              </a:xfrm>
            </p:grpSpPr>
            <p:sp>
              <p:nvSpPr>
                <p:cNvPr id="558" name="Google Shape;558;p11"/>
                <p:cNvSpPr/>
                <p:nvPr/>
              </p:nvSpPr>
              <p:spPr>
                <a:xfrm rot="-5400000">
                  <a:off x="6554441" y="2716650"/>
                  <a:ext cx="112216" cy="1192923"/>
                </a:xfrm>
                <a:custGeom>
                  <a:rect b="b" l="l" r="r" t="t"/>
                  <a:pathLst>
                    <a:path extrusionOk="0" h="11577" w="1089">
                      <a:moveTo>
                        <a:pt x="1016" y="1"/>
                      </a:moveTo>
                      <a:cubicBezTo>
                        <a:pt x="980" y="1"/>
                        <a:pt x="935" y="37"/>
                        <a:pt x="935" y="82"/>
                      </a:cubicBezTo>
                      <a:cubicBezTo>
                        <a:pt x="935" y="118"/>
                        <a:pt x="935" y="154"/>
                        <a:pt x="980" y="154"/>
                      </a:cubicBezTo>
                      <a:lnTo>
                        <a:pt x="980" y="5878"/>
                      </a:lnTo>
                      <a:lnTo>
                        <a:pt x="1" y="6777"/>
                      </a:lnTo>
                      <a:lnTo>
                        <a:pt x="1" y="11576"/>
                      </a:lnTo>
                      <a:lnTo>
                        <a:pt x="82" y="11576"/>
                      </a:lnTo>
                      <a:lnTo>
                        <a:pt x="82" y="6822"/>
                      </a:lnTo>
                      <a:lnTo>
                        <a:pt x="1052" y="5923"/>
                      </a:lnTo>
                      <a:lnTo>
                        <a:pt x="1052" y="154"/>
                      </a:lnTo>
                      <a:cubicBezTo>
                        <a:pt x="1088" y="154"/>
                        <a:pt x="1088" y="118"/>
                        <a:pt x="1088" y="82"/>
                      </a:cubicBezTo>
                      <a:cubicBezTo>
                        <a:pt x="1088" y="37"/>
                        <a:pt x="1052" y="1"/>
                        <a:pt x="101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11"/>
                <p:cNvSpPr/>
                <p:nvPr/>
              </p:nvSpPr>
              <p:spPr>
                <a:xfrm rot="-5400000">
                  <a:off x="6994376" y="3110221"/>
                  <a:ext cx="65846" cy="359412"/>
                </a:xfrm>
                <a:custGeom>
                  <a:rect b="b" l="l" r="r" t="t"/>
                  <a:pathLst>
                    <a:path extrusionOk="0" h="3488" w="639">
                      <a:moveTo>
                        <a:pt x="81" y="0"/>
                      </a:moveTo>
                      <a:cubicBezTo>
                        <a:pt x="36" y="0"/>
                        <a:pt x="0" y="0"/>
                        <a:pt x="0" y="81"/>
                      </a:cubicBezTo>
                      <a:cubicBezTo>
                        <a:pt x="0" y="81"/>
                        <a:pt x="36" y="117"/>
                        <a:pt x="81" y="117"/>
                      </a:cubicBezTo>
                      <a:lnTo>
                        <a:pt x="81" y="3002"/>
                      </a:lnTo>
                      <a:lnTo>
                        <a:pt x="566" y="3487"/>
                      </a:lnTo>
                      <a:lnTo>
                        <a:pt x="638" y="3487"/>
                      </a:lnTo>
                      <a:lnTo>
                        <a:pt x="117" y="3002"/>
                      </a:lnTo>
                      <a:lnTo>
                        <a:pt x="117" y="117"/>
                      </a:lnTo>
                      <a:cubicBezTo>
                        <a:pt x="153" y="117"/>
                        <a:pt x="189" y="81"/>
                        <a:pt x="189" y="81"/>
                      </a:cubicBezTo>
                      <a:cubicBezTo>
                        <a:pt x="189" y="0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11"/>
                <p:cNvSpPr/>
                <p:nvPr/>
              </p:nvSpPr>
              <p:spPr>
                <a:xfrm rot="-5400000">
                  <a:off x="6735999" y="2998163"/>
                  <a:ext cx="112113" cy="829904"/>
                </a:xfrm>
                <a:custGeom>
                  <a:rect b="b" l="l" r="r" t="t"/>
                  <a:pathLst>
                    <a:path extrusionOk="0" h="8054" w="1088">
                      <a:moveTo>
                        <a:pt x="1007" y="1"/>
                      </a:moveTo>
                      <a:cubicBezTo>
                        <a:pt x="971" y="1"/>
                        <a:pt x="935" y="37"/>
                        <a:pt x="935" y="73"/>
                      </a:cubicBezTo>
                      <a:cubicBezTo>
                        <a:pt x="935" y="109"/>
                        <a:pt x="935" y="109"/>
                        <a:pt x="971" y="154"/>
                      </a:cubicBezTo>
                      <a:lnTo>
                        <a:pt x="971" y="2023"/>
                      </a:lnTo>
                      <a:lnTo>
                        <a:pt x="0" y="2886"/>
                      </a:lnTo>
                      <a:lnTo>
                        <a:pt x="0" y="8053"/>
                      </a:lnTo>
                      <a:lnTo>
                        <a:pt x="72" y="8053"/>
                      </a:lnTo>
                      <a:lnTo>
                        <a:pt x="72" y="2922"/>
                      </a:lnTo>
                      <a:lnTo>
                        <a:pt x="1052" y="2023"/>
                      </a:lnTo>
                      <a:lnTo>
                        <a:pt x="1052" y="154"/>
                      </a:lnTo>
                      <a:cubicBezTo>
                        <a:pt x="1088" y="109"/>
                        <a:pt x="1088" y="109"/>
                        <a:pt x="1088" y="73"/>
                      </a:cubicBezTo>
                      <a:cubicBezTo>
                        <a:pt x="1088" y="37"/>
                        <a:pt x="1052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11"/>
                <p:cNvSpPr/>
                <p:nvPr/>
              </p:nvSpPr>
              <p:spPr>
                <a:xfrm rot="-5400000">
                  <a:off x="6541508" y="3065814"/>
                  <a:ext cx="157556" cy="1173448"/>
                </a:xfrm>
                <a:custGeom>
                  <a:rect b="b" l="l" r="r" t="t"/>
                  <a:pathLst>
                    <a:path extrusionOk="0" h="11388" w="1529">
                      <a:moveTo>
                        <a:pt x="747" y="0"/>
                      </a:moveTo>
                      <a:cubicBezTo>
                        <a:pt x="711" y="0"/>
                        <a:pt x="675" y="36"/>
                        <a:pt x="675" y="72"/>
                      </a:cubicBezTo>
                      <a:cubicBezTo>
                        <a:pt x="675" y="72"/>
                        <a:pt x="711" y="117"/>
                        <a:pt x="711" y="153"/>
                      </a:cubicBezTo>
                      <a:lnTo>
                        <a:pt x="711" y="8988"/>
                      </a:lnTo>
                      <a:lnTo>
                        <a:pt x="1421" y="9590"/>
                      </a:lnTo>
                      <a:lnTo>
                        <a:pt x="1421" y="10408"/>
                      </a:lnTo>
                      <a:lnTo>
                        <a:pt x="109" y="9248"/>
                      </a:lnTo>
                      <a:lnTo>
                        <a:pt x="109" y="5653"/>
                      </a:lnTo>
                      <a:cubicBezTo>
                        <a:pt x="145" y="5653"/>
                        <a:pt x="145" y="5617"/>
                        <a:pt x="145" y="5582"/>
                      </a:cubicBezTo>
                      <a:cubicBezTo>
                        <a:pt x="145" y="5546"/>
                        <a:pt x="109" y="5510"/>
                        <a:pt x="73" y="5510"/>
                      </a:cubicBezTo>
                      <a:cubicBezTo>
                        <a:pt x="37" y="5510"/>
                        <a:pt x="1" y="5546"/>
                        <a:pt x="1" y="5582"/>
                      </a:cubicBezTo>
                      <a:cubicBezTo>
                        <a:pt x="1" y="5617"/>
                        <a:pt x="37" y="5653"/>
                        <a:pt x="37" y="5653"/>
                      </a:cubicBezTo>
                      <a:lnTo>
                        <a:pt x="37" y="9248"/>
                      </a:lnTo>
                      <a:lnTo>
                        <a:pt x="1421" y="10489"/>
                      </a:lnTo>
                      <a:lnTo>
                        <a:pt x="1421" y="11387"/>
                      </a:lnTo>
                      <a:lnTo>
                        <a:pt x="1457" y="11387"/>
                      </a:lnTo>
                      <a:lnTo>
                        <a:pt x="1457" y="2472"/>
                      </a:lnTo>
                      <a:cubicBezTo>
                        <a:pt x="1493" y="2472"/>
                        <a:pt x="1529" y="2436"/>
                        <a:pt x="1529" y="2400"/>
                      </a:cubicBezTo>
                      <a:cubicBezTo>
                        <a:pt x="1529" y="2364"/>
                        <a:pt x="1493" y="2319"/>
                        <a:pt x="1457" y="2319"/>
                      </a:cubicBezTo>
                      <a:cubicBezTo>
                        <a:pt x="1385" y="2319"/>
                        <a:pt x="1349" y="2364"/>
                        <a:pt x="1349" y="2400"/>
                      </a:cubicBezTo>
                      <a:cubicBezTo>
                        <a:pt x="1349" y="2436"/>
                        <a:pt x="1385" y="2472"/>
                        <a:pt x="1421" y="2472"/>
                      </a:cubicBezTo>
                      <a:lnTo>
                        <a:pt x="1421" y="9509"/>
                      </a:lnTo>
                      <a:lnTo>
                        <a:pt x="783" y="8952"/>
                      </a:lnTo>
                      <a:lnTo>
                        <a:pt x="783" y="153"/>
                      </a:lnTo>
                      <a:cubicBezTo>
                        <a:pt x="819" y="117"/>
                        <a:pt x="854" y="117"/>
                        <a:pt x="854" y="72"/>
                      </a:cubicBezTo>
                      <a:cubicBezTo>
                        <a:pt x="854" y="36"/>
                        <a:pt x="819" y="0"/>
                        <a:pt x="7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11"/>
                <p:cNvSpPr/>
                <p:nvPr/>
              </p:nvSpPr>
              <p:spPr>
                <a:xfrm rot="-5400000">
                  <a:off x="6654906" y="2967148"/>
                  <a:ext cx="112216" cy="991990"/>
                </a:xfrm>
                <a:custGeom>
                  <a:rect b="b" l="l" r="r" t="t"/>
                  <a:pathLst>
                    <a:path extrusionOk="0" h="9627" w="1089">
                      <a:moveTo>
                        <a:pt x="1007" y="1"/>
                      </a:moveTo>
                      <a:cubicBezTo>
                        <a:pt x="971" y="1"/>
                        <a:pt x="935" y="1"/>
                        <a:pt x="935" y="73"/>
                      </a:cubicBezTo>
                      <a:cubicBezTo>
                        <a:pt x="935" y="73"/>
                        <a:pt x="935" y="109"/>
                        <a:pt x="971" y="109"/>
                      </a:cubicBezTo>
                      <a:lnTo>
                        <a:pt x="971" y="3407"/>
                      </a:lnTo>
                      <a:lnTo>
                        <a:pt x="1" y="4270"/>
                      </a:lnTo>
                      <a:lnTo>
                        <a:pt x="37" y="4306"/>
                      </a:lnTo>
                      <a:lnTo>
                        <a:pt x="1" y="4306"/>
                      </a:lnTo>
                      <a:lnTo>
                        <a:pt x="1" y="9626"/>
                      </a:lnTo>
                      <a:lnTo>
                        <a:pt x="73" y="9626"/>
                      </a:lnTo>
                      <a:lnTo>
                        <a:pt x="73" y="4306"/>
                      </a:lnTo>
                      <a:lnTo>
                        <a:pt x="1043" y="3407"/>
                      </a:lnTo>
                      <a:lnTo>
                        <a:pt x="1043" y="109"/>
                      </a:lnTo>
                      <a:cubicBezTo>
                        <a:pt x="1088" y="109"/>
                        <a:pt x="1088" y="73"/>
                        <a:pt x="1088" y="73"/>
                      </a:cubicBezTo>
                      <a:cubicBezTo>
                        <a:pt x="1088" y="1"/>
                        <a:pt x="1043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11"/>
                <p:cNvSpPr/>
                <p:nvPr/>
              </p:nvSpPr>
              <p:spPr>
                <a:xfrm rot="-5400000">
                  <a:off x="7148990" y="3673303"/>
                  <a:ext cx="14942" cy="101085"/>
                </a:xfrm>
                <a:custGeom>
                  <a:rect b="b" l="l" r="r" t="t"/>
                  <a:pathLst>
                    <a:path extrusionOk="0" h="981" w="145">
                      <a:moveTo>
                        <a:pt x="73" y="1"/>
                      </a:moveTo>
                      <a:cubicBezTo>
                        <a:pt x="37" y="1"/>
                        <a:pt x="1" y="46"/>
                        <a:pt x="1" y="82"/>
                      </a:cubicBezTo>
                      <a:cubicBezTo>
                        <a:pt x="1" y="117"/>
                        <a:pt x="37" y="153"/>
                        <a:pt x="37" y="153"/>
                      </a:cubicBezTo>
                      <a:lnTo>
                        <a:pt x="37" y="980"/>
                      </a:lnTo>
                      <a:lnTo>
                        <a:pt x="109" y="980"/>
                      </a:lnTo>
                      <a:lnTo>
                        <a:pt x="109" y="153"/>
                      </a:lnTo>
                      <a:cubicBezTo>
                        <a:pt x="145" y="153"/>
                        <a:pt x="145" y="117"/>
                        <a:pt x="145" y="82"/>
                      </a:cubicBezTo>
                      <a:cubicBezTo>
                        <a:pt x="145" y="46"/>
                        <a:pt x="109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11"/>
                <p:cNvSpPr/>
                <p:nvPr/>
              </p:nvSpPr>
              <p:spPr>
                <a:xfrm rot="-5400000">
                  <a:off x="6581798" y="3245007"/>
                  <a:ext cx="96450" cy="1153973"/>
                </a:xfrm>
                <a:custGeom>
                  <a:rect b="b" l="l" r="r" t="t"/>
                  <a:pathLst>
                    <a:path extrusionOk="0" h="11199" w="936">
                      <a:moveTo>
                        <a:pt x="854" y="0"/>
                      </a:moveTo>
                      <a:cubicBezTo>
                        <a:pt x="818" y="0"/>
                        <a:pt x="783" y="36"/>
                        <a:pt x="783" y="72"/>
                      </a:cubicBezTo>
                      <a:lnTo>
                        <a:pt x="783" y="108"/>
                      </a:lnTo>
                      <a:lnTo>
                        <a:pt x="1" y="827"/>
                      </a:lnTo>
                      <a:lnTo>
                        <a:pt x="1" y="1348"/>
                      </a:lnTo>
                      <a:lnTo>
                        <a:pt x="854" y="2130"/>
                      </a:lnTo>
                      <a:lnTo>
                        <a:pt x="854" y="11198"/>
                      </a:lnTo>
                      <a:lnTo>
                        <a:pt x="899" y="11198"/>
                      </a:lnTo>
                      <a:lnTo>
                        <a:pt x="899" y="2094"/>
                      </a:lnTo>
                      <a:lnTo>
                        <a:pt x="73" y="1312"/>
                      </a:lnTo>
                      <a:lnTo>
                        <a:pt x="73" y="863"/>
                      </a:lnTo>
                      <a:lnTo>
                        <a:pt x="854" y="153"/>
                      </a:lnTo>
                      <a:cubicBezTo>
                        <a:pt x="899" y="153"/>
                        <a:pt x="935" y="108"/>
                        <a:pt x="935" y="72"/>
                      </a:cubicBezTo>
                      <a:cubicBezTo>
                        <a:pt x="935" y="36"/>
                        <a:pt x="899" y="0"/>
                        <a:pt x="8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11"/>
                <p:cNvSpPr/>
                <p:nvPr/>
              </p:nvSpPr>
              <p:spPr>
                <a:xfrm rot="-5400000">
                  <a:off x="6504517" y="2716702"/>
                  <a:ext cx="112113" cy="1292874"/>
                </a:xfrm>
                <a:custGeom>
                  <a:rect b="b" l="l" r="r" t="t"/>
                  <a:pathLst>
                    <a:path extrusionOk="0" h="12547" w="1088">
                      <a:moveTo>
                        <a:pt x="1016" y="0"/>
                      </a:moveTo>
                      <a:cubicBezTo>
                        <a:pt x="971" y="0"/>
                        <a:pt x="935" y="36"/>
                        <a:pt x="935" y="72"/>
                      </a:cubicBezTo>
                      <a:cubicBezTo>
                        <a:pt x="935" y="108"/>
                        <a:pt x="935" y="153"/>
                        <a:pt x="971" y="153"/>
                      </a:cubicBezTo>
                      <a:lnTo>
                        <a:pt x="971" y="6669"/>
                      </a:lnTo>
                      <a:lnTo>
                        <a:pt x="0" y="7567"/>
                      </a:lnTo>
                      <a:lnTo>
                        <a:pt x="0" y="12546"/>
                      </a:lnTo>
                      <a:lnTo>
                        <a:pt x="72" y="12546"/>
                      </a:lnTo>
                      <a:lnTo>
                        <a:pt x="72" y="7603"/>
                      </a:lnTo>
                      <a:lnTo>
                        <a:pt x="1052" y="6705"/>
                      </a:lnTo>
                      <a:lnTo>
                        <a:pt x="1052" y="153"/>
                      </a:lnTo>
                      <a:cubicBezTo>
                        <a:pt x="1088" y="153"/>
                        <a:pt x="1088" y="108"/>
                        <a:pt x="1088" y="72"/>
                      </a:cubicBezTo>
                      <a:cubicBezTo>
                        <a:pt x="1088" y="36"/>
                        <a:pt x="1052" y="0"/>
                        <a:pt x="101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66" name="Google Shape;566;p11"/>
              <p:cNvSpPr/>
              <p:nvPr/>
            </p:nvSpPr>
            <p:spPr>
              <a:xfrm rot="10800000">
                <a:off x="903011" y="-589175"/>
                <a:ext cx="315833" cy="1501226"/>
              </a:xfrm>
              <a:custGeom>
                <a:rect b="b" l="l" r="r" t="t"/>
                <a:pathLst>
                  <a:path extrusionOk="0" h="14569" w="3065">
                    <a:moveTo>
                      <a:pt x="2130" y="0"/>
                    </a:moveTo>
                    <a:cubicBezTo>
                      <a:pt x="2094" y="0"/>
                      <a:pt x="2058" y="36"/>
                      <a:pt x="2058" y="72"/>
                    </a:cubicBezTo>
                    <a:cubicBezTo>
                      <a:pt x="2058" y="108"/>
                      <a:pt x="2058" y="108"/>
                      <a:pt x="2094" y="153"/>
                    </a:cubicBezTo>
                    <a:lnTo>
                      <a:pt x="2094" y="3523"/>
                    </a:lnTo>
                    <a:lnTo>
                      <a:pt x="3029" y="4377"/>
                    </a:lnTo>
                    <a:lnTo>
                      <a:pt x="3029" y="7450"/>
                    </a:lnTo>
                    <a:lnTo>
                      <a:pt x="2166" y="8241"/>
                    </a:lnTo>
                    <a:lnTo>
                      <a:pt x="2166" y="6327"/>
                    </a:lnTo>
                    <a:cubicBezTo>
                      <a:pt x="2166" y="6327"/>
                      <a:pt x="2202" y="6291"/>
                      <a:pt x="2202" y="6255"/>
                    </a:cubicBezTo>
                    <a:cubicBezTo>
                      <a:pt x="2202" y="6219"/>
                      <a:pt x="2166" y="6174"/>
                      <a:pt x="2130" y="6174"/>
                    </a:cubicBezTo>
                    <a:cubicBezTo>
                      <a:pt x="2094" y="6174"/>
                      <a:pt x="2058" y="6219"/>
                      <a:pt x="2058" y="6255"/>
                    </a:cubicBezTo>
                    <a:cubicBezTo>
                      <a:pt x="2058" y="6291"/>
                      <a:pt x="2058" y="6327"/>
                      <a:pt x="2094" y="6327"/>
                    </a:cubicBezTo>
                    <a:lnTo>
                      <a:pt x="2094" y="11755"/>
                    </a:lnTo>
                    <a:lnTo>
                      <a:pt x="1609" y="11306"/>
                    </a:lnTo>
                    <a:lnTo>
                      <a:pt x="1609" y="2849"/>
                    </a:lnTo>
                    <a:cubicBezTo>
                      <a:pt x="1645" y="2849"/>
                      <a:pt x="1645" y="2804"/>
                      <a:pt x="1645" y="2768"/>
                    </a:cubicBezTo>
                    <a:cubicBezTo>
                      <a:pt x="1645" y="2732"/>
                      <a:pt x="1609" y="2696"/>
                      <a:pt x="1573" y="2696"/>
                    </a:cubicBezTo>
                    <a:cubicBezTo>
                      <a:pt x="1528" y="2696"/>
                      <a:pt x="1492" y="2732"/>
                      <a:pt x="1492" y="2768"/>
                    </a:cubicBezTo>
                    <a:cubicBezTo>
                      <a:pt x="1492" y="2804"/>
                      <a:pt x="1528" y="2849"/>
                      <a:pt x="1573" y="2849"/>
                    </a:cubicBezTo>
                    <a:lnTo>
                      <a:pt x="1573" y="11342"/>
                    </a:lnTo>
                    <a:lnTo>
                      <a:pt x="2094" y="11836"/>
                    </a:lnTo>
                    <a:lnTo>
                      <a:pt x="2094" y="13031"/>
                    </a:lnTo>
                    <a:lnTo>
                      <a:pt x="1007" y="12016"/>
                    </a:lnTo>
                    <a:lnTo>
                      <a:pt x="1007" y="8574"/>
                    </a:lnTo>
                    <a:lnTo>
                      <a:pt x="72" y="7747"/>
                    </a:lnTo>
                    <a:lnTo>
                      <a:pt x="72" y="4646"/>
                    </a:lnTo>
                    <a:lnTo>
                      <a:pt x="1007" y="3820"/>
                    </a:lnTo>
                    <a:lnTo>
                      <a:pt x="1007" y="413"/>
                    </a:lnTo>
                    <a:cubicBezTo>
                      <a:pt x="1043" y="413"/>
                      <a:pt x="1043" y="377"/>
                      <a:pt x="1043" y="377"/>
                    </a:cubicBezTo>
                    <a:cubicBezTo>
                      <a:pt x="1043" y="333"/>
                      <a:pt x="1007" y="297"/>
                      <a:pt x="971" y="297"/>
                    </a:cubicBezTo>
                    <a:cubicBezTo>
                      <a:pt x="935" y="297"/>
                      <a:pt x="899" y="333"/>
                      <a:pt x="899" y="377"/>
                    </a:cubicBezTo>
                    <a:cubicBezTo>
                      <a:pt x="899" y="377"/>
                      <a:pt x="899" y="413"/>
                      <a:pt x="935" y="413"/>
                    </a:cubicBezTo>
                    <a:lnTo>
                      <a:pt x="935" y="3784"/>
                    </a:lnTo>
                    <a:lnTo>
                      <a:pt x="0" y="4646"/>
                    </a:lnTo>
                    <a:lnTo>
                      <a:pt x="0" y="7747"/>
                    </a:lnTo>
                    <a:lnTo>
                      <a:pt x="935" y="8610"/>
                    </a:lnTo>
                    <a:lnTo>
                      <a:pt x="935" y="12061"/>
                    </a:lnTo>
                    <a:lnTo>
                      <a:pt x="2094" y="13103"/>
                    </a:lnTo>
                    <a:lnTo>
                      <a:pt x="2094" y="14568"/>
                    </a:lnTo>
                    <a:lnTo>
                      <a:pt x="2166" y="14568"/>
                    </a:lnTo>
                    <a:lnTo>
                      <a:pt x="2166" y="8313"/>
                    </a:lnTo>
                    <a:lnTo>
                      <a:pt x="3065" y="7450"/>
                    </a:lnTo>
                    <a:lnTo>
                      <a:pt x="3065" y="4341"/>
                    </a:lnTo>
                    <a:lnTo>
                      <a:pt x="2166" y="3478"/>
                    </a:lnTo>
                    <a:lnTo>
                      <a:pt x="2166" y="153"/>
                    </a:lnTo>
                    <a:cubicBezTo>
                      <a:pt x="2166" y="108"/>
                      <a:pt x="2202" y="108"/>
                      <a:pt x="2202" y="72"/>
                    </a:cubicBezTo>
                    <a:cubicBezTo>
                      <a:pt x="2202" y="36"/>
                      <a:pt x="2166" y="0"/>
                      <a:pt x="21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7" name="Google Shape;567;p11"/>
              <p:cNvGrpSpPr/>
              <p:nvPr/>
            </p:nvGrpSpPr>
            <p:grpSpPr>
              <a:xfrm rot="-5400000">
                <a:off x="695958" y="-146976"/>
                <a:ext cx="1682787" cy="798387"/>
                <a:chOff x="7395926" y="4345146"/>
                <a:chExt cx="1682787" cy="798387"/>
              </a:xfrm>
            </p:grpSpPr>
            <p:sp>
              <p:nvSpPr>
                <p:cNvPr id="568" name="Google Shape;568;p11"/>
                <p:cNvSpPr/>
                <p:nvPr/>
              </p:nvSpPr>
              <p:spPr>
                <a:xfrm rot="-5400000">
                  <a:off x="8692399" y="4649854"/>
                  <a:ext cx="101087" cy="671528"/>
                </a:xfrm>
                <a:custGeom>
                  <a:rect b="b" l="l" r="r" t="t"/>
                  <a:pathLst>
                    <a:path extrusionOk="0" h="6517" w="981">
                      <a:moveTo>
                        <a:pt x="899" y="1"/>
                      </a:moveTo>
                      <a:cubicBezTo>
                        <a:pt x="827" y="1"/>
                        <a:pt x="827" y="36"/>
                        <a:pt x="827" y="72"/>
                      </a:cubicBezTo>
                      <a:lnTo>
                        <a:pt x="827" y="108"/>
                      </a:lnTo>
                      <a:lnTo>
                        <a:pt x="1" y="818"/>
                      </a:lnTo>
                      <a:lnTo>
                        <a:pt x="1" y="1349"/>
                      </a:lnTo>
                      <a:lnTo>
                        <a:pt x="863" y="2095"/>
                      </a:lnTo>
                      <a:lnTo>
                        <a:pt x="863" y="6516"/>
                      </a:lnTo>
                      <a:lnTo>
                        <a:pt x="899" y="6516"/>
                      </a:lnTo>
                      <a:lnTo>
                        <a:pt x="899" y="1160"/>
                      </a:lnTo>
                      <a:cubicBezTo>
                        <a:pt x="935" y="1160"/>
                        <a:pt x="980" y="1160"/>
                        <a:pt x="980" y="1124"/>
                      </a:cubicBezTo>
                      <a:cubicBezTo>
                        <a:pt x="980" y="1088"/>
                        <a:pt x="935" y="1043"/>
                        <a:pt x="899" y="1043"/>
                      </a:cubicBezTo>
                      <a:cubicBezTo>
                        <a:pt x="827" y="1043"/>
                        <a:pt x="827" y="1088"/>
                        <a:pt x="827" y="1124"/>
                      </a:cubicBezTo>
                      <a:cubicBezTo>
                        <a:pt x="827" y="1160"/>
                        <a:pt x="827" y="1160"/>
                        <a:pt x="863" y="1160"/>
                      </a:cubicBezTo>
                      <a:lnTo>
                        <a:pt x="863" y="2023"/>
                      </a:lnTo>
                      <a:lnTo>
                        <a:pt x="82" y="1313"/>
                      </a:lnTo>
                      <a:lnTo>
                        <a:pt x="82" y="863"/>
                      </a:lnTo>
                      <a:lnTo>
                        <a:pt x="863" y="144"/>
                      </a:lnTo>
                      <a:lnTo>
                        <a:pt x="899" y="144"/>
                      </a:lnTo>
                      <a:cubicBezTo>
                        <a:pt x="935" y="144"/>
                        <a:pt x="980" y="108"/>
                        <a:pt x="980" y="72"/>
                      </a:cubicBezTo>
                      <a:cubicBezTo>
                        <a:pt x="980" y="36"/>
                        <a:pt x="935" y="1"/>
                        <a:pt x="89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11"/>
                <p:cNvSpPr/>
                <p:nvPr/>
              </p:nvSpPr>
              <p:spPr>
                <a:xfrm rot="-5400000">
                  <a:off x="8086771" y="4047928"/>
                  <a:ext cx="301097" cy="1682787"/>
                </a:xfrm>
                <a:custGeom>
                  <a:rect b="b" l="l" r="r" t="t"/>
                  <a:pathLst>
                    <a:path extrusionOk="0" h="16331" w="2922">
                      <a:moveTo>
                        <a:pt x="73" y="1"/>
                      </a:moveTo>
                      <a:cubicBezTo>
                        <a:pt x="37" y="1"/>
                        <a:pt x="1" y="36"/>
                        <a:pt x="1" y="72"/>
                      </a:cubicBezTo>
                      <a:cubicBezTo>
                        <a:pt x="1" y="117"/>
                        <a:pt x="37" y="153"/>
                        <a:pt x="73" y="153"/>
                      </a:cubicBezTo>
                      <a:lnTo>
                        <a:pt x="73" y="2849"/>
                      </a:lnTo>
                      <a:lnTo>
                        <a:pt x="522" y="3263"/>
                      </a:lnTo>
                      <a:lnTo>
                        <a:pt x="522" y="4872"/>
                      </a:lnTo>
                      <a:lnTo>
                        <a:pt x="1421" y="5734"/>
                      </a:lnTo>
                      <a:lnTo>
                        <a:pt x="1421" y="16330"/>
                      </a:lnTo>
                      <a:lnTo>
                        <a:pt x="1502" y="16330"/>
                      </a:lnTo>
                      <a:lnTo>
                        <a:pt x="1502" y="8691"/>
                      </a:lnTo>
                      <a:lnTo>
                        <a:pt x="2095" y="8125"/>
                      </a:lnTo>
                      <a:lnTo>
                        <a:pt x="2095" y="6103"/>
                      </a:lnTo>
                      <a:lnTo>
                        <a:pt x="2922" y="5357"/>
                      </a:lnTo>
                      <a:lnTo>
                        <a:pt x="2922" y="4836"/>
                      </a:lnTo>
                      <a:lnTo>
                        <a:pt x="2140" y="4081"/>
                      </a:lnTo>
                      <a:cubicBezTo>
                        <a:pt x="2140" y="4045"/>
                        <a:pt x="2095" y="4009"/>
                        <a:pt x="2059" y="4009"/>
                      </a:cubicBezTo>
                      <a:cubicBezTo>
                        <a:pt x="2023" y="4009"/>
                        <a:pt x="1987" y="4045"/>
                        <a:pt x="1987" y="4081"/>
                      </a:cubicBezTo>
                      <a:cubicBezTo>
                        <a:pt x="1987" y="4117"/>
                        <a:pt x="2023" y="4162"/>
                        <a:pt x="2059" y="4162"/>
                      </a:cubicBezTo>
                      <a:lnTo>
                        <a:pt x="2095" y="4117"/>
                      </a:lnTo>
                      <a:lnTo>
                        <a:pt x="2850" y="4872"/>
                      </a:lnTo>
                      <a:lnTo>
                        <a:pt x="2850" y="5321"/>
                      </a:lnTo>
                      <a:lnTo>
                        <a:pt x="2095" y="6031"/>
                      </a:lnTo>
                      <a:lnTo>
                        <a:pt x="2095" y="5168"/>
                      </a:lnTo>
                      <a:lnTo>
                        <a:pt x="2140" y="5132"/>
                      </a:lnTo>
                      <a:cubicBezTo>
                        <a:pt x="2140" y="5096"/>
                        <a:pt x="2095" y="5060"/>
                        <a:pt x="2059" y="5060"/>
                      </a:cubicBezTo>
                      <a:cubicBezTo>
                        <a:pt x="2023" y="5060"/>
                        <a:pt x="1987" y="5096"/>
                        <a:pt x="1987" y="5132"/>
                      </a:cubicBezTo>
                      <a:cubicBezTo>
                        <a:pt x="1987" y="5132"/>
                        <a:pt x="1987" y="5168"/>
                        <a:pt x="2023" y="5168"/>
                      </a:cubicBezTo>
                      <a:lnTo>
                        <a:pt x="2023" y="8125"/>
                      </a:lnTo>
                      <a:lnTo>
                        <a:pt x="1502" y="8610"/>
                      </a:lnTo>
                      <a:lnTo>
                        <a:pt x="1502" y="5734"/>
                      </a:lnTo>
                      <a:lnTo>
                        <a:pt x="567" y="4872"/>
                      </a:lnTo>
                      <a:lnTo>
                        <a:pt x="567" y="3218"/>
                      </a:lnTo>
                      <a:lnTo>
                        <a:pt x="118" y="2814"/>
                      </a:lnTo>
                      <a:lnTo>
                        <a:pt x="118" y="153"/>
                      </a:lnTo>
                      <a:cubicBezTo>
                        <a:pt x="153" y="153"/>
                        <a:pt x="189" y="117"/>
                        <a:pt x="189" y="72"/>
                      </a:cubicBezTo>
                      <a:cubicBezTo>
                        <a:pt x="189" y="36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11"/>
                <p:cNvSpPr/>
                <p:nvPr/>
              </p:nvSpPr>
              <p:spPr>
                <a:xfrm rot="-5400000">
                  <a:off x="8461381" y="4526204"/>
                  <a:ext cx="107476" cy="1127182"/>
                </a:xfrm>
                <a:custGeom>
                  <a:rect b="b" l="l" r="r" t="t"/>
                  <a:pathLst>
                    <a:path extrusionOk="0" h="10939" w="1043">
                      <a:moveTo>
                        <a:pt x="935" y="1"/>
                      </a:moveTo>
                      <a:cubicBezTo>
                        <a:pt x="899" y="1"/>
                        <a:pt x="854" y="37"/>
                        <a:pt x="854" y="73"/>
                      </a:cubicBezTo>
                      <a:cubicBezTo>
                        <a:pt x="854" y="118"/>
                        <a:pt x="899" y="118"/>
                        <a:pt x="935" y="154"/>
                      </a:cubicBezTo>
                      <a:lnTo>
                        <a:pt x="935" y="3488"/>
                      </a:lnTo>
                      <a:lnTo>
                        <a:pt x="0" y="4342"/>
                      </a:lnTo>
                      <a:lnTo>
                        <a:pt x="0" y="7451"/>
                      </a:lnTo>
                      <a:lnTo>
                        <a:pt x="935" y="8314"/>
                      </a:lnTo>
                      <a:lnTo>
                        <a:pt x="935" y="10938"/>
                      </a:lnTo>
                      <a:lnTo>
                        <a:pt x="971" y="10938"/>
                      </a:lnTo>
                      <a:lnTo>
                        <a:pt x="971" y="8314"/>
                      </a:lnTo>
                      <a:lnTo>
                        <a:pt x="36" y="7451"/>
                      </a:lnTo>
                      <a:lnTo>
                        <a:pt x="36" y="4387"/>
                      </a:lnTo>
                      <a:lnTo>
                        <a:pt x="971" y="3524"/>
                      </a:lnTo>
                      <a:lnTo>
                        <a:pt x="971" y="154"/>
                      </a:lnTo>
                      <a:cubicBezTo>
                        <a:pt x="1007" y="118"/>
                        <a:pt x="1043" y="118"/>
                        <a:pt x="1043" y="73"/>
                      </a:cubicBezTo>
                      <a:cubicBezTo>
                        <a:pt x="1043" y="37"/>
                        <a:pt x="1007" y="1"/>
                        <a:pt x="93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11"/>
                <p:cNvSpPr/>
                <p:nvPr/>
              </p:nvSpPr>
              <p:spPr>
                <a:xfrm rot="-5400000">
                  <a:off x="8756285" y="4786901"/>
                  <a:ext cx="112216" cy="532627"/>
                </a:xfrm>
                <a:custGeom>
                  <a:rect b="b" l="l" r="r" t="t"/>
                  <a:pathLst>
                    <a:path extrusionOk="0" h="5169" w="1089">
                      <a:moveTo>
                        <a:pt x="73" y="1"/>
                      </a:moveTo>
                      <a:cubicBezTo>
                        <a:pt x="37" y="1"/>
                        <a:pt x="1" y="37"/>
                        <a:pt x="1" y="73"/>
                      </a:cubicBezTo>
                      <a:cubicBezTo>
                        <a:pt x="1" y="108"/>
                        <a:pt x="37" y="144"/>
                        <a:pt x="73" y="144"/>
                      </a:cubicBezTo>
                      <a:lnTo>
                        <a:pt x="117" y="108"/>
                      </a:lnTo>
                      <a:lnTo>
                        <a:pt x="1016" y="935"/>
                      </a:lnTo>
                      <a:lnTo>
                        <a:pt x="1016" y="5168"/>
                      </a:lnTo>
                      <a:lnTo>
                        <a:pt x="1088" y="5168"/>
                      </a:lnTo>
                      <a:lnTo>
                        <a:pt x="1088" y="935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11"/>
                <p:cNvSpPr/>
                <p:nvPr/>
              </p:nvSpPr>
              <p:spPr>
                <a:xfrm rot="-5400000">
                  <a:off x="8397441" y="4161376"/>
                  <a:ext cx="231645" cy="1130891"/>
                </a:xfrm>
                <a:custGeom>
                  <a:rect b="b" l="l" r="r" t="t"/>
                  <a:pathLst>
                    <a:path extrusionOk="0" h="10975" w="2248">
                      <a:moveTo>
                        <a:pt x="1574" y="1"/>
                      </a:moveTo>
                      <a:cubicBezTo>
                        <a:pt x="1529" y="1"/>
                        <a:pt x="1493" y="1"/>
                        <a:pt x="1493" y="37"/>
                      </a:cubicBezTo>
                      <a:lnTo>
                        <a:pt x="1493" y="73"/>
                      </a:lnTo>
                      <a:lnTo>
                        <a:pt x="594" y="936"/>
                      </a:lnTo>
                      <a:lnTo>
                        <a:pt x="594" y="8350"/>
                      </a:lnTo>
                      <a:lnTo>
                        <a:pt x="73" y="7901"/>
                      </a:lnTo>
                      <a:lnTo>
                        <a:pt x="73" y="5133"/>
                      </a:lnTo>
                      <a:cubicBezTo>
                        <a:pt x="109" y="5133"/>
                        <a:pt x="145" y="5097"/>
                        <a:pt x="145" y="5052"/>
                      </a:cubicBezTo>
                      <a:cubicBezTo>
                        <a:pt x="145" y="5016"/>
                        <a:pt x="109" y="5016"/>
                        <a:pt x="73" y="5016"/>
                      </a:cubicBezTo>
                      <a:cubicBezTo>
                        <a:pt x="37" y="5016"/>
                        <a:pt x="1" y="5016"/>
                        <a:pt x="1" y="5052"/>
                      </a:cubicBezTo>
                      <a:cubicBezTo>
                        <a:pt x="1" y="5097"/>
                        <a:pt x="1" y="5133"/>
                        <a:pt x="37" y="5133"/>
                      </a:cubicBezTo>
                      <a:lnTo>
                        <a:pt x="37" y="7937"/>
                      </a:lnTo>
                      <a:lnTo>
                        <a:pt x="2167" y="9887"/>
                      </a:lnTo>
                      <a:lnTo>
                        <a:pt x="2167" y="10974"/>
                      </a:lnTo>
                      <a:lnTo>
                        <a:pt x="2203" y="10974"/>
                      </a:lnTo>
                      <a:lnTo>
                        <a:pt x="2203" y="7523"/>
                      </a:lnTo>
                      <a:cubicBezTo>
                        <a:pt x="2248" y="7487"/>
                        <a:pt x="2248" y="7487"/>
                        <a:pt x="2248" y="7451"/>
                      </a:cubicBezTo>
                      <a:cubicBezTo>
                        <a:pt x="2248" y="7415"/>
                        <a:pt x="2203" y="7379"/>
                        <a:pt x="2167" y="7379"/>
                      </a:cubicBezTo>
                      <a:cubicBezTo>
                        <a:pt x="2131" y="7379"/>
                        <a:pt x="2095" y="7415"/>
                        <a:pt x="2095" y="7451"/>
                      </a:cubicBezTo>
                      <a:cubicBezTo>
                        <a:pt x="2095" y="7487"/>
                        <a:pt x="2131" y="7487"/>
                        <a:pt x="2167" y="7523"/>
                      </a:cubicBezTo>
                      <a:lnTo>
                        <a:pt x="2167" y="9249"/>
                      </a:lnTo>
                      <a:lnTo>
                        <a:pt x="1044" y="8242"/>
                      </a:lnTo>
                      <a:lnTo>
                        <a:pt x="1044" y="1277"/>
                      </a:lnTo>
                      <a:cubicBezTo>
                        <a:pt x="1079" y="1277"/>
                        <a:pt x="1079" y="1232"/>
                        <a:pt x="1079" y="1232"/>
                      </a:cubicBezTo>
                      <a:cubicBezTo>
                        <a:pt x="1079" y="1196"/>
                        <a:pt x="1044" y="1160"/>
                        <a:pt x="1008" y="1160"/>
                      </a:cubicBezTo>
                      <a:cubicBezTo>
                        <a:pt x="972" y="1160"/>
                        <a:pt x="936" y="1196"/>
                        <a:pt x="936" y="1232"/>
                      </a:cubicBezTo>
                      <a:lnTo>
                        <a:pt x="972" y="1277"/>
                      </a:lnTo>
                      <a:lnTo>
                        <a:pt x="972" y="8242"/>
                      </a:lnTo>
                      <a:lnTo>
                        <a:pt x="2167" y="9321"/>
                      </a:lnTo>
                      <a:lnTo>
                        <a:pt x="2167" y="9815"/>
                      </a:lnTo>
                      <a:lnTo>
                        <a:pt x="630" y="8422"/>
                      </a:lnTo>
                      <a:lnTo>
                        <a:pt x="630" y="936"/>
                      </a:lnTo>
                      <a:lnTo>
                        <a:pt x="1529" y="109"/>
                      </a:lnTo>
                      <a:lnTo>
                        <a:pt x="1574" y="109"/>
                      </a:lnTo>
                      <a:cubicBezTo>
                        <a:pt x="1610" y="109"/>
                        <a:pt x="1646" y="109"/>
                        <a:pt x="1646" y="37"/>
                      </a:cubicBezTo>
                      <a:cubicBezTo>
                        <a:pt x="1646" y="1"/>
                        <a:pt x="1610" y="1"/>
                        <a:pt x="157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11"/>
                <p:cNvSpPr/>
                <p:nvPr/>
              </p:nvSpPr>
              <p:spPr>
                <a:xfrm rot="-5400000">
                  <a:off x="8765560" y="4263645"/>
                  <a:ext cx="15869" cy="610424"/>
                </a:xfrm>
                <a:custGeom>
                  <a:rect b="b" l="l" r="r" t="t"/>
                  <a:pathLst>
                    <a:path extrusionOk="0" h="5924" w="154">
                      <a:moveTo>
                        <a:pt x="72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72" y="5923"/>
                      </a:lnTo>
                      <a:lnTo>
                        <a:pt x="72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11"/>
                <p:cNvSpPr/>
                <p:nvPr/>
              </p:nvSpPr>
              <p:spPr>
                <a:xfrm rot="-5400000">
                  <a:off x="8399296" y="3893668"/>
                  <a:ext cx="227936" cy="1130891"/>
                </a:xfrm>
                <a:custGeom>
                  <a:rect b="b" l="l" r="r" t="t"/>
                  <a:pathLst>
                    <a:path extrusionOk="0" h="10975" w="2212">
                      <a:moveTo>
                        <a:pt x="81" y="1"/>
                      </a:moveTo>
                      <a:cubicBezTo>
                        <a:pt x="36" y="1"/>
                        <a:pt x="0" y="37"/>
                        <a:pt x="0" y="73"/>
                      </a:cubicBezTo>
                      <a:cubicBezTo>
                        <a:pt x="0" y="109"/>
                        <a:pt x="36" y="154"/>
                        <a:pt x="81" y="154"/>
                      </a:cubicBezTo>
                      <a:lnTo>
                        <a:pt x="81" y="1457"/>
                      </a:lnTo>
                      <a:lnTo>
                        <a:pt x="1016" y="2320"/>
                      </a:lnTo>
                      <a:lnTo>
                        <a:pt x="1016" y="9923"/>
                      </a:lnTo>
                      <a:lnTo>
                        <a:pt x="2139" y="10974"/>
                      </a:lnTo>
                      <a:lnTo>
                        <a:pt x="2211" y="10974"/>
                      </a:lnTo>
                      <a:lnTo>
                        <a:pt x="1052" y="9923"/>
                      </a:lnTo>
                      <a:lnTo>
                        <a:pt x="1052" y="2320"/>
                      </a:lnTo>
                      <a:lnTo>
                        <a:pt x="153" y="1457"/>
                      </a:lnTo>
                      <a:lnTo>
                        <a:pt x="153" y="154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11"/>
                <p:cNvSpPr/>
                <p:nvPr/>
              </p:nvSpPr>
              <p:spPr>
                <a:xfrm rot="-5400000">
                  <a:off x="8196511" y="3733541"/>
                  <a:ext cx="224226" cy="1540176"/>
                </a:xfrm>
                <a:custGeom>
                  <a:rect b="b" l="l" r="r" t="t"/>
                  <a:pathLst>
                    <a:path extrusionOk="0" h="14947" w="2176">
                      <a:moveTo>
                        <a:pt x="82" y="1"/>
                      </a:moveTo>
                      <a:cubicBezTo>
                        <a:pt x="46" y="1"/>
                        <a:pt x="1" y="37"/>
                        <a:pt x="1" y="81"/>
                      </a:cubicBezTo>
                      <a:cubicBezTo>
                        <a:pt x="1" y="117"/>
                        <a:pt x="1" y="153"/>
                        <a:pt x="46" y="153"/>
                      </a:cubicBezTo>
                      <a:lnTo>
                        <a:pt x="46" y="5653"/>
                      </a:lnTo>
                      <a:lnTo>
                        <a:pt x="980" y="6480"/>
                      </a:lnTo>
                      <a:lnTo>
                        <a:pt x="980" y="13895"/>
                      </a:lnTo>
                      <a:lnTo>
                        <a:pt x="2104" y="14946"/>
                      </a:lnTo>
                      <a:lnTo>
                        <a:pt x="2176" y="14946"/>
                      </a:lnTo>
                      <a:lnTo>
                        <a:pt x="1052" y="13859"/>
                      </a:lnTo>
                      <a:lnTo>
                        <a:pt x="1052" y="6480"/>
                      </a:lnTo>
                      <a:lnTo>
                        <a:pt x="118" y="5618"/>
                      </a:lnTo>
                      <a:lnTo>
                        <a:pt x="118" y="153"/>
                      </a:lnTo>
                      <a:cubicBezTo>
                        <a:pt x="154" y="153"/>
                        <a:pt x="154" y="117"/>
                        <a:pt x="154" y="81"/>
                      </a:cubicBezTo>
                      <a:cubicBezTo>
                        <a:pt x="154" y="37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6" name="Google Shape;576;p11"/>
              <p:cNvGrpSpPr/>
              <p:nvPr/>
            </p:nvGrpSpPr>
            <p:grpSpPr>
              <a:xfrm rot="10800000">
                <a:off x="-24984" y="-347821"/>
                <a:ext cx="293675" cy="1609627"/>
                <a:chOff x="5908569" y="193003"/>
                <a:chExt cx="293675" cy="1609627"/>
              </a:xfrm>
            </p:grpSpPr>
            <p:sp>
              <p:nvSpPr>
                <p:cNvPr id="577" name="Google Shape;577;p11"/>
                <p:cNvSpPr/>
                <p:nvPr/>
              </p:nvSpPr>
              <p:spPr>
                <a:xfrm>
                  <a:off x="6140109" y="1432081"/>
                  <a:ext cx="15869" cy="370541"/>
                </a:xfrm>
                <a:custGeom>
                  <a:rect b="b" l="l" r="r" t="t"/>
                  <a:pathLst>
                    <a:path extrusionOk="0" h="3596" w="154">
                      <a:moveTo>
                        <a:pt x="81" y="0"/>
                      </a:moveTo>
                      <a:cubicBezTo>
                        <a:pt x="45" y="0"/>
                        <a:pt x="0" y="36"/>
                        <a:pt x="0" y="72"/>
                      </a:cubicBezTo>
                      <a:cubicBezTo>
                        <a:pt x="0" y="108"/>
                        <a:pt x="0" y="108"/>
                        <a:pt x="45" y="144"/>
                      </a:cubicBezTo>
                      <a:lnTo>
                        <a:pt x="45" y="3595"/>
                      </a:lnTo>
                      <a:lnTo>
                        <a:pt x="117" y="3595"/>
                      </a:lnTo>
                      <a:lnTo>
                        <a:pt x="117" y="144"/>
                      </a:lnTo>
                      <a:cubicBezTo>
                        <a:pt x="117" y="108"/>
                        <a:pt x="153" y="108"/>
                        <a:pt x="153" y="72"/>
                      </a:cubicBezTo>
                      <a:cubicBezTo>
                        <a:pt x="153" y="36"/>
                        <a:pt x="117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11"/>
                <p:cNvSpPr/>
                <p:nvPr/>
              </p:nvSpPr>
              <p:spPr>
                <a:xfrm>
                  <a:off x="6001206" y="1207965"/>
                  <a:ext cx="154774" cy="594658"/>
                </a:xfrm>
                <a:custGeom>
                  <a:rect b="b" l="l" r="r" t="t"/>
                  <a:pathLst>
                    <a:path extrusionOk="0" h="5771" w="1502">
                      <a:moveTo>
                        <a:pt x="1429" y="0"/>
                      </a:moveTo>
                      <a:cubicBezTo>
                        <a:pt x="1393" y="0"/>
                        <a:pt x="1348" y="36"/>
                        <a:pt x="1348" y="72"/>
                      </a:cubicBezTo>
                      <a:cubicBezTo>
                        <a:pt x="1348" y="117"/>
                        <a:pt x="1348" y="117"/>
                        <a:pt x="1393" y="117"/>
                      </a:cubicBezTo>
                      <a:lnTo>
                        <a:pt x="1393" y="710"/>
                      </a:lnTo>
                      <a:lnTo>
                        <a:pt x="944" y="1124"/>
                      </a:lnTo>
                      <a:lnTo>
                        <a:pt x="944" y="4872"/>
                      </a:lnTo>
                      <a:lnTo>
                        <a:pt x="0" y="5689"/>
                      </a:lnTo>
                      <a:lnTo>
                        <a:pt x="0" y="5770"/>
                      </a:lnTo>
                      <a:lnTo>
                        <a:pt x="81" y="5770"/>
                      </a:lnTo>
                      <a:lnTo>
                        <a:pt x="81" y="5734"/>
                      </a:lnTo>
                      <a:lnTo>
                        <a:pt x="1016" y="4872"/>
                      </a:lnTo>
                      <a:lnTo>
                        <a:pt x="1016" y="1124"/>
                      </a:lnTo>
                      <a:lnTo>
                        <a:pt x="1465" y="710"/>
                      </a:lnTo>
                      <a:lnTo>
                        <a:pt x="1465" y="117"/>
                      </a:lnTo>
                      <a:cubicBezTo>
                        <a:pt x="1465" y="117"/>
                        <a:pt x="1501" y="117"/>
                        <a:pt x="1501" y="72"/>
                      </a:cubicBezTo>
                      <a:cubicBezTo>
                        <a:pt x="1501" y="36"/>
                        <a:pt x="1465" y="0"/>
                        <a:pt x="14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11"/>
                <p:cNvSpPr/>
                <p:nvPr/>
              </p:nvSpPr>
              <p:spPr>
                <a:xfrm>
                  <a:off x="5959473" y="625470"/>
                  <a:ext cx="107579" cy="1177158"/>
                </a:xfrm>
                <a:custGeom>
                  <a:rect b="b" l="l" r="r" t="t"/>
                  <a:pathLst>
                    <a:path extrusionOk="0" h="11424" w="1044">
                      <a:moveTo>
                        <a:pt x="971" y="1"/>
                      </a:moveTo>
                      <a:cubicBezTo>
                        <a:pt x="900" y="1"/>
                        <a:pt x="855" y="36"/>
                        <a:pt x="855" y="72"/>
                      </a:cubicBezTo>
                      <a:cubicBezTo>
                        <a:pt x="855" y="108"/>
                        <a:pt x="900" y="153"/>
                        <a:pt x="936" y="153"/>
                      </a:cubicBezTo>
                      <a:lnTo>
                        <a:pt x="936" y="10300"/>
                      </a:lnTo>
                      <a:lnTo>
                        <a:pt x="1" y="11163"/>
                      </a:lnTo>
                      <a:lnTo>
                        <a:pt x="1" y="11423"/>
                      </a:lnTo>
                      <a:lnTo>
                        <a:pt x="73" y="11423"/>
                      </a:lnTo>
                      <a:lnTo>
                        <a:pt x="73" y="11163"/>
                      </a:lnTo>
                      <a:lnTo>
                        <a:pt x="971" y="10336"/>
                      </a:lnTo>
                      <a:lnTo>
                        <a:pt x="971" y="153"/>
                      </a:lnTo>
                      <a:cubicBezTo>
                        <a:pt x="1007" y="153"/>
                        <a:pt x="1043" y="108"/>
                        <a:pt x="1043" y="72"/>
                      </a:cubicBezTo>
                      <a:cubicBezTo>
                        <a:pt x="1043" y="36"/>
                        <a:pt x="1007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11"/>
                <p:cNvSpPr/>
                <p:nvPr/>
              </p:nvSpPr>
              <p:spPr>
                <a:xfrm>
                  <a:off x="6186376" y="1574691"/>
                  <a:ext cx="15869" cy="227930"/>
                </a:xfrm>
                <a:custGeom>
                  <a:rect b="b" l="l" r="r" t="t"/>
                  <a:pathLst>
                    <a:path extrusionOk="0" h="2212" w="154">
                      <a:moveTo>
                        <a:pt x="82" y="0"/>
                      </a:moveTo>
                      <a:cubicBezTo>
                        <a:pt x="46" y="0"/>
                        <a:pt x="1" y="36"/>
                        <a:pt x="1" y="72"/>
                      </a:cubicBezTo>
                      <a:cubicBezTo>
                        <a:pt x="1" y="72"/>
                        <a:pt x="46" y="108"/>
                        <a:pt x="82" y="108"/>
                      </a:cubicBezTo>
                      <a:lnTo>
                        <a:pt x="82" y="2211"/>
                      </a:lnTo>
                      <a:lnTo>
                        <a:pt x="118" y="2211"/>
                      </a:lnTo>
                      <a:lnTo>
                        <a:pt x="118" y="108"/>
                      </a:lnTo>
                      <a:cubicBezTo>
                        <a:pt x="153" y="108"/>
                        <a:pt x="153" y="72"/>
                        <a:pt x="153" y="72"/>
                      </a:cubicBezTo>
                      <a:cubicBezTo>
                        <a:pt x="153" y="36"/>
                        <a:pt x="118" y="0"/>
                        <a:pt x="8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11"/>
                <p:cNvSpPr/>
                <p:nvPr/>
              </p:nvSpPr>
              <p:spPr>
                <a:xfrm>
                  <a:off x="5908569" y="193003"/>
                  <a:ext cx="112113" cy="1609627"/>
                </a:xfrm>
                <a:custGeom>
                  <a:rect b="b" l="l" r="r" t="t"/>
                  <a:pathLst>
                    <a:path extrusionOk="0" h="15621" w="1088">
                      <a:moveTo>
                        <a:pt x="81" y="1"/>
                      </a:moveTo>
                      <a:cubicBezTo>
                        <a:pt x="45" y="1"/>
                        <a:pt x="1" y="36"/>
                        <a:pt x="1" y="81"/>
                      </a:cubicBezTo>
                      <a:cubicBezTo>
                        <a:pt x="1" y="117"/>
                        <a:pt x="45" y="117"/>
                        <a:pt x="81" y="153"/>
                      </a:cubicBezTo>
                      <a:lnTo>
                        <a:pt x="81" y="3523"/>
                      </a:lnTo>
                      <a:lnTo>
                        <a:pt x="980" y="4386"/>
                      </a:lnTo>
                      <a:lnTo>
                        <a:pt x="980" y="12133"/>
                      </a:lnTo>
                      <a:lnTo>
                        <a:pt x="81" y="12996"/>
                      </a:lnTo>
                      <a:lnTo>
                        <a:pt x="81" y="15620"/>
                      </a:lnTo>
                      <a:lnTo>
                        <a:pt x="117" y="15620"/>
                      </a:lnTo>
                      <a:lnTo>
                        <a:pt x="117" y="15171"/>
                      </a:lnTo>
                      <a:lnTo>
                        <a:pt x="1052" y="14308"/>
                      </a:lnTo>
                      <a:lnTo>
                        <a:pt x="1052" y="13032"/>
                      </a:lnTo>
                      <a:cubicBezTo>
                        <a:pt x="1088" y="13032"/>
                        <a:pt x="1088" y="12996"/>
                        <a:pt x="1088" y="12960"/>
                      </a:cubicBezTo>
                      <a:cubicBezTo>
                        <a:pt x="1088" y="12924"/>
                        <a:pt x="1052" y="12888"/>
                        <a:pt x="1016" y="12888"/>
                      </a:cubicBezTo>
                      <a:cubicBezTo>
                        <a:pt x="980" y="12888"/>
                        <a:pt x="944" y="12924"/>
                        <a:pt x="944" y="12960"/>
                      </a:cubicBezTo>
                      <a:cubicBezTo>
                        <a:pt x="944" y="12996"/>
                        <a:pt x="980" y="13032"/>
                        <a:pt x="980" y="13032"/>
                      </a:cubicBezTo>
                      <a:lnTo>
                        <a:pt x="980" y="14308"/>
                      </a:lnTo>
                      <a:lnTo>
                        <a:pt x="117" y="15090"/>
                      </a:lnTo>
                      <a:lnTo>
                        <a:pt x="117" y="12996"/>
                      </a:lnTo>
                      <a:lnTo>
                        <a:pt x="1052" y="12133"/>
                      </a:lnTo>
                      <a:lnTo>
                        <a:pt x="1052" y="4350"/>
                      </a:lnTo>
                      <a:lnTo>
                        <a:pt x="117" y="3523"/>
                      </a:lnTo>
                      <a:lnTo>
                        <a:pt x="117" y="153"/>
                      </a:lnTo>
                      <a:cubicBezTo>
                        <a:pt x="153" y="117"/>
                        <a:pt x="189" y="117"/>
                        <a:pt x="189" y="81"/>
                      </a:cubicBezTo>
                      <a:cubicBezTo>
                        <a:pt x="189" y="36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82" name="Google Shape;582;p11"/>
          <p:cNvGrpSpPr/>
          <p:nvPr/>
        </p:nvGrpSpPr>
        <p:grpSpPr>
          <a:xfrm>
            <a:off x="1184921" y="439958"/>
            <a:ext cx="6843411" cy="4269204"/>
            <a:chOff x="1184921" y="439958"/>
            <a:chExt cx="6843411" cy="4269204"/>
          </a:xfrm>
        </p:grpSpPr>
        <p:grpSp>
          <p:nvGrpSpPr>
            <p:cNvPr id="583" name="Google Shape;583;p11"/>
            <p:cNvGrpSpPr/>
            <p:nvPr/>
          </p:nvGrpSpPr>
          <p:grpSpPr>
            <a:xfrm>
              <a:off x="1184921" y="439958"/>
              <a:ext cx="132911" cy="199379"/>
              <a:chOff x="2778349" y="5640986"/>
              <a:chExt cx="508847" cy="763610"/>
            </a:xfrm>
          </p:grpSpPr>
          <p:sp>
            <p:nvSpPr>
              <p:cNvPr id="584" name="Google Shape;584;p11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6" name="Google Shape;586;p11"/>
            <p:cNvGrpSpPr/>
            <p:nvPr/>
          </p:nvGrpSpPr>
          <p:grpSpPr>
            <a:xfrm>
              <a:off x="7895421" y="439958"/>
              <a:ext cx="132911" cy="199379"/>
              <a:chOff x="2778349" y="5640986"/>
              <a:chExt cx="508847" cy="763610"/>
            </a:xfrm>
          </p:grpSpPr>
          <p:sp>
            <p:nvSpPr>
              <p:cNvPr id="587" name="Google Shape;587;p11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9" name="Google Shape;589;p11"/>
            <p:cNvGrpSpPr/>
            <p:nvPr/>
          </p:nvGrpSpPr>
          <p:grpSpPr>
            <a:xfrm>
              <a:off x="1184921" y="4509783"/>
              <a:ext cx="132911" cy="199379"/>
              <a:chOff x="2778349" y="5640986"/>
              <a:chExt cx="508847" cy="763610"/>
            </a:xfrm>
          </p:grpSpPr>
          <p:sp>
            <p:nvSpPr>
              <p:cNvPr id="590" name="Google Shape;590;p11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11"/>
            <p:cNvGrpSpPr/>
            <p:nvPr/>
          </p:nvGrpSpPr>
          <p:grpSpPr>
            <a:xfrm>
              <a:off x="7895421" y="4509783"/>
              <a:ext cx="132911" cy="199379"/>
              <a:chOff x="2778349" y="5640986"/>
              <a:chExt cx="508847" cy="763610"/>
            </a:xfrm>
          </p:grpSpPr>
          <p:sp>
            <p:nvSpPr>
              <p:cNvPr id="593" name="Google Shape;593;p11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13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9" name="Google Shape;599;p13"/>
          <p:cNvSpPr txBox="1"/>
          <p:nvPr>
            <p:ph idx="2" type="title"/>
          </p:nvPr>
        </p:nvSpPr>
        <p:spPr>
          <a:xfrm>
            <a:off x="1589738" y="1654050"/>
            <a:ext cx="2885400" cy="5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0" name="Google Shape;600;p13"/>
          <p:cNvSpPr txBox="1"/>
          <p:nvPr>
            <p:ph idx="3" type="title"/>
          </p:nvPr>
        </p:nvSpPr>
        <p:spPr>
          <a:xfrm>
            <a:off x="5485954" y="1654050"/>
            <a:ext cx="2885400" cy="5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1" name="Google Shape;601;p13"/>
          <p:cNvSpPr txBox="1"/>
          <p:nvPr>
            <p:ph idx="1" type="subTitle"/>
          </p:nvPr>
        </p:nvSpPr>
        <p:spPr>
          <a:xfrm>
            <a:off x="1589739" y="2120870"/>
            <a:ext cx="288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2" name="Google Shape;602;p13"/>
          <p:cNvSpPr txBox="1"/>
          <p:nvPr>
            <p:ph idx="4" type="subTitle"/>
          </p:nvPr>
        </p:nvSpPr>
        <p:spPr>
          <a:xfrm>
            <a:off x="5485961" y="2120870"/>
            <a:ext cx="288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3" name="Google Shape;603;p13"/>
          <p:cNvSpPr txBox="1"/>
          <p:nvPr>
            <p:ph idx="5" type="title"/>
          </p:nvPr>
        </p:nvSpPr>
        <p:spPr>
          <a:xfrm>
            <a:off x="1589738" y="3178654"/>
            <a:ext cx="2885400" cy="5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4" name="Google Shape;604;p13"/>
          <p:cNvSpPr txBox="1"/>
          <p:nvPr>
            <p:ph idx="6" type="title"/>
          </p:nvPr>
        </p:nvSpPr>
        <p:spPr>
          <a:xfrm>
            <a:off x="5485950" y="3178654"/>
            <a:ext cx="2885400" cy="5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5" name="Google Shape;605;p13"/>
          <p:cNvSpPr txBox="1"/>
          <p:nvPr>
            <p:ph idx="7" type="subTitle"/>
          </p:nvPr>
        </p:nvSpPr>
        <p:spPr>
          <a:xfrm>
            <a:off x="1589771" y="3645374"/>
            <a:ext cx="288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6" name="Google Shape;606;p13"/>
          <p:cNvSpPr txBox="1"/>
          <p:nvPr>
            <p:ph idx="8" type="subTitle"/>
          </p:nvPr>
        </p:nvSpPr>
        <p:spPr>
          <a:xfrm>
            <a:off x="5485967" y="3645374"/>
            <a:ext cx="288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7" name="Google Shape;607;p13"/>
          <p:cNvSpPr txBox="1"/>
          <p:nvPr>
            <p:ph hasCustomPrompt="1" idx="9" type="title"/>
          </p:nvPr>
        </p:nvSpPr>
        <p:spPr>
          <a:xfrm>
            <a:off x="772625" y="1732899"/>
            <a:ext cx="77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8" name="Google Shape;608;p13"/>
          <p:cNvSpPr txBox="1"/>
          <p:nvPr>
            <p:ph hasCustomPrompt="1" idx="13" type="title"/>
          </p:nvPr>
        </p:nvSpPr>
        <p:spPr>
          <a:xfrm>
            <a:off x="772625" y="3259799"/>
            <a:ext cx="77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9" name="Google Shape;609;p13"/>
          <p:cNvSpPr txBox="1"/>
          <p:nvPr>
            <p:ph hasCustomPrompt="1" idx="14" type="title"/>
          </p:nvPr>
        </p:nvSpPr>
        <p:spPr>
          <a:xfrm>
            <a:off x="4668825" y="1732899"/>
            <a:ext cx="77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/>
          <p:nvPr>
            <p:ph hasCustomPrompt="1" idx="15" type="title"/>
          </p:nvPr>
        </p:nvSpPr>
        <p:spPr>
          <a:xfrm>
            <a:off x="4668825" y="3259799"/>
            <a:ext cx="77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611" name="Google Shape;611;p13"/>
          <p:cNvGrpSpPr/>
          <p:nvPr/>
        </p:nvGrpSpPr>
        <p:grpSpPr>
          <a:xfrm>
            <a:off x="1" y="300"/>
            <a:ext cx="9143987" cy="5143233"/>
            <a:chOff x="1" y="300"/>
            <a:chExt cx="9143987" cy="5143233"/>
          </a:xfrm>
        </p:grpSpPr>
        <p:grpSp>
          <p:nvGrpSpPr>
            <p:cNvPr id="612" name="Google Shape;612;p13"/>
            <p:cNvGrpSpPr/>
            <p:nvPr/>
          </p:nvGrpSpPr>
          <p:grpSpPr>
            <a:xfrm>
              <a:off x="7461201" y="300"/>
              <a:ext cx="1682787" cy="5143233"/>
              <a:chOff x="7461201" y="300"/>
              <a:chExt cx="1682787" cy="5143233"/>
            </a:xfrm>
          </p:grpSpPr>
          <p:grpSp>
            <p:nvGrpSpPr>
              <p:cNvPr id="613" name="Google Shape;613;p13"/>
              <p:cNvGrpSpPr/>
              <p:nvPr/>
            </p:nvGrpSpPr>
            <p:grpSpPr>
              <a:xfrm>
                <a:off x="7461201" y="4738773"/>
                <a:ext cx="1682787" cy="404760"/>
                <a:chOff x="7395926" y="4738773"/>
                <a:chExt cx="1682787" cy="404760"/>
              </a:xfrm>
            </p:grpSpPr>
            <p:sp>
              <p:nvSpPr>
                <p:cNvPr id="614" name="Google Shape;614;p13"/>
                <p:cNvSpPr/>
                <p:nvPr/>
              </p:nvSpPr>
              <p:spPr>
                <a:xfrm rot="-5400000">
                  <a:off x="8692399" y="4649854"/>
                  <a:ext cx="101087" cy="671528"/>
                </a:xfrm>
                <a:custGeom>
                  <a:rect b="b" l="l" r="r" t="t"/>
                  <a:pathLst>
                    <a:path extrusionOk="0" h="6517" w="981">
                      <a:moveTo>
                        <a:pt x="899" y="1"/>
                      </a:moveTo>
                      <a:cubicBezTo>
                        <a:pt x="827" y="1"/>
                        <a:pt x="827" y="36"/>
                        <a:pt x="827" y="72"/>
                      </a:cubicBezTo>
                      <a:lnTo>
                        <a:pt x="827" y="108"/>
                      </a:lnTo>
                      <a:lnTo>
                        <a:pt x="1" y="818"/>
                      </a:lnTo>
                      <a:lnTo>
                        <a:pt x="1" y="1349"/>
                      </a:lnTo>
                      <a:lnTo>
                        <a:pt x="863" y="2095"/>
                      </a:lnTo>
                      <a:lnTo>
                        <a:pt x="863" y="6516"/>
                      </a:lnTo>
                      <a:lnTo>
                        <a:pt x="899" y="6516"/>
                      </a:lnTo>
                      <a:lnTo>
                        <a:pt x="899" y="1160"/>
                      </a:lnTo>
                      <a:cubicBezTo>
                        <a:pt x="935" y="1160"/>
                        <a:pt x="980" y="1160"/>
                        <a:pt x="980" y="1124"/>
                      </a:cubicBezTo>
                      <a:cubicBezTo>
                        <a:pt x="980" y="1088"/>
                        <a:pt x="935" y="1043"/>
                        <a:pt x="899" y="1043"/>
                      </a:cubicBezTo>
                      <a:cubicBezTo>
                        <a:pt x="827" y="1043"/>
                        <a:pt x="827" y="1088"/>
                        <a:pt x="827" y="1124"/>
                      </a:cubicBezTo>
                      <a:cubicBezTo>
                        <a:pt x="827" y="1160"/>
                        <a:pt x="827" y="1160"/>
                        <a:pt x="863" y="1160"/>
                      </a:cubicBezTo>
                      <a:lnTo>
                        <a:pt x="863" y="2023"/>
                      </a:lnTo>
                      <a:lnTo>
                        <a:pt x="82" y="1313"/>
                      </a:lnTo>
                      <a:lnTo>
                        <a:pt x="82" y="863"/>
                      </a:lnTo>
                      <a:lnTo>
                        <a:pt x="863" y="144"/>
                      </a:lnTo>
                      <a:lnTo>
                        <a:pt x="899" y="144"/>
                      </a:lnTo>
                      <a:cubicBezTo>
                        <a:pt x="935" y="144"/>
                        <a:pt x="980" y="108"/>
                        <a:pt x="980" y="72"/>
                      </a:cubicBezTo>
                      <a:cubicBezTo>
                        <a:pt x="980" y="36"/>
                        <a:pt x="935" y="1"/>
                        <a:pt x="89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13"/>
                <p:cNvSpPr/>
                <p:nvPr/>
              </p:nvSpPr>
              <p:spPr>
                <a:xfrm rot="-5400000">
                  <a:off x="8086771" y="4047928"/>
                  <a:ext cx="301097" cy="1682787"/>
                </a:xfrm>
                <a:custGeom>
                  <a:rect b="b" l="l" r="r" t="t"/>
                  <a:pathLst>
                    <a:path extrusionOk="0" h="16331" w="2922">
                      <a:moveTo>
                        <a:pt x="73" y="1"/>
                      </a:moveTo>
                      <a:cubicBezTo>
                        <a:pt x="37" y="1"/>
                        <a:pt x="1" y="36"/>
                        <a:pt x="1" y="72"/>
                      </a:cubicBezTo>
                      <a:cubicBezTo>
                        <a:pt x="1" y="117"/>
                        <a:pt x="37" y="153"/>
                        <a:pt x="73" y="153"/>
                      </a:cubicBezTo>
                      <a:lnTo>
                        <a:pt x="73" y="2849"/>
                      </a:lnTo>
                      <a:lnTo>
                        <a:pt x="522" y="3263"/>
                      </a:lnTo>
                      <a:lnTo>
                        <a:pt x="522" y="4872"/>
                      </a:lnTo>
                      <a:lnTo>
                        <a:pt x="1421" y="5734"/>
                      </a:lnTo>
                      <a:lnTo>
                        <a:pt x="1421" y="16330"/>
                      </a:lnTo>
                      <a:lnTo>
                        <a:pt x="1502" y="16330"/>
                      </a:lnTo>
                      <a:lnTo>
                        <a:pt x="1502" y="8691"/>
                      </a:lnTo>
                      <a:lnTo>
                        <a:pt x="2095" y="8125"/>
                      </a:lnTo>
                      <a:lnTo>
                        <a:pt x="2095" y="6103"/>
                      </a:lnTo>
                      <a:lnTo>
                        <a:pt x="2922" y="5357"/>
                      </a:lnTo>
                      <a:lnTo>
                        <a:pt x="2922" y="4836"/>
                      </a:lnTo>
                      <a:lnTo>
                        <a:pt x="2140" y="4081"/>
                      </a:lnTo>
                      <a:cubicBezTo>
                        <a:pt x="2140" y="4045"/>
                        <a:pt x="2095" y="4009"/>
                        <a:pt x="2059" y="4009"/>
                      </a:cubicBezTo>
                      <a:cubicBezTo>
                        <a:pt x="2023" y="4009"/>
                        <a:pt x="1987" y="4045"/>
                        <a:pt x="1987" y="4081"/>
                      </a:cubicBezTo>
                      <a:cubicBezTo>
                        <a:pt x="1987" y="4117"/>
                        <a:pt x="2023" y="4162"/>
                        <a:pt x="2059" y="4162"/>
                      </a:cubicBezTo>
                      <a:lnTo>
                        <a:pt x="2095" y="4117"/>
                      </a:lnTo>
                      <a:lnTo>
                        <a:pt x="2850" y="4872"/>
                      </a:lnTo>
                      <a:lnTo>
                        <a:pt x="2850" y="5321"/>
                      </a:lnTo>
                      <a:lnTo>
                        <a:pt x="2095" y="6031"/>
                      </a:lnTo>
                      <a:lnTo>
                        <a:pt x="2095" y="5168"/>
                      </a:lnTo>
                      <a:lnTo>
                        <a:pt x="2140" y="5132"/>
                      </a:lnTo>
                      <a:cubicBezTo>
                        <a:pt x="2140" y="5096"/>
                        <a:pt x="2095" y="5060"/>
                        <a:pt x="2059" y="5060"/>
                      </a:cubicBezTo>
                      <a:cubicBezTo>
                        <a:pt x="2023" y="5060"/>
                        <a:pt x="1987" y="5096"/>
                        <a:pt x="1987" y="5132"/>
                      </a:cubicBezTo>
                      <a:cubicBezTo>
                        <a:pt x="1987" y="5132"/>
                        <a:pt x="1987" y="5168"/>
                        <a:pt x="2023" y="5168"/>
                      </a:cubicBezTo>
                      <a:lnTo>
                        <a:pt x="2023" y="8125"/>
                      </a:lnTo>
                      <a:lnTo>
                        <a:pt x="1502" y="8610"/>
                      </a:lnTo>
                      <a:lnTo>
                        <a:pt x="1502" y="5734"/>
                      </a:lnTo>
                      <a:lnTo>
                        <a:pt x="567" y="4872"/>
                      </a:lnTo>
                      <a:lnTo>
                        <a:pt x="567" y="3218"/>
                      </a:lnTo>
                      <a:lnTo>
                        <a:pt x="118" y="2814"/>
                      </a:lnTo>
                      <a:lnTo>
                        <a:pt x="118" y="153"/>
                      </a:lnTo>
                      <a:cubicBezTo>
                        <a:pt x="153" y="153"/>
                        <a:pt x="189" y="117"/>
                        <a:pt x="189" y="72"/>
                      </a:cubicBezTo>
                      <a:cubicBezTo>
                        <a:pt x="189" y="36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13"/>
                <p:cNvSpPr/>
                <p:nvPr/>
              </p:nvSpPr>
              <p:spPr>
                <a:xfrm rot="-5400000">
                  <a:off x="8461381" y="4526204"/>
                  <a:ext cx="107476" cy="1127182"/>
                </a:xfrm>
                <a:custGeom>
                  <a:rect b="b" l="l" r="r" t="t"/>
                  <a:pathLst>
                    <a:path extrusionOk="0" h="10939" w="1043">
                      <a:moveTo>
                        <a:pt x="935" y="1"/>
                      </a:moveTo>
                      <a:cubicBezTo>
                        <a:pt x="899" y="1"/>
                        <a:pt x="854" y="37"/>
                        <a:pt x="854" y="73"/>
                      </a:cubicBezTo>
                      <a:cubicBezTo>
                        <a:pt x="854" y="118"/>
                        <a:pt x="899" y="118"/>
                        <a:pt x="935" y="154"/>
                      </a:cubicBezTo>
                      <a:lnTo>
                        <a:pt x="935" y="3488"/>
                      </a:lnTo>
                      <a:lnTo>
                        <a:pt x="0" y="4342"/>
                      </a:lnTo>
                      <a:lnTo>
                        <a:pt x="0" y="7451"/>
                      </a:lnTo>
                      <a:lnTo>
                        <a:pt x="935" y="8314"/>
                      </a:lnTo>
                      <a:lnTo>
                        <a:pt x="935" y="10938"/>
                      </a:lnTo>
                      <a:lnTo>
                        <a:pt x="971" y="10938"/>
                      </a:lnTo>
                      <a:lnTo>
                        <a:pt x="971" y="8314"/>
                      </a:lnTo>
                      <a:lnTo>
                        <a:pt x="36" y="7451"/>
                      </a:lnTo>
                      <a:lnTo>
                        <a:pt x="36" y="4387"/>
                      </a:lnTo>
                      <a:lnTo>
                        <a:pt x="971" y="3524"/>
                      </a:lnTo>
                      <a:lnTo>
                        <a:pt x="971" y="154"/>
                      </a:lnTo>
                      <a:cubicBezTo>
                        <a:pt x="1007" y="118"/>
                        <a:pt x="1043" y="118"/>
                        <a:pt x="1043" y="73"/>
                      </a:cubicBezTo>
                      <a:cubicBezTo>
                        <a:pt x="1043" y="37"/>
                        <a:pt x="1007" y="1"/>
                        <a:pt x="93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13"/>
                <p:cNvSpPr/>
                <p:nvPr/>
              </p:nvSpPr>
              <p:spPr>
                <a:xfrm rot="-5400000">
                  <a:off x="8756285" y="4786901"/>
                  <a:ext cx="112216" cy="532627"/>
                </a:xfrm>
                <a:custGeom>
                  <a:rect b="b" l="l" r="r" t="t"/>
                  <a:pathLst>
                    <a:path extrusionOk="0" h="5169" w="1089">
                      <a:moveTo>
                        <a:pt x="73" y="1"/>
                      </a:moveTo>
                      <a:cubicBezTo>
                        <a:pt x="37" y="1"/>
                        <a:pt x="1" y="37"/>
                        <a:pt x="1" y="73"/>
                      </a:cubicBezTo>
                      <a:cubicBezTo>
                        <a:pt x="1" y="108"/>
                        <a:pt x="37" y="144"/>
                        <a:pt x="73" y="144"/>
                      </a:cubicBezTo>
                      <a:lnTo>
                        <a:pt x="117" y="108"/>
                      </a:lnTo>
                      <a:lnTo>
                        <a:pt x="1016" y="935"/>
                      </a:lnTo>
                      <a:lnTo>
                        <a:pt x="1016" y="5168"/>
                      </a:lnTo>
                      <a:lnTo>
                        <a:pt x="1088" y="5168"/>
                      </a:lnTo>
                      <a:lnTo>
                        <a:pt x="1088" y="935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8" name="Google Shape;618;p13"/>
              <p:cNvGrpSpPr/>
              <p:nvPr/>
            </p:nvGrpSpPr>
            <p:grpSpPr>
              <a:xfrm>
                <a:off x="7461201" y="300"/>
                <a:ext cx="1682787" cy="404861"/>
                <a:chOff x="7395926" y="300"/>
                <a:chExt cx="1682787" cy="404861"/>
              </a:xfrm>
            </p:grpSpPr>
            <p:sp>
              <p:nvSpPr>
                <p:cNvPr id="619" name="Google Shape;619;p13"/>
                <p:cNvSpPr/>
                <p:nvPr/>
              </p:nvSpPr>
              <p:spPr>
                <a:xfrm rot="-5400000">
                  <a:off x="8758191" y="-173788"/>
                  <a:ext cx="108403" cy="532627"/>
                </a:xfrm>
                <a:custGeom>
                  <a:rect b="b" l="l" r="r" t="t"/>
                  <a:pathLst>
                    <a:path extrusionOk="0" h="5169" w="1052">
                      <a:moveTo>
                        <a:pt x="971" y="1"/>
                      </a:moveTo>
                      <a:cubicBezTo>
                        <a:pt x="935" y="1"/>
                        <a:pt x="899" y="37"/>
                        <a:pt x="899" y="73"/>
                      </a:cubicBezTo>
                      <a:lnTo>
                        <a:pt x="0" y="935"/>
                      </a:lnTo>
                      <a:lnTo>
                        <a:pt x="0" y="5168"/>
                      </a:lnTo>
                      <a:lnTo>
                        <a:pt x="36" y="5168"/>
                      </a:lnTo>
                      <a:lnTo>
                        <a:pt x="36" y="935"/>
                      </a:lnTo>
                      <a:lnTo>
                        <a:pt x="935" y="108"/>
                      </a:lnTo>
                      <a:lnTo>
                        <a:pt x="971" y="144"/>
                      </a:lnTo>
                      <a:cubicBezTo>
                        <a:pt x="1016" y="144"/>
                        <a:pt x="1052" y="108"/>
                        <a:pt x="1052" y="73"/>
                      </a:cubicBezTo>
                      <a:cubicBezTo>
                        <a:pt x="1052" y="37"/>
                        <a:pt x="1016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13"/>
                <p:cNvSpPr/>
                <p:nvPr/>
              </p:nvSpPr>
              <p:spPr>
                <a:xfrm rot="-5400000">
                  <a:off x="8088626" y="-584927"/>
                  <a:ext cx="297388" cy="1682787"/>
                </a:xfrm>
                <a:custGeom>
                  <a:rect b="b" l="l" r="r" t="t"/>
                  <a:pathLst>
                    <a:path extrusionOk="0" h="16331" w="2886">
                      <a:moveTo>
                        <a:pt x="2805" y="1"/>
                      </a:moveTo>
                      <a:cubicBezTo>
                        <a:pt x="2769" y="1"/>
                        <a:pt x="2733" y="36"/>
                        <a:pt x="2733" y="72"/>
                      </a:cubicBezTo>
                      <a:cubicBezTo>
                        <a:pt x="2733" y="117"/>
                        <a:pt x="2769" y="153"/>
                        <a:pt x="2769" y="153"/>
                      </a:cubicBezTo>
                      <a:lnTo>
                        <a:pt x="2769" y="2814"/>
                      </a:lnTo>
                      <a:lnTo>
                        <a:pt x="2319" y="3218"/>
                      </a:lnTo>
                      <a:lnTo>
                        <a:pt x="2319" y="4872"/>
                      </a:lnTo>
                      <a:lnTo>
                        <a:pt x="1421" y="5734"/>
                      </a:lnTo>
                      <a:lnTo>
                        <a:pt x="1421" y="8610"/>
                      </a:lnTo>
                      <a:lnTo>
                        <a:pt x="899" y="8125"/>
                      </a:lnTo>
                      <a:lnTo>
                        <a:pt x="899" y="5168"/>
                      </a:lnTo>
                      <a:lnTo>
                        <a:pt x="935" y="5132"/>
                      </a:lnTo>
                      <a:cubicBezTo>
                        <a:pt x="935" y="5096"/>
                        <a:pt x="899" y="5060"/>
                        <a:pt x="863" y="5060"/>
                      </a:cubicBezTo>
                      <a:cubicBezTo>
                        <a:pt x="827" y="5060"/>
                        <a:pt x="782" y="5096"/>
                        <a:pt x="782" y="5132"/>
                      </a:cubicBezTo>
                      <a:cubicBezTo>
                        <a:pt x="782" y="5132"/>
                        <a:pt x="782" y="5168"/>
                        <a:pt x="827" y="5168"/>
                      </a:cubicBezTo>
                      <a:lnTo>
                        <a:pt x="827" y="6031"/>
                      </a:lnTo>
                      <a:lnTo>
                        <a:pt x="37" y="5321"/>
                      </a:lnTo>
                      <a:lnTo>
                        <a:pt x="37" y="4872"/>
                      </a:lnTo>
                      <a:lnTo>
                        <a:pt x="827" y="4117"/>
                      </a:lnTo>
                      <a:lnTo>
                        <a:pt x="863" y="4162"/>
                      </a:lnTo>
                      <a:cubicBezTo>
                        <a:pt x="899" y="4162"/>
                        <a:pt x="935" y="4117"/>
                        <a:pt x="935" y="4081"/>
                      </a:cubicBezTo>
                      <a:cubicBezTo>
                        <a:pt x="935" y="4045"/>
                        <a:pt x="899" y="4009"/>
                        <a:pt x="863" y="4009"/>
                      </a:cubicBezTo>
                      <a:cubicBezTo>
                        <a:pt x="827" y="4009"/>
                        <a:pt x="782" y="4045"/>
                        <a:pt x="782" y="4081"/>
                      </a:cubicBezTo>
                      <a:lnTo>
                        <a:pt x="1" y="4836"/>
                      </a:lnTo>
                      <a:lnTo>
                        <a:pt x="1" y="5357"/>
                      </a:lnTo>
                      <a:lnTo>
                        <a:pt x="827" y="6103"/>
                      </a:lnTo>
                      <a:lnTo>
                        <a:pt x="827" y="8125"/>
                      </a:lnTo>
                      <a:lnTo>
                        <a:pt x="1421" y="8691"/>
                      </a:lnTo>
                      <a:lnTo>
                        <a:pt x="1421" y="16330"/>
                      </a:lnTo>
                      <a:lnTo>
                        <a:pt x="1457" y="16330"/>
                      </a:lnTo>
                      <a:lnTo>
                        <a:pt x="1457" y="5734"/>
                      </a:lnTo>
                      <a:lnTo>
                        <a:pt x="2400" y="4872"/>
                      </a:lnTo>
                      <a:lnTo>
                        <a:pt x="2400" y="3263"/>
                      </a:lnTo>
                      <a:lnTo>
                        <a:pt x="2850" y="2849"/>
                      </a:lnTo>
                      <a:lnTo>
                        <a:pt x="2850" y="153"/>
                      </a:lnTo>
                      <a:cubicBezTo>
                        <a:pt x="2886" y="153"/>
                        <a:pt x="2886" y="117"/>
                        <a:pt x="2886" y="72"/>
                      </a:cubicBezTo>
                      <a:cubicBezTo>
                        <a:pt x="2886" y="36"/>
                        <a:pt x="2850" y="1"/>
                        <a:pt x="280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13"/>
                <p:cNvSpPr/>
                <p:nvPr/>
              </p:nvSpPr>
              <p:spPr>
                <a:xfrm rot="-5400000">
                  <a:off x="8694254" y="-175591"/>
                  <a:ext cx="97378" cy="671528"/>
                </a:xfrm>
                <a:custGeom>
                  <a:rect b="b" l="l" r="r" t="t"/>
                  <a:pathLst>
                    <a:path extrusionOk="0" h="6517" w="945">
                      <a:moveTo>
                        <a:pt x="82" y="1"/>
                      </a:moveTo>
                      <a:cubicBezTo>
                        <a:pt x="46" y="1"/>
                        <a:pt x="1" y="36"/>
                        <a:pt x="1" y="72"/>
                      </a:cubicBezTo>
                      <a:cubicBezTo>
                        <a:pt x="1" y="108"/>
                        <a:pt x="46" y="144"/>
                        <a:pt x="82" y="144"/>
                      </a:cubicBezTo>
                      <a:lnTo>
                        <a:pt x="118" y="144"/>
                      </a:lnTo>
                      <a:lnTo>
                        <a:pt x="900" y="863"/>
                      </a:lnTo>
                      <a:lnTo>
                        <a:pt x="900" y="1313"/>
                      </a:lnTo>
                      <a:lnTo>
                        <a:pt x="118" y="2023"/>
                      </a:lnTo>
                      <a:lnTo>
                        <a:pt x="118" y="1160"/>
                      </a:lnTo>
                      <a:cubicBezTo>
                        <a:pt x="154" y="1160"/>
                        <a:pt x="154" y="1160"/>
                        <a:pt x="154" y="1124"/>
                      </a:cubicBezTo>
                      <a:cubicBezTo>
                        <a:pt x="154" y="1088"/>
                        <a:pt x="118" y="1043"/>
                        <a:pt x="82" y="1043"/>
                      </a:cubicBezTo>
                      <a:cubicBezTo>
                        <a:pt x="46" y="1043"/>
                        <a:pt x="1" y="1088"/>
                        <a:pt x="1" y="1124"/>
                      </a:cubicBezTo>
                      <a:cubicBezTo>
                        <a:pt x="1" y="1160"/>
                        <a:pt x="1" y="1160"/>
                        <a:pt x="46" y="1160"/>
                      </a:cubicBezTo>
                      <a:lnTo>
                        <a:pt x="46" y="6516"/>
                      </a:lnTo>
                      <a:lnTo>
                        <a:pt x="118" y="6516"/>
                      </a:lnTo>
                      <a:lnTo>
                        <a:pt x="118" y="2095"/>
                      </a:lnTo>
                      <a:lnTo>
                        <a:pt x="945" y="1349"/>
                      </a:lnTo>
                      <a:lnTo>
                        <a:pt x="945" y="818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13"/>
                <p:cNvSpPr/>
                <p:nvPr/>
              </p:nvSpPr>
              <p:spPr>
                <a:xfrm rot="-5400000">
                  <a:off x="8461329" y="-509501"/>
                  <a:ext cx="107579" cy="1127182"/>
                </a:xfrm>
                <a:custGeom>
                  <a:rect b="b" l="l" r="r" t="t"/>
                  <a:pathLst>
                    <a:path extrusionOk="0" h="10939" w="1044">
                      <a:moveTo>
                        <a:pt x="72" y="1"/>
                      </a:moveTo>
                      <a:cubicBezTo>
                        <a:pt x="36" y="1"/>
                        <a:pt x="1" y="37"/>
                        <a:pt x="1" y="73"/>
                      </a:cubicBezTo>
                      <a:cubicBezTo>
                        <a:pt x="1" y="118"/>
                        <a:pt x="36" y="118"/>
                        <a:pt x="36" y="154"/>
                      </a:cubicBezTo>
                      <a:lnTo>
                        <a:pt x="36" y="3524"/>
                      </a:lnTo>
                      <a:lnTo>
                        <a:pt x="971" y="4387"/>
                      </a:lnTo>
                      <a:lnTo>
                        <a:pt x="971" y="7451"/>
                      </a:lnTo>
                      <a:lnTo>
                        <a:pt x="36" y="8314"/>
                      </a:lnTo>
                      <a:lnTo>
                        <a:pt x="36" y="10938"/>
                      </a:lnTo>
                      <a:lnTo>
                        <a:pt x="108" y="10938"/>
                      </a:lnTo>
                      <a:lnTo>
                        <a:pt x="108" y="8314"/>
                      </a:lnTo>
                      <a:lnTo>
                        <a:pt x="1043" y="7451"/>
                      </a:lnTo>
                      <a:lnTo>
                        <a:pt x="1043" y="4342"/>
                      </a:lnTo>
                      <a:lnTo>
                        <a:pt x="108" y="3488"/>
                      </a:lnTo>
                      <a:lnTo>
                        <a:pt x="108" y="154"/>
                      </a:lnTo>
                      <a:cubicBezTo>
                        <a:pt x="144" y="118"/>
                        <a:pt x="144" y="118"/>
                        <a:pt x="144" y="73"/>
                      </a:cubicBezTo>
                      <a:cubicBezTo>
                        <a:pt x="144" y="37"/>
                        <a:pt x="108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23" name="Google Shape;623;p13"/>
            <p:cNvGrpSpPr/>
            <p:nvPr/>
          </p:nvGrpSpPr>
          <p:grpSpPr>
            <a:xfrm flipH="1">
              <a:off x="1" y="300"/>
              <a:ext cx="1682787" cy="5143233"/>
              <a:chOff x="7461201" y="300"/>
              <a:chExt cx="1682787" cy="5143233"/>
            </a:xfrm>
          </p:grpSpPr>
          <p:grpSp>
            <p:nvGrpSpPr>
              <p:cNvPr id="624" name="Google Shape;624;p13"/>
              <p:cNvGrpSpPr/>
              <p:nvPr/>
            </p:nvGrpSpPr>
            <p:grpSpPr>
              <a:xfrm>
                <a:off x="7461201" y="4738773"/>
                <a:ext cx="1682787" cy="404760"/>
                <a:chOff x="7395926" y="4738773"/>
                <a:chExt cx="1682787" cy="404760"/>
              </a:xfrm>
            </p:grpSpPr>
            <p:sp>
              <p:nvSpPr>
                <p:cNvPr id="625" name="Google Shape;625;p13"/>
                <p:cNvSpPr/>
                <p:nvPr/>
              </p:nvSpPr>
              <p:spPr>
                <a:xfrm rot="-5400000">
                  <a:off x="8692399" y="4649854"/>
                  <a:ext cx="101087" cy="671528"/>
                </a:xfrm>
                <a:custGeom>
                  <a:rect b="b" l="l" r="r" t="t"/>
                  <a:pathLst>
                    <a:path extrusionOk="0" h="6517" w="981">
                      <a:moveTo>
                        <a:pt x="899" y="1"/>
                      </a:moveTo>
                      <a:cubicBezTo>
                        <a:pt x="827" y="1"/>
                        <a:pt x="827" y="36"/>
                        <a:pt x="827" y="72"/>
                      </a:cubicBezTo>
                      <a:lnTo>
                        <a:pt x="827" y="108"/>
                      </a:lnTo>
                      <a:lnTo>
                        <a:pt x="1" y="818"/>
                      </a:lnTo>
                      <a:lnTo>
                        <a:pt x="1" y="1349"/>
                      </a:lnTo>
                      <a:lnTo>
                        <a:pt x="863" y="2095"/>
                      </a:lnTo>
                      <a:lnTo>
                        <a:pt x="863" y="6516"/>
                      </a:lnTo>
                      <a:lnTo>
                        <a:pt x="899" y="6516"/>
                      </a:lnTo>
                      <a:lnTo>
                        <a:pt x="899" y="1160"/>
                      </a:lnTo>
                      <a:cubicBezTo>
                        <a:pt x="935" y="1160"/>
                        <a:pt x="980" y="1160"/>
                        <a:pt x="980" y="1124"/>
                      </a:cubicBezTo>
                      <a:cubicBezTo>
                        <a:pt x="980" y="1088"/>
                        <a:pt x="935" y="1043"/>
                        <a:pt x="899" y="1043"/>
                      </a:cubicBezTo>
                      <a:cubicBezTo>
                        <a:pt x="827" y="1043"/>
                        <a:pt x="827" y="1088"/>
                        <a:pt x="827" y="1124"/>
                      </a:cubicBezTo>
                      <a:cubicBezTo>
                        <a:pt x="827" y="1160"/>
                        <a:pt x="827" y="1160"/>
                        <a:pt x="863" y="1160"/>
                      </a:cubicBezTo>
                      <a:lnTo>
                        <a:pt x="863" y="2023"/>
                      </a:lnTo>
                      <a:lnTo>
                        <a:pt x="82" y="1313"/>
                      </a:lnTo>
                      <a:lnTo>
                        <a:pt x="82" y="863"/>
                      </a:lnTo>
                      <a:lnTo>
                        <a:pt x="863" y="144"/>
                      </a:lnTo>
                      <a:lnTo>
                        <a:pt x="899" y="144"/>
                      </a:lnTo>
                      <a:cubicBezTo>
                        <a:pt x="935" y="144"/>
                        <a:pt x="980" y="108"/>
                        <a:pt x="980" y="72"/>
                      </a:cubicBezTo>
                      <a:cubicBezTo>
                        <a:pt x="980" y="36"/>
                        <a:pt x="935" y="1"/>
                        <a:pt x="89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3"/>
                <p:cNvSpPr/>
                <p:nvPr/>
              </p:nvSpPr>
              <p:spPr>
                <a:xfrm rot="-5400000">
                  <a:off x="8086771" y="4047928"/>
                  <a:ext cx="301097" cy="1682787"/>
                </a:xfrm>
                <a:custGeom>
                  <a:rect b="b" l="l" r="r" t="t"/>
                  <a:pathLst>
                    <a:path extrusionOk="0" h="16331" w="2922">
                      <a:moveTo>
                        <a:pt x="73" y="1"/>
                      </a:moveTo>
                      <a:cubicBezTo>
                        <a:pt x="37" y="1"/>
                        <a:pt x="1" y="36"/>
                        <a:pt x="1" y="72"/>
                      </a:cubicBezTo>
                      <a:cubicBezTo>
                        <a:pt x="1" y="117"/>
                        <a:pt x="37" y="153"/>
                        <a:pt x="73" y="153"/>
                      </a:cubicBezTo>
                      <a:lnTo>
                        <a:pt x="73" y="2849"/>
                      </a:lnTo>
                      <a:lnTo>
                        <a:pt x="522" y="3263"/>
                      </a:lnTo>
                      <a:lnTo>
                        <a:pt x="522" y="4872"/>
                      </a:lnTo>
                      <a:lnTo>
                        <a:pt x="1421" y="5734"/>
                      </a:lnTo>
                      <a:lnTo>
                        <a:pt x="1421" y="16330"/>
                      </a:lnTo>
                      <a:lnTo>
                        <a:pt x="1502" y="16330"/>
                      </a:lnTo>
                      <a:lnTo>
                        <a:pt x="1502" y="8691"/>
                      </a:lnTo>
                      <a:lnTo>
                        <a:pt x="2095" y="8125"/>
                      </a:lnTo>
                      <a:lnTo>
                        <a:pt x="2095" y="6103"/>
                      </a:lnTo>
                      <a:lnTo>
                        <a:pt x="2922" y="5357"/>
                      </a:lnTo>
                      <a:lnTo>
                        <a:pt x="2922" y="4836"/>
                      </a:lnTo>
                      <a:lnTo>
                        <a:pt x="2140" y="4081"/>
                      </a:lnTo>
                      <a:cubicBezTo>
                        <a:pt x="2140" y="4045"/>
                        <a:pt x="2095" y="4009"/>
                        <a:pt x="2059" y="4009"/>
                      </a:cubicBezTo>
                      <a:cubicBezTo>
                        <a:pt x="2023" y="4009"/>
                        <a:pt x="1987" y="4045"/>
                        <a:pt x="1987" y="4081"/>
                      </a:cubicBezTo>
                      <a:cubicBezTo>
                        <a:pt x="1987" y="4117"/>
                        <a:pt x="2023" y="4162"/>
                        <a:pt x="2059" y="4162"/>
                      </a:cubicBezTo>
                      <a:lnTo>
                        <a:pt x="2095" y="4117"/>
                      </a:lnTo>
                      <a:lnTo>
                        <a:pt x="2850" y="4872"/>
                      </a:lnTo>
                      <a:lnTo>
                        <a:pt x="2850" y="5321"/>
                      </a:lnTo>
                      <a:lnTo>
                        <a:pt x="2095" y="6031"/>
                      </a:lnTo>
                      <a:lnTo>
                        <a:pt x="2095" y="5168"/>
                      </a:lnTo>
                      <a:lnTo>
                        <a:pt x="2140" y="5132"/>
                      </a:lnTo>
                      <a:cubicBezTo>
                        <a:pt x="2140" y="5096"/>
                        <a:pt x="2095" y="5060"/>
                        <a:pt x="2059" y="5060"/>
                      </a:cubicBezTo>
                      <a:cubicBezTo>
                        <a:pt x="2023" y="5060"/>
                        <a:pt x="1987" y="5096"/>
                        <a:pt x="1987" y="5132"/>
                      </a:cubicBezTo>
                      <a:cubicBezTo>
                        <a:pt x="1987" y="5132"/>
                        <a:pt x="1987" y="5168"/>
                        <a:pt x="2023" y="5168"/>
                      </a:cubicBezTo>
                      <a:lnTo>
                        <a:pt x="2023" y="8125"/>
                      </a:lnTo>
                      <a:lnTo>
                        <a:pt x="1502" y="8610"/>
                      </a:lnTo>
                      <a:lnTo>
                        <a:pt x="1502" y="5734"/>
                      </a:lnTo>
                      <a:lnTo>
                        <a:pt x="567" y="4872"/>
                      </a:lnTo>
                      <a:lnTo>
                        <a:pt x="567" y="3218"/>
                      </a:lnTo>
                      <a:lnTo>
                        <a:pt x="118" y="2814"/>
                      </a:lnTo>
                      <a:lnTo>
                        <a:pt x="118" y="153"/>
                      </a:lnTo>
                      <a:cubicBezTo>
                        <a:pt x="153" y="153"/>
                        <a:pt x="189" y="117"/>
                        <a:pt x="189" y="72"/>
                      </a:cubicBezTo>
                      <a:cubicBezTo>
                        <a:pt x="189" y="36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13"/>
                <p:cNvSpPr/>
                <p:nvPr/>
              </p:nvSpPr>
              <p:spPr>
                <a:xfrm rot="-5400000">
                  <a:off x="8461381" y="4526204"/>
                  <a:ext cx="107476" cy="1127182"/>
                </a:xfrm>
                <a:custGeom>
                  <a:rect b="b" l="l" r="r" t="t"/>
                  <a:pathLst>
                    <a:path extrusionOk="0" h="10939" w="1043">
                      <a:moveTo>
                        <a:pt x="935" y="1"/>
                      </a:moveTo>
                      <a:cubicBezTo>
                        <a:pt x="899" y="1"/>
                        <a:pt x="854" y="37"/>
                        <a:pt x="854" y="73"/>
                      </a:cubicBezTo>
                      <a:cubicBezTo>
                        <a:pt x="854" y="118"/>
                        <a:pt x="899" y="118"/>
                        <a:pt x="935" y="154"/>
                      </a:cubicBezTo>
                      <a:lnTo>
                        <a:pt x="935" y="3488"/>
                      </a:lnTo>
                      <a:lnTo>
                        <a:pt x="0" y="4342"/>
                      </a:lnTo>
                      <a:lnTo>
                        <a:pt x="0" y="7451"/>
                      </a:lnTo>
                      <a:lnTo>
                        <a:pt x="935" y="8314"/>
                      </a:lnTo>
                      <a:lnTo>
                        <a:pt x="935" y="10938"/>
                      </a:lnTo>
                      <a:lnTo>
                        <a:pt x="971" y="10938"/>
                      </a:lnTo>
                      <a:lnTo>
                        <a:pt x="971" y="8314"/>
                      </a:lnTo>
                      <a:lnTo>
                        <a:pt x="36" y="7451"/>
                      </a:lnTo>
                      <a:lnTo>
                        <a:pt x="36" y="4387"/>
                      </a:lnTo>
                      <a:lnTo>
                        <a:pt x="971" y="3524"/>
                      </a:lnTo>
                      <a:lnTo>
                        <a:pt x="971" y="154"/>
                      </a:lnTo>
                      <a:cubicBezTo>
                        <a:pt x="1007" y="118"/>
                        <a:pt x="1043" y="118"/>
                        <a:pt x="1043" y="73"/>
                      </a:cubicBezTo>
                      <a:cubicBezTo>
                        <a:pt x="1043" y="37"/>
                        <a:pt x="1007" y="1"/>
                        <a:pt x="93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13"/>
                <p:cNvSpPr/>
                <p:nvPr/>
              </p:nvSpPr>
              <p:spPr>
                <a:xfrm rot="-5400000">
                  <a:off x="8756285" y="4786901"/>
                  <a:ext cx="112216" cy="532627"/>
                </a:xfrm>
                <a:custGeom>
                  <a:rect b="b" l="l" r="r" t="t"/>
                  <a:pathLst>
                    <a:path extrusionOk="0" h="5169" w="1089">
                      <a:moveTo>
                        <a:pt x="73" y="1"/>
                      </a:moveTo>
                      <a:cubicBezTo>
                        <a:pt x="37" y="1"/>
                        <a:pt x="1" y="37"/>
                        <a:pt x="1" y="73"/>
                      </a:cubicBezTo>
                      <a:cubicBezTo>
                        <a:pt x="1" y="108"/>
                        <a:pt x="37" y="144"/>
                        <a:pt x="73" y="144"/>
                      </a:cubicBezTo>
                      <a:lnTo>
                        <a:pt x="117" y="108"/>
                      </a:lnTo>
                      <a:lnTo>
                        <a:pt x="1016" y="935"/>
                      </a:lnTo>
                      <a:lnTo>
                        <a:pt x="1016" y="5168"/>
                      </a:lnTo>
                      <a:lnTo>
                        <a:pt x="1088" y="5168"/>
                      </a:lnTo>
                      <a:lnTo>
                        <a:pt x="1088" y="935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9" name="Google Shape;629;p13"/>
              <p:cNvGrpSpPr/>
              <p:nvPr/>
            </p:nvGrpSpPr>
            <p:grpSpPr>
              <a:xfrm>
                <a:off x="7461201" y="300"/>
                <a:ext cx="1682787" cy="404861"/>
                <a:chOff x="7395926" y="300"/>
                <a:chExt cx="1682787" cy="404861"/>
              </a:xfrm>
            </p:grpSpPr>
            <p:sp>
              <p:nvSpPr>
                <p:cNvPr id="630" name="Google Shape;630;p13"/>
                <p:cNvSpPr/>
                <p:nvPr/>
              </p:nvSpPr>
              <p:spPr>
                <a:xfrm rot="-5400000">
                  <a:off x="8758191" y="-173788"/>
                  <a:ext cx="108403" cy="532627"/>
                </a:xfrm>
                <a:custGeom>
                  <a:rect b="b" l="l" r="r" t="t"/>
                  <a:pathLst>
                    <a:path extrusionOk="0" h="5169" w="1052">
                      <a:moveTo>
                        <a:pt x="971" y="1"/>
                      </a:moveTo>
                      <a:cubicBezTo>
                        <a:pt x="935" y="1"/>
                        <a:pt x="899" y="37"/>
                        <a:pt x="899" y="73"/>
                      </a:cubicBezTo>
                      <a:lnTo>
                        <a:pt x="0" y="935"/>
                      </a:lnTo>
                      <a:lnTo>
                        <a:pt x="0" y="5168"/>
                      </a:lnTo>
                      <a:lnTo>
                        <a:pt x="36" y="5168"/>
                      </a:lnTo>
                      <a:lnTo>
                        <a:pt x="36" y="935"/>
                      </a:lnTo>
                      <a:lnTo>
                        <a:pt x="935" y="108"/>
                      </a:lnTo>
                      <a:lnTo>
                        <a:pt x="971" y="144"/>
                      </a:lnTo>
                      <a:cubicBezTo>
                        <a:pt x="1016" y="144"/>
                        <a:pt x="1052" y="108"/>
                        <a:pt x="1052" y="73"/>
                      </a:cubicBezTo>
                      <a:cubicBezTo>
                        <a:pt x="1052" y="37"/>
                        <a:pt x="1016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13"/>
                <p:cNvSpPr/>
                <p:nvPr/>
              </p:nvSpPr>
              <p:spPr>
                <a:xfrm rot="-5400000">
                  <a:off x="8088626" y="-584927"/>
                  <a:ext cx="297388" cy="1682787"/>
                </a:xfrm>
                <a:custGeom>
                  <a:rect b="b" l="l" r="r" t="t"/>
                  <a:pathLst>
                    <a:path extrusionOk="0" h="16331" w="2886">
                      <a:moveTo>
                        <a:pt x="2805" y="1"/>
                      </a:moveTo>
                      <a:cubicBezTo>
                        <a:pt x="2769" y="1"/>
                        <a:pt x="2733" y="36"/>
                        <a:pt x="2733" y="72"/>
                      </a:cubicBezTo>
                      <a:cubicBezTo>
                        <a:pt x="2733" y="117"/>
                        <a:pt x="2769" y="153"/>
                        <a:pt x="2769" y="153"/>
                      </a:cubicBezTo>
                      <a:lnTo>
                        <a:pt x="2769" y="2814"/>
                      </a:lnTo>
                      <a:lnTo>
                        <a:pt x="2319" y="3218"/>
                      </a:lnTo>
                      <a:lnTo>
                        <a:pt x="2319" y="4872"/>
                      </a:lnTo>
                      <a:lnTo>
                        <a:pt x="1421" y="5734"/>
                      </a:lnTo>
                      <a:lnTo>
                        <a:pt x="1421" y="8610"/>
                      </a:lnTo>
                      <a:lnTo>
                        <a:pt x="899" y="8125"/>
                      </a:lnTo>
                      <a:lnTo>
                        <a:pt x="899" y="5168"/>
                      </a:lnTo>
                      <a:lnTo>
                        <a:pt x="935" y="5132"/>
                      </a:lnTo>
                      <a:cubicBezTo>
                        <a:pt x="935" y="5096"/>
                        <a:pt x="899" y="5060"/>
                        <a:pt x="863" y="5060"/>
                      </a:cubicBezTo>
                      <a:cubicBezTo>
                        <a:pt x="827" y="5060"/>
                        <a:pt x="782" y="5096"/>
                        <a:pt x="782" y="5132"/>
                      </a:cubicBezTo>
                      <a:cubicBezTo>
                        <a:pt x="782" y="5132"/>
                        <a:pt x="782" y="5168"/>
                        <a:pt x="827" y="5168"/>
                      </a:cubicBezTo>
                      <a:lnTo>
                        <a:pt x="827" y="6031"/>
                      </a:lnTo>
                      <a:lnTo>
                        <a:pt x="37" y="5321"/>
                      </a:lnTo>
                      <a:lnTo>
                        <a:pt x="37" y="4872"/>
                      </a:lnTo>
                      <a:lnTo>
                        <a:pt x="827" y="4117"/>
                      </a:lnTo>
                      <a:lnTo>
                        <a:pt x="863" y="4162"/>
                      </a:lnTo>
                      <a:cubicBezTo>
                        <a:pt x="899" y="4162"/>
                        <a:pt x="935" y="4117"/>
                        <a:pt x="935" y="4081"/>
                      </a:cubicBezTo>
                      <a:cubicBezTo>
                        <a:pt x="935" y="4045"/>
                        <a:pt x="899" y="4009"/>
                        <a:pt x="863" y="4009"/>
                      </a:cubicBezTo>
                      <a:cubicBezTo>
                        <a:pt x="827" y="4009"/>
                        <a:pt x="782" y="4045"/>
                        <a:pt x="782" y="4081"/>
                      </a:cubicBezTo>
                      <a:lnTo>
                        <a:pt x="1" y="4836"/>
                      </a:lnTo>
                      <a:lnTo>
                        <a:pt x="1" y="5357"/>
                      </a:lnTo>
                      <a:lnTo>
                        <a:pt x="827" y="6103"/>
                      </a:lnTo>
                      <a:lnTo>
                        <a:pt x="827" y="8125"/>
                      </a:lnTo>
                      <a:lnTo>
                        <a:pt x="1421" y="8691"/>
                      </a:lnTo>
                      <a:lnTo>
                        <a:pt x="1421" y="16330"/>
                      </a:lnTo>
                      <a:lnTo>
                        <a:pt x="1457" y="16330"/>
                      </a:lnTo>
                      <a:lnTo>
                        <a:pt x="1457" y="5734"/>
                      </a:lnTo>
                      <a:lnTo>
                        <a:pt x="2400" y="4872"/>
                      </a:lnTo>
                      <a:lnTo>
                        <a:pt x="2400" y="3263"/>
                      </a:lnTo>
                      <a:lnTo>
                        <a:pt x="2850" y="2849"/>
                      </a:lnTo>
                      <a:lnTo>
                        <a:pt x="2850" y="153"/>
                      </a:lnTo>
                      <a:cubicBezTo>
                        <a:pt x="2886" y="153"/>
                        <a:pt x="2886" y="117"/>
                        <a:pt x="2886" y="72"/>
                      </a:cubicBezTo>
                      <a:cubicBezTo>
                        <a:pt x="2886" y="36"/>
                        <a:pt x="2850" y="1"/>
                        <a:pt x="280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13"/>
                <p:cNvSpPr/>
                <p:nvPr/>
              </p:nvSpPr>
              <p:spPr>
                <a:xfrm rot="-5400000">
                  <a:off x="8694254" y="-175591"/>
                  <a:ext cx="97378" cy="671528"/>
                </a:xfrm>
                <a:custGeom>
                  <a:rect b="b" l="l" r="r" t="t"/>
                  <a:pathLst>
                    <a:path extrusionOk="0" h="6517" w="945">
                      <a:moveTo>
                        <a:pt x="82" y="1"/>
                      </a:moveTo>
                      <a:cubicBezTo>
                        <a:pt x="46" y="1"/>
                        <a:pt x="1" y="36"/>
                        <a:pt x="1" y="72"/>
                      </a:cubicBezTo>
                      <a:cubicBezTo>
                        <a:pt x="1" y="108"/>
                        <a:pt x="46" y="144"/>
                        <a:pt x="82" y="144"/>
                      </a:cubicBezTo>
                      <a:lnTo>
                        <a:pt x="118" y="144"/>
                      </a:lnTo>
                      <a:lnTo>
                        <a:pt x="900" y="863"/>
                      </a:lnTo>
                      <a:lnTo>
                        <a:pt x="900" y="1313"/>
                      </a:lnTo>
                      <a:lnTo>
                        <a:pt x="118" y="2023"/>
                      </a:lnTo>
                      <a:lnTo>
                        <a:pt x="118" y="1160"/>
                      </a:lnTo>
                      <a:cubicBezTo>
                        <a:pt x="154" y="1160"/>
                        <a:pt x="154" y="1160"/>
                        <a:pt x="154" y="1124"/>
                      </a:cubicBezTo>
                      <a:cubicBezTo>
                        <a:pt x="154" y="1088"/>
                        <a:pt x="118" y="1043"/>
                        <a:pt x="82" y="1043"/>
                      </a:cubicBezTo>
                      <a:cubicBezTo>
                        <a:pt x="46" y="1043"/>
                        <a:pt x="1" y="1088"/>
                        <a:pt x="1" y="1124"/>
                      </a:cubicBezTo>
                      <a:cubicBezTo>
                        <a:pt x="1" y="1160"/>
                        <a:pt x="1" y="1160"/>
                        <a:pt x="46" y="1160"/>
                      </a:cubicBezTo>
                      <a:lnTo>
                        <a:pt x="46" y="6516"/>
                      </a:lnTo>
                      <a:lnTo>
                        <a:pt x="118" y="6516"/>
                      </a:lnTo>
                      <a:lnTo>
                        <a:pt x="118" y="2095"/>
                      </a:lnTo>
                      <a:lnTo>
                        <a:pt x="945" y="1349"/>
                      </a:lnTo>
                      <a:lnTo>
                        <a:pt x="945" y="818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13"/>
                <p:cNvSpPr/>
                <p:nvPr/>
              </p:nvSpPr>
              <p:spPr>
                <a:xfrm rot="-5400000">
                  <a:off x="8461329" y="-509501"/>
                  <a:ext cx="107579" cy="1127182"/>
                </a:xfrm>
                <a:custGeom>
                  <a:rect b="b" l="l" r="r" t="t"/>
                  <a:pathLst>
                    <a:path extrusionOk="0" h="10939" w="1044">
                      <a:moveTo>
                        <a:pt x="72" y="1"/>
                      </a:moveTo>
                      <a:cubicBezTo>
                        <a:pt x="36" y="1"/>
                        <a:pt x="1" y="37"/>
                        <a:pt x="1" y="73"/>
                      </a:cubicBezTo>
                      <a:cubicBezTo>
                        <a:pt x="1" y="118"/>
                        <a:pt x="36" y="118"/>
                        <a:pt x="36" y="154"/>
                      </a:cubicBezTo>
                      <a:lnTo>
                        <a:pt x="36" y="3524"/>
                      </a:lnTo>
                      <a:lnTo>
                        <a:pt x="971" y="4387"/>
                      </a:lnTo>
                      <a:lnTo>
                        <a:pt x="971" y="7451"/>
                      </a:lnTo>
                      <a:lnTo>
                        <a:pt x="36" y="8314"/>
                      </a:lnTo>
                      <a:lnTo>
                        <a:pt x="36" y="10938"/>
                      </a:lnTo>
                      <a:lnTo>
                        <a:pt x="108" y="10938"/>
                      </a:lnTo>
                      <a:lnTo>
                        <a:pt x="108" y="8314"/>
                      </a:lnTo>
                      <a:lnTo>
                        <a:pt x="1043" y="7451"/>
                      </a:lnTo>
                      <a:lnTo>
                        <a:pt x="1043" y="4342"/>
                      </a:lnTo>
                      <a:lnTo>
                        <a:pt x="108" y="3488"/>
                      </a:lnTo>
                      <a:lnTo>
                        <a:pt x="108" y="154"/>
                      </a:lnTo>
                      <a:cubicBezTo>
                        <a:pt x="144" y="118"/>
                        <a:pt x="144" y="118"/>
                        <a:pt x="144" y="73"/>
                      </a:cubicBezTo>
                      <a:cubicBezTo>
                        <a:pt x="144" y="37"/>
                        <a:pt x="108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4" name="Google Shape;634;p13"/>
          <p:cNvGrpSpPr/>
          <p:nvPr/>
        </p:nvGrpSpPr>
        <p:grpSpPr>
          <a:xfrm>
            <a:off x="1351780" y="220554"/>
            <a:ext cx="6451661" cy="4696579"/>
            <a:chOff x="1351780" y="220554"/>
            <a:chExt cx="6451661" cy="4696579"/>
          </a:xfrm>
        </p:grpSpPr>
        <p:grpSp>
          <p:nvGrpSpPr>
            <p:cNvPr id="635" name="Google Shape;635;p13"/>
            <p:cNvGrpSpPr/>
            <p:nvPr/>
          </p:nvGrpSpPr>
          <p:grpSpPr>
            <a:xfrm>
              <a:off x="7670530" y="220554"/>
              <a:ext cx="132911" cy="199379"/>
              <a:chOff x="2778349" y="5640986"/>
              <a:chExt cx="508847" cy="763610"/>
            </a:xfrm>
          </p:grpSpPr>
          <p:sp>
            <p:nvSpPr>
              <p:cNvPr id="636" name="Google Shape;636;p13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8" name="Google Shape;638;p13"/>
            <p:cNvGrpSpPr/>
            <p:nvPr/>
          </p:nvGrpSpPr>
          <p:grpSpPr>
            <a:xfrm>
              <a:off x="7670530" y="4717754"/>
              <a:ext cx="132911" cy="199379"/>
              <a:chOff x="2778349" y="5640986"/>
              <a:chExt cx="508847" cy="763610"/>
            </a:xfrm>
          </p:grpSpPr>
          <p:sp>
            <p:nvSpPr>
              <p:cNvPr id="639" name="Google Shape;639;p13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1" name="Google Shape;641;p13"/>
            <p:cNvGrpSpPr/>
            <p:nvPr/>
          </p:nvGrpSpPr>
          <p:grpSpPr>
            <a:xfrm>
              <a:off x="1351780" y="220554"/>
              <a:ext cx="132911" cy="199379"/>
              <a:chOff x="2778349" y="5640986"/>
              <a:chExt cx="508847" cy="763610"/>
            </a:xfrm>
          </p:grpSpPr>
          <p:sp>
            <p:nvSpPr>
              <p:cNvPr id="642" name="Google Shape;642;p13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4" name="Google Shape;644;p13"/>
            <p:cNvGrpSpPr/>
            <p:nvPr/>
          </p:nvGrpSpPr>
          <p:grpSpPr>
            <a:xfrm>
              <a:off x="1351780" y="4717754"/>
              <a:ext cx="132911" cy="199379"/>
              <a:chOff x="2778349" y="5640986"/>
              <a:chExt cx="508847" cy="763610"/>
            </a:xfrm>
          </p:grpSpPr>
          <p:sp>
            <p:nvSpPr>
              <p:cNvPr id="645" name="Google Shape;645;p13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14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50" name="Google Shape;650;p14"/>
          <p:cNvGrpSpPr/>
          <p:nvPr/>
        </p:nvGrpSpPr>
        <p:grpSpPr>
          <a:xfrm>
            <a:off x="5743" y="-12"/>
            <a:ext cx="9138270" cy="5143512"/>
            <a:chOff x="5743" y="-12"/>
            <a:chExt cx="9138270" cy="5143512"/>
          </a:xfrm>
        </p:grpSpPr>
        <p:grpSp>
          <p:nvGrpSpPr>
            <p:cNvPr id="651" name="Google Shape;651;p14"/>
            <p:cNvGrpSpPr/>
            <p:nvPr/>
          </p:nvGrpSpPr>
          <p:grpSpPr>
            <a:xfrm rot="-5400000">
              <a:off x="8034447" y="573209"/>
              <a:ext cx="1682787" cy="536345"/>
              <a:chOff x="5088951" y="1790997"/>
              <a:chExt cx="1682787" cy="536345"/>
            </a:xfrm>
          </p:grpSpPr>
          <p:sp>
            <p:nvSpPr>
              <p:cNvPr id="652" name="Google Shape;652;p14"/>
              <p:cNvSpPr/>
              <p:nvPr/>
            </p:nvSpPr>
            <p:spPr>
              <a:xfrm rot="-5400000">
                <a:off x="6451216" y="1616909"/>
                <a:ext cx="108403" cy="532627"/>
              </a:xfrm>
              <a:custGeom>
                <a:rect b="b" l="l" r="r" t="t"/>
                <a:pathLst>
                  <a:path extrusionOk="0" h="5169" w="1052">
                    <a:moveTo>
                      <a:pt x="971" y="1"/>
                    </a:moveTo>
                    <a:cubicBezTo>
                      <a:pt x="935" y="1"/>
                      <a:pt x="899" y="37"/>
                      <a:pt x="899" y="73"/>
                    </a:cubicBezTo>
                    <a:lnTo>
                      <a:pt x="0" y="935"/>
                    </a:lnTo>
                    <a:lnTo>
                      <a:pt x="0" y="5168"/>
                    </a:lnTo>
                    <a:lnTo>
                      <a:pt x="36" y="5168"/>
                    </a:lnTo>
                    <a:lnTo>
                      <a:pt x="36" y="935"/>
                    </a:lnTo>
                    <a:lnTo>
                      <a:pt x="935" y="108"/>
                    </a:lnTo>
                    <a:lnTo>
                      <a:pt x="971" y="144"/>
                    </a:lnTo>
                    <a:cubicBezTo>
                      <a:pt x="1016" y="144"/>
                      <a:pt x="1052" y="108"/>
                      <a:pt x="1052" y="73"/>
                    </a:cubicBezTo>
                    <a:cubicBezTo>
                      <a:pt x="1052" y="37"/>
                      <a:pt x="1016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 rot="-5400000">
                <a:off x="5781651" y="1205771"/>
                <a:ext cx="297388" cy="1682787"/>
              </a:xfrm>
              <a:custGeom>
                <a:rect b="b" l="l" r="r" t="t"/>
                <a:pathLst>
                  <a:path extrusionOk="0" h="16331" w="2886">
                    <a:moveTo>
                      <a:pt x="2805" y="1"/>
                    </a:moveTo>
                    <a:cubicBezTo>
                      <a:pt x="2769" y="1"/>
                      <a:pt x="2733" y="36"/>
                      <a:pt x="2733" y="72"/>
                    </a:cubicBezTo>
                    <a:cubicBezTo>
                      <a:pt x="2733" y="117"/>
                      <a:pt x="2769" y="153"/>
                      <a:pt x="2769" y="153"/>
                    </a:cubicBezTo>
                    <a:lnTo>
                      <a:pt x="2769" y="2814"/>
                    </a:lnTo>
                    <a:lnTo>
                      <a:pt x="2319" y="3218"/>
                    </a:lnTo>
                    <a:lnTo>
                      <a:pt x="2319" y="4872"/>
                    </a:lnTo>
                    <a:lnTo>
                      <a:pt x="1421" y="5734"/>
                    </a:lnTo>
                    <a:lnTo>
                      <a:pt x="1421" y="8610"/>
                    </a:lnTo>
                    <a:lnTo>
                      <a:pt x="899" y="8125"/>
                    </a:lnTo>
                    <a:lnTo>
                      <a:pt x="899" y="5168"/>
                    </a:lnTo>
                    <a:lnTo>
                      <a:pt x="935" y="5132"/>
                    </a:lnTo>
                    <a:cubicBezTo>
                      <a:pt x="935" y="5096"/>
                      <a:pt x="899" y="5060"/>
                      <a:pt x="863" y="5060"/>
                    </a:cubicBezTo>
                    <a:cubicBezTo>
                      <a:pt x="827" y="5060"/>
                      <a:pt x="782" y="5096"/>
                      <a:pt x="782" y="5132"/>
                    </a:cubicBezTo>
                    <a:cubicBezTo>
                      <a:pt x="782" y="5132"/>
                      <a:pt x="782" y="5168"/>
                      <a:pt x="827" y="5168"/>
                    </a:cubicBezTo>
                    <a:lnTo>
                      <a:pt x="827" y="6031"/>
                    </a:lnTo>
                    <a:lnTo>
                      <a:pt x="37" y="5321"/>
                    </a:lnTo>
                    <a:lnTo>
                      <a:pt x="37" y="4872"/>
                    </a:lnTo>
                    <a:lnTo>
                      <a:pt x="827" y="4117"/>
                    </a:lnTo>
                    <a:lnTo>
                      <a:pt x="863" y="4162"/>
                    </a:lnTo>
                    <a:cubicBezTo>
                      <a:pt x="899" y="4162"/>
                      <a:pt x="935" y="4117"/>
                      <a:pt x="935" y="4081"/>
                    </a:cubicBezTo>
                    <a:cubicBezTo>
                      <a:pt x="935" y="4045"/>
                      <a:pt x="899" y="4009"/>
                      <a:pt x="863" y="4009"/>
                    </a:cubicBezTo>
                    <a:cubicBezTo>
                      <a:pt x="827" y="4009"/>
                      <a:pt x="782" y="4045"/>
                      <a:pt x="782" y="4081"/>
                    </a:cubicBezTo>
                    <a:lnTo>
                      <a:pt x="1" y="4836"/>
                    </a:lnTo>
                    <a:lnTo>
                      <a:pt x="1" y="5357"/>
                    </a:lnTo>
                    <a:lnTo>
                      <a:pt x="827" y="6103"/>
                    </a:lnTo>
                    <a:lnTo>
                      <a:pt x="827" y="8125"/>
                    </a:lnTo>
                    <a:lnTo>
                      <a:pt x="1421" y="8691"/>
                    </a:lnTo>
                    <a:lnTo>
                      <a:pt x="1421" y="16330"/>
                    </a:lnTo>
                    <a:lnTo>
                      <a:pt x="1457" y="16330"/>
                    </a:lnTo>
                    <a:lnTo>
                      <a:pt x="1457" y="5734"/>
                    </a:lnTo>
                    <a:lnTo>
                      <a:pt x="2400" y="4872"/>
                    </a:lnTo>
                    <a:lnTo>
                      <a:pt x="2400" y="3263"/>
                    </a:lnTo>
                    <a:lnTo>
                      <a:pt x="2850" y="2849"/>
                    </a:lnTo>
                    <a:lnTo>
                      <a:pt x="2850" y="153"/>
                    </a:lnTo>
                    <a:cubicBezTo>
                      <a:pt x="2886" y="153"/>
                      <a:pt x="2886" y="117"/>
                      <a:pt x="2886" y="72"/>
                    </a:cubicBezTo>
                    <a:cubicBezTo>
                      <a:pt x="2886" y="36"/>
                      <a:pt x="2850" y="1"/>
                      <a:pt x="280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 rot="-5400000">
                <a:off x="6387279" y="1615107"/>
                <a:ext cx="97378" cy="671528"/>
              </a:xfrm>
              <a:custGeom>
                <a:rect b="b" l="l" r="r" t="t"/>
                <a:pathLst>
                  <a:path extrusionOk="0" h="6517" w="945">
                    <a:moveTo>
                      <a:pt x="82" y="1"/>
                    </a:moveTo>
                    <a:cubicBezTo>
                      <a:pt x="46" y="1"/>
                      <a:pt x="1" y="36"/>
                      <a:pt x="1" y="72"/>
                    </a:cubicBezTo>
                    <a:cubicBezTo>
                      <a:pt x="1" y="108"/>
                      <a:pt x="46" y="144"/>
                      <a:pt x="82" y="144"/>
                    </a:cubicBezTo>
                    <a:lnTo>
                      <a:pt x="118" y="144"/>
                    </a:lnTo>
                    <a:lnTo>
                      <a:pt x="900" y="863"/>
                    </a:lnTo>
                    <a:lnTo>
                      <a:pt x="900" y="1313"/>
                    </a:lnTo>
                    <a:lnTo>
                      <a:pt x="118" y="2023"/>
                    </a:lnTo>
                    <a:lnTo>
                      <a:pt x="118" y="1160"/>
                    </a:lnTo>
                    <a:cubicBezTo>
                      <a:pt x="154" y="1160"/>
                      <a:pt x="154" y="1160"/>
                      <a:pt x="154" y="1124"/>
                    </a:cubicBezTo>
                    <a:cubicBezTo>
                      <a:pt x="154" y="1088"/>
                      <a:pt x="118" y="1043"/>
                      <a:pt x="82" y="1043"/>
                    </a:cubicBezTo>
                    <a:cubicBezTo>
                      <a:pt x="46" y="1043"/>
                      <a:pt x="1" y="1088"/>
                      <a:pt x="1" y="1124"/>
                    </a:cubicBezTo>
                    <a:cubicBezTo>
                      <a:pt x="1" y="1160"/>
                      <a:pt x="1" y="1160"/>
                      <a:pt x="46" y="1160"/>
                    </a:cubicBezTo>
                    <a:lnTo>
                      <a:pt x="46" y="6516"/>
                    </a:lnTo>
                    <a:lnTo>
                      <a:pt x="118" y="6516"/>
                    </a:lnTo>
                    <a:lnTo>
                      <a:pt x="118" y="2095"/>
                    </a:lnTo>
                    <a:lnTo>
                      <a:pt x="945" y="1349"/>
                    </a:lnTo>
                    <a:lnTo>
                      <a:pt x="945" y="818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1"/>
                      <a:pt x="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 rot="-5400000">
                <a:off x="6088612" y="1644219"/>
                <a:ext cx="235355" cy="1130891"/>
              </a:xfrm>
              <a:custGeom>
                <a:rect b="b" l="l" r="r" t="t"/>
                <a:pathLst>
                  <a:path extrusionOk="0" h="10975" w="2284">
                    <a:moveTo>
                      <a:pt x="710" y="1"/>
                    </a:moveTo>
                    <a:cubicBezTo>
                      <a:pt x="638" y="1"/>
                      <a:pt x="638" y="1"/>
                      <a:pt x="638" y="37"/>
                    </a:cubicBezTo>
                    <a:cubicBezTo>
                      <a:pt x="638" y="109"/>
                      <a:pt x="638" y="109"/>
                      <a:pt x="710" y="109"/>
                    </a:cubicBezTo>
                    <a:lnTo>
                      <a:pt x="755" y="109"/>
                    </a:lnTo>
                    <a:lnTo>
                      <a:pt x="1609" y="936"/>
                    </a:lnTo>
                    <a:lnTo>
                      <a:pt x="1609" y="8422"/>
                    </a:lnTo>
                    <a:lnTo>
                      <a:pt x="117" y="9815"/>
                    </a:lnTo>
                    <a:lnTo>
                      <a:pt x="117" y="9321"/>
                    </a:lnTo>
                    <a:lnTo>
                      <a:pt x="1277" y="8242"/>
                    </a:lnTo>
                    <a:lnTo>
                      <a:pt x="1277" y="1277"/>
                    </a:lnTo>
                    <a:cubicBezTo>
                      <a:pt x="1313" y="1277"/>
                      <a:pt x="1348" y="1232"/>
                      <a:pt x="1348" y="1232"/>
                    </a:cubicBezTo>
                    <a:cubicBezTo>
                      <a:pt x="1348" y="1196"/>
                      <a:pt x="1313" y="1160"/>
                      <a:pt x="1277" y="1160"/>
                    </a:cubicBezTo>
                    <a:cubicBezTo>
                      <a:pt x="1205" y="1160"/>
                      <a:pt x="1160" y="1196"/>
                      <a:pt x="1160" y="1232"/>
                    </a:cubicBezTo>
                    <a:cubicBezTo>
                      <a:pt x="1160" y="1232"/>
                      <a:pt x="1205" y="1277"/>
                      <a:pt x="1241" y="1277"/>
                    </a:cubicBezTo>
                    <a:lnTo>
                      <a:pt x="1241" y="8242"/>
                    </a:lnTo>
                    <a:lnTo>
                      <a:pt x="117" y="9249"/>
                    </a:lnTo>
                    <a:lnTo>
                      <a:pt x="117" y="7523"/>
                    </a:lnTo>
                    <a:cubicBezTo>
                      <a:pt x="153" y="7487"/>
                      <a:pt x="153" y="7487"/>
                      <a:pt x="153" y="7451"/>
                    </a:cubicBezTo>
                    <a:cubicBezTo>
                      <a:pt x="153" y="7415"/>
                      <a:pt x="153" y="7379"/>
                      <a:pt x="81" y="7379"/>
                    </a:cubicBezTo>
                    <a:cubicBezTo>
                      <a:pt x="36" y="7379"/>
                      <a:pt x="0" y="7415"/>
                      <a:pt x="0" y="7451"/>
                    </a:cubicBezTo>
                    <a:cubicBezTo>
                      <a:pt x="0" y="7487"/>
                      <a:pt x="36" y="7487"/>
                      <a:pt x="81" y="7523"/>
                    </a:cubicBezTo>
                    <a:lnTo>
                      <a:pt x="81" y="10974"/>
                    </a:lnTo>
                    <a:lnTo>
                      <a:pt x="117" y="10974"/>
                    </a:lnTo>
                    <a:lnTo>
                      <a:pt x="117" y="9887"/>
                    </a:lnTo>
                    <a:lnTo>
                      <a:pt x="2247" y="7937"/>
                    </a:lnTo>
                    <a:lnTo>
                      <a:pt x="2247" y="5133"/>
                    </a:lnTo>
                    <a:cubicBezTo>
                      <a:pt x="2247" y="5133"/>
                      <a:pt x="2283" y="5097"/>
                      <a:pt x="2283" y="5052"/>
                    </a:cubicBezTo>
                    <a:cubicBezTo>
                      <a:pt x="2283" y="5016"/>
                      <a:pt x="2247" y="5016"/>
                      <a:pt x="2211" y="5016"/>
                    </a:cubicBezTo>
                    <a:cubicBezTo>
                      <a:pt x="2175" y="5016"/>
                      <a:pt x="2139" y="5016"/>
                      <a:pt x="2139" y="5052"/>
                    </a:cubicBezTo>
                    <a:cubicBezTo>
                      <a:pt x="2139" y="5097"/>
                      <a:pt x="2139" y="5133"/>
                      <a:pt x="2175" y="5133"/>
                    </a:cubicBezTo>
                    <a:lnTo>
                      <a:pt x="2175" y="7901"/>
                    </a:lnTo>
                    <a:lnTo>
                      <a:pt x="1690" y="8350"/>
                    </a:lnTo>
                    <a:lnTo>
                      <a:pt x="1690" y="936"/>
                    </a:lnTo>
                    <a:lnTo>
                      <a:pt x="791" y="73"/>
                    </a:lnTo>
                    <a:lnTo>
                      <a:pt x="791" y="37"/>
                    </a:lnTo>
                    <a:cubicBezTo>
                      <a:pt x="791" y="1"/>
                      <a:pt x="755" y="1"/>
                      <a:pt x="71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 rot="-5400000">
                <a:off x="6154354" y="1281196"/>
                <a:ext cx="107579" cy="1127182"/>
              </a:xfrm>
              <a:custGeom>
                <a:rect b="b" l="l" r="r" t="t"/>
                <a:pathLst>
                  <a:path extrusionOk="0" h="10939" w="1044">
                    <a:moveTo>
                      <a:pt x="72" y="1"/>
                    </a:moveTo>
                    <a:cubicBezTo>
                      <a:pt x="36" y="1"/>
                      <a:pt x="1" y="37"/>
                      <a:pt x="1" y="73"/>
                    </a:cubicBezTo>
                    <a:cubicBezTo>
                      <a:pt x="1" y="118"/>
                      <a:pt x="36" y="118"/>
                      <a:pt x="36" y="154"/>
                    </a:cubicBezTo>
                    <a:lnTo>
                      <a:pt x="36" y="3524"/>
                    </a:lnTo>
                    <a:lnTo>
                      <a:pt x="971" y="4387"/>
                    </a:lnTo>
                    <a:lnTo>
                      <a:pt x="971" y="7451"/>
                    </a:lnTo>
                    <a:lnTo>
                      <a:pt x="36" y="8314"/>
                    </a:lnTo>
                    <a:lnTo>
                      <a:pt x="36" y="10938"/>
                    </a:lnTo>
                    <a:lnTo>
                      <a:pt x="108" y="10938"/>
                    </a:lnTo>
                    <a:lnTo>
                      <a:pt x="108" y="8314"/>
                    </a:lnTo>
                    <a:lnTo>
                      <a:pt x="1043" y="7451"/>
                    </a:lnTo>
                    <a:lnTo>
                      <a:pt x="1043" y="4342"/>
                    </a:lnTo>
                    <a:lnTo>
                      <a:pt x="108" y="3488"/>
                    </a:lnTo>
                    <a:lnTo>
                      <a:pt x="108" y="154"/>
                    </a:lnTo>
                    <a:cubicBezTo>
                      <a:pt x="144" y="118"/>
                      <a:pt x="144" y="118"/>
                      <a:pt x="144" y="73"/>
                    </a:cubicBezTo>
                    <a:cubicBezTo>
                      <a:pt x="144" y="37"/>
                      <a:pt x="108" y="1"/>
                      <a:pt x="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7" name="Google Shape;657;p14"/>
            <p:cNvGrpSpPr/>
            <p:nvPr/>
          </p:nvGrpSpPr>
          <p:grpSpPr>
            <a:xfrm rot="-5400000">
              <a:off x="-567478" y="573209"/>
              <a:ext cx="1682787" cy="536345"/>
              <a:chOff x="5088951" y="1790997"/>
              <a:chExt cx="1682787" cy="536345"/>
            </a:xfrm>
          </p:grpSpPr>
          <p:sp>
            <p:nvSpPr>
              <p:cNvPr id="658" name="Google Shape;658;p14"/>
              <p:cNvSpPr/>
              <p:nvPr/>
            </p:nvSpPr>
            <p:spPr>
              <a:xfrm rot="-5400000">
                <a:off x="6451216" y="1616909"/>
                <a:ext cx="108403" cy="532627"/>
              </a:xfrm>
              <a:custGeom>
                <a:rect b="b" l="l" r="r" t="t"/>
                <a:pathLst>
                  <a:path extrusionOk="0" h="5169" w="1052">
                    <a:moveTo>
                      <a:pt x="971" y="1"/>
                    </a:moveTo>
                    <a:cubicBezTo>
                      <a:pt x="935" y="1"/>
                      <a:pt x="899" y="37"/>
                      <a:pt x="899" y="73"/>
                    </a:cubicBezTo>
                    <a:lnTo>
                      <a:pt x="0" y="935"/>
                    </a:lnTo>
                    <a:lnTo>
                      <a:pt x="0" y="5168"/>
                    </a:lnTo>
                    <a:lnTo>
                      <a:pt x="36" y="5168"/>
                    </a:lnTo>
                    <a:lnTo>
                      <a:pt x="36" y="935"/>
                    </a:lnTo>
                    <a:lnTo>
                      <a:pt x="935" y="108"/>
                    </a:lnTo>
                    <a:lnTo>
                      <a:pt x="971" y="144"/>
                    </a:lnTo>
                    <a:cubicBezTo>
                      <a:pt x="1016" y="144"/>
                      <a:pt x="1052" y="108"/>
                      <a:pt x="1052" y="73"/>
                    </a:cubicBezTo>
                    <a:cubicBezTo>
                      <a:pt x="1052" y="37"/>
                      <a:pt x="1016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4"/>
              <p:cNvSpPr/>
              <p:nvPr/>
            </p:nvSpPr>
            <p:spPr>
              <a:xfrm rot="-5400000">
                <a:off x="5781651" y="1205771"/>
                <a:ext cx="297388" cy="1682787"/>
              </a:xfrm>
              <a:custGeom>
                <a:rect b="b" l="l" r="r" t="t"/>
                <a:pathLst>
                  <a:path extrusionOk="0" h="16331" w="2886">
                    <a:moveTo>
                      <a:pt x="2805" y="1"/>
                    </a:moveTo>
                    <a:cubicBezTo>
                      <a:pt x="2769" y="1"/>
                      <a:pt x="2733" y="36"/>
                      <a:pt x="2733" y="72"/>
                    </a:cubicBezTo>
                    <a:cubicBezTo>
                      <a:pt x="2733" y="117"/>
                      <a:pt x="2769" y="153"/>
                      <a:pt x="2769" y="153"/>
                    </a:cubicBezTo>
                    <a:lnTo>
                      <a:pt x="2769" y="2814"/>
                    </a:lnTo>
                    <a:lnTo>
                      <a:pt x="2319" y="3218"/>
                    </a:lnTo>
                    <a:lnTo>
                      <a:pt x="2319" y="4872"/>
                    </a:lnTo>
                    <a:lnTo>
                      <a:pt x="1421" y="5734"/>
                    </a:lnTo>
                    <a:lnTo>
                      <a:pt x="1421" y="8610"/>
                    </a:lnTo>
                    <a:lnTo>
                      <a:pt x="899" y="8125"/>
                    </a:lnTo>
                    <a:lnTo>
                      <a:pt x="899" y="5168"/>
                    </a:lnTo>
                    <a:lnTo>
                      <a:pt x="935" y="5132"/>
                    </a:lnTo>
                    <a:cubicBezTo>
                      <a:pt x="935" y="5096"/>
                      <a:pt x="899" y="5060"/>
                      <a:pt x="863" y="5060"/>
                    </a:cubicBezTo>
                    <a:cubicBezTo>
                      <a:pt x="827" y="5060"/>
                      <a:pt x="782" y="5096"/>
                      <a:pt x="782" y="5132"/>
                    </a:cubicBezTo>
                    <a:cubicBezTo>
                      <a:pt x="782" y="5132"/>
                      <a:pt x="782" y="5168"/>
                      <a:pt x="827" y="5168"/>
                    </a:cubicBezTo>
                    <a:lnTo>
                      <a:pt x="827" y="6031"/>
                    </a:lnTo>
                    <a:lnTo>
                      <a:pt x="37" y="5321"/>
                    </a:lnTo>
                    <a:lnTo>
                      <a:pt x="37" y="4872"/>
                    </a:lnTo>
                    <a:lnTo>
                      <a:pt x="827" y="4117"/>
                    </a:lnTo>
                    <a:lnTo>
                      <a:pt x="863" y="4162"/>
                    </a:lnTo>
                    <a:cubicBezTo>
                      <a:pt x="899" y="4162"/>
                      <a:pt x="935" y="4117"/>
                      <a:pt x="935" y="4081"/>
                    </a:cubicBezTo>
                    <a:cubicBezTo>
                      <a:pt x="935" y="4045"/>
                      <a:pt x="899" y="4009"/>
                      <a:pt x="863" y="4009"/>
                    </a:cubicBezTo>
                    <a:cubicBezTo>
                      <a:pt x="827" y="4009"/>
                      <a:pt x="782" y="4045"/>
                      <a:pt x="782" y="4081"/>
                    </a:cubicBezTo>
                    <a:lnTo>
                      <a:pt x="1" y="4836"/>
                    </a:lnTo>
                    <a:lnTo>
                      <a:pt x="1" y="5357"/>
                    </a:lnTo>
                    <a:lnTo>
                      <a:pt x="827" y="6103"/>
                    </a:lnTo>
                    <a:lnTo>
                      <a:pt x="827" y="8125"/>
                    </a:lnTo>
                    <a:lnTo>
                      <a:pt x="1421" y="8691"/>
                    </a:lnTo>
                    <a:lnTo>
                      <a:pt x="1421" y="16330"/>
                    </a:lnTo>
                    <a:lnTo>
                      <a:pt x="1457" y="16330"/>
                    </a:lnTo>
                    <a:lnTo>
                      <a:pt x="1457" y="5734"/>
                    </a:lnTo>
                    <a:lnTo>
                      <a:pt x="2400" y="4872"/>
                    </a:lnTo>
                    <a:lnTo>
                      <a:pt x="2400" y="3263"/>
                    </a:lnTo>
                    <a:lnTo>
                      <a:pt x="2850" y="2849"/>
                    </a:lnTo>
                    <a:lnTo>
                      <a:pt x="2850" y="153"/>
                    </a:lnTo>
                    <a:cubicBezTo>
                      <a:pt x="2886" y="153"/>
                      <a:pt x="2886" y="117"/>
                      <a:pt x="2886" y="72"/>
                    </a:cubicBezTo>
                    <a:cubicBezTo>
                      <a:pt x="2886" y="36"/>
                      <a:pt x="2850" y="1"/>
                      <a:pt x="280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 rot="-5400000">
                <a:off x="6387279" y="1615107"/>
                <a:ext cx="97378" cy="671528"/>
              </a:xfrm>
              <a:custGeom>
                <a:rect b="b" l="l" r="r" t="t"/>
                <a:pathLst>
                  <a:path extrusionOk="0" h="6517" w="945">
                    <a:moveTo>
                      <a:pt x="82" y="1"/>
                    </a:moveTo>
                    <a:cubicBezTo>
                      <a:pt x="46" y="1"/>
                      <a:pt x="1" y="36"/>
                      <a:pt x="1" y="72"/>
                    </a:cubicBezTo>
                    <a:cubicBezTo>
                      <a:pt x="1" y="108"/>
                      <a:pt x="46" y="144"/>
                      <a:pt x="82" y="144"/>
                    </a:cubicBezTo>
                    <a:lnTo>
                      <a:pt x="118" y="144"/>
                    </a:lnTo>
                    <a:lnTo>
                      <a:pt x="900" y="863"/>
                    </a:lnTo>
                    <a:lnTo>
                      <a:pt x="900" y="1313"/>
                    </a:lnTo>
                    <a:lnTo>
                      <a:pt x="118" y="2023"/>
                    </a:lnTo>
                    <a:lnTo>
                      <a:pt x="118" y="1160"/>
                    </a:lnTo>
                    <a:cubicBezTo>
                      <a:pt x="154" y="1160"/>
                      <a:pt x="154" y="1160"/>
                      <a:pt x="154" y="1124"/>
                    </a:cubicBezTo>
                    <a:cubicBezTo>
                      <a:pt x="154" y="1088"/>
                      <a:pt x="118" y="1043"/>
                      <a:pt x="82" y="1043"/>
                    </a:cubicBezTo>
                    <a:cubicBezTo>
                      <a:pt x="46" y="1043"/>
                      <a:pt x="1" y="1088"/>
                      <a:pt x="1" y="1124"/>
                    </a:cubicBezTo>
                    <a:cubicBezTo>
                      <a:pt x="1" y="1160"/>
                      <a:pt x="1" y="1160"/>
                      <a:pt x="46" y="1160"/>
                    </a:cubicBezTo>
                    <a:lnTo>
                      <a:pt x="46" y="6516"/>
                    </a:lnTo>
                    <a:lnTo>
                      <a:pt x="118" y="6516"/>
                    </a:lnTo>
                    <a:lnTo>
                      <a:pt x="118" y="2095"/>
                    </a:lnTo>
                    <a:lnTo>
                      <a:pt x="945" y="1349"/>
                    </a:lnTo>
                    <a:lnTo>
                      <a:pt x="945" y="818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1"/>
                      <a:pt x="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 rot="-5400000">
                <a:off x="6088612" y="1644219"/>
                <a:ext cx="235355" cy="1130891"/>
              </a:xfrm>
              <a:custGeom>
                <a:rect b="b" l="l" r="r" t="t"/>
                <a:pathLst>
                  <a:path extrusionOk="0" h="10975" w="2284">
                    <a:moveTo>
                      <a:pt x="710" y="1"/>
                    </a:moveTo>
                    <a:cubicBezTo>
                      <a:pt x="638" y="1"/>
                      <a:pt x="638" y="1"/>
                      <a:pt x="638" y="37"/>
                    </a:cubicBezTo>
                    <a:cubicBezTo>
                      <a:pt x="638" y="109"/>
                      <a:pt x="638" y="109"/>
                      <a:pt x="710" y="109"/>
                    </a:cubicBezTo>
                    <a:lnTo>
                      <a:pt x="755" y="109"/>
                    </a:lnTo>
                    <a:lnTo>
                      <a:pt x="1609" y="936"/>
                    </a:lnTo>
                    <a:lnTo>
                      <a:pt x="1609" y="8422"/>
                    </a:lnTo>
                    <a:lnTo>
                      <a:pt x="117" y="9815"/>
                    </a:lnTo>
                    <a:lnTo>
                      <a:pt x="117" y="9321"/>
                    </a:lnTo>
                    <a:lnTo>
                      <a:pt x="1277" y="8242"/>
                    </a:lnTo>
                    <a:lnTo>
                      <a:pt x="1277" y="1277"/>
                    </a:lnTo>
                    <a:cubicBezTo>
                      <a:pt x="1313" y="1277"/>
                      <a:pt x="1348" y="1232"/>
                      <a:pt x="1348" y="1232"/>
                    </a:cubicBezTo>
                    <a:cubicBezTo>
                      <a:pt x="1348" y="1196"/>
                      <a:pt x="1313" y="1160"/>
                      <a:pt x="1277" y="1160"/>
                    </a:cubicBezTo>
                    <a:cubicBezTo>
                      <a:pt x="1205" y="1160"/>
                      <a:pt x="1160" y="1196"/>
                      <a:pt x="1160" y="1232"/>
                    </a:cubicBezTo>
                    <a:cubicBezTo>
                      <a:pt x="1160" y="1232"/>
                      <a:pt x="1205" y="1277"/>
                      <a:pt x="1241" y="1277"/>
                    </a:cubicBezTo>
                    <a:lnTo>
                      <a:pt x="1241" y="8242"/>
                    </a:lnTo>
                    <a:lnTo>
                      <a:pt x="117" y="9249"/>
                    </a:lnTo>
                    <a:lnTo>
                      <a:pt x="117" y="7523"/>
                    </a:lnTo>
                    <a:cubicBezTo>
                      <a:pt x="153" y="7487"/>
                      <a:pt x="153" y="7487"/>
                      <a:pt x="153" y="7451"/>
                    </a:cubicBezTo>
                    <a:cubicBezTo>
                      <a:pt x="153" y="7415"/>
                      <a:pt x="153" y="7379"/>
                      <a:pt x="81" y="7379"/>
                    </a:cubicBezTo>
                    <a:cubicBezTo>
                      <a:pt x="36" y="7379"/>
                      <a:pt x="0" y="7415"/>
                      <a:pt x="0" y="7451"/>
                    </a:cubicBezTo>
                    <a:cubicBezTo>
                      <a:pt x="0" y="7487"/>
                      <a:pt x="36" y="7487"/>
                      <a:pt x="81" y="7523"/>
                    </a:cubicBezTo>
                    <a:lnTo>
                      <a:pt x="81" y="10974"/>
                    </a:lnTo>
                    <a:lnTo>
                      <a:pt x="117" y="10974"/>
                    </a:lnTo>
                    <a:lnTo>
                      <a:pt x="117" y="9887"/>
                    </a:lnTo>
                    <a:lnTo>
                      <a:pt x="2247" y="7937"/>
                    </a:lnTo>
                    <a:lnTo>
                      <a:pt x="2247" y="5133"/>
                    </a:lnTo>
                    <a:cubicBezTo>
                      <a:pt x="2247" y="5133"/>
                      <a:pt x="2283" y="5097"/>
                      <a:pt x="2283" y="5052"/>
                    </a:cubicBezTo>
                    <a:cubicBezTo>
                      <a:pt x="2283" y="5016"/>
                      <a:pt x="2247" y="5016"/>
                      <a:pt x="2211" y="5016"/>
                    </a:cubicBezTo>
                    <a:cubicBezTo>
                      <a:pt x="2175" y="5016"/>
                      <a:pt x="2139" y="5016"/>
                      <a:pt x="2139" y="5052"/>
                    </a:cubicBezTo>
                    <a:cubicBezTo>
                      <a:pt x="2139" y="5097"/>
                      <a:pt x="2139" y="5133"/>
                      <a:pt x="2175" y="5133"/>
                    </a:cubicBezTo>
                    <a:lnTo>
                      <a:pt x="2175" y="7901"/>
                    </a:lnTo>
                    <a:lnTo>
                      <a:pt x="1690" y="8350"/>
                    </a:lnTo>
                    <a:lnTo>
                      <a:pt x="1690" y="936"/>
                    </a:lnTo>
                    <a:lnTo>
                      <a:pt x="791" y="73"/>
                    </a:lnTo>
                    <a:lnTo>
                      <a:pt x="791" y="37"/>
                    </a:lnTo>
                    <a:cubicBezTo>
                      <a:pt x="791" y="1"/>
                      <a:pt x="755" y="1"/>
                      <a:pt x="71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 rot="-5400000">
                <a:off x="6154354" y="1281196"/>
                <a:ext cx="107579" cy="1127182"/>
              </a:xfrm>
              <a:custGeom>
                <a:rect b="b" l="l" r="r" t="t"/>
                <a:pathLst>
                  <a:path extrusionOk="0" h="10939" w="1044">
                    <a:moveTo>
                      <a:pt x="72" y="1"/>
                    </a:moveTo>
                    <a:cubicBezTo>
                      <a:pt x="36" y="1"/>
                      <a:pt x="1" y="37"/>
                      <a:pt x="1" y="73"/>
                    </a:cubicBezTo>
                    <a:cubicBezTo>
                      <a:pt x="1" y="118"/>
                      <a:pt x="36" y="118"/>
                      <a:pt x="36" y="154"/>
                    </a:cubicBezTo>
                    <a:lnTo>
                      <a:pt x="36" y="3524"/>
                    </a:lnTo>
                    <a:lnTo>
                      <a:pt x="971" y="4387"/>
                    </a:lnTo>
                    <a:lnTo>
                      <a:pt x="971" y="7451"/>
                    </a:lnTo>
                    <a:lnTo>
                      <a:pt x="36" y="8314"/>
                    </a:lnTo>
                    <a:lnTo>
                      <a:pt x="36" y="10938"/>
                    </a:lnTo>
                    <a:lnTo>
                      <a:pt x="108" y="10938"/>
                    </a:lnTo>
                    <a:lnTo>
                      <a:pt x="108" y="8314"/>
                    </a:lnTo>
                    <a:lnTo>
                      <a:pt x="1043" y="7451"/>
                    </a:lnTo>
                    <a:lnTo>
                      <a:pt x="1043" y="4342"/>
                    </a:lnTo>
                    <a:lnTo>
                      <a:pt x="108" y="3488"/>
                    </a:lnTo>
                    <a:lnTo>
                      <a:pt x="108" y="154"/>
                    </a:lnTo>
                    <a:cubicBezTo>
                      <a:pt x="144" y="118"/>
                      <a:pt x="144" y="118"/>
                      <a:pt x="144" y="73"/>
                    </a:cubicBezTo>
                    <a:cubicBezTo>
                      <a:pt x="144" y="37"/>
                      <a:pt x="108" y="1"/>
                      <a:pt x="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3" name="Google Shape;663;p14"/>
            <p:cNvGrpSpPr/>
            <p:nvPr/>
          </p:nvGrpSpPr>
          <p:grpSpPr>
            <a:xfrm flipH="1" rot="-5400000">
              <a:off x="8034447" y="4033934"/>
              <a:ext cx="1682787" cy="536345"/>
              <a:chOff x="5088951" y="1790997"/>
              <a:chExt cx="1682787" cy="536345"/>
            </a:xfrm>
          </p:grpSpPr>
          <p:sp>
            <p:nvSpPr>
              <p:cNvPr id="664" name="Google Shape;664;p14"/>
              <p:cNvSpPr/>
              <p:nvPr/>
            </p:nvSpPr>
            <p:spPr>
              <a:xfrm rot="-5400000">
                <a:off x="6451216" y="1616909"/>
                <a:ext cx="108403" cy="532627"/>
              </a:xfrm>
              <a:custGeom>
                <a:rect b="b" l="l" r="r" t="t"/>
                <a:pathLst>
                  <a:path extrusionOk="0" h="5169" w="1052">
                    <a:moveTo>
                      <a:pt x="971" y="1"/>
                    </a:moveTo>
                    <a:cubicBezTo>
                      <a:pt x="935" y="1"/>
                      <a:pt x="899" y="37"/>
                      <a:pt x="899" y="73"/>
                    </a:cubicBezTo>
                    <a:lnTo>
                      <a:pt x="0" y="935"/>
                    </a:lnTo>
                    <a:lnTo>
                      <a:pt x="0" y="5168"/>
                    </a:lnTo>
                    <a:lnTo>
                      <a:pt x="36" y="5168"/>
                    </a:lnTo>
                    <a:lnTo>
                      <a:pt x="36" y="935"/>
                    </a:lnTo>
                    <a:lnTo>
                      <a:pt x="935" y="108"/>
                    </a:lnTo>
                    <a:lnTo>
                      <a:pt x="971" y="144"/>
                    </a:lnTo>
                    <a:cubicBezTo>
                      <a:pt x="1016" y="144"/>
                      <a:pt x="1052" y="108"/>
                      <a:pt x="1052" y="73"/>
                    </a:cubicBezTo>
                    <a:cubicBezTo>
                      <a:pt x="1052" y="37"/>
                      <a:pt x="1016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 rot="-5400000">
                <a:off x="5781651" y="1205771"/>
                <a:ext cx="297388" cy="1682787"/>
              </a:xfrm>
              <a:custGeom>
                <a:rect b="b" l="l" r="r" t="t"/>
                <a:pathLst>
                  <a:path extrusionOk="0" h="16331" w="2886">
                    <a:moveTo>
                      <a:pt x="2805" y="1"/>
                    </a:moveTo>
                    <a:cubicBezTo>
                      <a:pt x="2769" y="1"/>
                      <a:pt x="2733" y="36"/>
                      <a:pt x="2733" y="72"/>
                    </a:cubicBezTo>
                    <a:cubicBezTo>
                      <a:pt x="2733" y="117"/>
                      <a:pt x="2769" y="153"/>
                      <a:pt x="2769" y="153"/>
                    </a:cubicBezTo>
                    <a:lnTo>
                      <a:pt x="2769" y="2814"/>
                    </a:lnTo>
                    <a:lnTo>
                      <a:pt x="2319" y="3218"/>
                    </a:lnTo>
                    <a:lnTo>
                      <a:pt x="2319" y="4872"/>
                    </a:lnTo>
                    <a:lnTo>
                      <a:pt x="1421" y="5734"/>
                    </a:lnTo>
                    <a:lnTo>
                      <a:pt x="1421" y="8610"/>
                    </a:lnTo>
                    <a:lnTo>
                      <a:pt x="899" y="8125"/>
                    </a:lnTo>
                    <a:lnTo>
                      <a:pt x="899" y="5168"/>
                    </a:lnTo>
                    <a:lnTo>
                      <a:pt x="935" y="5132"/>
                    </a:lnTo>
                    <a:cubicBezTo>
                      <a:pt x="935" y="5096"/>
                      <a:pt x="899" y="5060"/>
                      <a:pt x="863" y="5060"/>
                    </a:cubicBezTo>
                    <a:cubicBezTo>
                      <a:pt x="827" y="5060"/>
                      <a:pt x="782" y="5096"/>
                      <a:pt x="782" y="5132"/>
                    </a:cubicBezTo>
                    <a:cubicBezTo>
                      <a:pt x="782" y="5132"/>
                      <a:pt x="782" y="5168"/>
                      <a:pt x="827" y="5168"/>
                    </a:cubicBezTo>
                    <a:lnTo>
                      <a:pt x="827" y="6031"/>
                    </a:lnTo>
                    <a:lnTo>
                      <a:pt x="37" y="5321"/>
                    </a:lnTo>
                    <a:lnTo>
                      <a:pt x="37" y="4872"/>
                    </a:lnTo>
                    <a:lnTo>
                      <a:pt x="827" y="4117"/>
                    </a:lnTo>
                    <a:lnTo>
                      <a:pt x="863" y="4162"/>
                    </a:lnTo>
                    <a:cubicBezTo>
                      <a:pt x="899" y="4162"/>
                      <a:pt x="935" y="4117"/>
                      <a:pt x="935" y="4081"/>
                    </a:cubicBezTo>
                    <a:cubicBezTo>
                      <a:pt x="935" y="4045"/>
                      <a:pt x="899" y="4009"/>
                      <a:pt x="863" y="4009"/>
                    </a:cubicBezTo>
                    <a:cubicBezTo>
                      <a:pt x="827" y="4009"/>
                      <a:pt x="782" y="4045"/>
                      <a:pt x="782" y="4081"/>
                    </a:cubicBezTo>
                    <a:lnTo>
                      <a:pt x="1" y="4836"/>
                    </a:lnTo>
                    <a:lnTo>
                      <a:pt x="1" y="5357"/>
                    </a:lnTo>
                    <a:lnTo>
                      <a:pt x="827" y="6103"/>
                    </a:lnTo>
                    <a:lnTo>
                      <a:pt x="827" y="8125"/>
                    </a:lnTo>
                    <a:lnTo>
                      <a:pt x="1421" y="8691"/>
                    </a:lnTo>
                    <a:lnTo>
                      <a:pt x="1421" y="16330"/>
                    </a:lnTo>
                    <a:lnTo>
                      <a:pt x="1457" y="16330"/>
                    </a:lnTo>
                    <a:lnTo>
                      <a:pt x="1457" y="5734"/>
                    </a:lnTo>
                    <a:lnTo>
                      <a:pt x="2400" y="4872"/>
                    </a:lnTo>
                    <a:lnTo>
                      <a:pt x="2400" y="3263"/>
                    </a:lnTo>
                    <a:lnTo>
                      <a:pt x="2850" y="2849"/>
                    </a:lnTo>
                    <a:lnTo>
                      <a:pt x="2850" y="153"/>
                    </a:lnTo>
                    <a:cubicBezTo>
                      <a:pt x="2886" y="153"/>
                      <a:pt x="2886" y="117"/>
                      <a:pt x="2886" y="72"/>
                    </a:cubicBezTo>
                    <a:cubicBezTo>
                      <a:pt x="2886" y="36"/>
                      <a:pt x="2850" y="1"/>
                      <a:pt x="280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4"/>
              <p:cNvSpPr/>
              <p:nvPr/>
            </p:nvSpPr>
            <p:spPr>
              <a:xfrm rot="-5400000">
                <a:off x="6387279" y="1615107"/>
                <a:ext cx="97378" cy="671528"/>
              </a:xfrm>
              <a:custGeom>
                <a:rect b="b" l="l" r="r" t="t"/>
                <a:pathLst>
                  <a:path extrusionOk="0" h="6517" w="945">
                    <a:moveTo>
                      <a:pt x="82" y="1"/>
                    </a:moveTo>
                    <a:cubicBezTo>
                      <a:pt x="46" y="1"/>
                      <a:pt x="1" y="36"/>
                      <a:pt x="1" y="72"/>
                    </a:cubicBezTo>
                    <a:cubicBezTo>
                      <a:pt x="1" y="108"/>
                      <a:pt x="46" y="144"/>
                      <a:pt x="82" y="144"/>
                    </a:cubicBezTo>
                    <a:lnTo>
                      <a:pt x="118" y="144"/>
                    </a:lnTo>
                    <a:lnTo>
                      <a:pt x="900" y="863"/>
                    </a:lnTo>
                    <a:lnTo>
                      <a:pt x="900" y="1313"/>
                    </a:lnTo>
                    <a:lnTo>
                      <a:pt x="118" y="2023"/>
                    </a:lnTo>
                    <a:lnTo>
                      <a:pt x="118" y="1160"/>
                    </a:lnTo>
                    <a:cubicBezTo>
                      <a:pt x="154" y="1160"/>
                      <a:pt x="154" y="1160"/>
                      <a:pt x="154" y="1124"/>
                    </a:cubicBezTo>
                    <a:cubicBezTo>
                      <a:pt x="154" y="1088"/>
                      <a:pt x="118" y="1043"/>
                      <a:pt x="82" y="1043"/>
                    </a:cubicBezTo>
                    <a:cubicBezTo>
                      <a:pt x="46" y="1043"/>
                      <a:pt x="1" y="1088"/>
                      <a:pt x="1" y="1124"/>
                    </a:cubicBezTo>
                    <a:cubicBezTo>
                      <a:pt x="1" y="1160"/>
                      <a:pt x="1" y="1160"/>
                      <a:pt x="46" y="1160"/>
                    </a:cubicBezTo>
                    <a:lnTo>
                      <a:pt x="46" y="6516"/>
                    </a:lnTo>
                    <a:lnTo>
                      <a:pt x="118" y="6516"/>
                    </a:lnTo>
                    <a:lnTo>
                      <a:pt x="118" y="2095"/>
                    </a:lnTo>
                    <a:lnTo>
                      <a:pt x="945" y="1349"/>
                    </a:lnTo>
                    <a:lnTo>
                      <a:pt x="945" y="818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1"/>
                      <a:pt x="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4"/>
              <p:cNvSpPr/>
              <p:nvPr/>
            </p:nvSpPr>
            <p:spPr>
              <a:xfrm rot="-5400000">
                <a:off x="6088612" y="1644219"/>
                <a:ext cx="235355" cy="1130891"/>
              </a:xfrm>
              <a:custGeom>
                <a:rect b="b" l="l" r="r" t="t"/>
                <a:pathLst>
                  <a:path extrusionOk="0" h="10975" w="2284">
                    <a:moveTo>
                      <a:pt x="710" y="1"/>
                    </a:moveTo>
                    <a:cubicBezTo>
                      <a:pt x="638" y="1"/>
                      <a:pt x="638" y="1"/>
                      <a:pt x="638" y="37"/>
                    </a:cubicBezTo>
                    <a:cubicBezTo>
                      <a:pt x="638" y="109"/>
                      <a:pt x="638" y="109"/>
                      <a:pt x="710" y="109"/>
                    </a:cubicBezTo>
                    <a:lnTo>
                      <a:pt x="755" y="109"/>
                    </a:lnTo>
                    <a:lnTo>
                      <a:pt x="1609" y="936"/>
                    </a:lnTo>
                    <a:lnTo>
                      <a:pt x="1609" y="8422"/>
                    </a:lnTo>
                    <a:lnTo>
                      <a:pt x="117" y="9815"/>
                    </a:lnTo>
                    <a:lnTo>
                      <a:pt x="117" y="9321"/>
                    </a:lnTo>
                    <a:lnTo>
                      <a:pt x="1277" y="8242"/>
                    </a:lnTo>
                    <a:lnTo>
                      <a:pt x="1277" y="1277"/>
                    </a:lnTo>
                    <a:cubicBezTo>
                      <a:pt x="1313" y="1277"/>
                      <a:pt x="1348" y="1232"/>
                      <a:pt x="1348" y="1232"/>
                    </a:cubicBezTo>
                    <a:cubicBezTo>
                      <a:pt x="1348" y="1196"/>
                      <a:pt x="1313" y="1160"/>
                      <a:pt x="1277" y="1160"/>
                    </a:cubicBezTo>
                    <a:cubicBezTo>
                      <a:pt x="1205" y="1160"/>
                      <a:pt x="1160" y="1196"/>
                      <a:pt x="1160" y="1232"/>
                    </a:cubicBezTo>
                    <a:cubicBezTo>
                      <a:pt x="1160" y="1232"/>
                      <a:pt x="1205" y="1277"/>
                      <a:pt x="1241" y="1277"/>
                    </a:cubicBezTo>
                    <a:lnTo>
                      <a:pt x="1241" y="8242"/>
                    </a:lnTo>
                    <a:lnTo>
                      <a:pt x="117" y="9249"/>
                    </a:lnTo>
                    <a:lnTo>
                      <a:pt x="117" y="7523"/>
                    </a:lnTo>
                    <a:cubicBezTo>
                      <a:pt x="153" y="7487"/>
                      <a:pt x="153" y="7487"/>
                      <a:pt x="153" y="7451"/>
                    </a:cubicBezTo>
                    <a:cubicBezTo>
                      <a:pt x="153" y="7415"/>
                      <a:pt x="153" y="7379"/>
                      <a:pt x="81" y="7379"/>
                    </a:cubicBezTo>
                    <a:cubicBezTo>
                      <a:pt x="36" y="7379"/>
                      <a:pt x="0" y="7415"/>
                      <a:pt x="0" y="7451"/>
                    </a:cubicBezTo>
                    <a:cubicBezTo>
                      <a:pt x="0" y="7487"/>
                      <a:pt x="36" y="7487"/>
                      <a:pt x="81" y="7523"/>
                    </a:cubicBezTo>
                    <a:lnTo>
                      <a:pt x="81" y="10974"/>
                    </a:lnTo>
                    <a:lnTo>
                      <a:pt x="117" y="10974"/>
                    </a:lnTo>
                    <a:lnTo>
                      <a:pt x="117" y="9887"/>
                    </a:lnTo>
                    <a:lnTo>
                      <a:pt x="2247" y="7937"/>
                    </a:lnTo>
                    <a:lnTo>
                      <a:pt x="2247" y="5133"/>
                    </a:lnTo>
                    <a:cubicBezTo>
                      <a:pt x="2247" y="5133"/>
                      <a:pt x="2283" y="5097"/>
                      <a:pt x="2283" y="5052"/>
                    </a:cubicBezTo>
                    <a:cubicBezTo>
                      <a:pt x="2283" y="5016"/>
                      <a:pt x="2247" y="5016"/>
                      <a:pt x="2211" y="5016"/>
                    </a:cubicBezTo>
                    <a:cubicBezTo>
                      <a:pt x="2175" y="5016"/>
                      <a:pt x="2139" y="5016"/>
                      <a:pt x="2139" y="5052"/>
                    </a:cubicBezTo>
                    <a:cubicBezTo>
                      <a:pt x="2139" y="5097"/>
                      <a:pt x="2139" y="5133"/>
                      <a:pt x="2175" y="5133"/>
                    </a:cubicBezTo>
                    <a:lnTo>
                      <a:pt x="2175" y="7901"/>
                    </a:lnTo>
                    <a:lnTo>
                      <a:pt x="1690" y="8350"/>
                    </a:lnTo>
                    <a:lnTo>
                      <a:pt x="1690" y="936"/>
                    </a:lnTo>
                    <a:lnTo>
                      <a:pt x="791" y="73"/>
                    </a:lnTo>
                    <a:lnTo>
                      <a:pt x="791" y="37"/>
                    </a:lnTo>
                    <a:cubicBezTo>
                      <a:pt x="791" y="1"/>
                      <a:pt x="755" y="1"/>
                      <a:pt x="71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4"/>
              <p:cNvSpPr/>
              <p:nvPr/>
            </p:nvSpPr>
            <p:spPr>
              <a:xfrm rot="-5400000">
                <a:off x="6154354" y="1281196"/>
                <a:ext cx="107579" cy="1127182"/>
              </a:xfrm>
              <a:custGeom>
                <a:rect b="b" l="l" r="r" t="t"/>
                <a:pathLst>
                  <a:path extrusionOk="0" h="10939" w="1044">
                    <a:moveTo>
                      <a:pt x="72" y="1"/>
                    </a:moveTo>
                    <a:cubicBezTo>
                      <a:pt x="36" y="1"/>
                      <a:pt x="1" y="37"/>
                      <a:pt x="1" y="73"/>
                    </a:cubicBezTo>
                    <a:cubicBezTo>
                      <a:pt x="1" y="118"/>
                      <a:pt x="36" y="118"/>
                      <a:pt x="36" y="154"/>
                    </a:cubicBezTo>
                    <a:lnTo>
                      <a:pt x="36" y="3524"/>
                    </a:lnTo>
                    <a:lnTo>
                      <a:pt x="971" y="4387"/>
                    </a:lnTo>
                    <a:lnTo>
                      <a:pt x="971" y="7451"/>
                    </a:lnTo>
                    <a:lnTo>
                      <a:pt x="36" y="8314"/>
                    </a:lnTo>
                    <a:lnTo>
                      <a:pt x="36" y="10938"/>
                    </a:lnTo>
                    <a:lnTo>
                      <a:pt x="108" y="10938"/>
                    </a:lnTo>
                    <a:lnTo>
                      <a:pt x="108" y="8314"/>
                    </a:lnTo>
                    <a:lnTo>
                      <a:pt x="1043" y="7451"/>
                    </a:lnTo>
                    <a:lnTo>
                      <a:pt x="1043" y="4342"/>
                    </a:lnTo>
                    <a:lnTo>
                      <a:pt x="108" y="3488"/>
                    </a:lnTo>
                    <a:lnTo>
                      <a:pt x="108" y="154"/>
                    </a:lnTo>
                    <a:cubicBezTo>
                      <a:pt x="144" y="118"/>
                      <a:pt x="144" y="118"/>
                      <a:pt x="144" y="73"/>
                    </a:cubicBezTo>
                    <a:cubicBezTo>
                      <a:pt x="144" y="37"/>
                      <a:pt x="108" y="1"/>
                      <a:pt x="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9" name="Google Shape;669;p14"/>
            <p:cNvGrpSpPr/>
            <p:nvPr/>
          </p:nvGrpSpPr>
          <p:grpSpPr>
            <a:xfrm flipH="1" rot="-5400000">
              <a:off x="-567478" y="4033934"/>
              <a:ext cx="1682787" cy="536345"/>
              <a:chOff x="5088951" y="1790997"/>
              <a:chExt cx="1682787" cy="536345"/>
            </a:xfrm>
          </p:grpSpPr>
          <p:sp>
            <p:nvSpPr>
              <p:cNvPr id="670" name="Google Shape;670;p14"/>
              <p:cNvSpPr/>
              <p:nvPr/>
            </p:nvSpPr>
            <p:spPr>
              <a:xfrm rot="-5400000">
                <a:off x="6451216" y="1616909"/>
                <a:ext cx="108403" cy="532627"/>
              </a:xfrm>
              <a:custGeom>
                <a:rect b="b" l="l" r="r" t="t"/>
                <a:pathLst>
                  <a:path extrusionOk="0" h="5169" w="1052">
                    <a:moveTo>
                      <a:pt x="971" y="1"/>
                    </a:moveTo>
                    <a:cubicBezTo>
                      <a:pt x="935" y="1"/>
                      <a:pt x="899" y="37"/>
                      <a:pt x="899" y="73"/>
                    </a:cubicBezTo>
                    <a:lnTo>
                      <a:pt x="0" y="935"/>
                    </a:lnTo>
                    <a:lnTo>
                      <a:pt x="0" y="5168"/>
                    </a:lnTo>
                    <a:lnTo>
                      <a:pt x="36" y="5168"/>
                    </a:lnTo>
                    <a:lnTo>
                      <a:pt x="36" y="935"/>
                    </a:lnTo>
                    <a:lnTo>
                      <a:pt x="935" y="108"/>
                    </a:lnTo>
                    <a:lnTo>
                      <a:pt x="971" y="144"/>
                    </a:lnTo>
                    <a:cubicBezTo>
                      <a:pt x="1016" y="144"/>
                      <a:pt x="1052" y="108"/>
                      <a:pt x="1052" y="73"/>
                    </a:cubicBezTo>
                    <a:cubicBezTo>
                      <a:pt x="1052" y="37"/>
                      <a:pt x="1016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4"/>
              <p:cNvSpPr/>
              <p:nvPr/>
            </p:nvSpPr>
            <p:spPr>
              <a:xfrm rot="-5400000">
                <a:off x="5781651" y="1205771"/>
                <a:ext cx="297388" cy="1682787"/>
              </a:xfrm>
              <a:custGeom>
                <a:rect b="b" l="l" r="r" t="t"/>
                <a:pathLst>
                  <a:path extrusionOk="0" h="16331" w="2886">
                    <a:moveTo>
                      <a:pt x="2805" y="1"/>
                    </a:moveTo>
                    <a:cubicBezTo>
                      <a:pt x="2769" y="1"/>
                      <a:pt x="2733" y="36"/>
                      <a:pt x="2733" y="72"/>
                    </a:cubicBezTo>
                    <a:cubicBezTo>
                      <a:pt x="2733" y="117"/>
                      <a:pt x="2769" y="153"/>
                      <a:pt x="2769" y="153"/>
                    </a:cubicBezTo>
                    <a:lnTo>
                      <a:pt x="2769" y="2814"/>
                    </a:lnTo>
                    <a:lnTo>
                      <a:pt x="2319" y="3218"/>
                    </a:lnTo>
                    <a:lnTo>
                      <a:pt x="2319" y="4872"/>
                    </a:lnTo>
                    <a:lnTo>
                      <a:pt x="1421" y="5734"/>
                    </a:lnTo>
                    <a:lnTo>
                      <a:pt x="1421" y="8610"/>
                    </a:lnTo>
                    <a:lnTo>
                      <a:pt x="899" y="8125"/>
                    </a:lnTo>
                    <a:lnTo>
                      <a:pt x="899" y="5168"/>
                    </a:lnTo>
                    <a:lnTo>
                      <a:pt x="935" y="5132"/>
                    </a:lnTo>
                    <a:cubicBezTo>
                      <a:pt x="935" y="5096"/>
                      <a:pt x="899" y="5060"/>
                      <a:pt x="863" y="5060"/>
                    </a:cubicBezTo>
                    <a:cubicBezTo>
                      <a:pt x="827" y="5060"/>
                      <a:pt x="782" y="5096"/>
                      <a:pt x="782" y="5132"/>
                    </a:cubicBezTo>
                    <a:cubicBezTo>
                      <a:pt x="782" y="5132"/>
                      <a:pt x="782" y="5168"/>
                      <a:pt x="827" y="5168"/>
                    </a:cubicBezTo>
                    <a:lnTo>
                      <a:pt x="827" y="6031"/>
                    </a:lnTo>
                    <a:lnTo>
                      <a:pt x="37" y="5321"/>
                    </a:lnTo>
                    <a:lnTo>
                      <a:pt x="37" y="4872"/>
                    </a:lnTo>
                    <a:lnTo>
                      <a:pt x="827" y="4117"/>
                    </a:lnTo>
                    <a:lnTo>
                      <a:pt x="863" y="4162"/>
                    </a:lnTo>
                    <a:cubicBezTo>
                      <a:pt x="899" y="4162"/>
                      <a:pt x="935" y="4117"/>
                      <a:pt x="935" y="4081"/>
                    </a:cubicBezTo>
                    <a:cubicBezTo>
                      <a:pt x="935" y="4045"/>
                      <a:pt x="899" y="4009"/>
                      <a:pt x="863" y="4009"/>
                    </a:cubicBezTo>
                    <a:cubicBezTo>
                      <a:pt x="827" y="4009"/>
                      <a:pt x="782" y="4045"/>
                      <a:pt x="782" y="4081"/>
                    </a:cubicBezTo>
                    <a:lnTo>
                      <a:pt x="1" y="4836"/>
                    </a:lnTo>
                    <a:lnTo>
                      <a:pt x="1" y="5357"/>
                    </a:lnTo>
                    <a:lnTo>
                      <a:pt x="827" y="6103"/>
                    </a:lnTo>
                    <a:lnTo>
                      <a:pt x="827" y="8125"/>
                    </a:lnTo>
                    <a:lnTo>
                      <a:pt x="1421" y="8691"/>
                    </a:lnTo>
                    <a:lnTo>
                      <a:pt x="1421" y="16330"/>
                    </a:lnTo>
                    <a:lnTo>
                      <a:pt x="1457" y="16330"/>
                    </a:lnTo>
                    <a:lnTo>
                      <a:pt x="1457" y="5734"/>
                    </a:lnTo>
                    <a:lnTo>
                      <a:pt x="2400" y="4872"/>
                    </a:lnTo>
                    <a:lnTo>
                      <a:pt x="2400" y="3263"/>
                    </a:lnTo>
                    <a:lnTo>
                      <a:pt x="2850" y="2849"/>
                    </a:lnTo>
                    <a:lnTo>
                      <a:pt x="2850" y="153"/>
                    </a:lnTo>
                    <a:cubicBezTo>
                      <a:pt x="2886" y="153"/>
                      <a:pt x="2886" y="117"/>
                      <a:pt x="2886" y="72"/>
                    </a:cubicBezTo>
                    <a:cubicBezTo>
                      <a:pt x="2886" y="36"/>
                      <a:pt x="2850" y="1"/>
                      <a:pt x="280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4"/>
              <p:cNvSpPr/>
              <p:nvPr/>
            </p:nvSpPr>
            <p:spPr>
              <a:xfrm rot="-5400000">
                <a:off x="6387279" y="1615107"/>
                <a:ext cx="97378" cy="671528"/>
              </a:xfrm>
              <a:custGeom>
                <a:rect b="b" l="l" r="r" t="t"/>
                <a:pathLst>
                  <a:path extrusionOk="0" h="6517" w="945">
                    <a:moveTo>
                      <a:pt x="82" y="1"/>
                    </a:moveTo>
                    <a:cubicBezTo>
                      <a:pt x="46" y="1"/>
                      <a:pt x="1" y="36"/>
                      <a:pt x="1" y="72"/>
                    </a:cubicBezTo>
                    <a:cubicBezTo>
                      <a:pt x="1" y="108"/>
                      <a:pt x="46" y="144"/>
                      <a:pt x="82" y="144"/>
                    </a:cubicBezTo>
                    <a:lnTo>
                      <a:pt x="118" y="144"/>
                    </a:lnTo>
                    <a:lnTo>
                      <a:pt x="900" y="863"/>
                    </a:lnTo>
                    <a:lnTo>
                      <a:pt x="900" y="1313"/>
                    </a:lnTo>
                    <a:lnTo>
                      <a:pt x="118" y="2023"/>
                    </a:lnTo>
                    <a:lnTo>
                      <a:pt x="118" y="1160"/>
                    </a:lnTo>
                    <a:cubicBezTo>
                      <a:pt x="154" y="1160"/>
                      <a:pt x="154" y="1160"/>
                      <a:pt x="154" y="1124"/>
                    </a:cubicBezTo>
                    <a:cubicBezTo>
                      <a:pt x="154" y="1088"/>
                      <a:pt x="118" y="1043"/>
                      <a:pt x="82" y="1043"/>
                    </a:cubicBezTo>
                    <a:cubicBezTo>
                      <a:pt x="46" y="1043"/>
                      <a:pt x="1" y="1088"/>
                      <a:pt x="1" y="1124"/>
                    </a:cubicBezTo>
                    <a:cubicBezTo>
                      <a:pt x="1" y="1160"/>
                      <a:pt x="1" y="1160"/>
                      <a:pt x="46" y="1160"/>
                    </a:cubicBezTo>
                    <a:lnTo>
                      <a:pt x="46" y="6516"/>
                    </a:lnTo>
                    <a:lnTo>
                      <a:pt x="118" y="6516"/>
                    </a:lnTo>
                    <a:lnTo>
                      <a:pt x="118" y="2095"/>
                    </a:lnTo>
                    <a:lnTo>
                      <a:pt x="945" y="1349"/>
                    </a:lnTo>
                    <a:lnTo>
                      <a:pt x="945" y="818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1"/>
                      <a:pt x="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 rot="-5400000">
                <a:off x="6088612" y="1644219"/>
                <a:ext cx="235355" cy="1130891"/>
              </a:xfrm>
              <a:custGeom>
                <a:rect b="b" l="l" r="r" t="t"/>
                <a:pathLst>
                  <a:path extrusionOk="0" h="10975" w="2284">
                    <a:moveTo>
                      <a:pt x="710" y="1"/>
                    </a:moveTo>
                    <a:cubicBezTo>
                      <a:pt x="638" y="1"/>
                      <a:pt x="638" y="1"/>
                      <a:pt x="638" y="37"/>
                    </a:cubicBezTo>
                    <a:cubicBezTo>
                      <a:pt x="638" y="109"/>
                      <a:pt x="638" y="109"/>
                      <a:pt x="710" y="109"/>
                    </a:cubicBezTo>
                    <a:lnTo>
                      <a:pt x="755" y="109"/>
                    </a:lnTo>
                    <a:lnTo>
                      <a:pt x="1609" y="936"/>
                    </a:lnTo>
                    <a:lnTo>
                      <a:pt x="1609" y="8422"/>
                    </a:lnTo>
                    <a:lnTo>
                      <a:pt x="117" y="9815"/>
                    </a:lnTo>
                    <a:lnTo>
                      <a:pt x="117" y="9321"/>
                    </a:lnTo>
                    <a:lnTo>
                      <a:pt x="1277" y="8242"/>
                    </a:lnTo>
                    <a:lnTo>
                      <a:pt x="1277" y="1277"/>
                    </a:lnTo>
                    <a:cubicBezTo>
                      <a:pt x="1313" y="1277"/>
                      <a:pt x="1348" y="1232"/>
                      <a:pt x="1348" y="1232"/>
                    </a:cubicBezTo>
                    <a:cubicBezTo>
                      <a:pt x="1348" y="1196"/>
                      <a:pt x="1313" y="1160"/>
                      <a:pt x="1277" y="1160"/>
                    </a:cubicBezTo>
                    <a:cubicBezTo>
                      <a:pt x="1205" y="1160"/>
                      <a:pt x="1160" y="1196"/>
                      <a:pt x="1160" y="1232"/>
                    </a:cubicBezTo>
                    <a:cubicBezTo>
                      <a:pt x="1160" y="1232"/>
                      <a:pt x="1205" y="1277"/>
                      <a:pt x="1241" y="1277"/>
                    </a:cubicBezTo>
                    <a:lnTo>
                      <a:pt x="1241" y="8242"/>
                    </a:lnTo>
                    <a:lnTo>
                      <a:pt x="117" y="9249"/>
                    </a:lnTo>
                    <a:lnTo>
                      <a:pt x="117" y="7523"/>
                    </a:lnTo>
                    <a:cubicBezTo>
                      <a:pt x="153" y="7487"/>
                      <a:pt x="153" y="7487"/>
                      <a:pt x="153" y="7451"/>
                    </a:cubicBezTo>
                    <a:cubicBezTo>
                      <a:pt x="153" y="7415"/>
                      <a:pt x="153" y="7379"/>
                      <a:pt x="81" y="7379"/>
                    </a:cubicBezTo>
                    <a:cubicBezTo>
                      <a:pt x="36" y="7379"/>
                      <a:pt x="0" y="7415"/>
                      <a:pt x="0" y="7451"/>
                    </a:cubicBezTo>
                    <a:cubicBezTo>
                      <a:pt x="0" y="7487"/>
                      <a:pt x="36" y="7487"/>
                      <a:pt x="81" y="7523"/>
                    </a:cubicBezTo>
                    <a:lnTo>
                      <a:pt x="81" y="10974"/>
                    </a:lnTo>
                    <a:lnTo>
                      <a:pt x="117" y="10974"/>
                    </a:lnTo>
                    <a:lnTo>
                      <a:pt x="117" y="9887"/>
                    </a:lnTo>
                    <a:lnTo>
                      <a:pt x="2247" y="7937"/>
                    </a:lnTo>
                    <a:lnTo>
                      <a:pt x="2247" y="5133"/>
                    </a:lnTo>
                    <a:cubicBezTo>
                      <a:pt x="2247" y="5133"/>
                      <a:pt x="2283" y="5097"/>
                      <a:pt x="2283" y="5052"/>
                    </a:cubicBezTo>
                    <a:cubicBezTo>
                      <a:pt x="2283" y="5016"/>
                      <a:pt x="2247" y="5016"/>
                      <a:pt x="2211" y="5016"/>
                    </a:cubicBezTo>
                    <a:cubicBezTo>
                      <a:pt x="2175" y="5016"/>
                      <a:pt x="2139" y="5016"/>
                      <a:pt x="2139" y="5052"/>
                    </a:cubicBezTo>
                    <a:cubicBezTo>
                      <a:pt x="2139" y="5097"/>
                      <a:pt x="2139" y="5133"/>
                      <a:pt x="2175" y="5133"/>
                    </a:cubicBezTo>
                    <a:lnTo>
                      <a:pt x="2175" y="7901"/>
                    </a:lnTo>
                    <a:lnTo>
                      <a:pt x="1690" y="8350"/>
                    </a:lnTo>
                    <a:lnTo>
                      <a:pt x="1690" y="936"/>
                    </a:lnTo>
                    <a:lnTo>
                      <a:pt x="791" y="73"/>
                    </a:lnTo>
                    <a:lnTo>
                      <a:pt x="791" y="37"/>
                    </a:lnTo>
                    <a:cubicBezTo>
                      <a:pt x="791" y="1"/>
                      <a:pt x="755" y="1"/>
                      <a:pt x="71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 rot="-5400000">
                <a:off x="6154354" y="1281196"/>
                <a:ext cx="107579" cy="1127182"/>
              </a:xfrm>
              <a:custGeom>
                <a:rect b="b" l="l" r="r" t="t"/>
                <a:pathLst>
                  <a:path extrusionOk="0" h="10939" w="1044">
                    <a:moveTo>
                      <a:pt x="72" y="1"/>
                    </a:moveTo>
                    <a:cubicBezTo>
                      <a:pt x="36" y="1"/>
                      <a:pt x="1" y="37"/>
                      <a:pt x="1" y="73"/>
                    </a:cubicBezTo>
                    <a:cubicBezTo>
                      <a:pt x="1" y="118"/>
                      <a:pt x="36" y="118"/>
                      <a:pt x="36" y="154"/>
                    </a:cubicBezTo>
                    <a:lnTo>
                      <a:pt x="36" y="3524"/>
                    </a:lnTo>
                    <a:lnTo>
                      <a:pt x="971" y="4387"/>
                    </a:lnTo>
                    <a:lnTo>
                      <a:pt x="971" y="7451"/>
                    </a:lnTo>
                    <a:lnTo>
                      <a:pt x="36" y="8314"/>
                    </a:lnTo>
                    <a:lnTo>
                      <a:pt x="36" y="10938"/>
                    </a:lnTo>
                    <a:lnTo>
                      <a:pt x="108" y="10938"/>
                    </a:lnTo>
                    <a:lnTo>
                      <a:pt x="108" y="8314"/>
                    </a:lnTo>
                    <a:lnTo>
                      <a:pt x="1043" y="7451"/>
                    </a:lnTo>
                    <a:lnTo>
                      <a:pt x="1043" y="4342"/>
                    </a:lnTo>
                    <a:lnTo>
                      <a:pt x="108" y="3488"/>
                    </a:lnTo>
                    <a:lnTo>
                      <a:pt x="108" y="154"/>
                    </a:lnTo>
                    <a:cubicBezTo>
                      <a:pt x="144" y="118"/>
                      <a:pt x="144" y="118"/>
                      <a:pt x="144" y="73"/>
                    </a:cubicBezTo>
                    <a:cubicBezTo>
                      <a:pt x="144" y="37"/>
                      <a:pt x="108" y="1"/>
                      <a:pt x="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5" name="Google Shape;675;p14"/>
          <p:cNvGrpSpPr/>
          <p:nvPr/>
        </p:nvGrpSpPr>
        <p:grpSpPr>
          <a:xfrm>
            <a:off x="207459" y="1430595"/>
            <a:ext cx="8734836" cy="2282298"/>
            <a:chOff x="207459" y="1430595"/>
            <a:chExt cx="8734836" cy="2282298"/>
          </a:xfrm>
        </p:grpSpPr>
        <p:grpSp>
          <p:nvGrpSpPr>
            <p:cNvPr id="676" name="Google Shape;676;p14"/>
            <p:cNvGrpSpPr/>
            <p:nvPr/>
          </p:nvGrpSpPr>
          <p:grpSpPr>
            <a:xfrm>
              <a:off x="8809384" y="1430595"/>
              <a:ext cx="132911" cy="199379"/>
              <a:chOff x="2778349" y="5640986"/>
              <a:chExt cx="508847" cy="763610"/>
            </a:xfrm>
          </p:grpSpPr>
          <p:sp>
            <p:nvSpPr>
              <p:cNvPr id="677" name="Google Shape;677;p14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9" name="Google Shape;679;p14"/>
            <p:cNvGrpSpPr/>
            <p:nvPr/>
          </p:nvGrpSpPr>
          <p:grpSpPr>
            <a:xfrm>
              <a:off x="207459" y="1430595"/>
              <a:ext cx="132911" cy="199379"/>
              <a:chOff x="2778349" y="5640986"/>
              <a:chExt cx="508847" cy="763610"/>
            </a:xfrm>
          </p:grpSpPr>
          <p:sp>
            <p:nvSpPr>
              <p:cNvPr id="680" name="Google Shape;680;p14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2" name="Google Shape;682;p14"/>
            <p:cNvGrpSpPr/>
            <p:nvPr/>
          </p:nvGrpSpPr>
          <p:grpSpPr>
            <a:xfrm>
              <a:off x="8809384" y="3513514"/>
              <a:ext cx="132911" cy="199379"/>
              <a:chOff x="2778349" y="5640986"/>
              <a:chExt cx="508847" cy="763610"/>
            </a:xfrm>
          </p:grpSpPr>
          <p:sp>
            <p:nvSpPr>
              <p:cNvPr id="683" name="Google Shape;683;p14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5" name="Google Shape;685;p14"/>
            <p:cNvGrpSpPr/>
            <p:nvPr/>
          </p:nvGrpSpPr>
          <p:grpSpPr>
            <a:xfrm>
              <a:off x="207459" y="3513514"/>
              <a:ext cx="132911" cy="199379"/>
              <a:chOff x="2778349" y="5640986"/>
              <a:chExt cx="508847" cy="763610"/>
            </a:xfrm>
          </p:grpSpPr>
          <p:sp>
            <p:nvSpPr>
              <p:cNvPr id="686" name="Google Shape;686;p14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15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91" name="Google Shape;691;p15"/>
          <p:cNvGrpSpPr/>
          <p:nvPr/>
        </p:nvGrpSpPr>
        <p:grpSpPr>
          <a:xfrm>
            <a:off x="1" y="300"/>
            <a:ext cx="9143987" cy="5143233"/>
            <a:chOff x="1" y="300"/>
            <a:chExt cx="9143987" cy="5143233"/>
          </a:xfrm>
        </p:grpSpPr>
        <p:grpSp>
          <p:nvGrpSpPr>
            <p:cNvPr id="692" name="Google Shape;692;p15"/>
            <p:cNvGrpSpPr/>
            <p:nvPr/>
          </p:nvGrpSpPr>
          <p:grpSpPr>
            <a:xfrm>
              <a:off x="7461201" y="300"/>
              <a:ext cx="1682787" cy="5143233"/>
              <a:chOff x="7461201" y="300"/>
              <a:chExt cx="1682787" cy="5143233"/>
            </a:xfrm>
          </p:grpSpPr>
          <p:grpSp>
            <p:nvGrpSpPr>
              <p:cNvPr id="693" name="Google Shape;693;p15"/>
              <p:cNvGrpSpPr/>
              <p:nvPr/>
            </p:nvGrpSpPr>
            <p:grpSpPr>
              <a:xfrm>
                <a:off x="7461201" y="4738773"/>
                <a:ext cx="1682787" cy="404760"/>
                <a:chOff x="7395926" y="4738773"/>
                <a:chExt cx="1682787" cy="404760"/>
              </a:xfrm>
            </p:grpSpPr>
            <p:sp>
              <p:nvSpPr>
                <p:cNvPr id="694" name="Google Shape;694;p15"/>
                <p:cNvSpPr/>
                <p:nvPr/>
              </p:nvSpPr>
              <p:spPr>
                <a:xfrm rot="-5400000">
                  <a:off x="8692399" y="4649854"/>
                  <a:ext cx="101087" cy="671528"/>
                </a:xfrm>
                <a:custGeom>
                  <a:rect b="b" l="l" r="r" t="t"/>
                  <a:pathLst>
                    <a:path extrusionOk="0" h="6517" w="981">
                      <a:moveTo>
                        <a:pt x="899" y="1"/>
                      </a:moveTo>
                      <a:cubicBezTo>
                        <a:pt x="827" y="1"/>
                        <a:pt x="827" y="36"/>
                        <a:pt x="827" y="72"/>
                      </a:cubicBezTo>
                      <a:lnTo>
                        <a:pt x="827" y="108"/>
                      </a:lnTo>
                      <a:lnTo>
                        <a:pt x="1" y="818"/>
                      </a:lnTo>
                      <a:lnTo>
                        <a:pt x="1" y="1349"/>
                      </a:lnTo>
                      <a:lnTo>
                        <a:pt x="863" y="2095"/>
                      </a:lnTo>
                      <a:lnTo>
                        <a:pt x="863" y="6516"/>
                      </a:lnTo>
                      <a:lnTo>
                        <a:pt x="899" y="6516"/>
                      </a:lnTo>
                      <a:lnTo>
                        <a:pt x="899" y="1160"/>
                      </a:lnTo>
                      <a:cubicBezTo>
                        <a:pt x="935" y="1160"/>
                        <a:pt x="980" y="1160"/>
                        <a:pt x="980" y="1124"/>
                      </a:cubicBezTo>
                      <a:cubicBezTo>
                        <a:pt x="980" y="1088"/>
                        <a:pt x="935" y="1043"/>
                        <a:pt x="899" y="1043"/>
                      </a:cubicBezTo>
                      <a:cubicBezTo>
                        <a:pt x="827" y="1043"/>
                        <a:pt x="827" y="1088"/>
                        <a:pt x="827" y="1124"/>
                      </a:cubicBezTo>
                      <a:cubicBezTo>
                        <a:pt x="827" y="1160"/>
                        <a:pt x="827" y="1160"/>
                        <a:pt x="863" y="1160"/>
                      </a:cubicBezTo>
                      <a:lnTo>
                        <a:pt x="863" y="2023"/>
                      </a:lnTo>
                      <a:lnTo>
                        <a:pt x="82" y="1313"/>
                      </a:lnTo>
                      <a:lnTo>
                        <a:pt x="82" y="863"/>
                      </a:lnTo>
                      <a:lnTo>
                        <a:pt x="863" y="144"/>
                      </a:lnTo>
                      <a:lnTo>
                        <a:pt x="899" y="144"/>
                      </a:lnTo>
                      <a:cubicBezTo>
                        <a:pt x="935" y="144"/>
                        <a:pt x="980" y="108"/>
                        <a:pt x="980" y="72"/>
                      </a:cubicBezTo>
                      <a:cubicBezTo>
                        <a:pt x="980" y="36"/>
                        <a:pt x="935" y="1"/>
                        <a:pt x="89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15"/>
                <p:cNvSpPr/>
                <p:nvPr/>
              </p:nvSpPr>
              <p:spPr>
                <a:xfrm rot="-5400000">
                  <a:off x="8086771" y="4047928"/>
                  <a:ext cx="301097" cy="1682787"/>
                </a:xfrm>
                <a:custGeom>
                  <a:rect b="b" l="l" r="r" t="t"/>
                  <a:pathLst>
                    <a:path extrusionOk="0" h="16331" w="2922">
                      <a:moveTo>
                        <a:pt x="73" y="1"/>
                      </a:moveTo>
                      <a:cubicBezTo>
                        <a:pt x="37" y="1"/>
                        <a:pt x="1" y="36"/>
                        <a:pt x="1" y="72"/>
                      </a:cubicBezTo>
                      <a:cubicBezTo>
                        <a:pt x="1" y="117"/>
                        <a:pt x="37" y="153"/>
                        <a:pt x="73" y="153"/>
                      </a:cubicBezTo>
                      <a:lnTo>
                        <a:pt x="73" y="2849"/>
                      </a:lnTo>
                      <a:lnTo>
                        <a:pt x="522" y="3263"/>
                      </a:lnTo>
                      <a:lnTo>
                        <a:pt x="522" y="4872"/>
                      </a:lnTo>
                      <a:lnTo>
                        <a:pt x="1421" y="5734"/>
                      </a:lnTo>
                      <a:lnTo>
                        <a:pt x="1421" y="16330"/>
                      </a:lnTo>
                      <a:lnTo>
                        <a:pt x="1502" y="16330"/>
                      </a:lnTo>
                      <a:lnTo>
                        <a:pt x="1502" y="8691"/>
                      </a:lnTo>
                      <a:lnTo>
                        <a:pt x="2095" y="8125"/>
                      </a:lnTo>
                      <a:lnTo>
                        <a:pt x="2095" y="6103"/>
                      </a:lnTo>
                      <a:lnTo>
                        <a:pt x="2922" y="5357"/>
                      </a:lnTo>
                      <a:lnTo>
                        <a:pt x="2922" y="4836"/>
                      </a:lnTo>
                      <a:lnTo>
                        <a:pt x="2140" y="4081"/>
                      </a:lnTo>
                      <a:cubicBezTo>
                        <a:pt x="2140" y="4045"/>
                        <a:pt x="2095" y="4009"/>
                        <a:pt x="2059" y="4009"/>
                      </a:cubicBezTo>
                      <a:cubicBezTo>
                        <a:pt x="2023" y="4009"/>
                        <a:pt x="1987" y="4045"/>
                        <a:pt x="1987" y="4081"/>
                      </a:cubicBezTo>
                      <a:cubicBezTo>
                        <a:pt x="1987" y="4117"/>
                        <a:pt x="2023" y="4162"/>
                        <a:pt x="2059" y="4162"/>
                      </a:cubicBezTo>
                      <a:lnTo>
                        <a:pt x="2095" y="4117"/>
                      </a:lnTo>
                      <a:lnTo>
                        <a:pt x="2850" y="4872"/>
                      </a:lnTo>
                      <a:lnTo>
                        <a:pt x="2850" y="5321"/>
                      </a:lnTo>
                      <a:lnTo>
                        <a:pt x="2095" y="6031"/>
                      </a:lnTo>
                      <a:lnTo>
                        <a:pt x="2095" y="5168"/>
                      </a:lnTo>
                      <a:lnTo>
                        <a:pt x="2140" y="5132"/>
                      </a:lnTo>
                      <a:cubicBezTo>
                        <a:pt x="2140" y="5096"/>
                        <a:pt x="2095" y="5060"/>
                        <a:pt x="2059" y="5060"/>
                      </a:cubicBezTo>
                      <a:cubicBezTo>
                        <a:pt x="2023" y="5060"/>
                        <a:pt x="1987" y="5096"/>
                        <a:pt x="1987" y="5132"/>
                      </a:cubicBezTo>
                      <a:cubicBezTo>
                        <a:pt x="1987" y="5132"/>
                        <a:pt x="1987" y="5168"/>
                        <a:pt x="2023" y="5168"/>
                      </a:cubicBezTo>
                      <a:lnTo>
                        <a:pt x="2023" y="8125"/>
                      </a:lnTo>
                      <a:lnTo>
                        <a:pt x="1502" y="8610"/>
                      </a:lnTo>
                      <a:lnTo>
                        <a:pt x="1502" y="5734"/>
                      </a:lnTo>
                      <a:lnTo>
                        <a:pt x="567" y="4872"/>
                      </a:lnTo>
                      <a:lnTo>
                        <a:pt x="567" y="3218"/>
                      </a:lnTo>
                      <a:lnTo>
                        <a:pt x="118" y="2814"/>
                      </a:lnTo>
                      <a:lnTo>
                        <a:pt x="118" y="153"/>
                      </a:lnTo>
                      <a:cubicBezTo>
                        <a:pt x="153" y="153"/>
                        <a:pt x="189" y="117"/>
                        <a:pt x="189" y="72"/>
                      </a:cubicBezTo>
                      <a:cubicBezTo>
                        <a:pt x="189" y="36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15"/>
                <p:cNvSpPr/>
                <p:nvPr/>
              </p:nvSpPr>
              <p:spPr>
                <a:xfrm rot="-5400000">
                  <a:off x="8461381" y="4526204"/>
                  <a:ext cx="107476" cy="1127182"/>
                </a:xfrm>
                <a:custGeom>
                  <a:rect b="b" l="l" r="r" t="t"/>
                  <a:pathLst>
                    <a:path extrusionOk="0" h="10939" w="1043">
                      <a:moveTo>
                        <a:pt x="935" y="1"/>
                      </a:moveTo>
                      <a:cubicBezTo>
                        <a:pt x="899" y="1"/>
                        <a:pt x="854" y="37"/>
                        <a:pt x="854" y="73"/>
                      </a:cubicBezTo>
                      <a:cubicBezTo>
                        <a:pt x="854" y="118"/>
                        <a:pt x="899" y="118"/>
                        <a:pt x="935" y="154"/>
                      </a:cubicBezTo>
                      <a:lnTo>
                        <a:pt x="935" y="3488"/>
                      </a:lnTo>
                      <a:lnTo>
                        <a:pt x="0" y="4342"/>
                      </a:lnTo>
                      <a:lnTo>
                        <a:pt x="0" y="7451"/>
                      </a:lnTo>
                      <a:lnTo>
                        <a:pt x="935" y="8314"/>
                      </a:lnTo>
                      <a:lnTo>
                        <a:pt x="935" y="10938"/>
                      </a:lnTo>
                      <a:lnTo>
                        <a:pt x="971" y="10938"/>
                      </a:lnTo>
                      <a:lnTo>
                        <a:pt x="971" y="8314"/>
                      </a:lnTo>
                      <a:lnTo>
                        <a:pt x="36" y="7451"/>
                      </a:lnTo>
                      <a:lnTo>
                        <a:pt x="36" y="4387"/>
                      </a:lnTo>
                      <a:lnTo>
                        <a:pt x="971" y="3524"/>
                      </a:lnTo>
                      <a:lnTo>
                        <a:pt x="971" y="154"/>
                      </a:lnTo>
                      <a:cubicBezTo>
                        <a:pt x="1007" y="118"/>
                        <a:pt x="1043" y="118"/>
                        <a:pt x="1043" y="73"/>
                      </a:cubicBezTo>
                      <a:cubicBezTo>
                        <a:pt x="1043" y="37"/>
                        <a:pt x="1007" y="1"/>
                        <a:pt x="93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15"/>
                <p:cNvSpPr/>
                <p:nvPr/>
              </p:nvSpPr>
              <p:spPr>
                <a:xfrm rot="-5400000">
                  <a:off x="8756285" y="4786901"/>
                  <a:ext cx="112216" cy="532627"/>
                </a:xfrm>
                <a:custGeom>
                  <a:rect b="b" l="l" r="r" t="t"/>
                  <a:pathLst>
                    <a:path extrusionOk="0" h="5169" w="1089">
                      <a:moveTo>
                        <a:pt x="73" y="1"/>
                      </a:moveTo>
                      <a:cubicBezTo>
                        <a:pt x="37" y="1"/>
                        <a:pt x="1" y="37"/>
                        <a:pt x="1" y="73"/>
                      </a:cubicBezTo>
                      <a:cubicBezTo>
                        <a:pt x="1" y="108"/>
                        <a:pt x="37" y="144"/>
                        <a:pt x="73" y="144"/>
                      </a:cubicBezTo>
                      <a:lnTo>
                        <a:pt x="117" y="108"/>
                      </a:lnTo>
                      <a:lnTo>
                        <a:pt x="1016" y="935"/>
                      </a:lnTo>
                      <a:lnTo>
                        <a:pt x="1016" y="5168"/>
                      </a:lnTo>
                      <a:lnTo>
                        <a:pt x="1088" y="5168"/>
                      </a:lnTo>
                      <a:lnTo>
                        <a:pt x="1088" y="935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8" name="Google Shape;698;p15"/>
              <p:cNvGrpSpPr/>
              <p:nvPr/>
            </p:nvGrpSpPr>
            <p:grpSpPr>
              <a:xfrm>
                <a:off x="7461201" y="300"/>
                <a:ext cx="1682787" cy="404861"/>
                <a:chOff x="7395926" y="300"/>
                <a:chExt cx="1682787" cy="404861"/>
              </a:xfrm>
            </p:grpSpPr>
            <p:sp>
              <p:nvSpPr>
                <p:cNvPr id="699" name="Google Shape;699;p15"/>
                <p:cNvSpPr/>
                <p:nvPr/>
              </p:nvSpPr>
              <p:spPr>
                <a:xfrm rot="-5400000">
                  <a:off x="8758191" y="-173788"/>
                  <a:ext cx="108403" cy="532627"/>
                </a:xfrm>
                <a:custGeom>
                  <a:rect b="b" l="l" r="r" t="t"/>
                  <a:pathLst>
                    <a:path extrusionOk="0" h="5169" w="1052">
                      <a:moveTo>
                        <a:pt x="971" y="1"/>
                      </a:moveTo>
                      <a:cubicBezTo>
                        <a:pt x="935" y="1"/>
                        <a:pt x="899" y="37"/>
                        <a:pt x="899" y="73"/>
                      </a:cubicBezTo>
                      <a:lnTo>
                        <a:pt x="0" y="935"/>
                      </a:lnTo>
                      <a:lnTo>
                        <a:pt x="0" y="5168"/>
                      </a:lnTo>
                      <a:lnTo>
                        <a:pt x="36" y="5168"/>
                      </a:lnTo>
                      <a:lnTo>
                        <a:pt x="36" y="935"/>
                      </a:lnTo>
                      <a:lnTo>
                        <a:pt x="935" y="108"/>
                      </a:lnTo>
                      <a:lnTo>
                        <a:pt x="971" y="144"/>
                      </a:lnTo>
                      <a:cubicBezTo>
                        <a:pt x="1016" y="144"/>
                        <a:pt x="1052" y="108"/>
                        <a:pt x="1052" y="73"/>
                      </a:cubicBezTo>
                      <a:cubicBezTo>
                        <a:pt x="1052" y="37"/>
                        <a:pt x="1016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15"/>
                <p:cNvSpPr/>
                <p:nvPr/>
              </p:nvSpPr>
              <p:spPr>
                <a:xfrm rot="-5400000">
                  <a:off x="8088626" y="-584927"/>
                  <a:ext cx="297388" cy="1682787"/>
                </a:xfrm>
                <a:custGeom>
                  <a:rect b="b" l="l" r="r" t="t"/>
                  <a:pathLst>
                    <a:path extrusionOk="0" h="16331" w="2886">
                      <a:moveTo>
                        <a:pt x="2805" y="1"/>
                      </a:moveTo>
                      <a:cubicBezTo>
                        <a:pt x="2769" y="1"/>
                        <a:pt x="2733" y="36"/>
                        <a:pt x="2733" y="72"/>
                      </a:cubicBezTo>
                      <a:cubicBezTo>
                        <a:pt x="2733" y="117"/>
                        <a:pt x="2769" y="153"/>
                        <a:pt x="2769" y="153"/>
                      </a:cubicBezTo>
                      <a:lnTo>
                        <a:pt x="2769" y="2814"/>
                      </a:lnTo>
                      <a:lnTo>
                        <a:pt x="2319" y="3218"/>
                      </a:lnTo>
                      <a:lnTo>
                        <a:pt x="2319" y="4872"/>
                      </a:lnTo>
                      <a:lnTo>
                        <a:pt x="1421" y="5734"/>
                      </a:lnTo>
                      <a:lnTo>
                        <a:pt x="1421" y="8610"/>
                      </a:lnTo>
                      <a:lnTo>
                        <a:pt x="899" y="8125"/>
                      </a:lnTo>
                      <a:lnTo>
                        <a:pt x="899" y="5168"/>
                      </a:lnTo>
                      <a:lnTo>
                        <a:pt x="935" y="5132"/>
                      </a:lnTo>
                      <a:cubicBezTo>
                        <a:pt x="935" y="5096"/>
                        <a:pt x="899" y="5060"/>
                        <a:pt x="863" y="5060"/>
                      </a:cubicBezTo>
                      <a:cubicBezTo>
                        <a:pt x="827" y="5060"/>
                        <a:pt x="782" y="5096"/>
                        <a:pt x="782" y="5132"/>
                      </a:cubicBezTo>
                      <a:cubicBezTo>
                        <a:pt x="782" y="5132"/>
                        <a:pt x="782" y="5168"/>
                        <a:pt x="827" y="5168"/>
                      </a:cubicBezTo>
                      <a:lnTo>
                        <a:pt x="827" y="6031"/>
                      </a:lnTo>
                      <a:lnTo>
                        <a:pt x="37" y="5321"/>
                      </a:lnTo>
                      <a:lnTo>
                        <a:pt x="37" y="4872"/>
                      </a:lnTo>
                      <a:lnTo>
                        <a:pt x="827" y="4117"/>
                      </a:lnTo>
                      <a:lnTo>
                        <a:pt x="863" y="4162"/>
                      </a:lnTo>
                      <a:cubicBezTo>
                        <a:pt x="899" y="4162"/>
                        <a:pt x="935" y="4117"/>
                        <a:pt x="935" y="4081"/>
                      </a:cubicBezTo>
                      <a:cubicBezTo>
                        <a:pt x="935" y="4045"/>
                        <a:pt x="899" y="4009"/>
                        <a:pt x="863" y="4009"/>
                      </a:cubicBezTo>
                      <a:cubicBezTo>
                        <a:pt x="827" y="4009"/>
                        <a:pt x="782" y="4045"/>
                        <a:pt x="782" y="4081"/>
                      </a:cubicBezTo>
                      <a:lnTo>
                        <a:pt x="1" y="4836"/>
                      </a:lnTo>
                      <a:lnTo>
                        <a:pt x="1" y="5357"/>
                      </a:lnTo>
                      <a:lnTo>
                        <a:pt x="827" y="6103"/>
                      </a:lnTo>
                      <a:lnTo>
                        <a:pt x="827" y="8125"/>
                      </a:lnTo>
                      <a:lnTo>
                        <a:pt x="1421" y="8691"/>
                      </a:lnTo>
                      <a:lnTo>
                        <a:pt x="1421" y="16330"/>
                      </a:lnTo>
                      <a:lnTo>
                        <a:pt x="1457" y="16330"/>
                      </a:lnTo>
                      <a:lnTo>
                        <a:pt x="1457" y="5734"/>
                      </a:lnTo>
                      <a:lnTo>
                        <a:pt x="2400" y="4872"/>
                      </a:lnTo>
                      <a:lnTo>
                        <a:pt x="2400" y="3263"/>
                      </a:lnTo>
                      <a:lnTo>
                        <a:pt x="2850" y="2849"/>
                      </a:lnTo>
                      <a:lnTo>
                        <a:pt x="2850" y="153"/>
                      </a:lnTo>
                      <a:cubicBezTo>
                        <a:pt x="2886" y="153"/>
                        <a:pt x="2886" y="117"/>
                        <a:pt x="2886" y="72"/>
                      </a:cubicBezTo>
                      <a:cubicBezTo>
                        <a:pt x="2886" y="36"/>
                        <a:pt x="2850" y="1"/>
                        <a:pt x="280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15"/>
                <p:cNvSpPr/>
                <p:nvPr/>
              </p:nvSpPr>
              <p:spPr>
                <a:xfrm rot="-5400000">
                  <a:off x="8694254" y="-175591"/>
                  <a:ext cx="97378" cy="671528"/>
                </a:xfrm>
                <a:custGeom>
                  <a:rect b="b" l="l" r="r" t="t"/>
                  <a:pathLst>
                    <a:path extrusionOk="0" h="6517" w="945">
                      <a:moveTo>
                        <a:pt x="82" y="1"/>
                      </a:moveTo>
                      <a:cubicBezTo>
                        <a:pt x="46" y="1"/>
                        <a:pt x="1" y="36"/>
                        <a:pt x="1" y="72"/>
                      </a:cubicBezTo>
                      <a:cubicBezTo>
                        <a:pt x="1" y="108"/>
                        <a:pt x="46" y="144"/>
                        <a:pt x="82" y="144"/>
                      </a:cubicBezTo>
                      <a:lnTo>
                        <a:pt x="118" y="144"/>
                      </a:lnTo>
                      <a:lnTo>
                        <a:pt x="900" y="863"/>
                      </a:lnTo>
                      <a:lnTo>
                        <a:pt x="900" y="1313"/>
                      </a:lnTo>
                      <a:lnTo>
                        <a:pt x="118" y="2023"/>
                      </a:lnTo>
                      <a:lnTo>
                        <a:pt x="118" y="1160"/>
                      </a:lnTo>
                      <a:cubicBezTo>
                        <a:pt x="154" y="1160"/>
                        <a:pt x="154" y="1160"/>
                        <a:pt x="154" y="1124"/>
                      </a:cubicBezTo>
                      <a:cubicBezTo>
                        <a:pt x="154" y="1088"/>
                        <a:pt x="118" y="1043"/>
                        <a:pt x="82" y="1043"/>
                      </a:cubicBezTo>
                      <a:cubicBezTo>
                        <a:pt x="46" y="1043"/>
                        <a:pt x="1" y="1088"/>
                        <a:pt x="1" y="1124"/>
                      </a:cubicBezTo>
                      <a:cubicBezTo>
                        <a:pt x="1" y="1160"/>
                        <a:pt x="1" y="1160"/>
                        <a:pt x="46" y="1160"/>
                      </a:cubicBezTo>
                      <a:lnTo>
                        <a:pt x="46" y="6516"/>
                      </a:lnTo>
                      <a:lnTo>
                        <a:pt x="118" y="6516"/>
                      </a:lnTo>
                      <a:lnTo>
                        <a:pt x="118" y="2095"/>
                      </a:lnTo>
                      <a:lnTo>
                        <a:pt x="945" y="1349"/>
                      </a:lnTo>
                      <a:lnTo>
                        <a:pt x="945" y="818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15"/>
                <p:cNvSpPr/>
                <p:nvPr/>
              </p:nvSpPr>
              <p:spPr>
                <a:xfrm rot="-5400000">
                  <a:off x="8461329" y="-509501"/>
                  <a:ext cx="107579" cy="1127182"/>
                </a:xfrm>
                <a:custGeom>
                  <a:rect b="b" l="l" r="r" t="t"/>
                  <a:pathLst>
                    <a:path extrusionOk="0" h="10939" w="1044">
                      <a:moveTo>
                        <a:pt x="72" y="1"/>
                      </a:moveTo>
                      <a:cubicBezTo>
                        <a:pt x="36" y="1"/>
                        <a:pt x="1" y="37"/>
                        <a:pt x="1" y="73"/>
                      </a:cubicBezTo>
                      <a:cubicBezTo>
                        <a:pt x="1" y="118"/>
                        <a:pt x="36" y="118"/>
                        <a:pt x="36" y="154"/>
                      </a:cubicBezTo>
                      <a:lnTo>
                        <a:pt x="36" y="3524"/>
                      </a:lnTo>
                      <a:lnTo>
                        <a:pt x="971" y="4387"/>
                      </a:lnTo>
                      <a:lnTo>
                        <a:pt x="971" y="7451"/>
                      </a:lnTo>
                      <a:lnTo>
                        <a:pt x="36" y="8314"/>
                      </a:lnTo>
                      <a:lnTo>
                        <a:pt x="36" y="10938"/>
                      </a:lnTo>
                      <a:lnTo>
                        <a:pt x="108" y="10938"/>
                      </a:lnTo>
                      <a:lnTo>
                        <a:pt x="108" y="8314"/>
                      </a:lnTo>
                      <a:lnTo>
                        <a:pt x="1043" y="7451"/>
                      </a:lnTo>
                      <a:lnTo>
                        <a:pt x="1043" y="4342"/>
                      </a:lnTo>
                      <a:lnTo>
                        <a:pt x="108" y="3488"/>
                      </a:lnTo>
                      <a:lnTo>
                        <a:pt x="108" y="154"/>
                      </a:lnTo>
                      <a:cubicBezTo>
                        <a:pt x="144" y="118"/>
                        <a:pt x="144" y="118"/>
                        <a:pt x="144" y="73"/>
                      </a:cubicBezTo>
                      <a:cubicBezTo>
                        <a:pt x="144" y="37"/>
                        <a:pt x="108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03" name="Google Shape;703;p15"/>
            <p:cNvGrpSpPr/>
            <p:nvPr/>
          </p:nvGrpSpPr>
          <p:grpSpPr>
            <a:xfrm flipH="1">
              <a:off x="1" y="300"/>
              <a:ext cx="1682787" cy="5143233"/>
              <a:chOff x="7461201" y="300"/>
              <a:chExt cx="1682787" cy="5143233"/>
            </a:xfrm>
          </p:grpSpPr>
          <p:grpSp>
            <p:nvGrpSpPr>
              <p:cNvPr id="704" name="Google Shape;704;p15"/>
              <p:cNvGrpSpPr/>
              <p:nvPr/>
            </p:nvGrpSpPr>
            <p:grpSpPr>
              <a:xfrm>
                <a:off x="7461201" y="4738773"/>
                <a:ext cx="1682787" cy="404760"/>
                <a:chOff x="7395926" y="4738773"/>
                <a:chExt cx="1682787" cy="404760"/>
              </a:xfrm>
            </p:grpSpPr>
            <p:sp>
              <p:nvSpPr>
                <p:cNvPr id="705" name="Google Shape;705;p15"/>
                <p:cNvSpPr/>
                <p:nvPr/>
              </p:nvSpPr>
              <p:spPr>
                <a:xfrm rot="-5400000">
                  <a:off x="8692399" y="4649854"/>
                  <a:ext cx="101087" cy="671528"/>
                </a:xfrm>
                <a:custGeom>
                  <a:rect b="b" l="l" r="r" t="t"/>
                  <a:pathLst>
                    <a:path extrusionOk="0" h="6517" w="981">
                      <a:moveTo>
                        <a:pt x="899" y="1"/>
                      </a:moveTo>
                      <a:cubicBezTo>
                        <a:pt x="827" y="1"/>
                        <a:pt x="827" y="36"/>
                        <a:pt x="827" y="72"/>
                      </a:cubicBezTo>
                      <a:lnTo>
                        <a:pt x="827" y="108"/>
                      </a:lnTo>
                      <a:lnTo>
                        <a:pt x="1" y="818"/>
                      </a:lnTo>
                      <a:lnTo>
                        <a:pt x="1" y="1349"/>
                      </a:lnTo>
                      <a:lnTo>
                        <a:pt x="863" y="2095"/>
                      </a:lnTo>
                      <a:lnTo>
                        <a:pt x="863" y="6516"/>
                      </a:lnTo>
                      <a:lnTo>
                        <a:pt x="899" y="6516"/>
                      </a:lnTo>
                      <a:lnTo>
                        <a:pt x="899" y="1160"/>
                      </a:lnTo>
                      <a:cubicBezTo>
                        <a:pt x="935" y="1160"/>
                        <a:pt x="980" y="1160"/>
                        <a:pt x="980" y="1124"/>
                      </a:cubicBezTo>
                      <a:cubicBezTo>
                        <a:pt x="980" y="1088"/>
                        <a:pt x="935" y="1043"/>
                        <a:pt x="899" y="1043"/>
                      </a:cubicBezTo>
                      <a:cubicBezTo>
                        <a:pt x="827" y="1043"/>
                        <a:pt x="827" y="1088"/>
                        <a:pt x="827" y="1124"/>
                      </a:cubicBezTo>
                      <a:cubicBezTo>
                        <a:pt x="827" y="1160"/>
                        <a:pt x="827" y="1160"/>
                        <a:pt x="863" y="1160"/>
                      </a:cubicBezTo>
                      <a:lnTo>
                        <a:pt x="863" y="2023"/>
                      </a:lnTo>
                      <a:lnTo>
                        <a:pt x="82" y="1313"/>
                      </a:lnTo>
                      <a:lnTo>
                        <a:pt x="82" y="863"/>
                      </a:lnTo>
                      <a:lnTo>
                        <a:pt x="863" y="144"/>
                      </a:lnTo>
                      <a:lnTo>
                        <a:pt x="899" y="144"/>
                      </a:lnTo>
                      <a:cubicBezTo>
                        <a:pt x="935" y="144"/>
                        <a:pt x="980" y="108"/>
                        <a:pt x="980" y="72"/>
                      </a:cubicBezTo>
                      <a:cubicBezTo>
                        <a:pt x="980" y="36"/>
                        <a:pt x="935" y="1"/>
                        <a:pt x="89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15"/>
                <p:cNvSpPr/>
                <p:nvPr/>
              </p:nvSpPr>
              <p:spPr>
                <a:xfrm rot="-5400000">
                  <a:off x="8086771" y="4047928"/>
                  <a:ext cx="301097" cy="1682787"/>
                </a:xfrm>
                <a:custGeom>
                  <a:rect b="b" l="l" r="r" t="t"/>
                  <a:pathLst>
                    <a:path extrusionOk="0" h="16331" w="2922">
                      <a:moveTo>
                        <a:pt x="73" y="1"/>
                      </a:moveTo>
                      <a:cubicBezTo>
                        <a:pt x="37" y="1"/>
                        <a:pt x="1" y="36"/>
                        <a:pt x="1" y="72"/>
                      </a:cubicBezTo>
                      <a:cubicBezTo>
                        <a:pt x="1" y="117"/>
                        <a:pt x="37" y="153"/>
                        <a:pt x="73" y="153"/>
                      </a:cubicBezTo>
                      <a:lnTo>
                        <a:pt x="73" y="2849"/>
                      </a:lnTo>
                      <a:lnTo>
                        <a:pt x="522" y="3263"/>
                      </a:lnTo>
                      <a:lnTo>
                        <a:pt x="522" y="4872"/>
                      </a:lnTo>
                      <a:lnTo>
                        <a:pt x="1421" y="5734"/>
                      </a:lnTo>
                      <a:lnTo>
                        <a:pt x="1421" y="16330"/>
                      </a:lnTo>
                      <a:lnTo>
                        <a:pt x="1502" y="16330"/>
                      </a:lnTo>
                      <a:lnTo>
                        <a:pt x="1502" y="8691"/>
                      </a:lnTo>
                      <a:lnTo>
                        <a:pt x="2095" y="8125"/>
                      </a:lnTo>
                      <a:lnTo>
                        <a:pt x="2095" y="6103"/>
                      </a:lnTo>
                      <a:lnTo>
                        <a:pt x="2922" y="5357"/>
                      </a:lnTo>
                      <a:lnTo>
                        <a:pt x="2922" y="4836"/>
                      </a:lnTo>
                      <a:lnTo>
                        <a:pt x="2140" y="4081"/>
                      </a:lnTo>
                      <a:cubicBezTo>
                        <a:pt x="2140" y="4045"/>
                        <a:pt x="2095" y="4009"/>
                        <a:pt x="2059" y="4009"/>
                      </a:cubicBezTo>
                      <a:cubicBezTo>
                        <a:pt x="2023" y="4009"/>
                        <a:pt x="1987" y="4045"/>
                        <a:pt x="1987" y="4081"/>
                      </a:cubicBezTo>
                      <a:cubicBezTo>
                        <a:pt x="1987" y="4117"/>
                        <a:pt x="2023" y="4162"/>
                        <a:pt x="2059" y="4162"/>
                      </a:cubicBezTo>
                      <a:lnTo>
                        <a:pt x="2095" y="4117"/>
                      </a:lnTo>
                      <a:lnTo>
                        <a:pt x="2850" y="4872"/>
                      </a:lnTo>
                      <a:lnTo>
                        <a:pt x="2850" y="5321"/>
                      </a:lnTo>
                      <a:lnTo>
                        <a:pt x="2095" y="6031"/>
                      </a:lnTo>
                      <a:lnTo>
                        <a:pt x="2095" y="5168"/>
                      </a:lnTo>
                      <a:lnTo>
                        <a:pt x="2140" y="5132"/>
                      </a:lnTo>
                      <a:cubicBezTo>
                        <a:pt x="2140" y="5096"/>
                        <a:pt x="2095" y="5060"/>
                        <a:pt x="2059" y="5060"/>
                      </a:cubicBezTo>
                      <a:cubicBezTo>
                        <a:pt x="2023" y="5060"/>
                        <a:pt x="1987" y="5096"/>
                        <a:pt x="1987" y="5132"/>
                      </a:cubicBezTo>
                      <a:cubicBezTo>
                        <a:pt x="1987" y="5132"/>
                        <a:pt x="1987" y="5168"/>
                        <a:pt x="2023" y="5168"/>
                      </a:cubicBezTo>
                      <a:lnTo>
                        <a:pt x="2023" y="8125"/>
                      </a:lnTo>
                      <a:lnTo>
                        <a:pt x="1502" y="8610"/>
                      </a:lnTo>
                      <a:lnTo>
                        <a:pt x="1502" y="5734"/>
                      </a:lnTo>
                      <a:lnTo>
                        <a:pt x="567" y="4872"/>
                      </a:lnTo>
                      <a:lnTo>
                        <a:pt x="567" y="3218"/>
                      </a:lnTo>
                      <a:lnTo>
                        <a:pt x="118" y="2814"/>
                      </a:lnTo>
                      <a:lnTo>
                        <a:pt x="118" y="153"/>
                      </a:lnTo>
                      <a:cubicBezTo>
                        <a:pt x="153" y="153"/>
                        <a:pt x="189" y="117"/>
                        <a:pt x="189" y="72"/>
                      </a:cubicBezTo>
                      <a:cubicBezTo>
                        <a:pt x="189" y="36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15"/>
                <p:cNvSpPr/>
                <p:nvPr/>
              </p:nvSpPr>
              <p:spPr>
                <a:xfrm rot="-5400000">
                  <a:off x="8461381" y="4526204"/>
                  <a:ext cx="107476" cy="1127182"/>
                </a:xfrm>
                <a:custGeom>
                  <a:rect b="b" l="l" r="r" t="t"/>
                  <a:pathLst>
                    <a:path extrusionOk="0" h="10939" w="1043">
                      <a:moveTo>
                        <a:pt x="935" y="1"/>
                      </a:moveTo>
                      <a:cubicBezTo>
                        <a:pt x="899" y="1"/>
                        <a:pt x="854" y="37"/>
                        <a:pt x="854" y="73"/>
                      </a:cubicBezTo>
                      <a:cubicBezTo>
                        <a:pt x="854" y="118"/>
                        <a:pt x="899" y="118"/>
                        <a:pt x="935" y="154"/>
                      </a:cubicBezTo>
                      <a:lnTo>
                        <a:pt x="935" y="3488"/>
                      </a:lnTo>
                      <a:lnTo>
                        <a:pt x="0" y="4342"/>
                      </a:lnTo>
                      <a:lnTo>
                        <a:pt x="0" y="7451"/>
                      </a:lnTo>
                      <a:lnTo>
                        <a:pt x="935" y="8314"/>
                      </a:lnTo>
                      <a:lnTo>
                        <a:pt x="935" y="10938"/>
                      </a:lnTo>
                      <a:lnTo>
                        <a:pt x="971" y="10938"/>
                      </a:lnTo>
                      <a:lnTo>
                        <a:pt x="971" y="8314"/>
                      </a:lnTo>
                      <a:lnTo>
                        <a:pt x="36" y="7451"/>
                      </a:lnTo>
                      <a:lnTo>
                        <a:pt x="36" y="4387"/>
                      </a:lnTo>
                      <a:lnTo>
                        <a:pt x="971" y="3524"/>
                      </a:lnTo>
                      <a:lnTo>
                        <a:pt x="971" y="154"/>
                      </a:lnTo>
                      <a:cubicBezTo>
                        <a:pt x="1007" y="118"/>
                        <a:pt x="1043" y="118"/>
                        <a:pt x="1043" y="73"/>
                      </a:cubicBezTo>
                      <a:cubicBezTo>
                        <a:pt x="1043" y="37"/>
                        <a:pt x="1007" y="1"/>
                        <a:pt x="93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15"/>
                <p:cNvSpPr/>
                <p:nvPr/>
              </p:nvSpPr>
              <p:spPr>
                <a:xfrm rot="-5400000">
                  <a:off x="8756285" y="4786901"/>
                  <a:ext cx="112216" cy="532627"/>
                </a:xfrm>
                <a:custGeom>
                  <a:rect b="b" l="l" r="r" t="t"/>
                  <a:pathLst>
                    <a:path extrusionOk="0" h="5169" w="1089">
                      <a:moveTo>
                        <a:pt x="73" y="1"/>
                      </a:moveTo>
                      <a:cubicBezTo>
                        <a:pt x="37" y="1"/>
                        <a:pt x="1" y="37"/>
                        <a:pt x="1" y="73"/>
                      </a:cubicBezTo>
                      <a:cubicBezTo>
                        <a:pt x="1" y="108"/>
                        <a:pt x="37" y="144"/>
                        <a:pt x="73" y="144"/>
                      </a:cubicBezTo>
                      <a:lnTo>
                        <a:pt x="117" y="108"/>
                      </a:lnTo>
                      <a:lnTo>
                        <a:pt x="1016" y="935"/>
                      </a:lnTo>
                      <a:lnTo>
                        <a:pt x="1016" y="5168"/>
                      </a:lnTo>
                      <a:lnTo>
                        <a:pt x="1088" y="5168"/>
                      </a:lnTo>
                      <a:lnTo>
                        <a:pt x="1088" y="935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9" name="Google Shape;709;p15"/>
              <p:cNvGrpSpPr/>
              <p:nvPr/>
            </p:nvGrpSpPr>
            <p:grpSpPr>
              <a:xfrm>
                <a:off x="7461201" y="300"/>
                <a:ext cx="1682787" cy="404861"/>
                <a:chOff x="7395926" y="300"/>
                <a:chExt cx="1682787" cy="404861"/>
              </a:xfrm>
            </p:grpSpPr>
            <p:sp>
              <p:nvSpPr>
                <p:cNvPr id="710" name="Google Shape;710;p15"/>
                <p:cNvSpPr/>
                <p:nvPr/>
              </p:nvSpPr>
              <p:spPr>
                <a:xfrm rot="-5400000">
                  <a:off x="8758191" y="-173788"/>
                  <a:ext cx="108403" cy="532627"/>
                </a:xfrm>
                <a:custGeom>
                  <a:rect b="b" l="l" r="r" t="t"/>
                  <a:pathLst>
                    <a:path extrusionOk="0" h="5169" w="1052">
                      <a:moveTo>
                        <a:pt x="971" y="1"/>
                      </a:moveTo>
                      <a:cubicBezTo>
                        <a:pt x="935" y="1"/>
                        <a:pt x="899" y="37"/>
                        <a:pt x="899" y="73"/>
                      </a:cubicBezTo>
                      <a:lnTo>
                        <a:pt x="0" y="935"/>
                      </a:lnTo>
                      <a:lnTo>
                        <a:pt x="0" y="5168"/>
                      </a:lnTo>
                      <a:lnTo>
                        <a:pt x="36" y="5168"/>
                      </a:lnTo>
                      <a:lnTo>
                        <a:pt x="36" y="935"/>
                      </a:lnTo>
                      <a:lnTo>
                        <a:pt x="935" y="108"/>
                      </a:lnTo>
                      <a:lnTo>
                        <a:pt x="971" y="144"/>
                      </a:lnTo>
                      <a:cubicBezTo>
                        <a:pt x="1016" y="144"/>
                        <a:pt x="1052" y="108"/>
                        <a:pt x="1052" y="73"/>
                      </a:cubicBezTo>
                      <a:cubicBezTo>
                        <a:pt x="1052" y="37"/>
                        <a:pt x="1016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5"/>
                <p:cNvSpPr/>
                <p:nvPr/>
              </p:nvSpPr>
              <p:spPr>
                <a:xfrm rot="-5400000">
                  <a:off x="8088626" y="-584927"/>
                  <a:ext cx="297388" cy="1682787"/>
                </a:xfrm>
                <a:custGeom>
                  <a:rect b="b" l="l" r="r" t="t"/>
                  <a:pathLst>
                    <a:path extrusionOk="0" h="16331" w="2886">
                      <a:moveTo>
                        <a:pt x="2805" y="1"/>
                      </a:moveTo>
                      <a:cubicBezTo>
                        <a:pt x="2769" y="1"/>
                        <a:pt x="2733" y="36"/>
                        <a:pt x="2733" y="72"/>
                      </a:cubicBezTo>
                      <a:cubicBezTo>
                        <a:pt x="2733" y="117"/>
                        <a:pt x="2769" y="153"/>
                        <a:pt x="2769" y="153"/>
                      </a:cubicBezTo>
                      <a:lnTo>
                        <a:pt x="2769" y="2814"/>
                      </a:lnTo>
                      <a:lnTo>
                        <a:pt x="2319" y="3218"/>
                      </a:lnTo>
                      <a:lnTo>
                        <a:pt x="2319" y="4872"/>
                      </a:lnTo>
                      <a:lnTo>
                        <a:pt x="1421" y="5734"/>
                      </a:lnTo>
                      <a:lnTo>
                        <a:pt x="1421" y="8610"/>
                      </a:lnTo>
                      <a:lnTo>
                        <a:pt x="899" y="8125"/>
                      </a:lnTo>
                      <a:lnTo>
                        <a:pt x="899" y="5168"/>
                      </a:lnTo>
                      <a:lnTo>
                        <a:pt x="935" y="5132"/>
                      </a:lnTo>
                      <a:cubicBezTo>
                        <a:pt x="935" y="5096"/>
                        <a:pt x="899" y="5060"/>
                        <a:pt x="863" y="5060"/>
                      </a:cubicBezTo>
                      <a:cubicBezTo>
                        <a:pt x="827" y="5060"/>
                        <a:pt x="782" y="5096"/>
                        <a:pt x="782" y="5132"/>
                      </a:cubicBezTo>
                      <a:cubicBezTo>
                        <a:pt x="782" y="5132"/>
                        <a:pt x="782" y="5168"/>
                        <a:pt x="827" y="5168"/>
                      </a:cubicBezTo>
                      <a:lnTo>
                        <a:pt x="827" y="6031"/>
                      </a:lnTo>
                      <a:lnTo>
                        <a:pt x="37" y="5321"/>
                      </a:lnTo>
                      <a:lnTo>
                        <a:pt x="37" y="4872"/>
                      </a:lnTo>
                      <a:lnTo>
                        <a:pt x="827" y="4117"/>
                      </a:lnTo>
                      <a:lnTo>
                        <a:pt x="863" y="4162"/>
                      </a:lnTo>
                      <a:cubicBezTo>
                        <a:pt x="899" y="4162"/>
                        <a:pt x="935" y="4117"/>
                        <a:pt x="935" y="4081"/>
                      </a:cubicBezTo>
                      <a:cubicBezTo>
                        <a:pt x="935" y="4045"/>
                        <a:pt x="899" y="4009"/>
                        <a:pt x="863" y="4009"/>
                      </a:cubicBezTo>
                      <a:cubicBezTo>
                        <a:pt x="827" y="4009"/>
                        <a:pt x="782" y="4045"/>
                        <a:pt x="782" y="4081"/>
                      </a:cubicBezTo>
                      <a:lnTo>
                        <a:pt x="1" y="4836"/>
                      </a:lnTo>
                      <a:lnTo>
                        <a:pt x="1" y="5357"/>
                      </a:lnTo>
                      <a:lnTo>
                        <a:pt x="827" y="6103"/>
                      </a:lnTo>
                      <a:lnTo>
                        <a:pt x="827" y="8125"/>
                      </a:lnTo>
                      <a:lnTo>
                        <a:pt x="1421" y="8691"/>
                      </a:lnTo>
                      <a:lnTo>
                        <a:pt x="1421" y="16330"/>
                      </a:lnTo>
                      <a:lnTo>
                        <a:pt x="1457" y="16330"/>
                      </a:lnTo>
                      <a:lnTo>
                        <a:pt x="1457" y="5734"/>
                      </a:lnTo>
                      <a:lnTo>
                        <a:pt x="2400" y="4872"/>
                      </a:lnTo>
                      <a:lnTo>
                        <a:pt x="2400" y="3263"/>
                      </a:lnTo>
                      <a:lnTo>
                        <a:pt x="2850" y="2849"/>
                      </a:lnTo>
                      <a:lnTo>
                        <a:pt x="2850" y="153"/>
                      </a:lnTo>
                      <a:cubicBezTo>
                        <a:pt x="2886" y="153"/>
                        <a:pt x="2886" y="117"/>
                        <a:pt x="2886" y="72"/>
                      </a:cubicBezTo>
                      <a:cubicBezTo>
                        <a:pt x="2886" y="36"/>
                        <a:pt x="2850" y="1"/>
                        <a:pt x="280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5"/>
                <p:cNvSpPr/>
                <p:nvPr/>
              </p:nvSpPr>
              <p:spPr>
                <a:xfrm rot="-5400000">
                  <a:off x="8694254" y="-175591"/>
                  <a:ext cx="97378" cy="671528"/>
                </a:xfrm>
                <a:custGeom>
                  <a:rect b="b" l="l" r="r" t="t"/>
                  <a:pathLst>
                    <a:path extrusionOk="0" h="6517" w="945">
                      <a:moveTo>
                        <a:pt x="82" y="1"/>
                      </a:moveTo>
                      <a:cubicBezTo>
                        <a:pt x="46" y="1"/>
                        <a:pt x="1" y="36"/>
                        <a:pt x="1" y="72"/>
                      </a:cubicBezTo>
                      <a:cubicBezTo>
                        <a:pt x="1" y="108"/>
                        <a:pt x="46" y="144"/>
                        <a:pt x="82" y="144"/>
                      </a:cubicBezTo>
                      <a:lnTo>
                        <a:pt x="118" y="144"/>
                      </a:lnTo>
                      <a:lnTo>
                        <a:pt x="900" y="863"/>
                      </a:lnTo>
                      <a:lnTo>
                        <a:pt x="900" y="1313"/>
                      </a:lnTo>
                      <a:lnTo>
                        <a:pt x="118" y="2023"/>
                      </a:lnTo>
                      <a:lnTo>
                        <a:pt x="118" y="1160"/>
                      </a:lnTo>
                      <a:cubicBezTo>
                        <a:pt x="154" y="1160"/>
                        <a:pt x="154" y="1160"/>
                        <a:pt x="154" y="1124"/>
                      </a:cubicBezTo>
                      <a:cubicBezTo>
                        <a:pt x="154" y="1088"/>
                        <a:pt x="118" y="1043"/>
                        <a:pt x="82" y="1043"/>
                      </a:cubicBezTo>
                      <a:cubicBezTo>
                        <a:pt x="46" y="1043"/>
                        <a:pt x="1" y="1088"/>
                        <a:pt x="1" y="1124"/>
                      </a:cubicBezTo>
                      <a:cubicBezTo>
                        <a:pt x="1" y="1160"/>
                        <a:pt x="1" y="1160"/>
                        <a:pt x="46" y="1160"/>
                      </a:cubicBezTo>
                      <a:lnTo>
                        <a:pt x="46" y="6516"/>
                      </a:lnTo>
                      <a:lnTo>
                        <a:pt x="118" y="6516"/>
                      </a:lnTo>
                      <a:lnTo>
                        <a:pt x="118" y="2095"/>
                      </a:lnTo>
                      <a:lnTo>
                        <a:pt x="945" y="1349"/>
                      </a:lnTo>
                      <a:lnTo>
                        <a:pt x="945" y="818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5"/>
                <p:cNvSpPr/>
                <p:nvPr/>
              </p:nvSpPr>
              <p:spPr>
                <a:xfrm rot="-5400000">
                  <a:off x="8461329" y="-509501"/>
                  <a:ext cx="107579" cy="1127182"/>
                </a:xfrm>
                <a:custGeom>
                  <a:rect b="b" l="l" r="r" t="t"/>
                  <a:pathLst>
                    <a:path extrusionOk="0" h="10939" w="1044">
                      <a:moveTo>
                        <a:pt x="72" y="1"/>
                      </a:moveTo>
                      <a:cubicBezTo>
                        <a:pt x="36" y="1"/>
                        <a:pt x="1" y="37"/>
                        <a:pt x="1" y="73"/>
                      </a:cubicBezTo>
                      <a:cubicBezTo>
                        <a:pt x="1" y="118"/>
                        <a:pt x="36" y="118"/>
                        <a:pt x="36" y="154"/>
                      </a:cubicBezTo>
                      <a:lnTo>
                        <a:pt x="36" y="3524"/>
                      </a:lnTo>
                      <a:lnTo>
                        <a:pt x="971" y="4387"/>
                      </a:lnTo>
                      <a:lnTo>
                        <a:pt x="971" y="7451"/>
                      </a:lnTo>
                      <a:lnTo>
                        <a:pt x="36" y="8314"/>
                      </a:lnTo>
                      <a:lnTo>
                        <a:pt x="36" y="10938"/>
                      </a:lnTo>
                      <a:lnTo>
                        <a:pt x="108" y="10938"/>
                      </a:lnTo>
                      <a:lnTo>
                        <a:pt x="108" y="8314"/>
                      </a:lnTo>
                      <a:lnTo>
                        <a:pt x="1043" y="7451"/>
                      </a:lnTo>
                      <a:lnTo>
                        <a:pt x="1043" y="4342"/>
                      </a:lnTo>
                      <a:lnTo>
                        <a:pt x="108" y="3488"/>
                      </a:lnTo>
                      <a:lnTo>
                        <a:pt x="108" y="154"/>
                      </a:lnTo>
                      <a:cubicBezTo>
                        <a:pt x="144" y="118"/>
                        <a:pt x="144" y="118"/>
                        <a:pt x="144" y="73"/>
                      </a:cubicBezTo>
                      <a:cubicBezTo>
                        <a:pt x="144" y="37"/>
                        <a:pt x="108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14" name="Google Shape;714;p15"/>
          <p:cNvGrpSpPr/>
          <p:nvPr/>
        </p:nvGrpSpPr>
        <p:grpSpPr>
          <a:xfrm>
            <a:off x="1351780" y="220554"/>
            <a:ext cx="6451661" cy="4696579"/>
            <a:chOff x="1351780" y="220554"/>
            <a:chExt cx="6451661" cy="4696579"/>
          </a:xfrm>
        </p:grpSpPr>
        <p:grpSp>
          <p:nvGrpSpPr>
            <p:cNvPr id="715" name="Google Shape;715;p15"/>
            <p:cNvGrpSpPr/>
            <p:nvPr/>
          </p:nvGrpSpPr>
          <p:grpSpPr>
            <a:xfrm>
              <a:off x="7670530" y="220554"/>
              <a:ext cx="132911" cy="199379"/>
              <a:chOff x="2778349" y="5640986"/>
              <a:chExt cx="508847" cy="763610"/>
            </a:xfrm>
          </p:grpSpPr>
          <p:sp>
            <p:nvSpPr>
              <p:cNvPr id="716" name="Google Shape;716;p15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" name="Google Shape;718;p15"/>
            <p:cNvGrpSpPr/>
            <p:nvPr/>
          </p:nvGrpSpPr>
          <p:grpSpPr>
            <a:xfrm>
              <a:off x="7670530" y="4717754"/>
              <a:ext cx="132911" cy="199379"/>
              <a:chOff x="2778349" y="5640986"/>
              <a:chExt cx="508847" cy="763610"/>
            </a:xfrm>
          </p:grpSpPr>
          <p:sp>
            <p:nvSpPr>
              <p:cNvPr id="719" name="Google Shape;719;p15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1" name="Google Shape;721;p15"/>
            <p:cNvGrpSpPr/>
            <p:nvPr/>
          </p:nvGrpSpPr>
          <p:grpSpPr>
            <a:xfrm>
              <a:off x="1351780" y="220554"/>
              <a:ext cx="132911" cy="199379"/>
              <a:chOff x="2778349" y="5640986"/>
              <a:chExt cx="508847" cy="763610"/>
            </a:xfrm>
          </p:grpSpPr>
          <p:sp>
            <p:nvSpPr>
              <p:cNvPr id="722" name="Google Shape;722;p15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4" name="Google Shape;724;p15"/>
            <p:cNvGrpSpPr/>
            <p:nvPr/>
          </p:nvGrpSpPr>
          <p:grpSpPr>
            <a:xfrm>
              <a:off x="1351780" y="4717754"/>
              <a:ext cx="132911" cy="199379"/>
              <a:chOff x="2778349" y="5640986"/>
              <a:chExt cx="508847" cy="763610"/>
            </a:xfrm>
          </p:grpSpPr>
          <p:sp>
            <p:nvSpPr>
              <p:cNvPr id="725" name="Google Shape;725;p15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16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6"/>
          <p:cNvSpPr txBox="1"/>
          <p:nvPr>
            <p:ph hasCustomPrompt="1" type="title"/>
          </p:nvPr>
        </p:nvSpPr>
        <p:spPr>
          <a:xfrm>
            <a:off x="1127725" y="1037924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30" name="Google Shape;730;p16"/>
          <p:cNvSpPr txBox="1"/>
          <p:nvPr>
            <p:ph idx="1" type="subTitle"/>
          </p:nvPr>
        </p:nvSpPr>
        <p:spPr>
          <a:xfrm>
            <a:off x="1127725" y="1834684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1" name="Google Shape;731;p16"/>
          <p:cNvSpPr txBox="1"/>
          <p:nvPr>
            <p:ph hasCustomPrompt="1" idx="2" type="title"/>
          </p:nvPr>
        </p:nvSpPr>
        <p:spPr>
          <a:xfrm>
            <a:off x="4640050" y="1037924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32" name="Google Shape;732;p16"/>
          <p:cNvSpPr txBox="1"/>
          <p:nvPr>
            <p:ph idx="3" type="subTitle"/>
          </p:nvPr>
        </p:nvSpPr>
        <p:spPr>
          <a:xfrm>
            <a:off x="4640050" y="1834684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3" name="Google Shape;733;p16"/>
          <p:cNvSpPr txBox="1"/>
          <p:nvPr>
            <p:ph hasCustomPrompt="1" idx="4" type="title"/>
          </p:nvPr>
        </p:nvSpPr>
        <p:spPr>
          <a:xfrm>
            <a:off x="4640050" y="2856499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34" name="Google Shape;734;p16"/>
          <p:cNvSpPr txBox="1"/>
          <p:nvPr>
            <p:ph idx="5" type="subTitle"/>
          </p:nvPr>
        </p:nvSpPr>
        <p:spPr>
          <a:xfrm>
            <a:off x="4640050" y="3653259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5" name="Google Shape;735;p16"/>
          <p:cNvSpPr txBox="1"/>
          <p:nvPr>
            <p:ph hasCustomPrompt="1" idx="6" type="title"/>
          </p:nvPr>
        </p:nvSpPr>
        <p:spPr>
          <a:xfrm>
            <a:off x="1127725" y="2856499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36" name="Google Shape;736;p16"/>
          <p:cNvSpPr txBox="1"/>
          <p:nvPr>
            <p:ph idx="7" type="subTitle"/>
          </p:nvPr>
        </p:nvSpPr>
        <p:spPr>
          <a:xfrm>
            <a:off x="1127725" y="3653259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737" name="Google Shape;737;p16"/>
          <p:cNvGrpSpPr/>
          <p:nvPr/>
        </p:nvGrpSpPr>
        <p:grpSpPr>
          <a:xfrm>
            <a:off x="-302639" y="-182242"/>
            <a:ext cx="9749277" cy="5507988"/>
            <a:chOff x="-302639" y="-182242"/>
            <a:chExt cx="9749277" cy="5507988"/>
          </a:xfrm>
        </p:grpSpPr>
        <p:grpSp>
          <p:nvGrpSpPr>
            <p:cNvPr id="738" name="Google Shape;738;p16"/>
            <p:cNvGrpSpPr/>
            <p:nvPr/>
          </p:nvGrpSpPr>
          <p:grpSpPr>
            <a:xfrm rot="10800000">
              <a:off x="-302639" y="4025433"/>
              <a:ext cx="1609627" cy="1300313"/>
              <a:chOff x="5582886" y="2817108"/>
              <a:chExt cx="1609627" cy="1300313"/>
            </a:xfrm>
          </p:grpSpPr>
          <p:sp>
            <p:nvSpPr>
              <p:cNvPr id="739" name="Google Shape;739;p16"/>
              <p:cNvSpPr/>
              <p:nvPr/>
            </p:nvSpPr>
            <p:spPr>
              <a:xfrm rot="-5400000">
                <a:off x="6628917" y="2538846"/>
                <a:ext cx="112113" cy="1015072"/>
              </a:xfrm>
              <a:custGeom>
                <a:rect b="b" l="l" r="r" t="t"/>
                <a:pathLst>
                  <a:path extrusionOk="0" h="9851" w="1088">
                    <a:moveTo>
                      <a:pt x="1007" y="0"/>
                    </a:moveTo>
                    <a:cubicBezTo>
                      <a:pt x="935" y="0"/>
                      <a:pt x="899" y="36"/>
                      <a:pt x="899" y="72"/>
                    </a:cubicBezTo>
                    <a:lnTo>
                      <a:pt x="935" y="108"/>
                    </a:lnTo>
                    <a:lnTo>
                      <a:pt x="0" y="935"/>
                    </a:lnTo>
                    <a:lnTo>
                      <a:pt x="0" y="9850"/>
                    </a:lnTo>
                    <a:lnTo>
                      <a:pt x="72" y="9850"/>
                    </a:lnTo>
                    <a:lnTo>
                      <a:pt x="72" y="935"/>
                    </a:lnTo>
                    <a:lnTo>
                      <a:pt x="971" y="153"/>
                    </a:lnTo>
                    <a:lnTo>
                      <a:pt x="1007" y="153"/>
                    </a:lnTo>
                    <a:cubicBezTo>
                      <a:pt x="1043" y="153"/>
                      <a:pt x="1088" y="108"/>
                      <a:pt x="1088" y="72"/>
                    </a:cubicBezTo>
                    <a:cubicBezTo>
                      <a:pt x="1088" y="36"/>
                      <a:pt x="1043" y="0"/>
                      <a:pt x="10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 rot="-5400000">
                <a:off x="6567298" y="2539363"/>
                <a:ext cx="96450" cy="1153973"/>
              </a:xfrm>
              <a:custGeom>
                <a:rect b="b" l="l" r="r" t="t"/>
                <a:pathLst>
                  <a:path extrusionOk="0" h="11199" w="936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108"/>
                      <a:pt x="37" y="153"/>
                      <a:pt x="73" y="153"/>
                    </a:cubicBezTo>
                    <a:lnTo>
                      <a:pt x="118" y="153"/>
                    </a:lnTo>
                    <a:lnTo>
                      <a:pt x="900" y="863"/>
                    </a:lnTo>
                    <a:lnTo>
                      <a:pt x="900" y="1312"/>
                    </a:lnTo>
                    <a:lnTo>
                      <a:pt x="73" y="2094"/>
                    </a:lnTo>
                    <a:lnTo>
                      <a:pt x="73" y="11198"/>
                    </a:lnTo>
                    <a:lnTo>
                      <a:pt x="118" y="11198"/>
                    </a:lnTo>
                    <a:lnTo>
                      <a:pt x="118" y="2130"/>
                    </a:lnTo>
                    <a:lnTo>
                      <a:pt x="936" y="1348"/>
                    </a:lnTo>
                    <a:lnTo>
                      <a:pt x="936" y="827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6"/>
              <p:cNvSpPr/>
              <p:nvPr/>
            </p:nvSpPr>
            <p:spPr>
              <a:xfrm rot="-5400000">
                <a:off x="6539941" y="2716650"/>
                <a:ext cx="112216" cy="1192923"/>
              </a:xfrm>
              <a:custGeom>
                <a:rect b="b" l="l" r="r" t="t"/>
                <a:pathLst>
                  <a:path extrusionOk="0" h="11577" w="1089">
                    <a:moveTo>
                      <a:pt x="1016" y="1"/>
                    </a:moveTo>
                    <a:cubicBezTo>
                      <a:pt x="980" y="1"/>
                      <a:pt x="935" y="37"/>
                      <a:pt x="935" y="82"/>
                    </a:cubicBezTo>
                    <a:cubicBezTo>
                      <a:pt x="935" y="118"/>
                      <a:pt x="935" y="154"/>
                      <a:pt x="980" y="154"/>
                    </a:cubicBezTo>
                    <a:lnTo>
                      <a:pt x="980" y="5878"/>
                    </a:lnTo>
                    <a:lnTo>
                      <a:pt x="1" y="6777"/>
                    </a:lnTo>
                    <a:lnTo>
                      <a:pt x="1" y="11576"/>
                    </a:lnTo>
                    <a:lnTo>
                      <a:pt x="82" y="11576"/>
                    </a:lnTo>
                    <a:lnTo>
                      <a:pt x="82" y="6822"/>
                    </a:lnTo>
                    <a:lnTo>
                      <a:pt x="1052" y="5923"/>
                    </a:lnTo>
                    <a:lnTo>
                      <a:pt x="1052" y="154"/>
                    </a:lnTo>
                    <a:cubicBezTo>
                      <a:pt x="1088" y="154"/>
                      <a:pt x="1088" y="118"/>
                      <a:pt x="1088" y="82"/>
                    </a:cubicBezTo>
                    <a:cubicBezTo>
                      <a:pt x="1088" y="37"/>
                      <a:pt x="1052" y="1"/>
                      <a:pt x="101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 rot="-5400000">
                <a:off x="7032169" y="3116248"/>
                <a:ext cx="92740" cy="227930"/>
              </a:xfrm>
              <a:custGeom>
                <a:rect b="b" l="l" r="r" t="t"/>
                <a:pathLst>
                  <a:path extrusionOk="0" h="2212" w="900">
                    <a:moveTo>
                      <a:pt x="81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08"/>
                      <a:pt x="36" y="153"/>
                      <a:pt x="81" y="153"/>
                    </a:cubicBezTo>
                    <a:lnTo>
                      <a:pt x="81" y="1537"/>
                    </a:lnTo>
                    <a:lnTo>
                      <a:pt x="791" y="2211"/>
                    </a:lnTo>
                    <a:lnTo>
                      <a:pt x="899" y="2211"/>
                    </a:lnTo>
                    <a:lnTo>
                      <a:pt x="153" y="1501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 rot="-5400000">
                <a:off x="6817790" y="2597166"/>
                <a:ext cx="154774" cy="594658"/>
              </a:xfrm>
              <a:custGeom>
                <a:rect b="b" l="l" r="r" t="t"/>
                <a:pathLst>
                  <a:path extrusionOk="0" h="5771" w="1502">
                    <a:moveTo>
                      <a:pt x="1429" y="0"/>
                    </a:moveTo>
                    <a:cubicBezTo>
                      <a:pt x="1393" y="0"/>
                      <a:pt x="1348" y="36"/>
                      <a:pt x="1348" y="72"/>
                    </a:cubicBezTo>
                    <a:cubicBezTo>
                      <a:pt x="1348" y="117"/>
                      <a:pt x="1348" y="117"/>
                      <a:pt x="1393" y="117"/>
                    </a:cubicBezTo>
                    <a:lnTo>
                      <a:pt x="1393" y="710"/>
                    </a:lnTo>
                    <a:lnTo>
                      <a:pt x="944" y="1124"/>
                    </a:lnTo>
                    <a:lnTo>
                      <a:pt x="944" y="4872"/>
                    </a:lnTo>
                    <a:lnTo>
                      <a:pt x="0" y="5689"/>
                    </a:lnTo>
                    <a:lnTo>
                      <a:pt x="0" y="5770"/>
                    </a:lnTo>
                    <a:lnTo>
                      <a:pt x="81" y="5770"/>
                    </a:lnTo>
                    <a:lnTo>
                      <a:pt x="81" y="5734"/>
                    </a:lnTo>
                    <a:lnTo>
                      <a:pt x="1016" y="4872"/>
                    </a:lnTo>
                    <a:lnTo>
                      <a:pt x="1016" y="1124"/>
                    </a:lnTo>
                    <a:lnTo>
                      <a:pt x="1465" y="710"/>
                    </a:lnTo>
                    <a:lnTo>
                      <a:pt x="1465" y="117"/>
                    </a:lnTo>
                    <a:cubicBezTo>
                      <a:pt x="1465" y="117"/>
                      <a:pt x="1501" y="117"/>
                      <a:pt x="1501" y="72"/>
                    </a:cubicBezTo>
                    <a:cubicBezTo>
                      <a:pt x="1501" y="36"/>
                      <a:pt x="1465" y="0"/>
                      <a:pt x="14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 rot="-5400000">
                <a:off x="6550142" y="2371247"/>
                <a:ext cx="107579" cy="1177158"/>
              </a:xfrm>
              <a:custGeom>
                <a:rect b="b" l="l" r="r" t="t"/>
                <a:pathLst>
                  <a:path extrusionOk="0" h="11424" w="1044">
                    <a:moveTo>
                      <a:pt x="971" y="1"/>
                    </a:moveTo>
                    <a:cubicBezTo>
                      <a:pt x="900" y="1"/>
                      <a:pt x="855" y="36"/>
                      <a:pt x="855" y="72"/>
                    </a:cubicBezTo>
                    <a:cubicBezTo>
                      <a:pt x="855" y="108"/>
                      <a:pt x="900" y="153"/>
                      <a:pt x="936" y="153"/>
                    </a:cubicBezTo>
                    <a:lnTo>
                      <a:pt x="936" y="10300"/>
                    </a:lnTo>
                    <a:lnTo>
                      <a:pt x="1" y="11163"/>
                    </a:lnTo>
                    <a:lnTo>
                      <a:pt x="1" y="11423"/>
                    </a:lnTo>
                    <a:lnTo>
                      <a:pt x="73" y="11423"/>
                    </a:lnTo>
                    <a:lnTo>
                      <a:pt x="73" y="11163"/>
                    </a:lnTo>
                    <a:lnTo>
                      <a:pt x="971" y="10336"/>
                    </a:lnTo>
                    <a:lnTo>
                      <a:pt x="971" y="153"/>
                    </a:lnTo>
                    <a:cubicBezTo>
                      <a:pt x="1007" y="153"/>
                      <a:pt x="1043" y="108"/>
                      <a:pt x="1043" y="72"/>
                    </a:cubicBezTo>
                    <a:cubicBezTo>
                      <a:pt x="1043" y="36"/>
                      <a:pt x="1007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 rot="-5400000">
                <a:off x="6979876" y="3110221"/>
                <a:ext cx="65846" cy="359412"/>
              </a:xfrm>
              <a:custGeom>
                <a:rect b="b" l="l" r="r" t="t"/>
                <a:pathLst>
                  <a:path extrusionOk="0" h="3488" w="639">
                    <a:moveTo>
                      <a:pt x="81" y="0"/>
                    </a:moveTo>
                    <a:cubicBezTo>
                      <a:pt x="36" y="0"/>
                      <a:pt x="0" y="0"/>
                      <a:pt x="0" y="81"/>
                    </a:cubicBezTo>
                    <a:cubicBezTo>
                      <a:pt x="0" y="81"/>
                      <a:pt x="36" y="117"/>
                      <a:pt x="81" y="117"/>
                    </a:cubicBezTo>
                    <a:lnTo>
                      <a:pt x="81" y="3002"/>
                    </a:lnTo>
                    <a:lnTo>
                      <a:pt x="566" y="3487"/>
                    </a:lnTo>
                    <a:lnTo>
                      <a:pt x="638" y="3487"/>
                    </a:lnTo>
                    <a:lnTo>
                      <a:pt x="117" y="3002"/>
                    </a:lnTo>
                    <a:lnTo>
                      <a:pt x="117" y="117"/>
                    </a:lnTo>
                    <a:cubicBezTo>
                      <a:pt x="153" y="117"/>
                      <a:pt x="189" y="81"/>
                      <a:pt x="189" y="81"/>
                    </a:cubicBezTo>
                    <a:cubicBezTo>
                      <a:pt x="189" y="0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 rot="-5400000">
                <a:off x="6721499" y="2998163"/>
                <a:ext cx="112113" cy="829904"/>
              </a:xfrm>
              <a:custGeom>
                <a:rect b="b" l="l" r="r" t="t"/>
                <a:pathLst>
                  <a:path extrusionOk="0" h="8054" w="1088">
                    <a:moveTo>
                      <a:pt x="1007" y="1"/>
                    </a:moveTo>
                    <a:cubicBezTo>
                      <a:pt x="971" y="1"/>
                      <a:pt x="935" y="37"/>
                      <a:pt x="935" y="73"/>
                    </a:cubicBezTo>
                    <a:cubicBezTo>
                      <a:pt x="935" y="109"/>
                      <a:pt x="935" y="109"/>
                      <a:pt x="971" y="154"/>
                    </a:cubicBezTo>
                    <a:lnTo>
                      <a:pt x="971" y="2023"/>
                    </a:lnTo>
                    <a:lnTo>
                      <a:pt x="0" y="2886"/>
                    </a:lnTo>
                    <a:lnTo>
                      <a:pt x="0" y="8053"/>
                    </a:lnTo>
                    <a:lnTo>
                      <a:pt x="72" y="8053"/>
                    </a:lnTo>
                    <a:lnTo>
                      <a:pt x="72" y="2922"/>
                    </a:lnTo>
                    <a:lnTo>
                      <a:pt x="1052" y="2023"/>
                    </a:lnTo>
                    <a:lnTo>
                      <a:pt x="1052" y="154"/>
                    </a:lnTo>
                    <a:cubicBezTo>
                      <a:pt x="1088" y="109"/>
                      <a:pt x="1088" y="109"/>
                      <a:pt x="1088" y="73"/>
                    </a:cubicBezTo>
                    <a:cubicBezTo>
                      <a:pt x="1088" y="37"/>
                      <a:pt x="1052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 rot="-5400000">
                <a:off x="6527008" y="3065814"/>
                <a:ext cx="157556" cy="1173448"/>
              </a:xfrm>
              <a:custGeom>
                <a:rect b="b" l="l" r="r" t="t"/>
                <a:pathLst>
                  <a:path extrusionOk="0" h="11388" w="1529">
                    <a:moveTo>
                      <a:pt x="747" y="0"/>
                    </a:moveTo>
                    <a:cubicBezTo>
                      <a:pt x="711" y="0"/>
                      <a:pt x="675" y="36"/>
                      <a:pt x="675" y="72"/>
                    </a:cubicBezTo>
                    <a:cubicBezTo>
                      <a:pt x="675" y="72"/>
                      <a:pt x="711" y="117"/>
                      <a:pt x="711" y="153"/>
                    </a:cubicBezTo>
                    <a:lnTo>
                      <a:pt x="711" y="8988"/>
                    </a:lnTo>
                    <a:lnTo>
                      <a:pt x="1421" y="9590"/>
                    </a:lnTo>
                    <a:lnTo>
                      <a:pt x="1421" y="10408"/>
                    </a:lnTo>
                    <a:lnTo>
                      <a:pt x="109" y="9248"/>
                    </a:lnTo>
                    <a:lnTo>
                      <a:pt x="109" y="5653"/>
                    </a:lnTo>
                    <a:cubicBezTo>
                      <a:pt x="145" y="5653"/>
                      <a:pt x="145" y="5617"/>
                      <a:pt x="145" y="5582"/>
                    </a:cubicBezTo>
                    <a:cubicBezTo>
                      <a:pt x="145" y="5546"/>
                      <a:pt x="109" y="5510"/>
                      <a:pt x="73" y="5510"/>
                    </a:cubicBezTo>
                    <a:cubicBezTo>
                      <a:pt x="37" y="5510"/>
                      <a:pt x="1" y="5546"/>
                      <a:pt x="1" y="5582"/>
                    </a:cubicBezTo>
                    <a:cubicBezTo>
                      <a:pt x="1" y="5617"/>
                      <a:pt x="37" y="5653"/>
                      <a:pt x="37" y="5653"/>
                    </a:cubicBezTo>
                    <a:lnTo>
                      <a:pt x="37" y="9248"/>
                    </a:lnTo>
                    <a:lnTo>
                      <a:pt x="1421" y="10489"/>
                    </a:lnTo>
                    <a:lnTo>
                      <a:pt x="1421" y="11387"/>
                    </a:lnTo>
                    <a:lnTo>
                      <a:pt x="1457" y="11387"/>
                    </a:lnTo>
                    <a:lnTo>
                      <a:pt x="1457" y="2472"/>
                    </a:lnTo>
                    <a:cubicBezTo>
                      <a:pt x="1493" y="2472"/>
                      <a:pt x="1529" y="2436"/>
                      <a:pt x="1529" y="2400"/>
                    </a:cubicBezTo>
                    <a:cubicBezTo>
                      <a:pt x="1529" y="2364"/>
                      <a:pt x="1493" y="2319"/>
                      <a:pt x="1457" y="2319"/>
                    </a:cubicBezTo>
                    <a:cubicBezTo>
                      <a:pt x="1385" y="2319"/>
                      <a:pt x="1349" y="2364"/>
                      <a:pt x="1349" y="2400"/>
                    </a:cubicBezTo>
                    <a:cubicBezTo>
                      <a:pt x="1349" y="2436"/>
                      <a:pt x="1385" y="2472"/>
                      <a:pt x="1421" y="2472"/>
                    </a:cubicBezTo>
                    <a:lnTo>
                      <a:pt x="1421" y="9509"/>
                    </a:lnTo>
                    <a:lnTo>
                      <a:pt x="783" y="8952"/>
                    </a:lnTo>
                    <a:lnTo>
                      <a:pt x="783" y="153"/>
                    </a:lnTo>
                    <a:cubicBezTo>
                      <a:pt x="819" y="117"/>
                      <a:pt x="854" y="117"/>
                      <a:pt x="854" y="72"/>
                    </a:cubicBezTo>
                    <a:cubicBezTo>
                      <a:pt x="854" y="36"/>
                      <a:pt x="819" y="0"/>
                      <a:pt x="7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 rot="-5400000">
                <a:off x="6640406" y="2967148"/>
                <a:ext cx="112216" cy="991990"/>
              </a:xfrm>
              <a:custGeom>
                <a:rect b="b" l="l" r="r" t="t"/>
                <a:pathLst>
                  <a:path extrusionOk="0" h="9627" w="1089">
                    <a:moveTo>
                      <a:pt x="1007" y="1"/>
                    </a:moveTo>
                    <a:cubicBezTo>
                      <a:pt x="971" y="1"/>
                      <a:pt x="935" y="1"/>
                      <a:pt x="935" y="73"/>
                    </a:cubicBezTo>
                    <a:cubicBezTo>
                      <a:pt x="935" y="73"/>
                      <a:pt x="935" y="109"/>
                      <a:pt x="971" y="109"/>
                    </a:cubicBezTo>
                    <a:lnTo>
                      <a:pt x="971" y="3407"/>
                    </a:lnTo>
                    <a:lnTo>
                      <a:pt x="1" y="4270"/>
                    </a:lnTo>
                    <a:lnTo>
                      <a:pt x="37" y="4306"/>
                    </a:lnTo>
                    <a:lnTo>
                      <a:pt x="1" y="4306"/>
                    </a:lnTo>
                    <a:lnTo>
                      <a:pt x="1" y="9626"/>
                    </a:lnTo>
                    <a:lnTo>
                      <a:pt x="73" y="9626"/>
                    </a:lnTo>
                    <a:lnTo>
                      <a:pt x="73" y="4306"/>
                    </a:lnTo>
                    <a:lnTo>
                      <a:pt x="1043" y="3407"/>
                    </a:lnTo>
                    <a:lnTo>
                      <a:pt x="1043" y="109"/>
                    </a:lnTo>
                    <a:cubicBezTo>
                      <a:pt x="1088" y="109"/>
                      <a:pt x="1088" y="73"/>
                      <a:pt x="1088" y="73"/>
                    </a:cubicBezTo>
                    <a:cubicBezTo>
                      <a:pt x="1088" y="1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 rot="-5400000">
                <a:off x="6820161" y="3745076"/>
                <a:ext cx="150034" cy="594658"/>
              </a:xfrm>
              <a:custGeom>
                <a:rect b="b" l="l" r="r" t="t"/>
                <a:pathLst>
                  <a:path extrusionOk="0" h="5771" w="1456">
                    <a:moveTo>
                      <a:pt x="72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17"/>
                      <a:pt x="0" y="117"/>
                      <a:pt x="36" y="117"/>
                    </a:cubicBezTo>
                    <a:lnTo>
                      <a:pt x="36" y="710"/>
                    </a:lnTo>
                    <a:lnTo>
                      <a:pt x="485" y="1124"/>
                    </a:lnTo>
                    <a:lnTo>
                      <a:pt x="485" y="4872"/>
                    </a:lnTo>
                    <a:lnTo>
                      <a:pt x="1420" y="5734"/>
                    </a:lnTo>
                    <a:lnTo>
                      <a:pt x="1420" y="5770"/>
                    </a:lnTo>
                    <a:lnTo>
                      <a:pt x="1456" y="5770"/>
                    </a:lnTo>
                    <a:lnTo>
                      <a:pt x="1456" y="5689"/>
                    </a:lnTo>
                    <a:lnTo>
                      <a:pt x="521" y="4872"/>
                    </a:lnTo>
                    <a:lnTo>
                      <a:pt x="521" y="1124"/>
                    </a:lnTo>
                    <a:lnTo>
                      <a:pt x="72" y="710"/>
                    </a:lnTo>
                    <a:lnTo>
                      <a:pt x="72" y="117"/>
                    </a:lnTo>
                    <a:cubicBezTo>
                      <a:pt x="108" y="117"/>
                      <a:pt x="153" y="117"/>
                      <a:pt x="153" y="72"/>
                    </a:cubicBezTo>
                    <a:cubicBezTo>
                      <a:pt x="153" y="36"/>
                      <a:pt x="108" y="0"/>
                      <a:pt x="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 rot="-5400000">
                <a:off x="6550142" y="3386229"/>
                <a:ext cx="107579" cy="1177158"/>
              </a:xfrm>
              <a:custGeom>
                <a:rect b="b" l="l" r="r" t="t"/>
                <a:pathLst>
                  <a:path extrusionOk="0" h="11424" w="1044">
                    <a:moveTo>
                      <a:pt x="73" y="1"/>
                    </a:moveTo>
                    <a:cubicBezTo>
                      <a:pt x="37" y="1"/>
                      <a:pt x="1" y="36"/>
                      <a:pt x="1" y="72"/>
                    </a:cubicBezTo>
                    <a:cubicBezTo>
                      <a:pt x="1" y="108"/>
                      <a:pt x="1" y="153"/>
                      <a:pt x="37" y="153"/>
                    </a:cubicBezTo>
                    <a:lnTo>
                      <a:pt x="37" y="10336"/>
                    </a:lnTo>
                    <a:lnTo>
                      <a:pt x="971" y="11163"/>
                    </a:lnTo>
                    <a:lnTo>
                      <a:pt x="971" y="11423"/>
                    </a:lnTo>
                    <a:lnTo>
                      <a:pt x="1043" y="11423"/>
                    </a:lnTo>
                    <a:lnTo>
                      <a:pt x="1043" y="11163"/>
                    </a:lnTo>
                    <a:lnTo>
                      <a:pt x="109" y="10300"/>
                    </a:lnTo>
                    <a:lnTo>
                      <a:pt x="109" y="153"/>
                    </a:lnTo>
                    <a:cubicBezTo>
                      <a:pt x="145" y="153"/>
                      <a:pt x="145" y="108"/>
                      <a:pt x="145" y="72"/>
                    </a:cubicBezTo>
                    <a:cubicBezTo>
                      <a:pt x="145" y="36"/>
                      <a:pt x="109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 rot="-5400000">
                <a:off x="7134490" y="3673303"/>
                <a:ext cx="14942" cy="101085"/>
              </a:xfrm>
              <a:custGeom>
                <a:rect b="b" l="l" r="r" t="t"/>
                <a:pathLst>
                  <a:path extrusionOk="0" h="981" w="145">
                    <a:moveTo>
                      <a:pt x="73" y="1"/>
                    </a:moveTo>
                    <a:cubicBezTo>
                      <a:pt x="37" y="1"/>
                      <a:pt x="1" y="46"/>
                      <a:pt x="1" y="82"/>
                    </a:cubicBezTo>
                    <a:cubicBezTo>
                      <a:pt x="1" y="117"/>
                      <a:pt x="37" y="153"/>
                      <a:pt x="37" y="153"/>
                    </a:cubicBezTo>
                    <a:lnTo>
                      <a:pt x="37" y="980"/>
                    </a:lnTo>
                    <a:lnTo>
                      <a:pt x="109" y="980"/>
                    </a:lnTo>
                    <a:lnTo>
                      <a:pt x="109" y="153"/>
                    </a:lnTo>
                    <a:cubicBezTo>
                      <a:pt x="145" y="153"/>
                      <a:pt x="145" y="117"/>
                      <a:pt x="145" y="82"/>
                    </a:cubicBezTo>
                    <a:cubicBezTo>
                      <a:pt x="145" y="46"/>
                      <a:pt x="109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 rot="-5400000">
                <a:off x="6567298" y="3245007"/>
                <a:ext cx="96450" cy="1153973"/>
              </a:xfrm>
              <a:custGeom>
                <a:rect b="b" l="l" r="r" t="t"/>
                <a:pathLst>
                  <a:path extrusionOk="0" h="11199" w="936">
                    <a:moveTo>
                      <a:pt x="854" y="0"/>
                    </a:moveTo>
                    <a:cubicBezTo>
                      <a:pt x="818" y="0"/>
                      <a:pt x="783" y="36"/>
                      <a:pt x="783" y="72"/>
                    </a:cubicBezTo>
                    <a:lnTo>
                      <a:pt x="783" y="108"/>
                    </a:lnTo>
                    <a:lnTo>
                      <a:pt x="1" y="827"/>
                    </a:lnTo>
                    <a:lnTo>
                      <a:pt x="1" y="1348"/>
                    </a:lnTo>
                    <a:lnTo>
                      <a:pt x="854" y="2130"/>
                    </a:lnTo>
                    <a:lnTo>
                      <a:pt x="854" y="11198"/>
                    </a:lnTo>
                    <a:lnTo>
                      <a:pt x="899" y="11198"/>
                    </a:lnTo>
                    <a:lnTo>
                      <a:pt x="899" y="2094"/>
                    </a:lnTo>
                    <a:lnTo>
                      <a:pt x="73" y="1312"/>
                    </a:lnTo>
                    <a:lnTo>
                      <a:pt x="73" y="863"/>
                    </a:lnTo>
                    <a:lnTo>
                      <a:pt x="854" y="153"/>
                    </a:lnTo>
                    <a:cubicBezTo>
                      <a:pt x="899" y="153"/>
                      <a:pt x="935" y="108"/>
                      <a:pt x="935" y="72"/>
                    </a:cubicBezTo>
                    <a:cubicBezTo>
                      <a:pt x="935" y="36"/>
                      <a:pt x="899" y="0"/>
                      <a:pt x="8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 rot="-5400000">
                <a:off x="6630720" y="3382519"/>
                <a:ext cx="108506" cy="1015072"/>
              </a:xfrm>
              <a:custGeom>
                <a:rect b="b" l="l" r="r" t="t"/>
                <a:pathLst>
                  <a:path extrusionOk="0" h="9851" w="1053">
                    <a:moveTo>
                      <a:pt x="82" y="0"/>
                    </a:moveTo>
                    <a:cubicBezTo>
                      <a:pt x="46" y="0"/>
                      <a:pt x="1" y="36"/>
                      <a:pt x="1" y="72"/>
                    </a:cubicBezTo>
                    <a:cubicBezTo>
                      <a:pt x="1" y="108"/>
                      <a:pt x="46" y="153"/>
                      <a:pt x="82" y="153"/>
                    </a:cubicBezTo>
                    <a:lnTo>
                      <a:pt x="117" y="153"/>
                    </a:lnTo>
                    <a:lnTo>
                      <a:pt x="1016" y="935"/>
                    </a:lnTo>
                    <a:lnTo>
                      <a:pt x="1016" y="9850"/>
                    </a:lnTo>
                    <a:lnTo>
                      <a:pt x="1052" y="9850"/>
                    </a:lnTo>
                    <a:lnTo>
                      <a:pt x="1052" y="935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17" y="0"/>
                      <a:pt x="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 rot="-5400000">
                <a:off x="6332107" y="3125531"/>
                <a:ext cx="111186" cy="1609627"/>
              </a:xfrm>
              <a:custGeom>
                <a:rect b="b" l="l" r="r" t="t"/>
                <a:pathLst>
                  <a:path extrusionOk="0" h="15621" w="1079">
                    <a:moveTo>
                      <a:pt x="1007" y="1"/>
                    </a:moveTo>
                    <a:cubicBezTo>
                      <a:pt x="971" y="1"/>
                      <a:pt x="935" y="36"/>
                      <a:pt x="935" y="81"/>
                    </a:cubicBezTo>
                    <a:cubicBezTo>
                      <a:pt x="935" y="117"/>
                      <a:pt x="971" y="117"/>
                      <a:pt x="971" y="153"/>
                    </a:cubicBezTo>
                    <a:lnTo>
                      <a:pt x="971" y="3523"/>
                    </a:lnTo>
                    <a:lnTo>
                      <a:pt x="72" y="4350"/>
                    </a:lnTo>
                    <a:lnTo>
                      <a:pt x="72" y="12133"/>
                    </a:lnTo>
                    <a:lnTo>
                      <a:pt x="971" y="12996"/>
                    </a:lnTo>
                    <a:lnTo>
                      <a:pt x="971" y="15090"/>
                    </a:lnTo>
                    <a:lnTo>
                      <a:pt x="108" y="14308"/>
                    </a:lnTo>
                    <a:lnTo>
                      <a:pt x="108" y="13032"/>
                    </a:lnTo>
                    <a:cubicBezTo>
                      <a:pt x="144" y="13032"/>
                      <a:pt x="144" y="12996"/>
                      <a:pt x="144" y="12960"/>
                    </a:cubicBezTo>
                    <a:cubicBezTo>
                      <a:pt x="144" y="12924"/>
                      <a:pt x="144" y="12888"/>
                      <a:pt x="72" y="12888"/>
                    </a:cubicBezTo>
                    <a:cubicBezTo>
                      <a:pt x="36" y="12888"/>
                      <a:pt x="0" y="12924"/>
                      <a:pt x="0" y="12960"/>
                    </a:cubicBezTo>
                    <a:cubicBezTo>
                      <a:pt x="0" y="12996"/>
                      <a:pt x="36" y="13032"/>
                      <a:pt x="72" y="13032"/>
                    </a:cubicBezTo>
                    <a:lnTo>
                      <a:pt x="72" y="14308"/>
                    </a:lnTo>
                    <a:lnTo>
                      <a:pt x="971" y="15171"/>
                    </a:lnTo>
                    <a:lnTo>
                      <a:pt x="971" y="15620"/>
                    </a:lnTo>
                    <a:lnTo>
                      <a:pt x="1043" y="15620"/>
                    </a:lnTo>
                    <a:lnTo>
                      <a:pt x="1043" y="12996"/>
                    </a:lnTo>
                    <a:lnTo>
                      <a:pt x="108" y="12133"/>
                    </a:lnTo>
                    <a:lnTo>
                      <a:pt x="108" y="4386"/>
                    </a:lnTo>
                    <a:lnTo>
                      <a:pt x="1043" y="3523"/>
                    </a:lnTo>
                    <a:lnTo>
                      <a:pt x="1043" y="153"/>
                    </a:lnTo>
                    <a:cubicBezTo>
                      <a:pt x="1079" y="117"/>
                      <a:pt x="1079" y="117"/>
                      <a:pt x="1079" y="81"/>
                    </a:cubicBezTo>
                    <a:cubicBezTo>
                      <a:pt x="1079" y="36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 rot="-5400000">
                <a:off x="6331643" y="2203649"/>
                <a:ext cx="112113" cy="1609627"/>
              </a:xfrm>
              <a:custGeom>
                <a:rect b="b" l="l" r="r" t="t"/>
                <a:pathLst>
                  <a:path extrusionOk="0" h="15621" w="1088">
                    <a:moveTo>
                      <a:pt x="81" y="1"/>
                    </a:moveTo>
                    <a:cubicBezTo>
                      <a:pt x="45" y="1"/>
                      <a:pt x="1" y="36"/>
                      <a:pt x="1" y="81"/>
                    </a:cubicBezTo>
                    <a:cubicBezTo>
                      <a:pt x="1" y="117"/>
                      <a:pt x="45" y="117"/>
                      <a:pt x="81" y="153"/>
                    </a:cubicBezTo>
                    <a:lnTo>
                      <a:pt x="81" y="3523"/>
                    </a:lnTo>
                    <a:lnTo>
                      <a:pt x="980" y="4386"/>
                    </a:lnTo>
                    <a:lnTo>
                      <a:pt x="980" y="12133"/>
                    </a:lnTo>
                    <a:lnTo>
                      <a:pt x="81" y="12996"/>
                    </a:lnTo>
                    <a:lnTo>
                      <a:pt x="81" y="15620"/>
                    </a:lnTo>
                    <a:lnTo>
                      <a:pt x="117" y="15620"/>
                    </a:lnTo>
                    <a:lnTo>
                      <a:pt x="117" y="15171"/>
                    </a:lnTo>
                    <a:lnTo>
                      <a:pt x="1052" y="14308"/>
                    </a:lnTo>
                    <a:lnTo>
                      <a:pt x="1052" y="13032"/>
                    </a:lnTo>
                    <a:cubicBezTo>
                      <a:pt x="1088" y="13032"/>
                      <a:pt x="1088" y="12996"/>
                      <a:pt x="1088" y="12960"/>
                    </a:cubicBezTo>
                    <a:cubicBezTo>
                      <a:pt x="1088" y="12924"/>
                      <a:pt x="1052" y="12888"/>
                      <a:pt x="1016" y="12888"/>
                    </a:cubicBezTo>
                    <a:cubicBezTo>
                      <a:pt x="980" y="12888"/>
                      <a:pt x="944" y="12924"/>
                      <a:pt x="944" y="12960"/>
                    </a:cubicBezTo>
                    <a:cubicBezTo>
                      <a:pt x="944" y="12996"/>
                      <a:pt x="980" y="13032"/>
                      <a:pt x="980" y="13032"/>
                    </a:cubicBezTo>
                    <a:lnTo>
                      <a:pt x="980" y="14308"/>
                    </a:lnTo>
                    <a:lnTo>
                      <a:pt x="117" y="15090"/>
                    </a:lnTo>
                    <a:lnTo>
                      <a:pt x="117" y="12996"/>
                    </a:lnTo>
                    <a:lnTo>
                      <a:pt x="1052" y="12133"/>
                    </a:lnTo>
                    <a:lnTo>
                      <a:pt x="1052" y="4350"/>
                    </a:lnTo>
                    <a:lnTo>
                      <a:pt x="117" y="3523"/>
                    </a:lnTo>
                    <a:lnTo>
                      <a:pt x="117" y="153"/>
                    </a:lnTo>
                    <a:cubicBezTo>
                      <a:pt x="153" y="117"/>
                      <a:pt x="189" y="117"/>
                      <a:pt x="189" y="81"/>
                    </a:cubicBezTo>
                    <a:cubicBezTo>
                      <a:pt x="189" y="36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 rot="-5400000">
                <a:off x="6490017" y="2716702"/>
                <a:ext cx="112113" cy="1292874"/>
              </a:xfrm>
              <a:custGeom>
                <a:rect b="b" l="l" r="r" t="t"/>
                <a:pathLst>
                  <a:path extrusionOk="0" h="12547" w="1088">
                    <a:moveTo>
                      <a:pt x="1016" y="0"/>
                    </a:moveTo>
                    <a:cubicBezTo>
                      <a:pt x="971" y="0"/>
                      <a:pt x="935" y="36"/>
                      <a:pt x="935" y="72"/>
                    </a:cubicBezTo>
                    <a:cubicBezTo>
                      <a:pt x="935" y="108"/>
                      <a:pt x="935" y="153"/>
                      <a:pt x="971" y="153"/>
                    </a:cubicBezTo>
                    <a:lnTo>
                      <a:pt x="971" y="6669"/>
                    </a:lnTo>
                    <a:lnTo>
                      <a:pt x="0" y="7567"/>
                    </a:lnTo>
                    <a:lnTo>
                      <a:pt x="0" y="12546"/>
                    </a:lnTo>
                    <a:lnTo>
                      <a:pt x="72" y="12546"/>
                    </a:lnTo>
                    <a:lnTo>
                      <a:pt x="72" y="7603"/>
                    </a:lnTo>
                    <a:lnTo>
                      <a:pt x="1052" y="6705"/>
                    </a:lnTo>
                    <a:lnTo>
                      <a:pt x="1052" y="153"/>
                    </a:lnTo>
                    <a:cubicBezTo>
                      <a:pt x="1088" y="153"/>
                      <a:pt x="1088" y="108"/>
                      <a:pt x="1088" y="72"/>
                    </a:cubicBezTo>
                    <a:cubicBezTo>
                      <a:pt x="1088" y="36"/>
                      <a:pt x="1052" y="0"/>
                      <a:pt x="10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7" name="Google Shape;757;p16"/>
            <p:cNvGrpSpPr/>
            <p:nvPr/>
          </p:nvGrpSpPr>
          <p:grpSpPr>
            <a:xfrm>
              <a:off x="7837011" y="4025433"/>
              <a:ext cx="1609627" cy="1300313"/>
              <a:chOff x="5582886" y="2817108"/>
              <a:chExt cx="1609627" cy="1300313"/>
            </a:xfrm>
          </p:grpSpPr>
          <p:sp>
            <p:nvSpPr>
              <p:cNvPr id="758" name="Google Shape;758;p16"/>
              <p:cNvSpPr/>
              <p:nvPr/>
            </p:nvSpPr>
            <p:spPr>
              <a:xfrm rot="-5400000">
                <a:off x="6628917" y="2538846"/>
                <a:ext cx="112113" cy="1015072"/>
              </a:xfrm>
              <a:custGeom>
                <a:rect b="b" l="l" r="r" t="t"/>
                <a:pathLst>
                  <a:path extrusionOk="0" h="9851" w="1088">
                    <a:moveTo>
                      <a:pt x="1007" y="0"/>
                    </a:moveTo>
                    <a:cubicBezTo>
                      <a:pt x="935" y="0"/>
                      <a:pt x="899" y="36"/>
                      <a:pt x="899" y="72"/>
                    </a:cubicBezTo>
                    <a:lnTo>
                      <a:pt x="935" y="108"/>
                    </a:lnTo>
                    <a:lnTo>
                      <a:pt x="0" y="935"/>
                    </a:lnTo>
                    <a:lnTo>
                      <a:pt x="0" y="9850"/>
                    </a:lnTo>
                    <a:lnTo>
                      <a:pt x="72" y="9850"/>
                    </a:lnTo>
                    <a:lnTo>
                      <a:pt x="72" y="935"/>
                    </a:lnTo>
                    <a:lnTo>
                      <a:pt x="971" y="153"/>
                    </a:lnTo>
                    <a:lnTo>
                      <a:pt x="1007" y="153"/>
                    </a:lnTo>
                    <a:cubicBezTo>
                      <a:pt x="1043" y="153"/>
                      <a:pt x="1088" y="108"/>
                      <a:pt x="1088" y="72"/>
                    </a:cubicBezTo>
                    <a:cubicBezTo>
                      <a:pt x="1088" y="36"/>
                      <a:pt x="1043" y="0"/>
                      <a:pt x="10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6"/>
              <p:cNvSpPr/>
              <p:nvPr/>
            </p:nvSpPr>
            <p:spPr>
              <a:xfrm rot="-5400000">
                <a:off x="6567298" y="2539363"/>
                <a:ext cx="96450" cy="1153973"/>
              </a:xfrm>
              <a:custGeom>
                <a:rect b="b" l="l" r="r" t="t"/>
                <a:pathLst>
                  <a:path extrusionOk="0" h="11199" w="936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108"/>
                      <a:pt x="37" y="153"/>
                      <a:pt x="73" y="153"/>
                    </a:cubicBezTo>
                    <a:lnTo>
                      <a:pt x="118" y="153"/>
                    </a:lnTo>
                    <a:lnTo>
                      <a:pt x="900" y="863"/>
                    </a:lnTo>
                    <a:lnTo>
                      <a:pt x="900" y="1312"/>
                    </a:lnTo>
                    <a:lnTo>
                      <a:pt x="73" y="2094"/>
                    </a:lnTo>
                    <a:lnTo>
                      <a:pt x="73" y="11198"/>
                    </a:lnTo>
                    <a:lnTo>
                      <a:pt x="118" y="11198"/>
                    </a:lnTo>
                    <a:lnTo>
                      <a:pt x="118" y="2130"/>
                    </a:lnTo>
                    <a:lnTo>
                      <a:pt x="936" y="1348"/>
                    </a:lnTo>
                    <a:lnTo>
                      <a:pt x="936" y="827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6"/>
              <p:cNvSpPr/>
              <p:nvPr/>
            </p:nvSpPr>
            <p:spPr>
              <a:xfrm rot="-5400000">
                <a:off x="6539941" y="2716650"/>
                <a:ext cx="112216" cy="1192923"/>
              </a:xfrm>
              <a:custGeom>
                <a:rect b="b" l="l" r="r" t="t"/>
                <a:pathLst>
                  <a:path extrusionOk="0" h="11577" w="1089">
                    <a:moveTo>
                      <a:pt x="1016" y="1"/>
                    </a:moveTo>
                    <a:cubicBezTo>
                      <a:pt x="980" y="1"/>
                      <a:pt x="935" y="37"/>
                      <a:pt x="935" y="82"/>
                    </a:cubicBezTo>
                    <a:cubicBezTo>
                      <a:pt x="935" y="118"/>
                      <a:pt x="935" y="154"/>
                      <a:pt x="980" y="154"/>
                    </a:cubicBezTo>
                    <a:lnTo>
                      <a:pt x="980" y="5878"/>
                    </a:lnTo>
                    <a:lnTo>
                      <a:pt x="1" y="6777"/>
                    </a:lnTo>
                    <a:lnTo>
                      <a:pt x="1" y="11576"/>
                    </a:lnTo>
                    <a:lnTo>
                      <a:pt x="82" y="11576"/>
                    </a:lnTo>
                    <a:lnTo>
                      <a:pt x="82" y="6822"/>
                    </a:lnTo>
                    <a:lnTo>
                      <a:pt x="1052" y="5923"/>
                    </a:lnTo>
                    <a:lnTo>
                      <a:pt x="1052" y="154"/>
                    </a:lnTo>
                    <a:cubicBezTo>
                      <a:pt x="1088" y="154"/>
                      <a:pt x="1088" y="118"/>
                      <a:pt x="1088" y="82"/>
                    </a:cubicBezTo>
                    <a:cubicBezTo>
                      <a:pt x="1088" y="37"/>
                      <a:pt x="1052" y="1"/>
                      <a:pt x="101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6"/>
              <p:cNvSpPr/>
              <p:nvPr/>
            </p:nvSpPr>
            <p:spPr>
              <a:xfrm rot="-5400000">
                <a:off x="7032169" y="3116248"/>
                <a:ext cx="92740" cy="227930"/>
              </a:xfrm>
              <a:custGeom>
                <a:rect b="b" l="l" r="r" t="t"/>
                <a:pathLst>
                  <a:path extrusionOk="0" h="2212" w="900">
                    <a:moveTo>
                      <a:pt x="81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08"/>
                      <a:pt x="36" y="153"/>
                      <a:pt x="81" y="153"/>
                    </a:cubicBezTo>
                    <a:lnTo>
                      <a:pt x="81" y="1537"/>
                    </a:lnTo>
                    <a:lnTo>
                      <a:pt x="791" y="2211"/>
                    </a:lnTo>
                    <a:lnTo>
                      <a:pt x="899" y="2211"/>
                    </a:lnTo>
                    <a:lnTo>
                      <a:pt x="153" y="1501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6"/>
              <p:cNvSpPr/>
              <p:nvPr/>
            </p:nvSpPr>
            <p:spPr>
              <a:xfrm rot="-5400000">
                <a:off x="6817790" y="2597166"/>
                <a:ext cx="154774" cy="594658"/>
              </a:xfrm>
              <a:custGeom>
                <a:rect b="b" l="l" r="r" t="t"/>
                <a:pathLst>
                  <a:path extrusionOk="0" h="5771" w="1502">
                    <a:moveTo>
                      <a:pt x="1429" y="0"/>
                    </a:moveTo>
                    <a:cubicBezTo>
                      <a:pt x="1393" y="0"/>
                      <a:pt x="1348" y="36"/>
                      <a:pt x="1348" y="72"/>
                    </a:cubicBezTo>
                    <a:cubicBezTo>
                      <a:pt x="1348" y="117"/>
                      <a:pt x="1348" y="117"/>
                      <a:pt x="1393" y="117"/>
                    </a:cubicBezTo>
                    <a:lnTo>
                      <a:pt x="1393" y="710"/>
                    </a:lnTo>
                    <a:lnTo>
                      <a:pt x="944" y="1124"/>
                    </a:lnTo>
                    <a:lnTo>
                      <a:pt x="944" y="4872"/>
                    </a:lnTo>
                    <a:lnTo>
                      <a:pt x="0" y="5689"/>
                    </a:lnTo>
                    <a:lnTo>
                      <a:pt x="0" y="5770"/>
                    </a:lnTo>
                    <a:lnTo>
                      <a:pt x="81" y="5770"/>
                    </a:lnTo>
                    <a:lnTo>
                      <a:pt x="81" y="5734"/>
                    </a:lnTo>
                    <a:lnTo>
                      <a:pt x="1016" y="4872"/>
                    </a:lnTo>
                    <a:lnTo>
                      <a:pt x="1016" y="1124"/>
                    </a:lnTo>
                    <a:lnTo>
                      <a:pt x="1465" y="710"/>
                    </a:lnTo>
                    <a:lnTo>
                      <a:pt x="1465" y="117"/>
                    </a:lnTo>
                    <a:cubicBezTo>
                      <a:pt x="1465" y="117"/>
                      <a:pt x="1501" y="117"/>
                      <a:pt x="1501" y="72"/>
                    </a:cubicBezTo>
                    <a:cubicBezTo>
                      <a:pt x="1501" y="36"/>
                      <a:pt x="1465" y="0"/>
                      <a:pt x="14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6"/>
              <p:cNvSpPr/>
              <p:nvPr/>
            </p:nvSpPr>
            <p:spPr>
              <a:xfrm rot="-5400000">
                <a:off x="6550142" y="2371247"/>
                <a:ext cx="107579" cy="1177158"/>
              </a:xfrm>
              <a:custGeom>
                <a:rect b="b" l="l" r="r" t="t"/>
                <a:pathLst>
                  <a:path extrusionOk="0" h="11424" w="1044">
                    <a:moveTo>
                      <a:pt x="971" y="1"/>
                    </a:moveTo>
                    <a:cubicBezTo>
                      <a:pt x="900" y="1"/>
                      <a:pt x="855" y="36"/>
                      <a:pt x="855" y="72"/>
                    </a:cubicBezTo>
                    <a:cubicBezTo>
                      <a:pt x="855" y="108"/>
                      <a:pt x="900" y="153"/>
                      <a:pt x="936" y="153"/>
                    </a:cubicBezTo>
                    <a:lnTo>
                      <a:pt x="936" y="10300"/>
                    </a:lnTo>
                    <a:lnTo>
                      <a:pt x="1" y="11163"/>
                    </a:lnTo>
                    <a:lnTo>
                      <a:pt x="1" y="11423"/>
                    </a:lnTo>
                    <a:lnTo>
                      <a:pt x="73" y="11423"/>
                    </a:lnTo>
                    <a:lnTo>
                      <a:pt x="73" y="11163"/>
                    </a:lnTo>
                    <a:lnTo>
                      <a:pt x="971" y="10336"/>
                    </a:lnTo>
                    <a:lnTo>
                      <a:pt x="971" y="153"/>
                    </a:lnTo>
                    <a:cubicBezTo>
                      <a:pt x="1007" y="153"/>
                      <a:pt x="1043" y="108"/>
                      <a:pt x="1043" y="72"/>
                    </a:cubicBezTo>
                    <a:cubicBezTo>
                      <a:pt x="1043" y="36"/>
                      <a:pt x="1007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6"/>
              <p:cNvSpPr/>
              <p:nvPr/>
            </p:nvSpPr>
            <p:spPr>
              <a:xfrm rot="-5400000">
                <a:off x="6979876" y="3110221"/>
                <a:ext cx="65846" cy="359412"/>
              </a:xfrm>
              <a:custGeom>
                <a:rect b="b" l="l" r="r" t="t"/>
                <a:pathLst>
                  <a:path extrusionOk="0" h="3488" w="639">
                    <a:moveTo>
                      <a:pt x="81" y="0"/>
                    </a:moveTo>
                    <a:cubicBezTo>
                      <a:pt x="36" y="0"/>
                      <a:pt x="0" y="0"/>
                      <a:pt x="0" y="81"/>
                    </a:cubicBezTo>
                    <a:cubicBezTo>
                      <a:pt x="0" y="81"/>
                      <a:pt x="36" y="117"/>
                      <a:pt x="81" y="117"/>
                    </a:cubicBezTo>
                    <a:lnTo>
                      <a:pt x="81" y="3002"/>
                    </a:lnTo>
                    <a:lnTo>
                      <a:pt x="566" y="3487"/>
                    </a:lnTo>
                    <a:lnTo>
                      <a:pt x="638" y="3487"/>
                    </a:lnTo>
                    <a:lnTo>
                      <a:pt x="117" y="3002"/>
                    </a:lnTo>
                    <a:lnTo>
                      <a:pt x="117" y="117"/>
                    </a:lnTo>
                    <a:cubicBezTo>
                      <a:pt x="153" y="117"/>
                      <a:pt x="189" y="81"/>
                      <a:pt x="189" y="81"/>
                    </a:cubicBezTo>
                    <a:cubicBezTo>
                      <a:pt x="189" y="0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6"/>
              <p:cNvSpPr/>
              <p:nvPr/>
            </p:nvSpPr>
            <p:spPr>
              <a:xfrm rot="-5400000">
                <a:off x="6721499" y="2998163"/>
                <a:ext cx="112113" cy="829904"/>
              </a:xfrm>
              <a:custGeom>
                <a:rect b="b" l="l" r="r" t="t"/>
                <a:pathLst>
                  <a:path extrusionOk="0" h="8054" w="1088">
                    <a:moveTo>
                      <a:pt x="1007" y="1"/>
                    </a:moveTo>
                    <a:cubicBezTo>
                      <a:pt x="971" y="1"/>
                      <a:pt x="935" y="37"/>
                      <a:pt x="935" y="73"/>
                    </a:cubicBezTo>
                    <a:cubicBezTo>
                      <a:pt x="935" y="109"/>
                      <a:pt x="935" y="109"/>
                      <a:pt x="971" y="154"/>
                    </a:cubicBezTo>
                    <a:lnTo>
                      <a:pt x="971" y="2023"/>
                    </a:lnTo>
                    <a:lnTo>
                      <a:pt x="0" y="2886"/>
                    </a:lnTo>
                    <a:lnTo>
                      <a:pt x="0" y="8053"/>
                    </a:lnTo>
                    <a:lnTo>
                      <a:pt x="72" y="8053"/>
                    </a:lnTo>
                    <a:lnTo>
                      <a:pt x="72" y="2922"/>
                    </a:lnTo>
                    <a:lnTo>
                      <a:pt x="1052" y="2023"/>
                    </a:lnTo>
                    <a:lnTo>
                      <a:pt x="1052" y="154"/>
                    </a:lnTo>
                    <a:cubicBezTo>
                      <a:pt x="1088" y="109"/>
                      <a:pt x="1088" y="109"/>
                      <a:pt x="1088" y="73"/>
                    </a:cubicBezTo>
                    <a:cubicBezTo>
                      <a:pt x="1088" y="37"/>
                      <a:pt x="1052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6"/>
              <p:cNvSpPr/>
              <p:nvPr/>
            </p:nvSpPr>
            <p:spPr>
              <a:xfrm rot="-5400000">
                <a:off x="6527008" y="3065814"/>
                <a:ext cx="157556" cy="1173448"/>
              </a:xfrm>
              <a:custGeom>
                <a:rect b="b" l="l" r="r" t="t"/>
                <a:pathLst>
                  <a:path extrusionOk="0" h="11388" w="1529">
                    <a:moveTo>
                      <a:pt x="747" y="0"/>
                    </a:moveTo>
                    <a:cubicBezTo>
                      <a:pt x="711" y="0"/>
                      <a:pt x="675" y="36"/>
                      <a:pt x="675" y="72"/>
                    </a:cubicBezTo>
                    <a:cubicBezTo>
                      <a:pt x="675" y="72"/>
                      <a:pt x="711" y="117"/>
                      <a:pt x="711" y="153"/>
                    </a:cubicBezTo>
                    <a:lnTo>
                      <a:pt x="711" y="8988"/>
                    </a:lnTo>
                    <a:lnTo>
                      <a:pt x="1421" y="9590"/>
                    </a:lnTo>
                    <a:lnTo>
                      <a:pt x="1421" y="10408"/>
                    </a:lnTo>
                    <a:lnTo>
                      <a:pt x="109" y="9248"/>
                    </a:lnTo>
                    <a:lnTo>
                      <a:pt x="109" y="5653"/>
                    </a:lnTo>
                    <a:cubicBezTo>
                      <a:pt x="145" y="5653"/>
                      <a:pt x="145" y="5617"/>
                      <a:pt x="145" y="5582"/>
                    </a:cubicBezTo>
                    <a:cubicBezTo>
                      <a:pt x="145" y="5546"/>
                      <a:pt x="109" y="5510"/>
                      <a:pt x="73" y="5510"/>
                    </a:cubicBezTo>
                    <a:cubicBezTo>
                      <a:pt x="37" y="5510"/>
                      <a:pt x="1" y="5546"/>
                      <a:pt x="1" y="5582"/>
                    </a:cubicBezTo>
                    <a:cubicBezTo>
                      <a:pt x="1" y="5617"/>
                      <a:pt x="37" y="5653"/>
                      <a:pt x="37" y="5653"/>
                    </a:cubicBezTo>
                    <a:lnTo>
                      <a:pt x="37" y="9248"/>
                    </a:lnTo>
                    <a:lnTo>
                      <a:pt x="1421" y="10489"/>
                    </a:lnTo>
                    <a:lnTo>
                      <a:pt x="1421" y="11387"/>
                    </a:lnTo>
                    <a:lnTo>
                      <a:pt x="1457" y="11387"/>
                    </a:lnTo>
                    <a:lnTo>
                      <a:pt x="1457" y="2472"/>
                    </a:lnTo>
                    <a:cubicBezTo>
                      <a:pt x="1493" y="2472"/>
                      <a:pt x="1529" y="2436"/>
                      <a:pt x="1529" y="2400"/>
                    </a:cubicBezTo>
                    <a:cubicBezTo>
                      <a:pt x="1529" y="2364"/>
                      <a:pt x="1493" y="2319"/>
                      <a:pt x="1457" y="2319"/>
                    </a:cubicBezTo>
                    <a:cubicBezTo>
                      <a:pt x="1385" y="2319"/>
                      <a:pt x="1349" y="2364"/>
                      <a:pt x="1349" y="2400"/>
                    </a:cubicBezTo>
                    <a:cubicBezTo>
                      <a:pt x="1349" y="2436"/>
                      <a:pt x="1385" y="2472"/>
                      <a:pt x="1421" y="2472"/>
                    </a:cubicBezTo>
                    <a:lnTo>
                      <a:pt x="1421" y="9509"/>
                    </a:lnTo>
                    <a:lnTo>
                      <a:pt x="783" y="8952"/>
                    </a:lnTo>
                    <a:lnTo>
                      <a:pt x="783" y="153"/>
                    </a:lnTo>
                    <a:cubicBezTo>
                      <a:pt x="819" y="117"/>
                      <a:pt x="854" y="117"/>
                      <a:pt x="854" y="72"/>
                    </a:cubicBezTo>
                    <a:cubicBezTo>
                      <a:pt x="854" y="36"/>
                      <a:pt x="819" y="0"/>
                      <a:pt x="7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6"/>
              <p:cNvSpPr/>
              <p:nvPr/>
            </p:nvSpPr>
            <p:spPr>
              <a:xfrm rot="-5400000">
                <a:off x="6640406" y="2967148"/>
                <a:ext cx="112216" cy="991990"/>
              </a:xfrm>
              <a:custGeom>
                <a:rect b="b" l="l" r="r" t="t"/>
                <a:pathLst>
                  <a:path extrusionOk="0" h="9627" w="1089">
                    <a:moveTo>
                      <a:pt x="1007" y="1"/>
                    </a:moveTo>
                    <a:cubicBezTo>
                      <a:pt x="971" y="1"/>
                      <a:pt x="935" y="1"/>
                      <a:pt x="935" y="73"/>
                    </a:cubicBezTo>
                    <a:cubicBezTo>
                      <a:pt x="935" y="73"/>
                      <a:pt x="935" y="109"/>
                      <a:pt x="971" y="109"/>
                    </a:cubicBezTo>
                    <a:lnTo>
                      <a:pt x="971" y="3407"/>
                    </a:lnTo>
                    <a:lnTo>
                      <a:pt x="1" y="4270"/>
                    </a:lnTo>
                    <a:lnTo>
                      <a:pt x="37" y="4306"/>
                    </a:lnTo>
                    <a:lnTo>
                      <a:pt x="1" y="4306"/>
                    </a:lnTo>
                    <a:lnTo>
                      <a:pt x="1" y="9626"/>
                    </a:lnTo>
                    <a:lnTo>
                      <a:pt x="73" y="9626"/>
                    </a:lnTo>
                    <a:lnTo>
                      <a:pt x="73" y="4306"/>
                    </a:lnTo>
                    <a:lnTo>
                      <a:pt x="1043" y="3407"/>
                    </a:lnTo>
                    <a:lnTo>
                      <a:pt x="1043" y="109"/>
                    </a:lnTo>
                    <a:cubicBezTo>
                      <a:pt x="1088" y="109"/>
                      <a:pt x="1088" y="73"/>
                      <a:pt x="1088" y="73"/>
                    </a:cubicBezTo>
                    <a:cubicBezTo>
                      <a:pt x="1088" y="1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6"/>
              <p:cNvSpPr/>
              <p:nvPr/>
            </p:nvSpPr>
            <p:spPr>
              <a:xfrm rot="-5400000">
                <a:off x="6820161" y="3745076"/>
                <a:ext cx="150034" cy="594658"/>
              </a:xfrm>
              <a:custGeom>
                <a:rect b="b" l="l" r="r" t="t"/>
                <a:pathLst>
                  <a:path extrusionOk="0" h="5771" w="1456">
                    <a:moveTo>
                      <a:pt x="72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17"/>
                      <a:pt x="0" y="117"/>
                      <a:pt x="36" y="117"/>
                    </a:cubicBezTo>
                    <a:lnTo>
                      <a:pt x="36" y="710"/>
                    </a:lnTo>
                    <a:lnTo>
                      <a:pt x="485" y="1124"/>
                    </a:lnTo>
                    <a:lnTo>
                      <a:pt x="485" y="4872"/>
                    </a:lnTo>
                    <a:lnTo>
                      <a:pt x="1420" y="5734"/>
                    </a:lnTo>
                    <a:lnTo>
                      <a:pt x="1420" y="5770"/>
                    </a:lnTo>
                    <a:lnTo>
                      <a:pt x="1456" y="5770"/>
                    </a:lnTo>
                    <a:lnTo>
                      <a:pt x="1456" y="5689"/>
                    </a:lnTo>
                    <a:lnTo>
                      <a:pt x="521" y="4872"/>
                    </a:lnTo>
                    <a:lnTo>
                      <a:pt x="521" y="1124"/>
                    </a:lnTo>
                    <a:lnTo>
                      <a:pt x="72" y="710"/>
                    </a:lnTo>
                    <a:lnTo>
                      <a:pt x="72" y="117"/>
                    </a:lnTo>
                    <a:cubicBezTo>
                      <a:pt x="108" y="117"/>
                      <a:pt x="153" y="117"/>
                      <a:pt x="153" y="72"/>
                    </a:cubicBezTo>
                    <a:cubicBezTo>
                      <a:pt x="153" y="36"/>
                      <a:pt x="108" y="0"/>
                      <a:pt x="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6"/>
              <p:cNvSpPr/>
              <p:nvPr/>
            </p:nvSpPr>
            <p:spPr>
              <a:xfrm rot="-5400000">
                <a:off x="6550142" y="3386229"/>
                <a:ext cx="107579" cy="1177158"/>
              </a:xfrm>
              <a:custGeom>
                <a:rect b="b" l="l" r="r" t="t"/>
                <a:pathLst>
                  <a:path extrusionOk="0" h="11424" w="1044">
                    <a:moveTo>
                      <a:pt x="73" y="1"/>
                    </a:moveTo>
                    <a:cubicBezTo>
                      <a:pt x="37" y="1"/>
                      <a:pt x="1" y="36"/>
                      <a:pt x="1" y="72"/>
                    </a:cubicBezTo>
                    <a:cubicBezTo>
                      <a:pt x="1" y="108"/>
                      <a:pt x="1" y="153"/>
                      <a:pt x="37" y="153"/>
                    </a:cubicBezTo>
                    <a:lnTo>
                      <a:pt x="37" y="10336"/>
                    </a:lnTo>
                    <a:lnTo>
                      <a:pt x="971" y="11163"/>
                    </a:lnTo>
                    <a:lnTo>
                      <a:pt x="971" y="11423"/>
                    </a:lnTo>
                    <a:lnTo>
                      <a:pt x="1043" y="11423"/>
                    </a:lnTo>
                    <a:lnTo>
                      <a:pt x="1043" y="11163"/>
                    </a:lnTo>
                    <a:lnTo>
                      <a:pt x="109" y="10300"/>
                    </a:lnTo>
                    <a:lnTo>
                      <a:pt x="109" y="153"/>
                    </a:lnTo>
                    <a:cubicBezTo>
                      <a:pt x="145" y="153"/>
                      <a:pt x="145" y="108"/>
                      <a:pt x="145" y="72"/>
                    </a:cubicBezTo>
                    <a:cubicBezTo>
                      <a:pt x="145" y="36"/>
                      <a:pt x="109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 rot="-5400000">
                <a:off x="7134490" y="3673303"/>
                <a:ext cx="14942" cy="101085"/>
              </a:xfrm>
              <a:custGeom>
                <a:rect b="b" l="l" r="r" t="t"/>
                <a:pathLst>
                  <a:path extrusionOk="0" h="981" w="145">
                    <a:moveTo>
                      <a:pt x="73" y="1"/>
                    </a:moveTo>
                    <a:cubicBezTo>
                      <a:pt x="37" y="1"/>
                      <a:pt x="1" y="46"/>
                      <a:pt x="1" y="82"/>
                    </a:cubicBezTo>
                    <a:cubicBezTo>
                      <a:pt x="1" y="117"/>
                      <a:pt x="37" y="153"/>
                      <a:pt x="37" y="153"/>
                    </a:cubicBezTo>
                    <a:lnTo>
                      <a:pt x="37" y="980"/>
                    </a:lnTo>
                    <a:lnTo>
                      <a:pt x="109" y="980"/>
                    </a:lnTo>
                    <a:lnTo>
                      <a:pt x="109" y="153"/>
                    </a:lnTo>
                    <a:cubicBezTo>
                      <a:pt x="145" y="153"/>
                      <a:pt x="145" y="117"/>
                      <a:pt x="145" y="82"/>
                    </a:cubicBezTo>
                    <a:cubicBezTo>
                      <a:pt x="145" y="46"/>
                      <a:pt x="109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6"/>
              <p:cNvSpPr/>
              <p:nvPr/>
            </p:nvSpPr>
            <p:spPr>
              <a:xfrm rot="-5400000">
                <a:off x="6567298" y="3245007"/>
                <a:ext cx="96450" cy="1153973"/>
              </a:xfrm>
              <a:custGeom>
                <a:rect b="b" l="l" r="r" t="t"/>
                <a:pathLst>
                  <a:path extrusionOk="0" h="11199" w="936">
                    <a:moveTo>
                      <a:pt x="854" y="0"/>
                    </a:moveTo>
                    <a:cubicBezTo>
                      <a:pt x="818" y="0"/>
                      <a:pt x="783" y="36"/>
                      <a:pt x="783" y="72"/>
                    </a:cubicBezTo>
                    <a:lnTo>
                      <a:pt x="783" y="108"/>
                    </a:lnTo>
                    <a:lnTo>
                      <a:pt x="1" y="827"/>
                    </a:lnTo>
                    <a:lnTo>
                      <a:pt x="1" y="1348"/>
                    </a:lnTo>
                    <a:lnTo>
                      <a:pt x="854" y="2130"/>
                    </a:lnTo>
                    <a:lnTo>
                      <a:pt x="854" y="11198"/>
                    </a:lnTo>
                    <a:lnTo>
                      <a:pt x="899" y="11198"/>
                    </a:lnTo>
                    <a:lnTo>
                      <a:pt x="899" y="2094"/>
                    </a:lnTo>
                    <a:lnTo>
                      <a:pt x="73" y="1312"/>
                    </a:lnTo>
                    <a:lnTo>
                      <a:pt x="73" y="863"/>
                    </a:lnTo>
                    <a:lnTo>
                      <a:pt x="854" y="153"/>
                    </a:lnTo>
                    <a:cubicBezTo>
                      <a:pt x="899" y="153"/>
                      <a:pt x="935" y="108"/>
                      <a:pt x="935" y="72"/>
                    </a:cubicBezTo>
                    <a:cubicBezTo>
                      <a:pt x="935" y="36"/>
                      <a:pt x="899" y="0"/>
                      <a:pt x="8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6"/>
              <p:cNvSpPr/>
              <p:nvPr/>
            </p:nvSpPr>
            <p:spPr>
              <a:xfrm rot="-5400000">
                <a:off x="6630720" y="3382519"/>
                <a:ext cx="108506" cy="1015072"/>
              </a:xfrm>
              <a:custGeom>
                <a:rect b="b" l="l" r="r" t="t"/>
                <a:pathLst>
                  <a:path extrusionOk="0" h="9851" w="1053">
                    <a:moveTo>
                      <a:pt x="82" y="0"/>
                    </a:moveTo>
                    <a:cubicBezTo>
                      <a:pt x="46" y="0"/>
                      <a:pt x="1" y="36"/>
                      <a:pt x="1" y="72"/>
                    </a:cubicBezTo>
                    <a:cubicBezTo>
                      <a:pt x="1" y="108"/>
                      <a:pt x="46" y="153"/>
                      <a:pt x="82" y="153"/>
                    </a:cubicBezTo>
                    <a:lnTo>
                      <a:pt x="117" y="153"/>
                    </a:lnTo>
                    <a:lnTo>
                      <a:pt x="1016" y="935"/>
                    </a:lnTo>
                    <a:lnTo>
                      <a:pt x="1016" y="9850"/>
                    </a:lnTo>
                    <a:lnTo>
                      <a:pt x="1052" y="9850"/>
                    </a:lnTo>
                    <a:lnTo>
                      <a:pt x="1052" y="935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17" y="0"/>
                      <a:pt x="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6"/>
              <p:cNvSpPr/>
              <p:nvPr/>
            </p:nvSpPr>
            <p:spPr>
              <a:xfrm rot="-5400000">
                <a:off x="6332107" y="3125531"/>
                <a:ext cx="111186" cy="1609627"/>
              </a:xfrm>
              <a:custGeom>
                <a:rect b="b" l="l" r="r" t="t"/>
                <a:pathLst>
                  <a:path extrusionOk="0" h="15621" w="1079">
                    <a:moveTo>
                      <a:pt x="1007" y="1"/>
                    </a:moveTo>
                    <a:cubicBezTo>
                      <a:pt x="971" y="1"/>
                      <a:pt x="935" y="36"/>
                      <a:pt x="935" y="81"/>
                    </a:cubicBezTo>
                    <a:cubicBezTo>
                      <a:pt x="935" y="117"/>
                      <a:pt x="971" y="117"/>
                      <a:pt x="971" y="153"/>
                    </a:cubicBezTo>
                    <a:lnTo>
                      <a:pt x="971" y="3523"/>
                    </a:lnTo>
                    <a:lnTo>
                      <a:pt x="72" y="4350"/>
                    </a:lnTo>
                    <a:lnTo>
                      <a:pt x="72" y="12133"/>
                    </a:lnTo>
                    <a:lnTo>
                      <a:pt x="971" y="12996"/>
                    </a:lnTo>
                    <a:lnTo>
                      <a:pt x="971" y="15090"/>
                    </a:lnTo>
                    <a:lnTo>
                      <a:pt x="108" y="14308"/>
                    </a:lnTo>
                    <a:lnTo>
                      <a:pt x="108" y="13032"/>
                    </a:lnTo>
                    <a:cubicBezTo>
                      <a:pt x="144" y="13032"/>
                      <a:pt x="144" y="12996"/>
                      <a:pt x="144" y="12960"/>
                    </a:cubicBezTo>
                    <a:cubicBezTo>
                      <a:pt x="144" y="12924"/>
                      <a:pt x="144" y="12888"/>
                      <a:pt x="72" y="12888"/>
                    </a:cubicBezTo>
                    <a:cubicBezTo>
                      <a:pt x="36" y="12888"/>
                      <a:pt x="0" y="12924"/>
                      <a:pt x="0" y="12960"/>
                    </a:cubicBezTo>
                    <a:cubicBezTo>
                      <a:pt x="0" y="12996"/>
                      <a:pt x="36" y="13032"/>
                      <a:pt x="72" y="13032"/>
                    </a:cubicBezTo>
                    <a:lnTo>
                      <a:pt x="72" y="14308"/>
                    </a:lnTo>
                    <a:lnTo>
                      <a:pt x="971" y="15171"/>
                    </a:lnTo>
                    <a:lnTo>
                      <a:pt x="971" y="15620"/>
                    </a:lnTo>
                    <a:lnTo>
                      <a:pt x="1043" y="15620"/>
                    </a:lnTo>
                    <a:lnTo>
                      <a:pt x="1043" y="12996"/>
                    </a:lnTo>
                    <a:lnTo>
                      <a:pt x="108" y="12133"/>
                    </a:lnTo>
                    <a:lnTo>
                      <a:pt x="108" y="4386"/>
                    </a:lnTo>
                    <a:lnTo>
                      <a:pt x="1043" y="3523"/>
                    </a:lnTo>
                    <a:lnTo>
                      <a:pt x="1043" y="153"/>
                    </a:lnTo>
                    <a:cubicBezTo>
                      <a:pt x="1079" y="117"/>
                      <a:pt x="1079" y="117"/>
                      <a:pt x="1079" y="81"/>
                    </a:cubicBezTo>
                    <a:cubicBezTo>
                      <a:pt x="1079" y="36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6"/>
              <p:cNvSpPr/>
              <p:nvPr/>
            </p:nvSpPr>
            <p:spPr>
              <a:xfrm rot="-5400000">
                <a:off x="6331643" y="2203649"/>
                <a:ext cx="112113" cy="1609627"/>
              </a:xfrm>
              <a:custGeom>
                <a:rect b="b" l="l" r="r" t="t"/>
                <a:pathLst>
                  <a:path extrusionOk="0" h="15621" w="1088">
                    <a:moveTo>
                      <a:pt x="81" y="1"/>
                    </a:moveTo>
                    <a:cubicBezTo>
                      <a:pt x="45" y="1"/>
                      <a:pt x="1" y="36"/>
                      <a:pt x="1" y="81"/>
                    </a:cubicBezTo>
                    <a:cubicBezTo>
                      <a:pt x="1" y="117"/>
                      <a:pt x="45" y="117"/>
                      <a:pt x="81" y="153"/>
                    </a:cubicBezTo>
                    <a:lnTo>
                      <a:pt x="81" y="3523"/>
                    </a:lnTo>
                    <a:lnTo>
                      <a:pt x="980" y="4386"/>
                    </a:lnTo>
                    <a:lnTo>
                      <a:pt x="980" y="12133"/>
                    </a:lnTo>
                    <a:lnTo>
                      <a:pt x="81" y="12996"/>
                    </a:lnTo>
                    <a:lnTo>
                      <a:pt x="81" y="15620"/>
                    </a:lnTo>
                    <a:lnTo>
                      <a:pt x="117" y="15620"/>
                    </a:lnTo>
                    <a:lnTo>
                      <a:pt x="117" y="15171"/>
                    </a:lnTo>
                    <a:lnTo>
                      <a:pt x="1052" y="14308"/>
                    </a:lnTo>
                    <a:lnTo>
                      <a:pt x="1052" y="13032"/>
                    </a:lnTo>
                    <a:cubicBezTo>
                      <a:pt x="1088" y="13032"/>
                      <a:pt x="1088" y="12996"/>
                      <a:pt x="1088" y="12960"/>
                    </a:cubicBezTo>
                    <a:cubicBezTo>
                      <a:pt x="1088" y="12924"/>
                      <a:pt x="1052" y="12888"/>
                      <a:pt x="1016" y="12888"/>
                    </a:cubicBezTo>
                    <a:cubicBezTo>
                      <a:pt x="980" y="12888"/>
                      <a:pt x="944" y="12924"/>
                      <a:pt x="944" y="12960"/>
                    </a:cubicBezTo>
                    <a:cubicBezTo>
                      <a:pt x="944" y="12996"/>
                      <a:pt x="980" y="13032"/>
                      <a:pt x="980" y="13032"/>
                    </a:cubicBezTo>
                    <a:lnTo>
                      <a:pt x="980" y="14308"/>
                    </a:lnTo>
                    <a:lnTo>
                      <a:pt x="117" y="15090"/>
                    </a:lnTo>
                    <a:lnTo>
                      <a:pt x="117" y="12996"/>
                    </a:lnTo>
                    <a:lnTo>
                      <a:pt x="1052" y="12133"/>
                    </a:lnTo>
                    <a:lnTo>
                      <a:pt x="1052" y="4350"/>
                    </a:lnTo>
                    <a:lnTo>
                      <a:pt x="117" y="3523"/>
                    </a:lnTo>
                    <a:lnTo>
                      <a:pt x="117" y="153"/>
                    </a:lnTo>
                    <a:cubicBezTo>
                      <a:pt x="153" y="117"/>
                      <a:pt x="189" y="117"/>
                      <a:pt x="189" y="81"/>
                    </a:cubicBezTo>
                    <a:cubicBezTo>
                      <a:pt x="189" y="36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6"/>
              <p:cNvSpPr/>
              <p:nvPr/>
            </p:nvSpPr>
            <p:spPr>
              <a:xfrm rot="-5400000">
                <a:off x="6490017" y="2716702"/>
                <a:ext cx="112113" cy="1292874"/>
              </a:xfrm>
              <a:custGeom>
                <a:rect b="b" l="l" r="r" t="t"/>
                <a:pathLst>
                  <a:path extrusionOk="0" h="12547" w="1088">
                    <a:moveTo>
                      <a:pt x="1016" y="0"/>
                    </a:moveTo>
                    <a:cubicBezTo>
                      <a:pt x="971" y="0"/>
                      <a:pt x="935" y="36"/>
                      <a:pt x="935" y="72"/>
                    </a:cubicBezTo>
                    <a:cubicBezTo>
                      <a:pt x="935" y="108"/>
                      <a:pt x="935" y="153"/>
                      <a:pt x="971" y="153"/>
                    </a:cubicBezTo>
                    <a:lnTo>
                      <a:pt x="971" y="6669"/>
                    </a:lnTo>
                    <a:lnTo>
                      <a:pt x="0" y="7567"/>
                    </a:lnTo>
                    <a:lnTo>
                      <a:pt x="0" y="12546"/>
                    </a:lnTo>
                    <a:lnTo>
                      <a:pt x="72" y="12546"/>
                    </a:lnTo>
                    <a:lnTo>
                      <a:pt x="72" y="7603"/>
                    </a:lnTo>
                    <a:lnTo>
                      <a:pt x="1052" y="6705"/>
                    </a:lnTo>
                    <a:lnTo>
                      <a:pt x="1052" y="153"/>
                    </a:lnTo>
                    <a:cubicBezTo>
                      <a:pt x="1088" y="153"/>
                      <a:pt x="1088" y="108"/>
                      <a:pt x="1088" y="72"/>
                    </a:cubicBezTo>
                    <a:cubicBezTo>
                      <a:pt x="1088" y="36"/>
                      <a:pt x="1052" y="0"/>
                      <a:pt x="10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6" name="Google Shape;776;p16"/>
            <p:cNvGrpSpPr/>
            <p:nvPr/>
          </p:nvGrpSpPr>
          <p:grpSpPr>
            <a:xfrm flipH="1">
              <a:off x="-302639" y="-182242"/>
              <a:ext cx="1609627" cy="1300313"/>
              <a:chOff x="5582886" y="2817108"/>
              <a:chExt cx="1609627" cy="1300313"/>
            </a:xfrm>
          </p:grpSpPr>
          <p:sp>
            <p:nvSpPr>
              <p:cNvPr id="777" name="Google Shape;777;p16"/>
              <p:cNvSpPr/>
              <p:nvPr/>
            </p:nvSpPr>
            <p:spPr>
              <a:xfrm rot="-5400000">
                <a:off x="6628917" y="2538846"/>
                <a:ext cx="112113" cy="1015072"/>
              </a:xfrm>
              <a:custGeom>
                <a:rect b="b" l="l" r="r" t="t"/>
                <a:pathLst>
                  <a:path extrusionOk="0" h="9851" w="1088">
                    <a:moveTo>
                      <a:pt x="1007" y="0"/>
                    </a:moveTo>
                    <a:cubicBezTo>
                      <a:pt x="935" y="0"/>
                      <a:pt x="899" y="36"/>
                      <a:pt x="899" y="72"/>
                    </a:cubicBezTo>
                    <a:lnTo>
                      <a:pt x="935" y="108"/>
                    </a:lnTo>
                    <a:lnTo>
                      <a:pt x="0" y="935"/>
                    </a:lnTo>
                    <a:lnTo>
                      <a:pt x="0" y="9850"/>
                    </a:lnTo>
                    <a:lnTo>
                      <a:pt x="72" y="9850"/>
                    </a:lnTo>
                    <a:lnTo>
                      <a:pt x="72" y="935"/>
                    </a:lnTo>
                    <a:lnTo>
                      <a:pt x="971" y="153"/>
                    </a:lnTo>
                    <a:lnTo>
                      <a:pt x="1007" y="153"/>
                    </a:lnTo>
                    <a:cubicBezTo>
                      <a:pt x="1043" y="153"/>
                      <a:pt x="1088" y="108"/>
                      <a:pt x="1088" y="72"/>
                    </a:cubicBezTo>
                    <a:cubicBezTo>
                      <a:pt x="1088" y="36"/>
                      <a:pt x="1043" y="0"/>
                      <a:pt x="10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6"/>
              <p:cNvSpPr/>
              <p:nvPr/>
            </p:nvSpPr>
            <p:spPr>
              <a:xfrm rot="-5400000">
                <a:off x="6567298" y="2539363"/>
                <a:ext cx="96450" cy="1153973"/>
              </a:xfrm>
              <a:custGeom>
                <a:rect b="b" l="l" r="r" t="t"/>
                <a:pathLst>
                  <a:path extrusionOk="0" h="11199" w="936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108"/>
                      <a:pt x="37" y="153"/>
                      <a:pt x="73" y="153"/>
                    </a:cubicBezTo>
                    <a:lnTo>
                      <a:pt x="118" y="153"/>
                    </a:lnTo>
                    <a:lnTo>
                      <a:pt x="900" y="863"/>
                    </a:lnTo>
                    <a:lnTo>
                      <a:pt x="900" y="1312"/>
                    </a:lnTo>
                    <a:lnTo>
                      <a:pt x="73" y="2094"/>
                    </a:lnTo>
                    <a:lnTo>
                      <a:pt x="73" y="11198"/>
                    </a:lnTo>
                    <a:lnTo>
                      <a:pt x="118" y="11198"/>
                    </a:lnTo>
                    <a:lnTo>
                      <a:pt x="118" y="2130"/>
                    </a:lnTo>
                    <a:lnTo>
                      <a:pt x="936" y="1348"/>
                    </a:lnTo>
                    <a:lnTo>
                      <a:pt x="936" y="827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6"/>
              <p:cNvSpPr/>
              <p:nvPr/>
            </p:nvSpPr>
            <p:spPr>
              <a:xfrm rot="-5400000">
                <a:off x="6539941" y="2716650"/>
                <a:ext cx="112216" cy="1192923"/>
              </a:xfrm>
              <a:custGeom>
                <a:rect b="b" l="l" r="r" t="t"/>
                <a:pathLst>
                  <a:path extrusionOk="0" h="11577" w="1089">
                    <a:moveTo>
                      <a:pt x="1016" y="1"/>
                    </a:moveTo>
                    <a:cubicBezTo>
                      <a:pt x="980" y="1"/>
                      <a:pt x="935" y="37"/>
                      <a:pt x="935" y="82"/>
                    </a:cubicBezTo>
                    <a:cubicBezTo>
                      <a:pt x="935" y="118"/>
                      <a:pt x="935" y="154"/>
                      <a:pt x="980" y="154"/>
                    </a:cubicBezTo>
                    <a:lnTo>
                      <a:pt x="980" y="5878"/>
                    </a:lnTo>
                    <a:lnTo>
                      <a:pt x="1" y="6777"/>
                    </a:lnTo>
                    <a:lnTo>
                      <a:pt x="1" y="11576"/>
                    </a:lnTo>
                    <a:lnTo>
                      <a:pt x="82" y="11576"/>
                    </a:lnTo>
                    <a:lnTo>
                      <a:pt x="82" y="6822"/>
                    </a:lnTo>
                    <a:lnTo>
                      <a:pt x="1052" y="5923"/>
                    </a:lnTo>
                    <a:lnTo>
                      <a:pt x="1052" y="154"/>
                    </a:lnTo>
                    <a:cubicBezTo>
                      <a:pt x="1088" y="154"/>
                      <a:pt x="1088" y="118"/>
                      <a:pt x="1088" y="82"/>
                    </a:cubicBezTo>
                    <a:cubicBezTo>
                      <a:pt x="1088" y="37"/>
                      <a:pt x="1052" y="1"/>
                      <a:pt x="101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6"/>
              <p:cNvSpPr/>
              <p:nvPr/>
            </p:nvSpPr>
            <p:spPr>
              <a:xfrm rot="-5400000">
                <a:off x="7032169" y="3116248"/>
                <a:ext cx="92740" cy="227930"/>
              </a:xfrm>
              <a:custGeom>
                <a:rect b="b" l="l" r="r" t="t"/>
                <a:pathLst>
                  <a:path extrusionOk="0" h="2212" w="900">
                    <a:moveTo>
                      <a:pt x="81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08"/>
                      <a:pt x="36" y="153"/>
                      <a:pt x="81" y="153"/>
                    </a:cubicBezTo>
                    <a:lnTo>
                      <a:pt x="81" y="1537"/>
                    </a:lnTo>
                    <a:lnTo>
                      <a:pt x="791" y="2211"/>
                    </a:lnTo>
                    <a:lnTo>
                      <a:pt x="899" y="2211"/>
                    </a:lnTo>
                    <a:lnTo>
                      <a:pt x="153" y="1501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6"/>
              <p:cNvSpPr/>
              <p:nvPr/>
            </p:nvSpPr>
            <p:spPr>
              <a:xfrm rot="-5400000">
                <a:off x="6817790" y="2597166"/>
                <a:ext cx="154774" cy="594658"/>
              </a:xfrm>
              <a:custGeom>
                <a:rect b="b" l="l" r="r" t="t"/>
                <a:pathLst>
                  <a:path extrusionOk="0" h="5771" w="1502">
                    <a:moveTo>
                      <a:pt x="1429" y="0"/>
                    </a:moveTo>
                    <a:cubicBezTo>
                      <a:pt x="1393" y="0"/>
                      <a:pt x="1348" y="36"/>
                      <a:pt x="1348" y="72"/>
                    </a:cubicBezTo>
                    <a:cubicBezTo>
                      <a:pt x="1348" y="117"/>
                      <a:pt x="1348" y="117"/>
                      <a:pt x="1393" y="117"/>
                    </a:cubicBezTo>
                    <a:lnTo>
                      <a:pt x="1393" y="710"/>
                    </a:lnTo>
                    <a:lnTo>
                      <a:pt x="944" y="1124"/>
                    </a:lnTo>
                    <a:lnTo>
                      <a:pt x="944" y="4872"/>
                    </a:lnTo>
                    <a:lnTo>
                      <a:pt x="0" y="5689"/>
                    </a:lnTo>
                    <a:lnTo>
                      <a:pt x="0" y="5770"/>
                    </a:lnTo>
                    <a:lnTo>
                      <a:pt x="81" y="5770"/>
                    </a:lnTo>
                    <a:lnTo>
                      <a:pt x="81" y="5734"/>
                    </a:lnTo>
                    <a:lnTo>
                      <a:pt x="1016" y="4872"/>
                    </a:lnTo>
                    <a:lnTo>
                      <a:pt x="1016" y="1124"/>
                    </a:lnTo>
                    <a:lnTo>
                      <a:pt x="1465" y="710"/>
                    </a:lnTo>
                    <a:lnTo>
                      <a:pt x="1465" y="117"/>
                    </a:lnTo>
                    <a:cubicBezTo>
                      <a:pt x="1465" y="117"/>
                      <a:pt x="1501" y="117"/>
                      <a:pt x="1501" y="72"/>
                    </a:cubicBezTo>
                    <a:cubicBezTo>
                      <a:pt x="1501" y="36"/>
                      <a:pt x="1465" y="0"/>
                      <a:pt x="14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6"/>
              <p:cNvSpPr/>
              <p:nvPr/>
            </p:nvSpPr>
            <p:spPr>
              <a:xfrm rot="-5400000">
                <a:off x="6550142" y="2371247"/>
                <a:ext cx="107579" cy="1177158"/>
              </a:xfrm>
              <a:custGeom>
                <a:rect b="b" l="l" r="r" t="t"/>
                <a:pathLst>
                  <a:path extrusionOk="0" h="11424" w="1044">
                    <a:moveTo>
                      <a:pt x="971" y="1"/>
                    </a:moveTo>
                    <a:cubicBezTo>
                      <a:pt x="900" y="1"/>
                      <a:pt x="855" y="36"/>
                      <a:pt x="855" y="72"/>
                    </a:cubicBezTo>
                    <a:cubicBezTo>
                      <a:pt x="855" y="108"/>
                      <a:pt x="900" y="153"/>
                      <a:pt x="936" y="153"/>
                    </a:cubicBezTo>
                    <a:lnTo>
                      <a:pt x="936" y="10300"/>
                    </a:lnTo>
                    <a:lnTo>
                      <a:pt x="1" y="11163"/>
                    </a:lnTo>
                    <a:lnTo>
                      <a:pt x="1" y="11423"/>
                    </a:lnTo>
                    <a:lnTo>
                      <a:pt x="73" y="11423"/>
                    </a:lnTo>
                    <a:lnTo>
                      <a:pt x="73" y="11163"/>
                    </a:lnTo>
                    <a:lnTo>
                      <a:pt x="971" y="10336"/>
                    </a:lnTo>
                    <a:lnTo>
                      <a:pt x="971" y="153"/>
                    </a:lnTo>
                    <a:cubicBezTo>
                      <a:pt x="1007" y="153"/>
                      <a:pt x="1043" y="108"/>
                      <a:pt x="1043" y="72"/>
                    </a:cubicBezTo>
                    <a:cubicBezTo>
                      <a:pt x="1043" y="36"/>
                      <a:pt x="1007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6"/>
              <p:cNvSpPr/>
              <p:nvPr/>
            </p:nvSpPr>
            <p:spPr>
              <a:xfrm rot="-5400000">
                <a:off x="6979876" y="3110221"/>
                <a:ext cx="65846" cy="359412"/>
              </a:xfrm>
              <a:custGeom>
                <a:rect b="b" l="l" r="r" t="t"/>
                <a:pathLst>
                  <a:path extrusionOk="0" h="3488" w="639">
                    <a:moveTo>
                      <a:pt x="81" y="0"/>
                    </a:moveTo>
                    <a:cubicBezTo>
                      <a:pt x="36" y="0"/>
                      <a:pt x="0" y="0"/>
                      <a:pt x="0" y="81"/>
                    </a:cubicBezTo>
                    <a:cubicBezTo>
                      <a:pt x="0" y="81"/>
                      <a:pt x="36" y="117"/>
                      <a:pt x="81" y="117"/>
                    </a:cubicBezTo>
                    <a:lnTo>
                      <a:pt x="81" y="3002"/>
                    </a:lnTo>
                    <a:lnTo>
                      <a:pt x="566" y="3487"/>
                    </a:lnTo>
                    <a:lnTo>
                      <a:pt x="638" y="3487"/>
                    </a:lnTo>
                    <a:lnTo>
                      <a:pt x="117" y="3002"/>
                    </a:lnTo>
                    <a:lnTo>
                      <a:pt x="117" y="117"/>
                    </a:lnTo>
                    <a:cubicBezTo>
                      <a:pt x="153" y="117"/>
                      <a:pt x="189" y="81"/>
                      <a:pt x="189" y="81"/>
                    </a:cubicBezTo>
                    <a:cubicBezTo>
                      <a:pt x="189" y="0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6"/>
              <p:cNvSpPr/>
              <p:nvPr/>
            </p:nvSpPr>
            <p:spPr>
              <a:xfrm rot="-5400000">
                <a:off x="6721499" y="2998163"/>
                <a:ext cx="112113" cy="829904"/>
              </a:xfrm>
              <a:custGeom>
                <a:rect b="b" l="l" r="r" t="t"/>
                <a:pathLst>
                  <a:path extrusionOk="0" h="8054" w="1088">
                    <a:moveTo>
                      <a:pt x="1007" y="1"/>
                    </a:moveTo>
                    <a:cubicBezTo>
                      <a:pt x="971" y="1"/>
                      <a:pt x="935" y="37"/>
                      <a:pt x="935" y="73"/>
                    </a:cubicBezTo>
                    <a:cubicBezTo>
                      <a:pt x="935" y="109"/>
                      <a:pt x="935" y="109"/>
                      <a:pt x="971" y="154"/>
                    </a:cubicBezTo>
                    <a:lnTo>
                      <a:pt x="971" y="2023"/>
                    </a:lnTo>
                    <a:lnTo>
                      <a:pt x="0" y="2886"/>
                    </a:lnTo>
                    <a:lnTo>
                      <a:pt x="0" y="8053"/>
                    </a:lnTo>
                    <a:lnTo>
                      <a:pt x="72" y="8053"/>
                    </a:lnTo>
                    <a:lnTo>
                      <a:pt x="72" y="2922"/>
                    </a:lnTo>
                    <a:lnTo>
                      <a:pt x="1052" y="2023"/>
                    </a:lnTo>
                    <a:lnTo>
                      <a:pt x="1052" y="154"/>
                    </a:lnTo>
                    <a:cubicBezTo>
                      <a:pt x="1088" y="109"/>
                      <a:pt x="1088" y="109"/>
                      <a:pt x="1088" y="73"/>
                    </a:cubicBezTo>
                    <a:cubicBezTo>
                      <a:pt x="1088" y="37"/>
                      <a:pt x="1052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6"/>
              <p:cNvSpPr/>
              <p:nvPr/>
            </p:nvSpPr>
            <p:spPr>
              <a:xfrm rot="-5400000">
                <a:off x="6527008" y="3065814"/>
                <a:ext cx="157556" cy="1173448"/>
              </a:xfrm>
              <a:custGeom>
                <a:rect b="b" l="l" r="r" t="t"/>
                <a:pathLst>
                  <a:path extrusionOk="0" h="11388" w="1529">
                    <a:moveTo>
                      <a:pt x="747" y="0"/>
                    </a:moveTo>
                    <a:cubicBezTo>
                      <a:pt x="711" y="0"/>
                      <a:pt x="675" y="36"/>
                      <a:pt x="675" y="72"/>
                    </a:cubicBezTo>
                    <a:cubicBezTo>
                      <a:pt x="675" y="72"/>
                      <a:pt x="711" y="117"/>
                      <a:pt x="711" y="153"/>
                    </a:cubicBezTo>
                    <a:lnTo>
                      <a:pt x="711" y="8988"/>
                    </a:lnTo>
                    <a:lnTo>
                      <a:pt x="1421" y="9590"/>
                    </a:lnTo>
                    <a:lnTo>
                      <a:pt x="1421" y="10408"/>
                    </a:lnTo>
                    <a:lnTo>
                      <a:pt x="109" y="9248"/>
                    </a:lnTo>
                    <a:lnTo>
                      <a:pt x="109" y="5653"/>
                    </a:lnTo>
                    <a:cubicBezTo>
                      <a:pt x="145" y="5653"/>
                      <a:pt x="145" y="5617"/>
                      <a:pt x="145" y="5582"/>
                    </a:cubicBezTo>
                    <a:cubicBezTo>
                      <a:pt x="145" y="5546"/>
                      <a:pt x="109" y="5510"/>
                      <a:pt x="73" y="5510"/>
                    </a:cubicBezTo>
                    <a:cubicBezTo>
                      <a:pt x="37" y="5510"/>
                      <a:pt x="1" y="5546"/>
                      <a:pt x="1" y="5582"/>
                    </a:cubicBezTo>
                    <a:cubicBezTo>
                      <a:pt x="1" y="5617"/>
                      <a:pt x="37" y="5653"/>
                      <a:pt x="37" y="5653"/>
                    </a:cubicBezTo>
                    <a:lnTo>
                      <a:pt x="37" y="9248"/>
                    </a:lnTo>
                    <a:lnTo>
                      <a:pt x="1421" y="10489"/>
                    </a:lnTo>
                    <a:lnTo>
                      <a:pt x="1421" y="11387"/>
                    </a:lnTo>
                    <a:lnTo>
                      <a:pt x="1457" y="11387"/>
                    </a:lnTo>
                    <a:lnTo>
                      <a:pt x="1457" y="2472"/>
                    </a:lnTo>
                    <a:cubicBezTo>
                      <a:pt x="1493" y="2472"/>
                      <a:pt x="1529" y="2436"/>
                      <a:pt x="1529" y="2400"/>
                    </a:cubicBezTo>
                    <a:cubicBezTo>
                      <a:pt x="1529" y="2364"/>
                      <a:pt x="1493" y="2319"/>
                      <a:pt x="1457" y="2319"/>
                    </a:cubicBezTo>
                    <a:cubicBezTo>
                      <a:pt x="1385" y="2319"/>
                      <a:pt x="1349" y="2364"/>
                      <a:pt x="1349" y="2400"/>
                    </a:cubicBezTo>
                    <a:cubicBezTo>
                      <a:pt x="1349" y="2436"/>
                      <a:pt x="1385" y="2472"/>
                      <a:pt x="1421" y="2472"/>
                    </a:cubicBezTo>
                    <a:lnTo>
                      <a:pt x="1421" y="9509"/>
                    </a:lnTo>
                    <a:lnTo>
                      <a:pt x="783" y="8952"/>
                    </a:lnTo>
                    <a:lnTo>
                      <a:pt x="783" y="153"/>
                    </a:lnTo>
                    <a:cubicBezTo>
                      <a:pt x="819" y="117"/>
                      <a:pt x="854" y="117"/>
                      <a:pt x="854" y="72"/>
                    </a:cubicBezTo>
                    <a:cubicBezTo>
                      <a:pt x="854" y="36"/>
                      <a:pt x="819" y="0"/>
                      <a:pt x="7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 rot="-5400000">
                <a:off x="6640406" y="2967148"/>
                <a:ext cx="112216" cy="991990"/>
              </a:xfrm>
              <a:custGeom>
                <a:rect b="b" l="l" r="r" t="t"/>
                <a:pathLst>
                  <a:path extrusionOk="0" h="9627" w="1089">
                    <a:moveTo>
                      <a:pt x="1007" y="1"/>
                    </a:moveTo>
                    <a:cubicBezTo>
                      <a:pt x="971" y="1"/>
                      <a:pt x="935" y="1"/>
                      <a:pt x="935" y="73"/>
                    </a:cubicBezTo>
                    <a:cubicBezTo>
                      <a:pt x="935" y="73"/>
                      <a:pt x="935" y="109"/>
                      <a:pt x="971" y="109"/>
                    </a:cubicBezTo>
                    <a:lnTo>
                      <a:pt x="971" y="3407"/>
                    </a:lnTo>
                    <a:lnTo>
                      <a:pt x="1" y="4270"/>
                    </a:lnTo>
                    <a:lnTo>
                      <a:pt x="37" y="4306"/>
                    </a:lnTo>
                    <a:lnTo>
                      <a:pt x="1" y="4306"/>
                    </a:lnTo>
                    <a:lnTo>
                      <a:pt x="1" y="9626"/>
                    </a:lnTo>
                    <a:lnTo>
                      <a:pt x="73" y="9626"/>
                    </a:lnTo>
                    <a:lnTo>
                      <a:pt x="73" y="4306"/>
                    </a:lnTo>
                    <a:lnTo>
                      <a:pt x="1043" y="3407"/>
                    </a:lnTo>
                    <a:lnTo>
                      <a:pt x="1043" y="109"/>
                    </a:lnTo>
                    <a:cubicBezTo>
                      <a:pt x="1088" y="109"/>
                      <a:pt x="1088" y="73"/>
                      <a:pt x="1088" y="73"/>
                    </a:cubicBezTo>
                    <a:cubicBezTo>
                      <a:pt x="1088" y="1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 rot="-5400000">
                <a:off x="6820161" y="3745076"/>
                <a:ext cx="150034" cy="594658"/>
              </a:xfrm>
              <a:custGeom>
                <a:rect b="b" l="l" r="r" t="t"/>
                <a:pathLst>
                  <a:path extrusionOk="0" h="5771" w="1456">
                    <a:moveTo>
                      <a:pt x="72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17"/>
                      <a:pt x="0" y="117"/>
                      <a:pt x="36" y="117"/>
                    </a:cubicBezTo>
                    <a:lnTo>
                      <a:pt x="36" y="710"/>
                    </a:lnTo>
                    <a:lnTo>
                      <a:pt x="485" y="1124"/>
                    </a:lnTo>
                    <a:lnTo>
                      <a:pt x="485" y="4872"/>
                    </a:lnTo>
                    <a:lnTo>
                      <a:pt x="1420" y="5734"/>
                    </a:lnTo>
                    <a:lnTo>
                      <a:pt x="1420" y="5770"/>
                    </a:lnTo>
                    <a:lnTo>
                      <a:pt x="1456" y="5770"/>
                    </a:lnTo>
                    <a:lnTo>
                      <a:pt x="1456" y="5689"/>
                    </a:lnTo>
                    <a:lnTo>
                      <a:pt x="521" y="4872"/>
                    </a:lnTo>
                    <a:lnTo>
                      <a:pt x="521" y="1124"/>
                    </a:lnTo>
                    <a:lnTo>
                      <a:pt x="72" y="710"/>
                    </a:lnTo>
                    <a:lnTo>
                      <a:pt x="72" y="117"/>
                    </a:lnTo>
                    <a:cubicBezTo>
                      <a:pt x="108" y="117"/>
                      <a:pt x="153" y="117"/>
                      <a:pt x="153" y="72"/>
                    </a:cubicBezTo>
                    <a:cubicBezTo>
                      <a:pt x="153" y="36"/>
                      <a:pt x="108" y="0"/>
                      <a:pt x="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6"/>
              <p:cNvSpPr/>
              <p:nvPr/>
            </p:nvSpPr>
            <p:spPr>
              <a:xfrm rot="-5400000">
                <a:off x="6550142" y="3386229"/>
                <a:ext cx="107579" cy="1177158"/>
              </a:xfrm>
              <a:custGeom>
                <a:rect b="b" l="l" r="r" t="t"/>
                <a:pathLst>
                  <a:path extrusionOk="0" h="11424" w="1044">
                    <a:moveTo>
                      <a:pt x="73" y="1"/>
                    </a:moveTo>
                    <a:cubicBezTo>
                      <a:pt x="37" y="1"/>
                      <a:pt x="1" y="36"/>
                      <a:pt x="1" y="72"/>
                    </a:cubicBezTo>
                    <a:cubicBezTo>
                      <a:pt x="1" y="108"/>
                      <a:pt x="1" y="153"/>
                      <a:pt x="37" y="153"/>
                    </a:cubicBezTo>
                    <a:lnTo>
                      <a:pt x="37" y="10336"/>
                    </a:lnTo>
                    <a:lnTo>
                      <a:pt x="971" y="11163"/>
                    </a:lnTo>
                    <a:lnTo>
                      <a:pt x="971" y="11423"/>
                    </a:lnTo>
                    <a:lnTo>
                      <a:pt x="1043" y="11423"/>
                    </a:lnTo>
                    <a:lnTo>
                      <a:pt x="1043" y="11163"/>
                    </a:lnTo>
                    <a:lnTo>
                      <a:pt x="109" y="10300"/>
                    </a:lnTo>
                    <a:lnTo>
                      <a:pt x="109" y="153"/>
                    </a:lnTo>
                    <a:cubicBezTo>
                      <a:pt x="145" y="153"/>
                      <a:pt x="145" y="108"/>
                      <a:pt x="145" y="72"/>
                    </a:cubicBezTo>
                    <a:cubicBezTo>
                      <a:pt x="145" y="36"/>
                      <a:pt x="109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6"/>
              <p:cNvSpPr/>
              <p:nvPr/>
            </p:nvSpPr>
            <p:spPr>
              <a:xfrm rot="-5400000">
                <a:off x="7134490" y="3673303"/>
                <a:ext cx="14942" cy="101085"/>
              </a:xfrm>
              <a:custGeom>
                <a:rect b="b" l="l" r="r" t="t"/>
                <a:pathLst>
                  <a:path extrusionOk="0" h="981" w="145">
                    <a:moveTo>
                      <a:pt x="73" y="1"/>
                    </a:moveTo>
                    <a:cubicBezTo>
                      <a:pt x="37" y="1"/>
                      <a:pt x="1" y="46"/>
                      <a:pt x="1" y="82"/>
                    </a:cubicBezTo>
                    <a:cubicBezTo>
                      <a:pt x="1" y="117"/>
                      <a:pt x="37" y="153"/>
                      <a:pt x="37" y="153"/>
                    </a:cubicBezTo>
                    <a:lnTo>
                      <a:pt x="37" y="980"/>
                    </a:lnTo>
                    <a:lnTo>
                      <a:pt x="109" y="980"/>
                    </a:lnTo>
                    <a:lnTo>
                      <a:pt x="109" y="153"/>
                    </a:lnTo>
                    <a:cubicBezTo>
                      <a:pt x="145" y="153"/>
                      <a:pt x="145" y="117"/>
                      <a:pt x="145" y="82"/>
                    </a:cubicBezTo>
                    <a:cubicBezTo>
                      <a:pt x="145" y="46"/>
                      <a:pt x="109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 rot="-5400000">
                <a:off x="6567298" y="3245007"/>
                <a:ext cx="96450" cy="1153973"/>
              </a:xfrm>
              <a:custGeom>
                <a:rect b="b" l="l" r="r" t="t"/>
                <a:pathLst>
                  <a:path extrusionOk="0" h="11199" w="936">
                    <a:moveTo>
                      <a:pt x="854" y="0"/>
                    </a:moveTo>
                    <a:cubicBezTo>
                      <a:pt x="818" y="0"/>
                      <a:pt x="783" y="36"/>
                      <a:pt x="783" y="72"/>
                    </a:cubicBezTo>
                    <a:lnTo>
                      <a:pt x="783" y="108"/>
                    </a:lnTo>
                    <a:lnTo>
                      <a:pt x="1" y="827"/>
                    </a:lnTo>
                    <a:lnTo>
                      <a:pt x="1" y="1348"/>
                    </a:lnTo>
                    <a:lnTo>
                      <a:pt x="854" y="2130"/>
                    </a:lnTo>
                    <a:lnTo>
                      <a:pt x="854" y="11198"/>
                    </a:lnTo>
                    <a:lnTo>
                      <a:pt x="899" y="11198"/>
                    </a:lnTo>
                    <a:lnTo>
                      <a:pt x="899" y="2094"/>
                    </a:lnTo>
                    <a:lnTo>
                      <a:pt x="73" y="1312"/>
                    </a:lnTo>
                    <a:lnTo>
                      <a:pt x="73" y="863"/>
                    </a:lnTo>
                    <a:lnTo>
                      <a:pt x="854" y="153"/>
                    </a:lnTo>
                    <a:cubicBezTo>
                      <a:pt x="899" y="153"/>
                      <a:pt x="935" y="108"/>
                      <a:pt x="935" y="72"/>
                    </a:cubicBezTo>
                    <a:cubicBezTo>
                      <a:pt x="935" y="36"/>
                      <a:pt x="899" y="0"/>
                      <a:pt x="8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 rot="-5400000">
                <a:off x="6630720" y="3382519"/>
                <a:ext cx="108506" cy="1015072"/>
              </a:xfrm>
              <a:custGeom>
                <a:rect b="b" l="l" r="r" t="t"/>
                <a:pathLst>
                  <a:path extrusionOk="0" h="9851" w="1053">
                    <a:moveTo>
                      <a:pt x="82" y="0"/>
                    </a:moveTo>
                    <a:cubicBezTo>
                      <a:pt x="46" y="0"/>
                      <a:pt x="1" y="36"/>
                      <a:pt x="1" y="72"/>
                    </a:cubicBezTo>
                    <a:cubicBezTo>
                      <a:pt x="1" y="108"/>
                      <a:pt x="46" y="153"/>
                      <a:pt x="82" y="153"/>
                    </a:cubicBezTo>
                    <a:lnTo>
                      <a:pt x="117" y="153"/>
                    </a:lnTo>
                    <a:lnTo>
                      <a:pt x="1016" y="935"/>
                    </a:lnTo>
                    <a:lnTo>
                      <a:pt x="1016" y="9850"/>
                    </a:lnTo>
                    <a:lnTo>
                      <a:pt x="1052" y="9850"/>
                    </a:lnTo>
                    <a:lnTo>
                      <a:pt x="1052" y="935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17" y="0"/>
                      <a:pt x="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 rot="-5400000">
                <a:off x="6332107" y="3125531"/>
                <a:ext cx="111186" cy="1609627"/>
              </a:xfrm>
              <a:custGeom>
                <a:rect b="b" l="l" r="r" t="t"/>
                <a:pathLst>
                  <a:path extrusionOk="0" h="15621" w="1079">
                    <a:moveTo>
                      <a:pt x="1007" y="1"/>
                    </a:moveTo>
                    <a:cubicBezTo>
                      <a:pt x="971" y="1"/>
                      <a:pt x="935" y="36"/>
                      <a:pt x="935" y="81"/>
                    </a:cubicBezTo>
                    <a:cubicBezTo>
                      <a:pt x="935" y="117"/>
                      <a:pt x="971" y="117"/>
                      <a:pt x="971" y="153"/>
                    </a:cubicBezTo>
                    <a:lnTo>
                      <a:pt x="971" y="3523"/>
                    </a:lnTo>
                    <a:lnTo>
                      <a:pt x="72" y="4350"/>
                    </a:lnTo>
                    <a:lnTo>
                      <a:pt x="72" y="12133"/>
                    </a:lnTo>
                    <a:lnTo>
                      <a:pt x="971" y="12996"/>
                    </a:lnTo>
                    <a:lnTo>
                      <a:pt x="971" y="15090"/>
                    </a:lnTo>
                    <a:lnTo>
                      <a:pt x="108" y="14308"/>
                    </a:lnTo>
                    <a:lnTo>
                      <a:pt x="108" y="13032"/>
                    </a:lnTo>
                    <a:cubicBezTo>
                      <a:pt x="144" y="13032"/>
                      <a:pt x="144" y="12996"/>
                      <a:pt x="144" y="12960"/>
                    </a:cubicBezTo>
                    <a:cubicBezTo>
                      <a:pt x="144" y="12924"/>
                      <a:pt x="144" y="12888"/>
                      <a:pt x="72" y="12888"/>
                    </a:cubicBezTo>
                    <a:cubicBezTo>
                      <a:pt x="36" y="12888"/>
                      <a:pt x="0" y="12924"/>
                      <a:pt x="0" y="12960"/>
                    </a:cubicBezTo>
                    <a:cubicBezTo>
                      <a:pt x="0" y="12996"/>
                      <a:pt x="36" y="13032"/>
                      <a:pt x="72" y="13032"/>
                    </a:cubicBezTo>
                    <a:lnTo>
                      <a:pt x="72" y="14308"/>
                    </a:lnTo>
                    <a:lnTo>
                      <a:pt x="971" y="15171"/>
                    </a:lnTo>
                    <a:lnTo>
                      <a:pt x="971" y="15620"/>
                    </a:lnTo>
                    <a:lnTo>
                      <a:pt x="1043" y="15620"/>
                    </a:lnTo>
                    <a:lnTo>
                      <a:pt x="1043" y="12996"/>
                    </a:lnTo>
                    <a:lnTo>
                      <a:pt x="108" y="12133"/>
                    </a:lnTo>
                    <a:lnTo>
                      <a:pt x="108" y="4386"/>
                    </a:lnTo>
                    <a:lnTo>
                      <a:pt x="1043" y="3523"/>
                    </a:lnTo>
                    <a:lnTo>
                      <a:pt x="1043" y="153"/>
                    </a:lnTo>
                    <a:cubicBezTo>
                      <a:pt x="1079" y="117"/>
                      <a:pt x="1079" y="117"/>
                      <a:pt x="1079" y="81"/>
                    </a:cubicBezTo>
                    <a:cubicBezTo>
                      <a:pt x="1079" y="36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6"/>
              <p:cNvSpPr/>
              <p:nvPr/>
            </p:nvSpPr>
            <p:spPr>
              <a:xfrm rot="-5400000">
                <a:off x="6331643" y="2203649"/>
                <a:ext cx="112113" cy="1609627"/>
              </a:xfrm>
              <a:custGeom>
                <a:rect b="b" l="l" r="r" t="t"/>
                <a:pathLst>
                  <a:path extrusionOk="0" h="15621" w="1088">
                    <a:moveTo>
                      <a:pt x="81" y="1"/>
                    </a:moveTo>
                    <a:cubicBezTo>
                      <a:pt x="45" y="1"/>
                      <a:pt x="1" y="36"/>
                      <a:pt x="1" y="81"/>
                    </a:cubicBezTo>
                    <a:cubicBezTo>
                      <a:pt x="1" y="117"/>
                      <a:pt x="45" y="117"/>
                      <a:pt x="81" y="153"/>
                    </a:cubicBezTo>
                    <a:lnTo>
                      <a:pt x="81" y="3523"/>
                    </a:lnTo>
                    <a:lnTo>
                      <a:pt x="980" y="4386"/>
                    </a:lnTo>
                    <a:lnTo>
                      <a:pt x="980" y="12133"/>
                    </a:lnTo>
                    <a:lnTo>
                      <a:pt x="81" y="12996"/>
                    </a:lnTo>
                    <a:lnTo>
                      <a:pt x="81" y="15620"/>
                    </a:lnTo>
                    <a:lnTo>
                      <a:pt x="117" y="15620"/>
                    </a:lnTo>
                    <a:lnTo>
                      <a:pt x="117" y="15171"/>
                    </a:lnTo>
                    <a:lnTo>
                      <a:pt x="1052" y="14308"/>
                    </a:lnTo>
                    <a:lnTo>
                      <a:pt x="1052" y="13032"/>
                    </a:lnTo>
                    <a:cubicBezTo>
                      <a:pt x="1088" y="13032"/>
                      <a:pt x="1088" y="12996"/>
                      <a:pt x="1088" y="12960"/>
                    </a:cubicBezTo>
                    <a:cubicBezTo>
                      <a:pt x="1088" y="12924"/>
                      <a:pt x="1052" y="12888"/>
                      <a:pt x="1016" y="12888"/>
                    </a:cubicBezTo>
                    <a:cubicBezTo>
                      <a:pt x="980" y="12888"/>
                      <a:pt x="944" y="12924"/>
                      <a:pt x="944" y="12960"/>
                    </a:cubicBezTo>
                    <a:cubicBezTo>
                      <a:pt x="944" y="12996"/>
                      <a:pt x="980" y="13032"/>
                      <a:pt x="980" y="13032"/>
                    </a:cubicBezTo>
                    <a:lnTo>
                      <a:pt x="980" y="14308"/>
                    </a:lnTo>
                    <a:lnTo>
                      <a:pt x="117" y="15090"/>
                    </a:lnTo>
                    <a:lnTo>
                      <a:pt x="117" y="12996"/>
                    </a:lnTo>
                    <a:lnTo>
                      <a:pt x="1052" y="12133"/>
                    </a:lnTo>
                    <a:lnTo>
                      <a:pt x="1052" y="4350"/>
                    </a:lnTo>
                    <a:lnTo>
                      <a:pt x="117" y="3523"/>
                    </a:lnTo>
                    <a:lnTo>
                      <a:pt x="117" y="153"/>
                    </a:lnTo>
                    <a:cubicBezTo>
                      <a:pt x="153" y="117"/>
                      <a:pt x="189" y="117"/>
                      <a:pt x="189" y="81"/>
                    </a:cubicBezTo>
                    <a:cubicBezTo>
                      <a:pt x="189" y="36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6"/>
              <p:cNvSpPr/>
              <p:nvPr/>
            </p:nvSpPr>
            <p:spPr>
              <a:xfrm rot="-5400000">
                <a:off x="6490017" y="2716702"/>
                <a:ext cx="112113" cy="1292874"/>
              </a:xfrm>
              <a:custGeom>
                <a:rect b="b" l="l" r="r" t="t"/>
                <a:pathLst>
                  <a:path extrusionOk="0" h="12547" w="1088">
                    <a:moveTo>
                      <a:pt x="1016" y="0"/>
                    </a:moveTo>
                    <a:cubicBezTo>
                      <a:pt x="971" y="0"/>
                      <a:pt x="935" y="36"/>
                      <a:pt x="935" y="72"/>
                    </a:cubicBezTo>
                    <a:cubicBezTo>
                      <a:pt x="935" y="108"/>
                      <a:pt x="935" y="153"/>
                      <a:pt x="971" y="153"/>
                    </a:cubicBezTo>
                    <a:lnTo>
                      <a:pt x="971" y="6669"/>
                    </a:lnTo>
                    <a:lnTo>
                      <a:pt x="0" y="7567"/>
                    </a:lnTo>
                    <a:lnTo>
                      <a:pt x="0" y="12546"/>
                    </a:lnTo>
                    <a:lnTo>
                      <a:pt x="72" y="12546"/>
                    </a:lnTo>
                    <a:lnTo>
                      <a:pt x="72" y="7603"/>
                    </a:lnTo>
                    <a:lnTo>
                      <a:pt x="1052" y="6705"/>
                    </a:lnTo>
                    <a:lnTo>
                      <a:pt x="1052" y="153"/>
                    </a:lnTo>
                    <a:cubicBezTo>
                      <a:pt x="1088" y="153"/>
                      <a:pt x="1088" y="108"/>
                      <a:pt x="1088" y="72"/>
                    </a:cubicBezTo>
                    <a:cubicBezTo>
                      <a:pt x="1088" y="36"/>
                      <a:pt x="1052" y="0"/>
                      <a:pt x="10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5" name="Google Shape;795;p16"/>
            <p:cNvGrpSpPr/>
            <p:nvPr/>
          </p:nvGrpSpPr>
          <p:grpSpPr>
            <a:xfrm flipH="1" rot="10800000">
              <a:off x="7837011" y="-182242"/>
              <a:ext cx="1609627" cy="1300313"/>
              <a:chOff x="5582886" y="2817108"/>
              <a:chExt cx="1609627" cy="1300313"/>
            </a:xfrm>
          </p:grpSpPr>
          <p:sp>
            <p:nvSpPr>
              <p:cNvPr id="796" name="Google Shape;796;p16"/>
              <p:cNvSpPr/>
              <p:nvPr/>
            </p:nvSpPr>
            <p:spPr>
              <a:xfrm rot="-5400000">
                <a:off x="6628917" y="2538846"/>
                <a:ext cx="112113" cy="1015072"/>
              </a:xfrm>
              <a:custGeom>
                <a:rect b="b" l="l" r="r" t="t"/>
                <a:pathLst>
                  <a:path extrusionOk="0" h="9851" w="1088">
                    <a:moveTo>
                      <a:pt x="1007" y="0"/>
                    </a:moveTo>
                    <a:cubicBezTo>
                      <a:pt x="935" y="0"/>
                      <a:pt x="899" y="36"/>
                      <a:pt x="899" y="72"/>
                    </a:cubicBezTo>
                    <a:lnTo>
                      <a:pt x="935" y="108"/>
                    </a:lnTo>
                    <a:lnTo>
                      <a:pt x="0" y="935"/>
                    </a:lnTo>
                    <a:lnTo>
                      <a:pt x="0" y="9850"/>
                    </a:lnTo>
                    <a:lnTo>
                      <a:pt x="72" y="9850"/>
                    </a:lnTo>
                    <a:lnTo>
                      <a:pt x="72" y="935"/>
                    </a:lnTo>
                    <a:lnTo>
                      <a:pt x="971" y="153"/>
                    </a:lnTo>
                    <a:lnTo>
                      <a:pt x="1007" y="153"/>
                    </a:lnTo>
                    <a:cubicBezTo>
                      <a:pt x="1043" y="153"/>
                      <a:pt x="1088" y="108"/>
                      <a:pt x="1088" y="72"/>
                    </a:cubicBezTo>
                    <a:cubicBezTo>
                      <a:pt x="1088" y="36"/>
                      <a:pt x="1043" y="0"/>
                      <a:pt x="10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 rot="-5400000">
                <a:off x="6567298" y="2539363"/>
                <a:ext cx="96450" cy="1153973"/>
              </a:xfrm>
              <a:custGeom>
                <a:rect b="b" l="l" r="r" t="t"/>
                <a:pathLst>
                  <a:path extrusionOk="0" h="11199" w="936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108"/>
                      <a:pt x="37" y="153"/>
                      <a:pt x="73" y="153"/>
                    </a:cubicBezTo>
                    <a:lnTo>
                      <a:pt x="118" y="153"/>
                    </a:lnTo>
                    <a:lnTo>
                      <a:pt x="900" y="863"/>
                    </a:lnTo>
                    <a:lnTo>
                      <a:pt x="900" y="1312"/>
                    </a:lnTo>
                    <a:lnTo>
                      <a:pt x="73" y="2094"/>
                    </a:lnTo>
                    <a:lnTo>
                      <a:pt x="73" y="11198"/>
                    </a:lnTo>
                    <a:lnTo>
                      <a:pt x="118" y="11198"/>
                    </a:lnTo>
                    <a:lnTo>
                      <a:pt x="118" y="2130"/>
                    </a:lnTo>
                    <a:lnTo>
                      <a:pt x="936" y="1348"/>
                    </a:lnTo>
                    <a:lnTo>
                      <a:pt x="936" y="827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 rot="-5400000">
                <a:off x="6539941" y="2716650"/>
                <a:ext cx="112216" cy="1192923"/>
              </a:xfrm>
              <a:custGeom>
                <a:rect b="b" l="l" r="r" t="t"/>
                <a:pathLst>
                  <a:path extrusionOk="0" h="11577" w="1089">
                    <a:moveTo>
                      <a:pt x="1016" y="1"/>
                    </a:moveTo>
                    <a:cubicBezTo>
                      <a:pt x="980" y="1"/>
                      <a:pt x="935" y="37"/>
                      <a:pt x="935" y="82"/>
                    </a:cubicBezTo>
                    <a:cubicBezTo>
                      <a:pt x="935" y="118"/>
                      <a:pt x="935" y="154"/>
                      <a:pt x="980" y="154"/>
                    </a:cubicBezTo>
                    <a:lnTo>
                      <a:pt x="980" y="5878"/>
                    </a:lnTo>
                    <a:lnTo>
                      <a:pt x="1" y="6777"/>
                    </a:lnTo>
                    <a:lnTo>
                      <a:pt x="1" y="11576"/>
                    </a:lnTo>
                    <a:lnTo>
                      <a:pt x="82" y="11576"/>
                    </a:lnTo>
                    <a:lnTo>
                      <a:pt x="82" y="6822"/>
                    </a:lnTo>
                    <a:lnTo>
                      <a:pt x="1052" y="5923"/>
                    </a:lnTo>
                    <a:lnTo>
                      <a:pt x="1052" y="154"/>
                    </a:lnTo>
                    <a:cubicBezTo>
                      <a:pt x="1088" y="154"/>
                      <a:pt x="1088" y="118"/>
                      <a:pt x="1088" y="82"/>
                    </a:cubicBezTo>
                    <a:cubicBezTo>
                      <a:pt x="1088" y="37"/>
                      <a:pt x="1052" y="1"/>
                      <a:pt x="101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 rot="-5400000">
                <a:off x="7032169" y="3116248"/>
                <a:ext cx="92740" cy="227930"/>
              </a:xfrm>
              <a:custGeom>
                <a:rect b="b" l="l" r="r" t="t"/>
                <a:pathLst>
                  <a:path extrusionOk="0" h="2212" w="900">
                    <a:moveTo>
                      <a:pt x="81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08"/>
                      <a:pt x="36" y="153"/>
                      <a:pt x="81" y="153"/>
                    </a:cubicBezTo>
                    <a:lnTo>
                      <a:pt x="81" y="1537"/>
                    </a:lnTo>
                    <a:lnTo>
                      <a:pt x="791" y="2211"/>
                    </a:lnTo>
                    <a:lnTo>
                      <a:pt x="899" y="2211"/>
                    </a:lnTo>
                    <a:lnTo>
                      <a:pt x="153" y="1501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 rot="-5400000">
                <a:off x="6817790" y="2597166"/>
                <a:ext cx="154774" cy="594658"/>
              </a:xfrm>
              <a:custGeom>
                <a:rect b="b" l="l" r="r" t="t"/>
                <a:pathLst>
                  <a:path extrusionOk="0" h="5771" w="1502">
                    <a:moveTo>
                      <a:pt x="1429" y="0"/>
                    </a:moveTo>
                    <a:cubicBezTo>
                      <a:pt x="1393" y="0"/>
                      <a:pt x="1348" y="36"/>
                      <a:pt x="1348" y="72"/>
                    </a:cubicBezTo>
                    <a:cubicBezTo>
                      <a:pt x="1348" y="117"/>
                      <a:pt x="1348" y="117"/>
                      <a:pt x="1393" y="117"/>
                    </a:cubicBezTo>
                    <a:lnTo>
                      <a:pt x="1393" y="710"/>
                    </a:lnTo>
                    <a:lnTo>
                      <a:pt x="944" y="1124"/>
                    </a:lnTo>
                    <a:lnTo>
                      <a:pt x="944" y="4872"/>
                    </a:lnTo>
                    <a:lnTo>
                      <a:pt x="0" y="5689"/>
                    </a:lnTo>
                    <a:lnTo>
                      <a:pt x="0" y="5770"/>
                    </a:lnTo>
                    <a:lnTo>
                      <a:pt x="81" y="5770"/>
                    </a:lnTo>
                    <a:lnTo>
                      <a:pt x="81" y="5734"/>
                    </a:lnTo>
                    <a:lnTo>
                      <a:pt x="1016" y="4872"/>
                    </a:lnTo>
                    <a:lnTo>
                      <a:pt x="1016" y="1124"/>
                    </a:lnTo>
                    <a:lnTo>
                      <a:pt x="1465" y="710"/>
                    </a:lnTo>
                    <a:lnTo>
                      <a:pt x="1465" y="117"/>
                    </a:lnTo>
                    <a:cubicBezTo>
                      <a:pt x="1465" y="117"/>
                      <a:pt x="1501" y="117"/>
                      <a:pt x="1501" y="72"/>
                    </a:cubicBezTo>
                    <a:cubicBezTo>
                      <a:pt x="1501" y="36"/>
                      <a:pt x="1465" y="0"/>
                      <a:pt x="14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6"/>
              <p:cNvSpPr/>
              <p:nvPr/>
            </p:nvSpPr>
            <p:spPr>
              <a:xfrm rot="-5400000">
                <a:off x="6550142" y="2371247"/>
                <a:ext cx="107579" cy="1177158"/>
              </a:xfrm>
              <a:custGeom>
                <a:rect b="b" l="l" r="r" t="t"/>
                <a:pathLst>
                  <a:path extrusionOk="0" h="11424" w="1044">
                    <a:moveTo>
                      <a:pt x="971" y="1"/>
                    </a:moveTo>
                    <a:cubicBezTo>
                      <a:pt x="900" y="1"/>
                      <a:pt x="855" y="36"/>
                      <a:pt x="855" y="72"/>
                    </a:cubicBezTo>
                    <a:cubicBezTo>
                      <a:pt x="855" y="108"/>
                      <a:pt x="900" y="153"/>
                      <a:pt x="936" y="153"/>
                    </a:cubicBezTo>
                    <a:lnTo>
                      <a:pt x="936" y="10300"/>
                    </a:lnTo>
                    <a:lnTo>
                      <a:pt x="1" y="11163"/>
                    </a:lnTo>
                    <a:lnTo>
                      <a:pt x="1" y="11423"/>
                    </a:lnTo>
                    <a:lnTo>
                      <a:pt x="73" y="11423"/>
                    </a:lnTo>
                    <a:lnTo>
                      <a:pt x="73" y="11163"/>
                    </a:lnTo>
                    <a:lnTo>
                      <a:pt x="971" y="10336"/>
                    </a:lnTo>
                    <a:lnTo>
                      <a:pt x="971" y="153"/>
                    </a:lnTo>
                    <a:cubicBezTo>
                      <a:pt x="1007" y="153"/>
                      <a:pt x="1043" y="108"/>
                      <a:pt x="1043" y="72"/>
                    </a:cubicBezTo>
                    <a:cubicBezTo>
                      <a:pt x="1043" y="36"/>
                      <a:pt x="1007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6"/>
              <p:cNvSpPr/>
              <p:nvPr/>
            </p:nvSpPr>
            <p:spPr>
              <a:xfrm rot="-5400000">
                <a:off x="6979876" y="3110221"/>
                <a:ext cx="65846" cy="359412"/>
              </a:xfrm>
              <a:custGeom>
                <a:rect b="b" l="l" r="r" t="t"/>
                <a:pathLst>
                  <a:path extrusionOk="0" h="3488" w="639">
                    <a:moveTo>
                      <a:pt x="81" y="0"/>
                    </a:moveTo>
                    <a:cubicBezTo>
                      <a:pt x="36" y="0"/>
                      <a:pt x="0" y="0"/>
                      <a:pt x="0" y="81"/>
                    </a:cubicBezTo>
                    <a:cubicBezTo>
                      <a:pt x="0" y="81"/>
                      <a:pt x="36" y="117"/>
                      <a:pt x="81" y="117"/>
                    </a:cubicBezTo>
                    <a:lnTo>
                      <a:pt x="81" y="3002"/>
                    </a:lnTo>
                    <a:lnTo>
                      <a:pt x="566" y="3487"/>
                    </a:lnTo>
                    <a:lnTo>
                      <a:pt x="638" y="3487"/>
                    </a:lnTo>
                    <a:lnTo>
                      <a:pt x="117" y="3002"/>
                    </a:lnTo>
                    <a:lnTo>
                      <a:pt x="117" y="117"/>
                    </a:lnTo>
                    <a:cubicBezTo>
                      <a:pt x="153" y="117"/>
                      <a:pt x="189" y="81"/>
                      <a:pt x="189" y="81"/>
                    </a:cubicBezTo>
                    <a:cubicBezTo>
                      <a:pt x="189" y="0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 rot="-5400000">
                <a:off x="6721499" y="2998163"/>
                <a:ext cx="112113" cy="829904"/>
              </a:xfrm>
              <a:custGeom>
                <a:rect b="b" l="l" r="r" t="t"/>
                <a:pathLst>
                  <a:path extrusionOk="0" h="8054" w="1088">
                    <a:moveTo>
                      <a:pt x="1007" y="1"/>
                    </a:moveTo>
                    <a:cubicBezTo>
                      <a:pt x="971" y="1"/>
                      <a:pt x="935" y="37"/>
                      <a:pt x="935" y="73"/>
                    </a:cubicBezTo>
                    <a:cubicBezTo>
                      <a:pt x="935" y="109"/>
                      <a:pt x="935" y="109"/>
                      <a:pt x="971" y="154"/>
                    </a:cubicBezTo>
                    <a:lnTo>
                      <a:pt x="971" y="2023"/>
                    </a:lnTo>
                    <a:lnTo>
                      <a:pt x="0" y="2886"/>
                    </a:lnTo>
                    <a:lnTo>
                      <a:pt x="0" y="8053"/>
                    </a:lnTo>
                    <a:lnTo>
                      <a:pt x="72" y="8053"/>
                    </a:lnTo>
                    <a:lnTo>
                      <a:pt x="72" y="2922"/>
                    </a:lnTo>
                    <a:lnTo>
                      <a:pt x="1052" y="2023"/>
                    </a:lnTo>
                    <a:lnTo>
                      <a:pt x="1052" y="154"/>
                    </a:lnTo>
                    <a:cubicBezTo>
                      <a:pt x="1088" y="109"/>
                      <a:pt x="1088" y="109"/>
                      <a:pt x="1088" y="73"/>
                    </a:cubicBezTo>
                    <a:cubicBezTo>
                      <a:pt x="1088" y="37"/>
                      <a:pt x="1052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 rot="-5400000">
                <a:off x="6527008" y="3065814"/>
                <a:ext cx="157556" cy="1173448"/>
              </a:xfrm>
              <a:custGeom>
                <a:rect b="b" l="l" r="r" t="t"/>
                <a:pathLst>
                  <a:path extrusionOk="0" h="11388" w="1529">
                    <a:moveTo>
                      <a:pt x="747" y="0"/>
                    </a:moveTo>
                    <a:cubicBezTo>
                      <a:pt x="711" y="0"/>
                      <a:pt x="675" y="36"/>
                      <a:pt x="675" y="72"/>
                    </a:cubicBezTo>
                    <a:cubicBezTo>
                      <a:pt x="675" y="72"/>
                      <a:pt x="711" y="117"/>
                      <a:pt x="711" y="153"/>
                    </a:cubicBezTo>
                    <a:lnTo>
                      <a:pt x="711" y="8988"/>
                    </a:lnTo>
                    <a:lnTo>
                      <a:pt x="1421" y="9590"/>
                    </a:lnTo>
                    <a:lnTo>
                      <a:pt x="1421" y="10408"/>
                    </a:lnTo>
                    <a:lnTo>
                      <a:pt x="109" y="9248"/>
                    </a:lnTo>
                    <a:lnTo>
                      <a:pt x="109" y="5653"/>
                    </a:lnTo>
                    <a:cubicBezTo>
                      <a:pt x="145" y="5653"/>
                      <a:pt x="145" y="5617"/>
                      <a:pt x="145" y="5582"/>
                    </a:cubicBezTo>
                    <a:cubicBezTo>
                      <a:pt x="145" y="5546"/>
                      <a:pt x="109" y="5510"/>
                      <a:pt x="73" y="5510"/>
                    </a:cubicBezTo>
                    <a:cubicBezTo>
                      <a:pt x="37" y="5510"/>
                      <a:pt x="1" y="5546"/>
                      <a:pt x="1" y="5582"/>
                    </a:cubicBezTo>
                    <a:cubicBezTo>
                      <a:pt x="1" y="5617"/>
                      <a:pt x="37" y="5653"/>
                      <a:pt x="37" y="5653"/>
                    </a:cubicBezTo>
                    <a:lnTo>
                      <a:pt x="37" y="9248"/>
                    </a:lnTo>
                    <a:lnTo>
                      <a:pt x="1421" y="10489"/>
                    </a:lnTo>
                    <a:lnTo>
                      <a:pt x="1421" y="11387"/>
                    </a:lnTo>
                    <a:lnTo>
                      <a:pt x="1457" y="11387"/>
                    </a:lnTo>
                    <a:lnTo>
                      <a:pt x="1457" y="2472"/>
                    </a:lnTo>
                    <a:cubicBezTo>
                      <a:pt x="1493" y="2472"/>
                      <a:pt x="1529" y="2436"/>
                      <a:pt x="1529" y="2400"/>
                    </a:cubicBezTo>
                    <a:cubicBezTo>
                      <a:pt x="1529" y="2364"/>
                      <a:pt x="1493" y="2319"/>
                      <a:pt x="1457" y="2319"/>
                    </a:cubicBezTo>
                    <a:cubicBezTo>
                      <a:pt x="1385" y="2319"/>
                      <a:pt x="1349" y="2364"/>
                      <a:pt x="1349" y="2400"/>
                    </a:cubicBezTo>
                    <a:cubicBezTo>
                      <a:pt x="1349" y="2436"/>
                      <a:pt x="1385" y="2472"/>
                      <a:pt x="1421" y="2472"/>
                    </a:cubicBezTo>
                    <a:lnTo>
                      <a:pt x="1421" y="9509"/>
                    </a:lnTo>
                    <a:lnTo>
                      <a:pt x="783" y="8952"/>
                    </a:lnTo>
                    <a:lnTo>
                      <a:pt x="783" y="153"/>
                    </a:lnTo>
                    <a:cubicBezTo>
                      <a:pt x="819" y="117"/>
                      <a:pt x="854" y="117"/>
                      <a:pt x="854" y="72"/>
                    </a:cubicBezTo>
                    <a:cubicBezTo>
                      <a:pt x="854" y="36"/>
                      <a:pt x="819" y="0"/>
                      <a:pt x="7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 rot="-5400000">
                <a:off x="6640406" y="2967148"/>
                <a:ext cx="112216" cy="991990"/>
              </a:xfrm>
              <a:custGeom>
                <a:rect b="b" l="l" r="r" t="t"/>
                <a:pathLst>
                  <a:path extrusionOk="0" h="9627" w="1089">
                    <a:moveTo>
                      <a:pt x="1007" y="1"/>
                    </a:moveTo>
                    <a:cubicBezTo>
                      <a:pt x="971" y="1"/>
                      <a:pt x="935" y="1"/>
                      <a:pt x="935" y="73"/>
                    </a:cubicBezTo>
                    <a:cubicBezTo>
                      <a:pt x="935" y="73"/>
                      <a:pt x="935" y="109"/>
                      <a:pt x="971" y="109"/>
                    </a:cubicBezTo>
                    <a:lnTo>
                      <a:pt x="971" y="3407"/>
                    </a:lnTo>
                    <a:lnTo>
                      <a:pt x="1" y="4270"/>
                    </a:lnTo>
                    <a:lnTo>
                      <a:pt x="37" y="4306"/>
                    </a:lnTo>
                    <a:lnTo>
                      <a:pt x="1" y="4306"/>
                    </a:lnTo>
                    <a:lnTo>
                      <a:pt x="1" y="9626"/>
                    </a:lnTo>
                    <a:lnTo>
                      <a:pt x="73" y="9626"/>
                    </a:lnTo>
                    <a:lnTo>
                      <a:pt x="73" y="4306"/>
                    </a:lnTo>
                    <a:lnTo>
                      <a:pt x="1043" y="3407"/>
                    </a:lnTo>
                    <a:lnTo>
                      <a:pt x="1043" y="109"/>
                    </a:lnTo>
                    <a:cubicBezTo>
                      <a:pt x="1088" y="109"/>
                      <a:pt x="1088" y="73"/>
                      <a:pt x="1088" y="73"/>
                    </a:cubicBezTo>
                    <a:cubicBezTo>
                      <a:pt x="1088" y="1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 rot="-5400000">
                <a:off x="6820161" y="3745076"/>
                <a:ext cx="150034" cy="594658"/>
              </a:xfrm>
              <a:custGeom>
                <a:rect b="b" l="l" r="r" t="t"/>
                <a:pathLst>
                  <a:path extrusionOk="0" h="5771" w="1456">
                    <a:moveTo>
                      <a:pt x="72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17"/>
                      <a:pt x="0" y="117"/>
                      <a:pt x="36" y="117"/>
                    </a:cubicBezTo>
                    <a:lnTo>
                      <a:pt x="36" y="710"/>
                    </a:lnTo>
                    <a:lnTo>
                      <a:pt x="485" y="1124"/>
                    </a:lnTo>
                    <a:lnTo>
                      <a:pt x="485" y="4872"/>
                    </a:lnTo>
                    <a:lnTo>
                      <a:pt x="1420" y="5734"/>
                    </a:lnTo>
                    <a:lnTo>
                      <a:pt x="1420" y="5770"/>
                    </a:lnTo>
                    <a:lnTo>
                      <a:pt x="1456" y="5770"/>
                    </a:lnTo>
                    <a:lnTo>
                      <a:pt x="1456" y="5689"/>
                    </a:lnTo>
                    <a:lnTo>
                      <a:pt x="521" y="4872"/>
                    </a:lnTo>
                    <a:lnTo>
                      <a:pt x="521" y="1124"/>
                    </a:lnTo>
                    <a:lnTo>
                      <a:pt x="72" y="710"/>
                    </a:lnTo>
                    <a:lnTo>
                      <a:pt x="72" y="117"/>
                    </a:lnTo>
                    <a:cubicBezTo>
                      <a:pt x="108" y="117"/>
                      <a:pt x="153" y="117"/>
                      <a:pt x="153" y="72"/>
                    </a:cubicBezTo>
                    <a:cubicBezTo>
                      <a:pt x="153" y="36"/>
                      <a:pt x="108" y="0"/>
                      <a:pt x="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 rot="-5400000">
                <a:off x="6550142" y="3386229"/>
                <a:ext cx="107579" cy="1177158"/>
              </a:xfrm>
              <a:custGeom>
                <a:rect b="b" l="l" r="r" t="t"/>
                <a:pathLst>
                  <a:path extrusionOk="0" h="11424" w="1044">
                    <a:moveTo>
                      <a:pt x="73" y="1"/>
                    </a:moveTo>
                    <a:cubicBezTo>
                      <a:pt x="37" y="1"/>
                      <a:pt x="1" y="36"/>
                      <a:pt x="1" y="72"/>
                    </a:cubicBezTo>
                    <a:cubicBezTo>
                      <a:pt x="1" y="108"/>
                      <a:pt x="1" y="153"/>
                      <a:pt x="37" y="153"/>
                    </a:cubicBezTo>
                    <a:lnTo>
                      <a:pt x="37" y="10336"/>
                    </a:lnTo>
                    <a:lnTo>
                      <a:pt x="971" y="11163"/>
                    </a:lnTo>
                    <a:lnTo>
                      <a:pt x="971" y="11423"/>
                    </a:lnTo>
                    <a:lnTo>
                      <a:pt x="1043" y="11423"/>
                    </a:lnTo>
                    <a:lnTo>
                      <a:pt x="1043" y="11163"/>
                    </a:lnTo>
                    <a:lnTo>
                      <a:pt x="109" y="10300"/>
                    </a:lnTo>
                    <a:lnTo>
                      <a:pt x="109" y="153"/>
                    </a:lnTo>
                    <a:cubicBezTo>
                      <a:pt x="145" y="153"/>
                      <a:pt x="145" y="108"/>
                      <a:pt x="145" y="72"/>
                    </a:cubicBezTo>
                    <a:cubicBezTo>
                      <a:pt x="145" y="36"/>
                      <a:pt x="109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 rot="-5400000">
                <a:off x="7134490" y="3673303"/>
                <a:ext cx="14942" cy="101085"/>
              </a:xfrm>
              <a:custGeom>
                <a:rect b="b" l="l" r="r" t="t"/>
                <a:pathLst>
                  <a:path extrusionOk="0" h="981" w="145">
                    <a:moveTo>
                      <a:pt x="73" y="1"/>
                    </a:moveTo>
                    <a:cubicBezTo>
                      <a:pt x="37" y="1"/>
                      <a:pt x="1" y="46"/>
                      <a:pt x="1" y="82"/>
                    </a:cubicBezTo>
                    <a:cubicBezTo>
                      <a:pt x="1" y="117"/>
                      <a:pt x="37" y="153"/>
                      <a:pt x="37" y="153"/>
                    </a:cubicBezTo>
                    <a:lnTo>
                      <a:pt x="37" y="980"/>
                    </a:lnTo>
                    <a:lnTo>
                      <a:pt x="109" y="980"/>
                    </a:lnTo>
                    <a:lnTo>
                      <a:pt x="109" y="153"/>
                    </a:lnTo>
                    <a:cubicBezTo>
                      <a:pt x="145" y="153"/>
                      <a:pt x="145" y="117"/>
                      <a:pt x="145" y="82"/>
                    </a:cubicBezTo>
                    <a:cubicBezTo>
                      <a:pt x="145" y="46"/>
                      <a:pt x="109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 rot="-5400000">
                <a:off x="6567298" y="3245007"/>
                <a:ext cx="96450" cy="1153973"/>
              </a:xfrm>
              <a:custGeom>
                <a:rect b="b" l="l" r="r" t="t"/>
                <a:pathLst>
                  <a:path extrusionOk="0" h="11199" w="936">
                    <a:moveTo>
                      <a:pt x="854" y="0"/>
                    </a:moveTo>
                    <a:cubicBezTo>
                      <a:pt x="818" y="0"/>
                      <a:pt x="783" y="36"/>
                      <a:pt x="783" y="72"/>
                    </a:cubicBezTo>
                    <a:lnTo>
                      <a:pt x="783" y="108"/>
                    </a:lnTo>
                    <a:lnTo>
                      <a:pt x="1" y="827"/>
                    </a:lnTo>
                    <a:lnTo>
                      <a:pt x="1" y="1348"/>
                    </a:lnTo>
                    <a:lnTo>
                      <a:pt x="854" y="2130"/>
                    </a:lnTo>
                    <a:lnTo>
                      <a:pt x="854" y="11198"/>
                    </a:lnTo>
                    <a:lnTo>
                      <a:pt x="899" y="11198"/>
                    </a:lnTo>
                    <a:lnTo>
                      <a:pt x="899" y="2094"/>
                    </a:lnTo>
                    <a:lnTo>
                      <a:pt x="73" y="1312"/>
                    </a:lnTo>
                    <a:lnTo>
                      <a:pt x="73" y="863"/>
                    </a:lnTo>
                    <a:lnTo>
                      <a:pt x="854" y="153"/>
                    </a:lnTo>
                    <a:cubicBezTo>
                      <a:pt x="899" y="153"/>
                      <a:pt x="935" y="108"/>
                      <a:pt x="935" y="72"/>
                    </a:cubicBezTo>
                    <a:cubicBezTo>
                      <a:pt x="935" y="36"/>
                      <a:pt x="899" y="0"/>
                      <a:pt x="8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 rot="-5400000">
                <a:off x="6630720" y="3382519"/>
                <a:ext cx="108506" cy="1015072"/>
              </a:xfrm>
              <a:custGeom>
                <a:rect b="b" l="l" r="r" t="t"/>
                <a:pathLst>
                  <a:path extrusionOk="0" h="9851" w="1053">
                    <a:moveTo>
                      <a:pt x="82" y="0"/>
                    </a:moveTo>
                    <a:cubicBezTo>
                      <a:pt x="46" y="0"/>
                      <a:pt x="1" y="36"/>
                      <a:pt x="1" y="72"/>
                    </a:cubicBezTo>
                    <a:cubicBezTo>
                      <a:pt x="1" y="108"/>
                      <a:pt x="46" y="153"/>
                      <a:pt x="82" y="153"/>
                    </a:cubicBezTo>
                    <a:lnTo>
                      <a:pt x="117" y="153"/>
                    </a:lnTo>
                    <a:lnTo>
                      <a:pt x="1016" y="935"/>
                    </a:lnTo>
                    <a:lnTo>
                      <a:pt x="1016" y="9850"/>
                    </a:lnTo>
                    <a:lnTo>
                      <a:pt x="1052" y="9850"/>
                    </a:lnTo>
                    <a:lnTo>
                      <a:pt x="1052" y="935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17" y="0"/>
                      <a:pt x="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 rot="-5400000">
                <a:off x="6332107" y="3125531"/>
                <a:ext cx="111186" cy="1609627"/>
              </a:xfrm>
              <a:custGeom>
                <a:rect b="b" l="l" r="r" t="t"/>
                <a:pathLst>
                  <a:path extrusionOk="0" h="15621" w="1079">
                    <a:moveTo>
                      <a:pt x="1007" y="1"/>
                    </a:moveTo>
                    <a:cubicBezTo>
                      <a:pt x="971" y="1"/>
                      <a:pt x="935" y="36"/>
                      <a:pt x="935" y="81"/>
                    </a:cubicBezTo>
                    <a:cubicBezTo>
                      <a:pt x="935" y="117"/>
                      <a:pt x="971" y="117"/>
                      <a:pt x="971" y="153"/>
                    </a:cubicBezTo>
                    <a:lnTo>
                      <a:pt x="971" y="3523"/>
                    </a:lnTo>
                    <a:lnTo>
                      <a:pt x="72" y="4350"/>
                    </a:lnTo>
                    <a:lnTo>
                      <a:pt x="72" y="12133"/>
                    </a:lnTo>
                    <a:lnTo>
                      <a:pt x="971" y="12996"/>
                    </a:lnTo>
                    <a:lnTo>
                      <a:pt x="971" y="15090"/>
                    </a:lnTo>
                    <a:lnTo>
                      <a:pt x="108" y="14308"/>
                    </a:lnTo>
                    <a:lnTo>
                      <a:pt x="108" y="13032"/>
                    </a:lnTo>
                    <a:cubicBezTo>
                      <a:pt x="144" y="13032"/>
                      <a:pt x="144" y="12996"/>
                      <a:pt x="144" y="12960"/>
                    </a:cubicBezTo>
                    <a:cubicBezTo>
                      <a:pt x="144" y="12924"/>
                      <a:pt x="144" y="12888"/>
                      <a:pt x="72" y="12888"/>
                    </a:cubicBezTo>
                    <a:cubicBezTo>
                      <a:pt x="36" y="12888"/>
                      <a:pt x="0" y="12924"/>
                      <a:pt x="0" y="12960"/>
                    </a:cubicBezTo>
                    <a:cubicBezTo>
                      <a:pt x="0" y="12996"/>
                      <a:pt x="36" y="13032"/>
                      <a:pt x="72" y="13032"/>
                    </a:cubicBezTo>
                    <a:lnTo>
                      <a:pt x="72" y="14308"/>
                    </a:lnTo>
                    <a:lnTo>
                      <a:pt x="971" y="15171"/>
                    </a:lnTo>
                    <a:lnTo>
                      <a:pt x="971" y="15620"/>
                    </a:lnTo>
                    <a:lnTo>
                      <a:pt x="1043" y="15620"/>
                    </a:lnTo>
                    <a:lnTo>
                      <a:pt x="1043" y="12996"/>
                    </a:lnTo>
                    <a:lnTo>
                      <a:pt x="108" y="12133"/>
                    </a:lnTo>
                    <a:lnTo>
                      <a:pt x="108" y="4386"/>
                    </a:lnTo>
                    <a:lnTo>
                      <a:pt x="1043" y="3523"/>
                    </a:lnTo>
                    <a:lnTo>
                      <a:pt x="1043" y="153"/>
                    </a:lnTo>
                    <a:cubicBezTo>
                      <a:pt x="1079" y="117"/>
                      <a:pt x="1079" y="117"/>
                      <a:pt x="1079" y="81"/>
                    </a:cubicBezTo>
                    <a:cubicBezTo>
                      <a:pt x="1079" y="36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 rot="-5400000">
                <a:off x="6331643" y="2203649"/>
                <a:ext cx="112113" cy="1609627"/>
              </a:xfrm>
              <a:custGeom>
                <a:rect b="b" l="l" r="r" t="t"/>
                <a:pathLst>
                  <a:path extrusionOk="0" h="15621" w="1088">
                    <a:moveTo>
                      <a:pt x="81" y="1"/>
                    </a:moveTo>
                    <a:cubicBezTo>
                      <a:pt x="45" y="1"/>
                      <a:pt x="1" y="36"/>
                      <a:pt x="1" y="81"/>
                    </a:cubicBezTo>
                    <a:cubicBezTo>
                      <a:pt x="1" y="117"/>
                      <a:pt x="45" y="117"/>
                      <a:pt x="81" y="153"/>
                    </a:cubicBezTo>
                    <a:lnTo>
                      <a:pt x="81" y="3523"/>
                    </a:lnTo>
                    <a:lnTo>
                      <a:pt x="980" y="4386"/>
                    </a:lnTo>
                    <a:lnTo>
                      <a:pt x="980" y="12133"/>
                    </a:lnTo>
                    <a:lnTo>
                      <a:pt x="81" y="12996"/>
                    </a:lnTo>
                    <a:lnTo>
                      <a:pt x="81" y="15620"/>
                    </a:lnTo>
                    <a:lnTo>
                      <a:pt x="117" y="15620"/>
                    </a:lnTo>
                    <a:lnTo>
                      <a:pt x="117" y="15171"/>
                    </a:lnTo>
                    <a:lnTo>
                      <a:pt x="1052" y="14308"/>
                    </a:lnTo>
                    <a:lnTo>
                      <a:pt x="1052" y="13032"/>
                    </a:lnTo>
                    <a:cubicBezTo>
                      <a:pt x="1088" y="13032"/>
                      <a:pt x="1088" y="12996"/>
                      <a:pt x="1088" y="12960"/>
                    </a:cubicBezTo>
                    <a:cubicBezTo>
                      <a:pt x="1088" y="12924"/>
                      <a:pt x="1052" y="12888"/>
                      <a:pt x="1016" y="12888"/>
                    </a:cubicBezTo>
                    <a:cubicBezTo>
                      <a:pt x="980" y="12888"/>
                      <a:pt x="944" y="12924"/>
                      <a:pt x="944" y="12960"/>
                    </a:cubicBezTo>
                    <a:cubicBezTo>
                      <a:pt x="944" y="12996"/>
                      <a:pt x="980" y="13032"/>
                      <a:pt x="980" y="13032"/>
                    </a:cubicBezTo>
                    <a:lnTo>
                      <a:pt x="980" y="14308"/>
                    </a:lnTo>
                    <a:lnTo>
                      <a:pt x="117" y="15090"/>
                    </a:lnTo>
                    <a:lnTo>
                      <a:pt x="117" y="12996"/>
                    </a:lnTo>
                    <a:lnTo>
                      <a:pt x="1052" y="12133"/>
                    </a:lnTo>
                    <a:lnTo>
                      <a:pt x="1052" y="4350"/>
                    </a:lnTo>
                    <a:lnTo>
                      <a:pt x="117" y="3523"/>
                    </a:lnTo>
                    <a:lnTo>
                      <a:pt x="117" y="153"/>
                    </a:lnTo>
                    <a:cubicBezTo>
                      <a:pt x="153" y="117"/>
                      <a:pt x="189" y="117"/>
                      <a:pt x="189" y="81"/>
                    </a:cubicBezTo>
                    <a:cubicBezTo>
                      <a:pt x="189" y="36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 rot="-5400000">
                <a:off x="6490017" y="2716702"/>
                <a:ext cx="112113" cy="1292874"/>
              </a:xfrm>
              <a:custGeom>
                <a:rect b="b" l="l" r="r" t="t"/>
                <a:pathLst>
                  <a:path extrusionOk="0" h="12547" w="1088">
                    <a:moveTo>
                      <a:pt x="1016" y="0"/>
                    </a:moveTo>
                    <a:cubicBezTo>
                      <a:pt x="971" y="0"/>
                      <a:pt x="935" y="36"/>
                      <a:pt x="935" y="72"/>
                    </a:cubicBezTo>
                    <a:cubicBezTo>
                      <a:pt x="935" y="108"/>
                      <a:pt x="935" y="153"/>
                      <a:pt x="971" y="153"/>
                    </a:cubicBezTo>
                    <a:lnTo>
                      <a:pt x="971" y="6669"/>
                    </a:lnTo>
                    <a:lnTo>
                      <a:pt x="0" y="7567"/>
                    </a:lnTo>
                    <a:lnTo>
                      <a:pt x="0" y="12546"/>
                    </a:lnTo>
                    <a:lnTo>
                      <a:pt x="72" y="12546"/>
                    </a:lnTo>
                    <a:lnTo>
                      <a:pt x="72" y="7603"/>
                    </a:lnTo>
                    <a:lnTo>
                      <a:pt x="1052" y="6705"/>
                    </a:lnTo>
                    <a:lnTo>
                      <a:pt x="1052" y="153"/>
                    </a:lnTo>
                    <a:cubicBezTo>
                      <a:pt x="1088" y="153"/>
                      <a:pt x="1088" y="108"/>
                      <a:pt x="1088" y="72"/>
                    </a:cubicBezTo>
                    <a:cubicBezTo>
                      <a:pt x="1088" y="36"/>
                      <a:pt x="1052" y="0"/>
                      <a:pt x="10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4" name="Google Shape;814;p16"/>
          <p:cNvGrpSpPr/>
          <p:nvPr/>
        </p:nvGrpSpPr>
        <p:grpSpPr>
          <a:xfrm>
            <a:off x="1077759" y="139720"/>
            <a:ext cx="6988486" cy="4864054"/>
            <a:chOff x="1077759" y="139720"/>
            <a:chExt cx="6988486" cy="4864054"/>
          </a:xfrm>
        </p:grpSpPr>
        <p:grpSp>
          <p:nvGrpSpPr>
            <p:cNvPr id="815" name="Google Shape;815;p16"/>
            <p:cNvGrpSpPr/>
            <p:nvPr/>
          </p:nvGrpSpPr>
          <p:grpSpPr>
            <a:xfrm>
              <a:off x="1077759" y="139720"/>
              <a:ext cx="132911" cy="199379"/>
              <a:chOff x="2778349" y="5640986"/>
              <a:chExt cx="508847" cy="763610"/>
            </a:xfrm>
          </p:grpSpPr>
          <p:sp>
            <p:nvSpPr>
              <p:cNvPr id="816" name="Google Shape;816;p16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8" name="Google Shape;818;p16"/>
            <p:cNvGrpSpPr/>
            <p:nvPr/>
          </p:nvGrpSpPr>
          <p:grpSpPr>
            <a:xfrm>
              <a:off x="1077759" y="4804395"/>
              <a:ext cx="132911" cy="199379"/>
              <a:chOff x="2778349" y="5640986"/>
              <a:chExt cx="508847" cy="763610"/>
            </a:xfrm>
          </p:grpSpPr>
          <p:sp>
            <p:nvSpPr>
              <p:cNvPr id="819" name="Google Shape;819;p16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1" name="Google Shape;821;p16"/>
            <p:cNvGrpSpPr/>
            <p:nvPr/>
          </p:nvGrpSpPr>
          <p:grpSpPr>
            <a:xfrm>
              <a:off x="7933334" y="139720"/>
              <a:ext cx="132911" cy="199379"/>
              <a:chOff x="2778349" y="5640986"/>
              <a:chExt cx="508847" cy="763610"/>
            </a:xfrm>
          </p:grpSpPr>
          <p:sp>
            <p:nvSpPr>
              <p:cNvPr id="822" name="Google Shape;822;p16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4" name="Google Shape;824;p16"/>
            <p:cNvGrpSpPr/>
            <p:nvPr/>
          </p:nvGrpSpPr>
          <p:grpSpPr>
            <a:xfrm>
              <a:off x="7933334" y="4804395"/>
              <a:ext cx="132911" cy="199379"/>
              <a:chOff x="2778349" y="5640986"/>
              <a:chExt cx="508847" cy="763610"/>
            </a:xfrm>
          </p:grpSpPr>
          <p:sp>
            <p:nvSpPr>
              <p:cNvPr id="825" name="Google Shape;825;p16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17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17"/>
          <p:cNvSpPr txBox="1"/>
          <p:nvPr>
            <p:ph type="title"/>
          </p:nvPr>
        </p:nvSpPr>
        <p:spPr>
          <a:xfrm>
            <a:off x="720005" y="1552700"/>
            <a:ext cx="214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0" name="Google Shape;830;p17"/>
          <p:cNvSpPr txBox="1"/>
          <p:nvPr>
            <p:ph idx="2" type="title"/>
          </p:nvPr>
        </p:nvSpPr>
        <p:spPr>
          <a:xfrm>
            <a:off x="3145338" y="1552700"/>
            <a:ext cx="214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1" name="Google Shape;831;p17"/>
          <p:cNvSpPr txBox="1"/>
          <p:nvPr>
            <p:ph idx="1" type="subTitle"/>
          </p:nvPr>
        </p:nvSpPr>
        <p:spPr>
          <a:xfrm>
            <a:off x="720000" y="1931791"/>
            <a:ext cx="2143200" cy="7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2" name="Google Shape;832;p17"/>
          <p:cNvSpPr txBox="1"/>
          <p:nvPr>
            <p:ph idx="3" type="subTitle"/>
          </p:nvPr>
        </p:nvSpPr>
        <p:spPr>
          <a:xfrm>
            <a:off x="3145330" y="1931791"/>
            <a:ext cx="2143200" cy="7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3" name="Google Shape;833;p17"/>
          <p:cNvSpPr txBox="1"/>
          <p:nvPr>
            <p:ph idx="4" type="title"/>
          </p:nvPr>
        </p:nvSpPr>
        <p:spPr>
          <a:xfrm>
            <a:off x="720005" y="3077200"/>
            <a:ext cx="214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4" name="Google Shape;834;p17"/>
          <p:cNvSpPr txBox="1"/>
          <p:nvPr>
            <p:ph idx="5" type="title"/>
          </p:nvPr>
        </p:nvSpPr>
        <p:spPr>
          <a:xfrm>
            <a:off x="3145338" y="3077200"/>
            <a:ext cx="214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5" name="Google Shape;835;p17"/>
          <p:cNvSpPr txBox="1"/>
          <p:nvPr>
            <p:ph idx="6" type="subTitle"/>
          </p:nvPr>
        </p:nvSpPr>
        <p:spPr>
          <a:xfrm>
            <a:off x="720000" y="3456291"/>
            <a:ext cx="2143200" cy="7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6" name="Google Shape;836;p17"/>
          <p:cNvSpPr txBox="1"/>
          <p:nvPr>
            <p:ph idx="7" type="subTitle"/>
          </p:nvPr>
        </p:nvSpPr>
        <p:spPr>
          <a:xfrm>
            <a:off x="3145330" y="3456291"/>
            <a:ext cx="2143200" cy="7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7" name="Google Shape;837;p17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8" name="Google Shape;838;p17"/>
          <p:cNvSpPr/>
          <p:nvPr>
            <p:ph idx="9" type="pic"/>
          </p:nvPr>
        </p:nvSpPr>
        <p:spPr>
          <a:xfrm>
            <a:off x="5643175" y="1175250"/>
            <a:ext cx="2685900" cy="328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39" name="Google Shape;839;p17"/>
          <p:cNvGrpSpPr/>
          <p:nvPr/>
        </p:nvGrpSpPr>
        <p:grpSpPr>
          <a:xfrm>
            <a:off x="1609652" y="1563681"/>
            <a:ext cx="7250153" cy="3422638"/>
            <a:chOff x="1609652" y="1563681"/>
            <a:chExt cx="7250153" cy="3422638"/>
          </a:xfrm>
        </p:grpSpPr>
        <p:grpSp>
          <p:nvGrpSpPr>
            <p:cNvPr id="840" name="Google Shape;840;p17"/>
            <p:cNvGrpSpPr/>
            <p:nvPr/>
          </p:nvGrpSpPr>
          <p:grpSpPr>
            <a:xfrm>
              <a:off x="1609652" y="4710656"/>
              <a:ext cx="183745" cy="275663"/>
              <a:chOff x="2778349" y="5640986"/>
              <a:chExt cx="508847" cy="763610"/>
            </a:xfrm>
          </p:grpSpPr>
          <p:sp>
            <p:nvSpPr>
              <p:cNvPr id="841" name="Google Shape;841;p17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3" name="Google Shape;843;p17"/>
            <p:cNvGrpSpPr/>
            <p:nvPr/>
          </p:nvGrpSpPr>
          <p:grpSpPr>
            <a:xfrm>
              <a:off x="8676061" y="1563681"/>
              <a:ext cx="183745" cy="275663"/>
              <a:chOff x="2778349" y="5640986"/>
              <a:chExt cx="508847" cy="763610"/>
            </a:xfrm>
          </p:grpSpPr>
          <p:sp>
            <p:nvSpPr>
              <p:cNvPr id="844" name="Google Shape;844;p17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6" name="Google Shape;846;p17"/>
          <p:cNvGrpSpPr/>
          <p:nvPr/>
        </p:nvGrpSpPr>
        <p:grpSpPr>
          <a:xfrm>
            <a:off x="11" y="-1"/>
            <a:ext cx="9062933" cy="5143508"/>
            <a:chOff x="11" y="-1"/>
            <a:chExt cx="9062933" cy="5143508"/>
          </a:xfrm>
        </p:grpSpPr>
        <p:grpSp>
          <p:nvGrpSpPr>
            <p:cNvPr id="847" name="Google Shape;847;p17"/>
            <p:cNvGrpSpPr/>
            <p:nvPr/>
          </p:nvGrpSpPr>
          <p:grpSpPr>
            <a:xfrm rot="5400000">
              <a:off x="509809" y="4043678"/>
              <a:ext cx="590031" cy="1609627"/>
              <a:chOff x="6157984" y="3326003"/>
              <a:chExt cx="590031" cy="1609627"/>
            </a:xfrm>
          </p:grpSpPr>
          <p:sp>
            <p:nvSpPr>
              <p:cNvPr id="848" name="Google Shape;848;p17"/>
              <p:cNvSpPr/>
              <p:nvPr/>
            </p:nvSpPr>
            <p:spPr>
              <a:xfrm>
                <a:off x="6466394" y="4340965"/>
                <a:ext cx="150034" cy="594658"/>
              </a:xfrm>
              <a:custGeom>
                <a:rect b="b" l="l" r="r" t="t"/>
                <a:pathLst>
                  <a:path extrusionOk="0" h="5771" w="1456">
                    <a:moveTo>
                      <a:pt x="72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17"/>
                      <a:pt x="0" y="117"/>
                      <a:pt x="36" y="117"/>
                    </a:cubicBezTo>
                    <a:lnTo>
                      <a:pt x="36" y="710"/>
                    </a:lnTo>
                    <a:lnTo>
                      <a:pt x="485" y="1124"/>
                    </a:lnTo>
                    <a:lnTo>
                      <a:pt x="485" y="4872"/>
                    </a:lnTo>
                    <a:lnTo>
                      <a:pt x="1420" y="5734"/>
                    </a:lnTo>
                    <a:lnTo>
                      <a:pt x="1420" y="5770"/>
                    </a:lnTo>
                    <a:lnTo>
                      <a:pt x="1456" y="5770"/>
                    </a:lnTo>
                    <a:lnTo>
                      <a:pt x="1456" y="5689"/>
                    </a:lnTo>
                    <a:lnTo>
                      <a:pt x="521" y="4872"/>
                    </a:lnTo>
                    <a:lnTo>
                      <a:pt x="521" y="1124"/>
                    </a:lnTo>
                    <a:lnTo>
                      <a:pt x="72" y="710"/>
                    </a:lnTo>
                    <a:lnTo>
                      <a:pt x="72" y="117"/>
                    </a:lnTo>
                    <a:cubicBezTo>
                      <a:pt x="108" y="117"/>
                      <a:pt x="153" y="117"/>
                      <a:pt x="153" y="72"/>
                    </a:cubicBezTo>
                    <a:cubicBezTo>
                      <a:pt x="153" y="36"/>
                      <a:pt x="108" y="0"/>
                      <a:pt x="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6555218" y="3758470"/>
                <a:ext cx="107579" cy="1177158"/>
              </a:xfrm>
              <a:custGeom>
                <a:rect b="b" l="l" r="r" t="t"/>
                <a:pathLst>
                  <a:path extrusionOk="0" h="11424" w="1044">
                    <a:moveTo>
                      <a:pt x="73" y="1"/>
                    </a:moveTo>
                    <a:cubicBezTo>
                      <a:pt x="37" y="1"/>
                      <a:pt x="1" y="36"/>
                      <a:pt x="1" y="72"/>
                    </a:cubicBezTo>
                    <a:cubicBezTo>
                      <a:pt x="1" y="108"/>
                      <a:pt x="1" y="153"/>
                      <a:pt x="37" y="153"/>
                    </a:cubicBezTo>
                    <a:lnTo>
                      <a:pt x="37" y="10336"/>
                    </a:lnTo>
                    <a:lnTo>
                      <a:pt x="971" y="11163"/>
                    </a:lnTo>
                    <a:lnTo>
                      <a:pt x="971" y="11423"/>
                    </a:lnTo>
                    <a:lnTo>
                      <a:pt x="1043" y="11423"/>
                    </a:lnTo>
                    <a:lnTo>
                      <a:pt x="1043" y="11163"/>
                    </a:lnTo>
                    <a:lnTo>
                      <a:pt x="109" y="10300"/>
                    </a:lnTo>
                    <a:lnTo>
                      <a:pt x="109" y="153"/>
                    </a:lnTo>
                    <a:cubicBezTo>
                      <a:pt x="145" y="153"/>
                      <a:pt x="145" y="108"/>
                      <a:pt x="145" y="72"/>
                    </a:cubicBezTo>
                    <a:cubicBezTo>
                      <a:pt x="145" y="36"/>
                      <a:pt x="109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6466394" y="4565081"/>
                <a:ext cx="15766" cy="370541"/>
              </a:xfrm>
              <a:custGeom>
                <a:rect b="b" l="l" r="r" t="t"/>
                <a:pathLst>
                  <a:path extrusionOk="0" h="3596" w="153">
                    <a:moveTo>
                      <a:pt x="72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08"/>
                      <a:pt x="0" y="108"/>
                      <a:pt x="36" y="144"/>
                    </a:cubicBezTo>
                    <a:lnTo>
                      <a:pt x="36" y="3595"/>
                    </a:lnTo>
                    <a:lnTo>
                      <a:pt x="72" y="3595"/>
                    </a:lnTo>
                    <a:lnTo>
                      <a:pt x="72" y="144"/>
                    </a:lnTo>
                    <a:cubicBezTo>
                      <a:pt x="108" y="108"/>
                      <a:pt x="153" y="108"/>
                      <a:pt x="153" y="72"/>
                    </a:cubicBezTo>
                    <a:cubicBezTo>
                      <a:pt x="153" y="36"/>
                      <a:pt x="108" y="0"/>
                      <a:pt x="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6416315" y="4707691"/>
                <a:ext cx="14942" cy="227930"/>
              </a:xfrm>
              <a:custGeom>
                <a:rect b="b" l="l" r="r" t="t"/>
                <a:pathLst>
                  <a:path extrusionOk="0" h="2212" w="145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72"/>
                      <a:pt x="37" y="108"/>
                      <a:pt x="73" y="108"/>
                    </a:cubicBezTo>
                    <a:lnTo>
                      <a:pt x="73" y="2211"/>
                    </a:lnTo>
                    <a:lnTo>
                      <a:pt x="109" y="2211"/>
                    </a:lnTo>
                    <a:lnTo>
                      <a:pt x="109" y="108"/>
                    </a:lnTo>
                    <a:cubicBezTo>
                      <a:pt x="145" y="108"/>
                      <a:pt x="145" y="72"/>
                      <a:pt x="145" y="72"/>
                    </a:cubicBezTo>
                    <a:cubicBezTo>
                      <a:pt x="145" y="36"/>
                      <a:pt x="109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6157984" y="3434403"/>
                <a:ext cx="315833" cy="1501226"/>
              </a:xfrm>
              <a:custGeom>
                <a:rect b="b" l="l" r="r" t="t"/>
                <a:pathLst>
                  <a:path extrusionOk="0" h="14569" w="3065">
                    <a:moveTo>
                      <a:pt x="2130" y="0"/>
                    </a:moveTo>
                    <a:cubicBezTo>
                      <a:pt x="2094" y="0"/>
                      <a:pt x="2058" y="36"/>
                      <a:pt x="2058" y="72"/>
                    </a:cubicBezTo>
                    <a:cubicBezTo>
                      <a:pt x="2058" y="108"/>
                      <a:pt x="2058" y="108"/>
                      <a:pt x="2094" y="153"/>
                    </a:cubicBezTo>
                    <a:lnTo>
                      <a:pt x="2094" y="3523"/>
                    </a:lnTo>
                    <a:lnTo>
                      <a:pt x="3029" y="4377"/>
                    </a:lnTo>
                    <a:lnTo>
                      <a:pt x="3029" y="7450"/>
                    </a:lnTo>
                    <a:lnTo>
                      <a:pt x="2166" y="8241"/>
                    </a:lnTo>
                    <a:lnTo>
                      <a:pt x="2166" y="6327"/>
                    </a:lnTo>
                    <a:cubicBezTo>
                      <a:pt x="2166" y="6327"/>
                      <a:pt x="2202" y="6291"/>
                      <a:pt x="2202" y="6255"/>
                    </a:cubicBezTo>
                    <a:cubicBezTo>
                      <a:pt x="2202" y="6219"/>
                      <a:pt x="2166" y="6174"/>
                      <a:pt x="2130" y="6174"/>
                    </a:cubicBezTo>
                    <a:cubicBezTo>
                      <a:pt x="2094" y="6174"/>
                      <a:pt x="2058" y="6219"/>
                      <a:pt x="2058" y="6255"/>
                    </a:cubicBezTo>
                    <a:cubicBezTo>
                      <a:pt x="2058" y="6291"/>
                      <a:pt x="2058" y="6327"/>
                      <a:pt x="2094" y="6327"/>
                    </a:cubicBezTo>
                    <a:lnTo>
                      <a:pt x="2094" y="11755"/>
                    </a:lnTo>
                    <a:lnTo>
                      <a:pt x="1609" y="11306"/>
                    </a:lnTo>
                    <a:lnTo>
                      <a:pt x="1609" y="2849"/>
                    </a:lnTo>
                    <a:cubicBezTo>
                      <a:pt x="1645" y="2849"/>
                      <a:pt x="1645" y="2804"/>
                      <a:pt x="1645" y="2768"/>
                    </a:cubicBezTo>
                    <a:cubicBezTo>
                      <a:pt x="1645" y="2732"/>
                      <a:pt x="1609" y="2696"/>
                      <a:pt x="1573" y="2696"/>
                    </a:cubicBezTo>
                    <a:cubicBezTo>
                      <a:pt x="1528" y="2696"/>
                      <a:pt x="1492" y="2732"/>
                      <a:pt x="1492" y="2768"/>
                    </a:cubicBezTo>
                    <a:cubicBezTo>
                      <a:pt x="1492" y="2804"/>
                      <a:pt x="1528" y="2849"/>
                      <a:pt x="1573" y="2849"/>
                    </a:cubicBezTo>
                    <a:lnTo>
                      <a:pt x="1573" y="11342"/>
                    </a:lnTo>
                    <a:lnTo>
                      <a:pt x="2094" y="11836"/>
                    </a:lnTo>
                    <a:lnTo>
                      <a:pt x="2094" y="13031"/>
                    </a:lnTo>
                    <a:lnTo>
                      <a:pt x="1007" y="12016"/>
                    </a:lnTo>
                    <a:lnTo>
                      <a:pt x="1007" y="8574"/>
                    </a:lnTo>
                    <a:lnTo>
                      <a:pt x="72" y="7747"/>
                    </a:lnTo>
                    <a:lnTo>
                      <a:pt x="72" y="4646"/>
                    </a:lnTo>
                    <a:lnTo>
                      <a:pt x="1007" y="3820"/>
                    </a:lnTo>
                    <a:lnTo>
                      <a:pt x="1007" y="413"/>
                    </a:lnTo>
                    <a:cubicBezTo>
                      <a:pt x="1043" y="413"/>
                      <a:pt x="1043" y="377"/>
                      <a:pt x="1043" y="377"/>
                    </a:cubicBezTo>
                    <a:cubicBezTo>
                      <a:pt x="1043" y="333"/>
                      <a:pt x="1007" y="297"/>
                      <a:pt x="971" y="297"/>
                    </a:cubicBezTo>
                    <a:cubicBezTo>
                      <a:pt x="935" y="297"/>
                      <a:pt x="899" y="333"/>
                      <a:pt x="899" y="377"/>
                    </a:cubicBezTo>
                    <a:cubicBezTo>
                      <a:pt x="899" y="377"/>
                      <a:pt x="899" y="413"/>
                      <a:pt x="935" y="413"/>
                    </a:cubicBezTo>
                    <a:lnTo>
                      <a:pt x="935" y="3784"/>
                    </a:lnTo>
                    <a:lnTo>
                      <a:pt x="0" y="4646"/>
                    </a:lnTo>
                    <a:lnTo>
                      <a:pt x="0" y="7747"/>
                    </a:lnTo>
                    <a:lnTo>
                      <a:pt x="935" y="8610"/>
                    </a:lnTo>
                    <a:lnTo>
                      <a:pt x="935" y="12061"/>
                    </a:lnTo>
                    <a:lnTo>
                      <a:pt x="2094" y="13103"/>
                    </a:lnTo>
                    <a:lnTo>
                      <a:pt x="2094" y="14568"/>
                    </a:lnTo>
                    <a:lnTo>
                      <a:pt x="2166" y="14568"/>
                    </a:lnTo>
                    <a:lnTo>
                      <a:pt x="2166" y="8313"/>
                    </a:lnTo>
                    <a:lnTo>
                      <a:pt x="3065" y="7450"/>
                    </a:lnTo>
                    <a:lnTo>
                      <a:pt x="3065" y="4341"/>
                    </a:lnTo>
                    <a:lnTo>
                      <a:pt x="2166" y="3478"/>
                    </a:lnTo>
                    <a:lnTo>
                      <a:pt x="2166" y="153"/>
                    </a:lnTo>
                    <a:cubicBezTo>
                      <a:pt x="2166" y="108"/>
                      <a:pt x="2202" y="108"/>
                      <a:pt x="2202" y="72"/>
                    </a:cubicBezTo>
                    <a:cubicBezTo>
                      <a:pt x="2202" y="36"/>
                      <a:pt x="2166" y="0"/>
                      <a:pt x="21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6639508" y="3920555"/>
                <a:ext cx="108506" cy="1015072"/>
              </a:xfrm>
              <a:custGeom>
                <a:rect b="b" l="l" r="r" t="t"/>
                <a:pathLst>
                  <a:path extrusionOk="0" h="9851" w="1053">
                    <a:moveTo>
                      <a:pt x="82" y="0"/>
                    </a:moveTo>
                    <a:cubicBezTo>
                      <a:pt x="46" y="0"/>
                      <a:pt x="1" y="36"/>
                      <a:pt x="1" y="72"/>
                    </a:cubicBezTo>
                    <a:cubicBezTo>
                      <a:pt x="1" y="108"/>
                      <a:pt x="46" y="153"/>
                      <a:pt x="82" y="153"/>
                    </a:cubicBezTo>
                    <a:lnTo>
                      <a:pt x="117" y="153"/>
                    </a:lnTo>
                    <a:lnTo>
                      <a:pt x="1016" y="935"/>
                    </a:lnTo>
                    <a:lnTo>
                      <a:pt x="1016" y="9850"/>
                    </a:lnTo>
                    <a:lnTo>
                      <a:pt x="1052" y="9850"/>
                    </a:lnTo>
                    <a:lnTo>
                      <a:pt x="1052" y="935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17" y="0"/>
                      <a:pt x="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6597879" y="3326003"/>
                <a:ext cx="111186" cy="1609627"/>
              </a:xfrm>
              <a:custGeom>
                <a:rect b="b" l="l" r="r" t="t"/>
                <a:pathLst>
                  <a:path extrusionOk="0" h="15621" w="1079">
                    <a:moveTo>
                      <a:pt x="1007" y="1"/>
                    </a:moveTo>
                    <a:cubicBezTo>
                      <a:pt x="971" y="1"/>
                      <a:pt x="935" y="36"/>
                      <a:pt x="935" y="81"/>
                    </a:cubicBezTo>
                    <a:cubicBezTo>
                      <a:pt x="935" y="117"/>
                      <a:pt x="971" y="117"/>
                      <a:pt x="971" y="153"/>
                    </a:cubicBezTo>
                    <a:lnTo>
                      <a:pt x="971" y="3523"/>
                    </a:lnTo>
                    <a:lnTo>
                      <a:pt x="72" y="4350"/>
                    </a:lnTo>
                    <a:lnTo>
                      <a:pt x="72" y="12133"/>
                    </a:lnTo>
                    <a:lnTo>
                      <a:pt x="971" y="12996"/>
                    </a:lnTo>
                    <a:lnTo>
                      <a:pt x="971" y="15090"/>
                    </a:lnTo>
                    <a:lnTo>
                      <a:pt x="108" y="14308"/>
                    </a:lnTo>
                    <a:lnTo>
                      <a:pt x="108" y="13032"/>
                    </a:lnTo>
                    <a:cubicBezTo>
                      <a:pt x="144" y="13032"/>
                      <a:pt x="144" y="12996"/>
                      <a:pt x="144" y="12960"/>
                    </a:cubicBezTo>
                    <a:cubicBezTo>
                      <a:pt x="144" y="12924"/>
                      <a:pt x="144" y="12888"/>
                      <a:pt x="72" y="12888"/>
                    </a:cubicBezTo>
                    <a:cubicBezTo>
                      <a:pt x="36" y="12888"/>
                      <a:pt x="0" y="12924"/>
                      <a:pt x="0" y="12960"/>
                    </a:cubicBezTo>
                    <a:cubicBezTo>
                      <a:pt x="0" y="12996"/>
                      <a:pt x="36" y="13032"/>
                      <a:pt x="72" y="13032"/>
                    </a:cubicBezTo>
                    <a:lnTo>
                      <a:pt x="72" y="14308"/>
                    </a:lnTo>
                    <a:lnTo>
                      <a:pt x="971" y="15171"/>
                    </a:lnTo>
                    <a:lnTo>
                      <a:pt x="971" y="15620"/>
                    </a:lnTo>
                    <a:lnTo>
                      <a:pt x="1043" y="15620"/>
                    </a:lnTo>
                    <a:lnTo>
                      <a:pt x="1043" y="12996"/>
                    </a:lnTo>
                    <a:lnTo>
                      <a:pt x="108" y="12133"/>
                    </a:lnTo>
                    <a:lnTo>
                      <a:pt x="108" y="4386"/>
                    </a:lnTo>
                    <a:lnTo>
                      <a:pt x="1043" y="3523"/>
                    </a:lnTo>
                    <a:lnTo>
                      <a:pt x="1043" y="153"/>
                    </a:lnTo>
                    <a:cubicBezTo>
                      <a:pt x="1079" y="117"/>
                      <a:pt x="1079" y="117"/>
                      <a:pt x="1079" y="81"/>
                    </a:cubicBezTo>
                    <a:cubicBezTo>
                      <a:pt x="1079" y="36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17"/>
            <p:cNvGrpSpPr/>
            <p:nvPr/>
          </p:nvGrpSpPr>
          <p:grpSpPr>
            <a:xfrm rot="10800000">
              <a:off x="8472914" y="-1"/>
              <a:ext cx="590031" cy="1609627"/>
              <a:chOff x="6157984" y="3326003"/>
              <a:chExt cx="590031" cy="1609627"/>
            </a:xfrm>
          </p:grpSpPr>
          <p:sp>
            <p:nvSpPr>
              <p:cNvPr id="856" name="Google Shape;856;p17"/>
              <p:cNvSpPr/>
              <p:nvPr/>
            </p:nvSpPr>
            <p:spPr>
              <a:xfrm>
                <a:off x="6466394" y="4340965"/>
                <a:ext cx="150034" cy="594658"/>
              </a:xfrm>
              <a:custGeom>
                <a:rect b="b" l="l" r="r" t="t"/>
                <a:pathLst>
                  <a:path extrusionOk="0" h="5771" w="1456">
                    <a:moveTo>
                      <a:pt x="72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17"/>
                      <a:pt x="0" y="117"/>
                      <a:pt x="36" y="117"/>
                    </a:cubicBezTo>
                    <a:lnTo>
                      <a:pt x="36" y="710"/>
                    </a:lnTo>
                    <a:lnTo>
                      <a:pt x="485" y="1124"/>
                    </a:lnTo>
                    <a:lnTo>
                      <a:pt x="485" y="4872"/>
                    </a:lnTo>
                    <a:lnTo>
                      <a:pt x="1420" y="5734"/>
                    </a:lnTo>
                    <a:lnTo>
                      <a:pt x="1420" y="5770"/>
                    </a:lnTo>
                    <a:lnTo>
                      <a:pt x="1456" y="5770"/>
                    </a:lnTo>
                    <a:lnTo>
                      <a:pt x="1456" y="5689"/>
                    </a:lnTo>
                    <a:lnTo>
                      <a:pt x="521" y="4872"/>
                    </a:lnTo>
                    <a:lnTo>
                      <a:pt x="521" y="1124"/>
                    </a:lnTo>
                    <a:lnTo>
                      <a:pt x="72" y="710"/>
                    </a:lnTo>
                    <a:lnTo>
                      <a:pt x="72" y="117"/>
                    </a:lnTo>
                    <a:cubicBezTo>
                      <a:pt x="108" y="117"/>
                      <a:pt x="153" y="117"/>
                      <a:pt x="153" y="72"/>
                    </a:cubicBezTo>
                    <a:cubicBezTo>
                      <a:pt x="153" y="36"/>
                      <a:pt x="108" y="0"/>
                      <a:pt x="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7"/>
              <p:cNvSpPr/>
              <p:nvPr/>
            </p:nvSpPr>
            <p:spPr>
              <a:xfrm>
                <a:off x="6555218" y="3758470"/>
                <a:ext cx="107579" cy="1177158"/>
              </a:xfrm>
              <a:custGeom>
                <a:rect b="b" l="l" r="r" t="t"/>
                <a:pathLst>
                  <a:path extrusionOk="0" h="11424" w="1044">
                    <a:moveTo>
                      <a:pt x="73" y="1"/>
                    </a:moveTo>
                    <a:cubicBezTo>
                      <a:pt x="37" y="1"/>
                      <a:pt x="1" y="36"/>
                      <a:pt x="1" y="72"/>
                    </a:cubicBezTo>
                    <a:cubicBezTo>
                      <a:pt x="1" y="108"/>
                      <a:pt x="1" y="153"/>
                      <a:pt x="37" y="153"/>
                    </a:cubicBezTo>
                    <a:lnTo>
                      <a:pt x="37" y="10336"/>
                    </a:lnTo>
                    <a:lnTo>
                      <a:pt x="971" y="11163"/>
                    </a:lnTo>
                    <a:lnTo>
                      <a:pt x="971" y="11423"/>
                    </a:lnTo>
                    <a:lnTo>
                      <a:pt x="1043" y="11423"/>
                    </a:lnTo>
                    <a:lnTo>
                      <a:pt x="1043" y="11163"/>
                    </a:lnTo>
                    <a:lnTo>
                      <a:pt x="109" y="10300"/>
                    </a:lnTo>
                    <a:lnTo>
                      <a:pt x="109" y="153"/>
                    </a:lnTo>
                    <a:cubicBezTo>
                      <a:pt x="145" y="153"/>
                      <a:pt x="145" y="108"/>
                      <a:pt x="145" y="72"/>
                    </a:cubicBezTo>
                    <a:cubicBezTo>
                      <a:pt x="145" y="36"/>
                      <a:pt x="109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7"/>
              <p:cNvSpPr/>
              <p:nvPr/>
            </p:nvSpPr>
            <p:spPr>
              <a:xfrm>
                <a:off x="6466394" y="4565081"/>
                <a:ext cx="15766" cy="370541"/>
              </a:xfrm>
              <a:custGeom>
                <a:rect b="b" l="l" r="r" t="t"/>
                <a:pathLst>
                  <a:path extrusionOk="0" h="3596" w="153">
                    <a:moveTo>
                      <a:pt x="72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08"/>
                      <a:pt x="0" y="108"/>
                      <a:pt x="36" y="144"/>
                    </a:cubicBezTo>
                    <a:lnTo>
                      <a:pt x="36" y="3595"/>
                    </a:lnTo>
                    <a:lnTo>
                      <a:pt x="72" y="3595"/>
                    </a:lnTo>
                    <a:lnTo>
                      <a:pt x="72" y="144"/>
                    </a:lnTo>
                    <a:cubicBezTo>
                      <a:pt x="108" y="108"/>
                      <a:pt x="153" y="108"/>
                      <a:pt x="153" y="72"/>
                    </a:cubicBezTo>
                    <a:cubicBezTo>
                      <a:pt x="153" y="36"/>
                      <a:pt x="108" y="0"/>
                      <a:pt x="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7"/>
              <p:cNvSpPr/>
              <p:nvPr/>
            </p:nvSpPr>
            <p:spPr>
              <a:xfrm>
                <a:off x="6416315" y="4707691"/>
                <a:ext cx="14942" cy="227930"/>
              </a:xfrm>
              <a:custGeom>
                <a:rect b="b" l="l" r="r" t="t"/>
                <a:pathLst>
                  <a:path extrusionOk="0" h="2212" w="145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72"/>
                      <a:pt x="37" y="108"/>
                      <a:pt x="73" y="108"/>
                    </a:cubicBezTo>
                    <a:lnTo>
                      <a:pt x="73" y="2211"/>
                    </a:lnTo>
                    <a:lnTo>
                      <a:pt x="109" y="2211"/>
                    </a:lnTo>
                    <a:lnTo>
                      <a:pt x="109" y="108"/>
                    </a:lnTo>
                    <a:cubicBezTo>
                      <a:pt x="145" y="108"/>
                      <a:pt x="145" y="72"/>
                      <a:pt x="145" y="72"/>
                    </a:cubicBezTo>
                    <a:cubicBezTo>
                      <a:pt x="145" y="36"/>
                      <a:pt x="109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7"/>
              <p:cNvSpPr/>
              <p:nvPr/>
            </p:nvSpPr>
            <p:spPr>
              <a:xfrm>
                <a:off x="6157984" y="3434403"/>
                <a:ext cx="315833" cy="1501226"/>
              </a:xfrm>
              <a:custGeom>
                <a:rect b="b" l="l" r="r" t="t"/>
                <a:pathLst>
                  <a:path extrusionOk="0" h="14569" w="3065">
                    <a:moveTo>
                      <a:pt x="2130" y="0"/>
                    </a:moveTo>
                    <a:cubicBezTo>
                      <a:pt x="2094" y="0"/>
                      <a:pt x="2058" y="36"/>
                      <a:pt x="2058" y="72"/>
                    </a:cubicBezTo>
                    <a:cubicBezTo>
                      <a:pt x="2058" y="108"/>
                      <a:pt x="2058" y="108"/>
                      <a:pt x="2094" y="153"/>
                    </a:cubicBezTo>
                    <a:lnTo>
                      <a:pt x="2094" y="3523"/>
                    </a:lnTo>
                    <a:lnTo>
                      <a:pt x="3029" y="4377"/>
                    </a:lnTo>
                    <a:lnTo>
                      <a:pt x="3029" y="7450"/>
                    </a:lnTo>
                    <a:lnTo>
                      <a:pt x="2166" y="8241"/>
                    </a:lnTo>
                    <a:lnTo>
                      <a:pt x="2166" y="6327"/>
                    </a:lnTo>
                    <a:cubicBezTo>
                      <a:pt x="2166" y="6327"/>
                      <a:pt x="2202" y="6291"/>
                      <a:pt x="2202" y="6255"/>
                    </a:cubicBezTo>
                    <a:cubicBezTo>
                      <a:pt x="2202" y="6219"/>
                      <a:pt x="2166" y="6174"/>
                      <a:pt x="2130" y="6174"/>
                    </a:cubicBezTo>
                    <a:cubicBezTo>
                      <a:pt x="2094" y="6174"/>
                      <a:pt x="2058" y="6219"/>
                      <a:pt x="2058" y="6255"/>
                    </a:cubicBezTo>
                    <a:cubicBezTo>
                      <a:pt x="2058" y="6291"/>
                      <a:pt x="2058" y="6327"/>
                      <a:pt x="2094" y="6327"/>
                    </a:cubicBezTo>
                    <a:lnTo>
                      <a:pt x="2094" y="11755"/>
                    </a:lnTo>
                    <a:lnTo>
                      <a:pt x="1609" y="11306"/>
                    </a:lnTo>
                    <a:lnTo>
                      <a:pt x="1609" y="2849"/>
                    </a:lnTo>
                    <a:cubicBezTo>
                      <a:pt x="1645" y="2849"/>
                      <a:pt x="1645" y="2804"/>
                      <a:pt x="1645" y="2768"/>
                    </a:cubicBezTo>
                    <a:cubicBezTo>
                      <a:pt x="1645" y="2732"/>
                      <a:pt x="1609" y="2696"/>
                      <a:pt x="1573" y="2696"/>
                    </a:cubicBezTo>
                    <a:cubicBezTo>
                      <a:pt x="1528" y="2696"/>
                      <a:pt x="1492" y="2732"/>
                      <a:pt x="1492" y="2768"/>
                    </a:cubicBezTo>
                    <a:cubicBezTo>
                      <a:pt x="1492" y="2804"/>
                      <a:pt x="1528" y="2849"/>
                      <a:pt x="1573" y="2849"/>
                    </a:cubicBezTo>
                    <a:lnTo>
                      <a:pt x="1573" y="11342"/>
                    </a:lnTo>
                    <a:lnTo>
                      <a:pt x="2094" y="11836"/>
                    </a:lnTo>
                    <a:lnTo>
                      <a:pt x="2094" y="13031"/>
                    </a:lnTo>
                    <a:lnTo>
                      <a:pt x="1007" y="12016"/>
                    </a:lnTo>
                    <a:lnTo>
                      <a:pt x="1007" y="8574"/>
                    </a:lnTo>
                    <a:lnTo>
                      <a:pt x="72" y="7747"/>
                    </a:lnTo>
                    <a:lnTo>
                      <a:pt x="72" y="4646"/>
                    </a:lnTo>
                    <a:lnTo>
                      <a:pt x="1007" y="3820"/>
                    </a:lnTo>
                    <a:lnTo>
                      <a:pt x="1007" y="413"/>
                    </a:lnTo>
                    <a:cubicBezTo>
                      <a:pt x="1043" y="413"/>
                      <a:pt x="1043" y="377"/>
                      <a:pt x="1043" y="377"/>
                    </a:cubicBezTo>
                    <a:cubicBezTo>
                      <a:pt x="1043" y="333"/>
                      <a:pt x="1007" y="297"/>
                      <a:pt x="971" y="297"/>
                    </a:cubicBezTo>
                    <a:cubicBezTo>
                      <a:pt x="935" y="297"/>
                      <a:pt x="899" y="333"/>
                      <a:pt x="899" y="377"/>
                    </a:cubicBezTo>
                    <a:cubicBezTo>
                      <a:pt x="899" y="377"/>
                      <a:pt x="899" y="413"/>
                      <a:pt x="935" y="413"/>
                    </a:cubicBezTo>
                    <a:lnTo>
                      <a:pt x="935" y="3784"/>
                    </a:lnTo>
                    <a:lnTo>
                      <a:pt x="0" y="4646"/>
                    </a:lnTo>
                    <a:lnTo>
                      <a:pt x="0" y="7747"/>
                    </a:lnTo>
                    <a:lnTo>
                      <a:pt x="935" y="8610"/>
                    </a:lnTo>
                    <a:lnTo>
                      <a:pt x="935" y="12061"/>
                    </a:lnTo>
                    <a:lnTo>
                      <a:pt x="2094" y="13103"/>
                    </a:lnTo>
                    <a:lnTo>
                      <a:pt x="2094" y="14568"/>
                    </a:lnTo>
                    <a:lnTo>
                      <a:pt x="2166" y="14568"/>
                    </a:lnTo>
                    <a:lnTo>
                      <a:pt x="2166" y="8313"/>
                    </a:lnTo>
                    <a:lnTo>
                      <a:pt x="3065" y="7450"/>
                    </a:lnTo>
                    <a:lnTo>
                      <a:pt x="3065" y="4341"/>
                    </a:lnTo>
                    <a:lnTo>
                      <a:pt x="2166" y="3478"/>
                    </a:lnTo>
                    <a:lnTo>
                      <a:pt x="2166" y="153"/>
                    </a:lnTo>
                    <a:cubicBezTo>
                      <a:pt x="2166" y="108"/>
                      <a:pt x="2202" y="108"/>
                      <a:pt x="2202" y="72"/>
                    </a:cubicBezTo>
                    <a:cubicBezTo>
                      <a:pt x="2202" y="36"/>
                      <a:pt x="2166" y="0"/>
                      <a:pt x="21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7"/>
              <p:cNvSpPr/>
              <p:nvPr/>
            </p:nvSpPr>
            <p:spPr>
              <a:xfrm>
                <a:off x="6639508" y="3920555"/>
                <a:ext cx="108506" cy="1015072"/>
              </a:xfrm>
              <a:custGeom>
                <a:rect b="b" l="l" r="r" t="t"/>
                <a:pathLst>
                  <a:path extrusionOk="0" h="9851" w="1053">
                    <a:moveTo>
                      <a:pt x="82" y="0"/>
                    </a:moveTo>
                    <a:cubicBezTo>
                      <a:pt x="46" y="0"/>
                      <a:pt x="1" y="36"/>
                      <a:pt x="1" y="72"/>
                    </a:cubicBezTo>
                    <a:cubicBezTo>
                      <a:pt x="1" y="108"/>
                      <a:pt x="46" y="153"/>
                      <a:pt x="82" y="153"/>
                    </a:cubicBezTo>
                    <a:lnTo>
                      <a:pt x="117" y="153"/>
                    </a:lnTo>
                    <a:lnTo>
                      <a:pt x="1016" y="935"/>
                    </a:lnTo>
                    <a:lnTo>
                      <a:pt x="1016" y="9850"/>
                    </a:lnTo>
                    <a:lnTo>
                      <a:pt x="1052" y="9850"/>
                    </a:lnTo>
                    <a:lnTo>
                      <a:pt x="1052" y="935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17" y="0"/>
                      <a:pt x="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7"/>
              <p:cNvSpPr/>
              <p:nvPr/>
            </p:nvSpPr>
            <p:spPr>
              <a:xfrm>
                <a:off x="6597879" y="3326003"/>
                <a:ext cx="111186" cy="1609627"/>
              </a:xfrm>
              <a:custGeom>
                <a:rect b="b" l="l" r="r" t="t"/>
                <a:pathLst>
                  <a:path extrusionOk="0" h="15621" w="1079">
                    <a:moveTo>
                      <a:pt x="1007" y="1"/>
                    </a:moveTo>
                    <a:cubicBezTo>
                      <a:pt x="971" y="1"/>
                      <a:pt x="935" y="36"/>
                      <a:pt x="935" y="81"/>
                    </a:cubicBezTo>
                    <a:cubicBezTo>
                      <a:pt x="935" y="117"/>
                      <a:pt x="971" y="117"/>
                      <a:pt x="971" y="153"/>
                    </a:cubicBezTo>
                    <a:lnTo>
                      <a:pt x="971" y="3523"/>
                    </a:lnTo>
                    <a:lnTo>
                      <a:pt x="72" y="4350"/>
                    </a:lnTo>
                    <a:lnTo>
                      <a:pt x="72" y="12133"/>
                    </a:lnTo>
                    <a:lnTo>
                      <a:pt x="971" y="12996"/>
                    </a:lnTo>
                    <a:lnTo>
                      <a:pt x="971" y="15090"/>
                    </a:lnTo>
                    <a:lnTo>
                      <a:pt x="108" y="14308"/>
                    </a:lnTo>
                    <a:lnTo>
                      <a:pt x="108" y="13032"/>
                    </a:lnTo>
                    <a:cubicBezTo>
                      <a:pt x="144" y="13032"/>
                      <a:pt x="144" y="12996"/>
                      <a:pt x="144" y="12960"/>
                    </a:cubicBezTo>
                    <a:cubicBezTo>
                      <a:pt x="144" y="12924"/>
                      <a:pt x="144" y="12888"/>
                      <a:pt x="72" y="12888"/>
                    </a:cubicBezTo>
                    <a:cubicBezTo>
                      <a:pt x="36" y="12888"/>
                      <a:pt x="0" y="12924"/>
                      <a:pt x="0" y="12960"/>
                    </a:cubicBezTo>
                    <a:cubicBezTo>
                      <a:pt x="0" y="12996"/>
                      <a:pt x="36" y="13032"/>
                      <a:pt x="72" y="13032"/>
                    </a:cubicBezTo>
                    <a:lnTo>
                      <a:pt x="72" y="14308"/>
                    </a:lnTo>
                    <a:lnTo>
                      <a:pt x="971" y="15171"/>
                    </a:lnTo>
                    <a:lnTo>
                      <a:pt x="971" y="15620"/>
                    </a:lnTo>
                    <a:lnTo>
                      <a:pt x="1043" y="15620"/>
                    </a:lnTo>
                    <a:lnTo>
                      <a:pt x="1043" y="12996"/>
                    </a:lnTo>
                    <a:lnTo>
                      <a:pt x="108" y="12133"/>
                    </a:lnTo>
                    <a:lnTo>
                      <a:pt x="108" y="4386"/>
                    </a:lnTo>
                    <a:lnTo>
                      <a:pt x="1043" y="3523"/>
                    </a:lnTo>
                    <a:lnTo>
                      <a:pt x="1043" y="153"/>
                    </a:lnTo>
                    <a:cubicBezTo>
                      <a:pt x="1079" y="117"/>
                      <a:pt x="1079" y="117"/>
                      <a:pt x="1079" y="81"/>
                    </a:cubicBezTo>
                    <a:cubicBezTo>
                      <a:pt x="1079" y="36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18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8"/>
          <p:cNvSpPr/>
          <p:nvPr>
            <p:ph idx="2" type="pic"/>
          </p:nvPr>
        </p:nvSpPr>
        <p:spPr>
          <a:xfrm>
            <a:off x="4572000" y="950350"/>
            <a:ext cx="3851400" cy="341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6" name="Google Shape;866;p18"/>
          <p:cNvSpPr txBox="1"/>
          <p:nvPr>
            <p:ph type="ctrTitle"/>
          </p:nvPr>
        </p:nvSpPr>
        <p:spPr>
          <a:xfrm>
            <a:off x="713350" y="652525"/>
            <a:ext cx="3858600" cy="12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867" name="Google Shape;867;p18"/>
          <p:cNvSpPr txBox="1"/>
          <p:nvPr>
            <p:ph idx="1" type="subTitle"/>
          </p:nvPr>
        </p:nvSpPr>
        <p:spPr>
          <a:xfrm>
            <a:off x="713350" y="1780616"/>
            <a:ext cx="38586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8" name="Google Shape;868;p18"/>
          <p:cNvSpPr txBox="1"/>
          <p:nvPr>
            <p:ph idx="3" type="subTitle"/>
          </p:nvPr>
        </p:nvSpPr>
        <p:spPr>
          <a:xfrm>
            <a:off x="713350" y="2272942"/>
            <a:ext cx="38586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9" name="Google Shape;869;p18"/>
          <p:cNvSpPr txBox="1"/>
          <p:nvPr>
            <p:ph idx="4" type="subTitle"/>
          </p:nvPr>
        </p:nvSpPr>
        <p:spPr>
          <a:xfrm>
            <a:off x="713350" y="4179400"/>
            <a:ext cx="3858600" cy="3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0" name="Google Shape;870;p18"/>
          <p:cNvSpPr txBox="1"/>
          <p:nvPr/>
        </p:nvSpPr>
        <p:spPr>
          <a:xfrm>
            <a:off x="713350" y="3612725"/>
            <a:ext cx="357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19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3" name="Google Shape;873;p19"/>
          <p:cNvGrpSpPr/>
          <p:nvPr/>
        </p:nvGrpSpPr>
        <p:grpSpPr>
          <a:xfrm>
            <a:off x="11" y="11"/>
            <a:ext cx="9143977" cy="5153968"/>
            <a:chOff x="11" y="11"/>
            <a:chExt cx="9143977" cy="5153968"/>
          </a:xfrm>
        </p:grpSpPr>
        <p:sp>
          <p:nvSpPr>
            <p:cNvPr id="874" name="Google Shape;874;p19"/>
            <p:cNvSpPr/>
            <p:nvPr/>
          </p:nvSpPr>
          <p:spPr>
            <a:xfrm rot="-5400000">
              <a:off x="8580392" y="-278251"/>
              <a:ext cx="112113" cy="1015072"/>
            </a:xfrm>
            <a:custGeom>
              <a:rect b="b" l="l" r="r" t="t"/>
              <a:pathLst>
                <a:path extrusionOk="0" h="9851" w="1088">
                  <a:moveTo>
                    <a:pt x="1007" y="0"/>
                  </a:moveTo>
                  <a:cubicBezTo>
                    <a:pt x="935" y="0"/>
                    <a:pt x="899" y="36"/>
                    <a:pt x="899" y="72"/>
                  </a:cubicBezTo>
                  <a:lnTo>
                    <a:pt x="935" y="108"/>
                  </a:lnTo>
                  <a:lnTo>
                    <a:pt x="0" y="935"/>
                  </a:lnTo>
                  <a:lnTo>
                    <a:pt x="0" y="9850"/>
                  </a:lnTo>
                  <a:lnTo>
                    <a:pt x="72" y="9850"/>
                  </a:lnTo>
                  <a:lnTo>
                    <a:pt x="72" y="935"/>
                  </a:lnTo>
                  <a:lnTo>
                    <a:pt x="971" y="153"/>
                  </a:lnTo>
                  <a:lnTo>
                    <a:pt x="1007" y="153"/>
                  </a:lnTo>
                  <a:cubicBezTo>
                    <a:pt x="1043" y="153"/>
                    <a:pt x="1088" y="108"/>
                    <a:pt x="1088" y="72"/>
                  </a:cubicBezTo>
                  <a:cubicBezTo>
                    <a:pt x="1088" y="36"/>
                    <a:pt x="1043" y="0"/>
                    <a:pt x="10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 rot="-5400000">
              <a:off x="8518773" y="-277735"/>
              <a:ext cx="96450" cy="1153973"/>
            </a:xfrm>
            <a:custGeom>
              <a:rect b="b" l="l" r="r" t="t"/>
              <a:pathLst>
                <a:path extrusionOk="0" h="11199" w="936">
                  <a:moveTo>
                    <a:pt x="73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08"/>
                    <a:pt x="37" y="153"/>
                    <a:pt x="73" y="153"/>
                  </a:cubicBezTo>
                  <a:lnTo>
                    <a:pt x="118" y="153"/>
                  </a:lnTo>
                  <a:lnTo>
                    <a:pt x="900" y="863"/>
                  </a:lnTo>
                  <a:lnTo>
                    <a:pt x="900" y="1312"/>
                  </a:lnTo>
                  <a:lnTo>
                    <a:pt x="73" y="2094"/>
                  </a:lnTo>
                  <a:lnTo>
                    <a:pt x="73" y="11198"/>
                  </a:lnTo>
                  <a:lnTo>
                    <a:pt x="118" y="11198"/>
                  </a:lnTo>
                  <a:lnTo>
                    <a:pt x="118" y="2130"/>
                  </a:lnTo>
                  <a:lnTo>
                    <a:pt x="936" y="1348"/>
                  </a:lnTo>
                  <a:lnTo>
                    <a:pt x="936" y="827"/>
                  </a:lnTo>
                  <a:lnTo>
                    <a:pt x="154" y="108"/>
                  </a:lnTo>
                  <a:lnTo>
                    <a:pt x="154" y="72"/>
                  </a:lnTo>
                  <a:cubicBezTo>
                    <a:pt x="154" y="36"/>
                    <a:pt x="118" y="0"/>
                    <a:pt x="7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 rot="-5400000">
              <a:off x="8491416" y="-100448"/>
              <a:ext cx="112216" cy="1192923"/>
            </a:xfrm>
            <a:custGeom>
              <a:rect b="b" l="l" r="r" t="t"/>
              <a:pathLst>
                <a:path extrusionOk="0" h="11577" w="1089">
                  <a:moveTo>
                    <a:pt x="1016" y="1"/>
                  </a:moveTo>
                  <a:cubicBezTo>
                    <a:pt x="980" y="1"/>
                    <a:pt x="935" y="37"/>
                    <a:pt x="935" y="82"/>
                  </a:cubicBezTo>
                  <a:cubicBezTo>
                    <a:pt x="935" y="118"/>
                    <a:pt x="935" y="154"/>
                    <a:pt x="980" y="154"/>
                  </a:cubicBezTo>
                  <a:lnTo>
                    <a:pt x="980" y="5878"/>
                  </a:lnTo>
                  <a:lnTo>
                    <a:pt x="1" y="6777"/>
                  </a:lnTo>
                  <a:lnTo>
                    <a:pt x="1" y="11576"/>
                  </a:lnTo>
                  <a:lnTo>
                    <a:pt x="82" y="11576"/>
                  </a:lnTo>
                  <a:lnTo>
                    <a:pt x="82" y="6822"/>
                  </a:lnTo>
                  <a:lnTo>
                    <a:pt x="1052" y="5923"/>
                  </a:lnTo>
                  <a:lnTo>
                    <a:pt x="1052" y="154"/>
                  </a:lnTo>
                  <a:cubicBezTo>
                    <a:pt x="1088" y="154"/>
                    <a:pt x="1088" y="118"/>
                    <a:pt x="1088" y="82"/>
                  </a:cubicBezTo>
                  <a:cubicBezTo>
                    <a:pt x="1088" y="37"/>
                    <a:pt x="1052" y="1"/>
                    <a:pt x="101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 rot="-5400000">
              <a:off x="8983644" y="299150"/>
              <a:ext cx="92741" cy="227930"/>
            </a:xfrm>
            <a:custGeom>
              <a:rect b="b" l="l" r="r" t="t"/>
              <a:pathLst>
                <a:path extrusionOk="0" h="2212" w="900">
                  <a:moveTo>
                    <a:pt x="81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08"/>
                    <a:pt x="36" y="153"/>
                    <a:pt x="81" y="153"/>
                  </a:cubicBezTo>
                  <a:lnTo>
                    <a:pt x="81" y="1537"/>
                  </a:lnTo>
                  <a:lnTo>
                    <a:pt x="791" y="2211"/>
                  </a:lnTo>
                  <a:lnTo>
                    <a:pt x="899" y="2211"/>
                  </a:lnTo>
                  <a:lnTo>
                    <a:pt x="153" y="1501"/>
                  </a:lnTo>
                  <a:lnTo>
                    <a:pt x="153" y="108"/>
                  </a:lnTo>
                  <a:lnTo>
                    <a:pt x="153" y="72"/>
                  </a:lnTo>
                  <a:cubicBezTo>
                    <a:pt x="153" y="36"/>
                    <a:pt x="15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 rot="-5400000">
              <a:off x="8769265" y="-219931"/>
              <a:ext cx="154774" cy="594658"/>
            </a:xfrm>
            <a:custGeom>
              <a:rect b="b" l="l" r="r" t="t"/>
              <a:pathLst>
                <a:path extrusionOk="0" h="5771" w="1502">
                  <a:moveTo>
                    <a:pt x="1429" y="0"/>
                  </a:moveTo>
                  <a:cubicBezTo>
                    <a:pt x="1393" y="0"/>
                    <a:pt x="1348" y="36"/>
                    <a:pt x="1348" y="72"/>
                  </a:cubicBezTo>
                  <a:cubicBezTo>
                    <a:pt x="1348" y="117"/>
                    <a:pt x="1348" y="117"/>
                    <a:pt x="1393" y="117"/>
                  </a:cubicBezTo>
                  <a:lnTo>
                    <a:pt x="1393" y="710"/>
                  </a:lnTo>
                  <a:lnTo>
                    <a:pt x="944" y="1124"/>
                  </a:lnTo>
                  <a:lnTo>
                    <a:pt x="944" y="4872"/>
                  </a:lnTo>
                  <a:lnTo>
                    <a:pt x="0" y="5689"/>
                  </a:lnTo>
                  <a:lnTo>
                    <a:pt x="0" y="5770"/>
                  </a:lnTo>
                  <a:lnTo>
                    <a:pt x="81" y="5770"/>
                  </a:lnTo>
                  <a:lnTo>
                    <a:pt x="81" y="5734"/>
                  </a:lnTo>
                  <a:lnTo>
                    <a:pt x="1016" y="4872"/>
                  </a:lnTo>
                  <a:lnTo>
                    <a:pt x="1016" y="1124"/>
                  </a:lnTo>
                  <a:lnTo>
                    <a:pt x="1465" y="710"/>
                  </a:lnTo>
                  <a:lnTo>
                    <a:pt x="1465" y="117"/>
                  </a:lnTo>
                  <a:cubicBezTo>
                    <a:pt x="1465" y="117"/>
                    <a:pt x="1501" y="117"/>
                    <a:pt x="1501" y="72"/>
                  </a:cubicBezTo>
                  <a:cubicBezTo>
                    <a:pt x="1501" y="36"/>
                    <a:pt x="1465" y="0"/>
                    <a:pt x="14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 rot="-5400000">
              <a:off x="8501617" y="-445851"/>
              <a:ext cx="107579" cy="1177158"/>
            </a:xfrm>
            <a:custGeom>
              <a:rect b="b" l="l" r="r" t="t"/>
              <a:pathLst>
                <a:path extrusionOk="0" h="11424" w="1044">
                  <a:moveTo>
                    <a:pt x="971" y="1"/>
                  </a:moveTo>
                  <a:cubicBezTo>
                    <a:pt x="900" y="1"/>
                    <a:pt x="855" y="36"/>
                    <a:pt x="855" y="72"/>
                  </a:cubicBezTo>
                  <a:cubicBezTo>
                    <a:pt x="855" y="108"/>
                    <a:pt x="900" y="153"/>
                    <a:pt x="936" y="153"/>
                  </a:cubicBezTo>
                  <a:lnTo>
                    <a:pt x="936" y="10300"/>
                  </a:lnTo>
                  <a:lnTo>
                    <a:pt x="1" y="11163"/>
                  </a:lnTo>
                  <a:lnTo>
                    <a:pt x="1" y="11423"/>
                  </a:lnTo>
                  <a:lnTo>
                    <a:pt x="73" y="11423"/>
                  </a:lnTo>
                  <a:lnTo>
                    <a:pt x="73" y="11163"/>
                  </a:lnTo>
                  <a:lnTo>
                    <a:pt x="971" y="10336"/>
                  </a:lnTo>
                  <a:lnTo>
                    <a:pt x="971" y="153"/>
                  </a:lnTo>
                  <a:cubicBezTo>
                    <a:pt x="1007" y="153"/>
                    <a:pt x="1043" y="108"/>
                    <a:pt x="1043" y="72"/>
                  </a:cubicBezTo>
                  <a:cubicBezTo>
                    <a:pt x="1043" y="36"/>
                    <a:pt x="1007" y="1"/>
                    <a:pt x="97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 rot="-5400000">
              <a:off x="8931351" y="293123"/>
              <a:ext cx="65846" cy="359412"/>
            </a:xfrm>
            <a:custGeom>
              <a:rect b="b" l="l" r="r" t="t"/>
              <a:pathLst>
                <a:path extrusionOk="0" h="3488" w="639">
                  <a:moveTo>
                    <a:pt x="81" y="0"/>
                  </a:moveTo>
                  <a:cubicBezTo>
                    <a:pt x="36" y="0"/>
                    <a:pt x="0" y="0"/>
                    <a:pt x="0" y="81"/>
                  </a:cubicBezTo>
                  <a:cubicBezTo>
                    <a:pt x="0" y="81"/>
                    <a:pt x="36" y="117"/>
                    <a:pt x="81" y="117"/>
                  </a:cubicBezTo>
                  <a:lnTo>
                    <a:pt x="81" y="3002"/>
                  </a:lnTo>
                  <a:lnTo>
                    <a:pt x="566" y="3487"/>
                  </a:lnTo>
                  <a:lnTo>
                    <a:pt x="638" y="3487"/>
                  </a:lnTo>
                  <a:lnTo>
                    <a:pt x="117" y="3002"/>
                  </a:lnTo>
                  <a:lnTo>
                    <a:pt x="117" y="117"/>
                  </a:lnTo>
                  <a:cubicBezTo>
                    <a:pt x="153" y="117"/>
                    <a:pt x="189" y="81"/>
                    <a:pt x="189" y="81"/>
                  </a:cubicBezTo>
                  <a:cubicBezTo>
                    <a:pt x="189" y="0"/>
                    <a:pt x="15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 rot="-5400000">
              <a:off x="8672974" y="181066"/>
              <a:ext cx="112113" cy="829904"/>
            </a:xfrm>
            <a:custGeom>
              <a:rect b="b" l="l" r="r" t="t"/>
              <a:pathLst>
                <a:path extrusionOk="0" h="8054" w="1088">
                  <a:moveTo>
                    <a:pt x="1007" y="1"/>
                  </a:moveTo>
                  <a:cubicBezTo>
                    <a:pt x="971" y="1"/>
                    <a:pt x="935" y="37"/>
                    <a:pt x="935" y="73"/>
                  </a:cubicBezTo>
                  <a:cubicBezTo>
                    <a:pt x="935" y="109"/>
                    <a:pt x="935" y="109"/>
                    <a:pt x="971" y="154"/>
                  </a:cubicBezTo>
                  <a:lnTo>
                    <a:pt x="971" y="2023"/>
                  </a:lnTo>
                  <a:lnTo>
                    <a:pt x="0" y="2886"/>
                  </a:lnTo>
                  <a:lnTo>
                    <a:pt x="0" y="8053"/>
                  </a:lnTo>
                  <a:lnTo>
                    <a:pt x="72" y="8053"/>
                  </a:lnTo>
                  <a:lnTo>
                    <a:pt x="72" y="2922"/>
                  </a:lnTo>
                  <a:lnTo>
                    <a:pt x="1052" y="2023"/>
                  </a:lnTo>
                  <a:lnTo>
                    <a:pt x="1052" y="154"/>
                  </a:lnTo>
                  <a:cubicBezTo>
                    <a:pt x="1088" y="109"/>
                    <a:pt x="1088" y="109"/>
                    <a:pt x="1088" y="73"/>
                  </a:cubicBezTo>
                  <a:cubicBezTo>
                    <a:pt x="1088" y="37"/>
                    <a:pt x="1052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 rot="-5400000">
              <a:off x="8591881" y="150051"/>
              <a:ext cx="112216" cy="991990"/>
            </a:xfrm>
            <a:custGeom>
              <a:rect b="b" l="l" r="r" t="t"/>
              <a:pathLst>
                <a:path extrusionOk="0" h="9627" w="1089">
                  <a:moveTo>
                    <a:pt x="1007" y="1"/>
                  </a:moveTo>
                  <a:cubicBezTo>
                    <a:pt x="971" y="1"/>
                    <a:pt x="935" y="1"/>
                    <a:pt x="935" y="73"/>
                  </a:cubicBezTo>
                  <a:cubicBezTo>
                    <a:pt x="935" y="73"/>
                    <a:pt x="935" y="109"/>
                    <a:pt x="971" y="109"/>
                  </a:cubicBezTo>
                  <a:lnTo>
                    <a:pt x="971" y="3407"/>
                  </a:lnTo>
                  <a:lnTo>
                    <a:pt x="1" y="4270"/>
                  </a:lnTo>
                  <a:lnTo>
                    <a:pt x="37" y="4306"/>
                  </a:lnTo>
                  <a:lnTo>
                    <a:pt x="1" y="4306"/>
                  </a:lnTo>
                  <a:lnTo>
                    <a:pt x="1" y="9626"/>
                  </a:lnTo>
                  <a:lnTo>
                    <a:pt x="73" y="9626"/>
                  </a:lnTo>
                  <a:lnTo>
                    <a:pt x="73" y="4306"/>
                  </a:lnTo>
                  <a:lnTo>
                    <a:pt x="1043" y="3407"/>
                  </a:lnTo>
                  <a:lnTo>
                    <a:pt x="1043" y="109"/>
                  </a:lnTo>
                  <a:cubicBezTo>
                    <a:pt x="1088" y="109"/>
                    <a:pt x="1088" y="73"/>
                    <a:pt x="1088" y="73"/>
                  </a:cubicBezTo>
                  <a:cubicBezTo>
                    <a:pt x="1088" y="1"/>
                    <a:pt x="1043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 rot="-5400000">
              <a:off x="8283118" y="-613449"/>
              <a:ext cx="112113" cy="1609627"/>
            </a:xfrm>
            <a:custGeom>
              <a:rect b="b" l="l" r="r" t="t"/>
              <a:pathLst>
                <a:path extrusionOk="0" h="15621" w="1088">
                  <a:moveTo>
                    <a:pt x="81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17"/>
                    <a:pt x="45" y="117"/>
                    <a:pt x="81" y="153"/>
                  </a:cubicBezTo>
                  <a:lnTo>
                    <a:pt x="81" y="3523"/>
                  </a:lnTo>
                  <a:lnTo>
                    <a:pt x="980" y="4386"/>
                  </a:lnTo>
                  <a:lnTo>
                    <a:pt x="980" y="12133"/>
                  </a:lnTo>
                  <a:lnTo>
                    <a:pt x="81" y="12996"/>
                  </a:lnTo>
                  <a:lnTo>
                    <a:pt x="81" y="15620"/>
                  </a:lnTo>
                  <a:lnTo>
                    <a:pt x="117" y="15620"/>
                  </a:lnTo>
                  <a:lnTo>
                    <a:pt x="117" y="15171"/>
                  </a:lnTo>
                  <a:lnTo>
                    <a:pt x="1052" y="14308"/>
                  </a:lnTo>
                  <a:lnTo>
                    <a:pt x="1052" y="13032"/>
                  </a:lnTo>
                  <a:cubicBezTo>
                    <a:pt x="1088" y="13032"/>
                    <a:pt x="1088" y="12996"/>
                    <a:pt x="1088" y="12960"/>
                  </a:cubicBezTo>
                  <a:cubicBezTo>
                    <a:pt x="1088" y="12924"/>
                    <a:pt x="1052" y="12888"/>
                    <a:pt x="1016" y="12888"/>
                  </a:cubicBezTo>
                  <a:cubicBezTo>
                    <a:pt x="980" y="12888"/>
                    <a:pt x="944" y="12924"/>
                    <a:pt x="944" y="12960"/>
                  </a:cubicBezTo>
                  <a:cubicBezTo>
                    <a:pt x="944" y="12996"/>
                    <a:pt x="980" y="13032"/>
                    <a:pt x="980" y="13032"/>
                  </a:cubicBezTo>
                  <a:lnTo>
                    <a:pt x="980" y="14308"/>
                  </a:lnTo>
                  <a:lnTo>
                    <a:pt x="117" y="15090"/>
                  </a:lnTo>
                  <a:lnTo>
                    <a:pt x="117" y="12996"/>
                  </a:lnTo>
                  <a:lnTo>
                    <a:pt x="1052" y="12133"/>
                  </a:lnTo>
                  <a:lnTo>
                    <a:pt x="1052" y="4350"/>
                  </a:lnTo>
                  <a:lnTo>
                    <a:pt x="117" y="3523"/>
                  </a:lnTo>
                  <a:lnTo>
                    <a:pt x="117" y="153"/>
                  </a:lnTo>
                  <a:cubicBezTo>
                    <a:pt x="153" y="117"/>
                    <a:pt x="189" y="117"/>
                    <a:pt x="189" y="81"/>
                  </a:cubicBezTo>
                  <a:cubicBezTo>
                    <a:pt x="189" y="36"/>
                    <a:pt x="153" y="1"/>
                    <a:pt x="8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 rot="-5400000">
              <a:off x="8441492" y="-100395"/>
              <a:ext cx="112113" cy="1292874"/>
            </a:xfrm>
            <a:custGeom>
              <a:rect b="b" l="l" r="r" t="t"/>
              <a:pathLst>
                <a:path extrusionOk="0" h="12547" w="1088">
                  <a:moveTo>
                    <a:pt x="1016" y="0"/>
                  </a:moveTo>
                  <a:cubicBezTo>
                    <a:pt x="971" y="0"/>
                    <a:pt x="935" y="36"/>
                    <a:pt x="935" y="72"/>
                  </a:cubicBezTo>
                  <a:cubicBezTo>
                    <a:pt x="935" y="108"/>
                    <a:pt x="935" y="153"/>
                    <a:pt x="971" y="153"/>
                  </a:cubicBezTo>
                  <a:lnTo>
                    <a:pt x="971" y="6669"/>
                  </a:lnTo>
                  <a:lnTo>
                    <a:pt x="0" y="7567"/>
                  </a:lnTo>
                  <a:lnTo>
                    <a:pt x="0" y="12546"/>
                  </a:lnTo>
                  <a:lnTo>
                    <a:pt x="72" y="12546"/>
                  </a:lnTo>
                  <a:lnTo>
                    <a:pt x="72" y="7603"/>
                  </a:lnTo>
                  <a:lnTo>
                    <a:pt x="1052" y="6705"/>
                  </a:lnTo>
                  <a:lnTo>
                    <a:pt x="1052" y="153"/>
                  </a:lnTo>
                  <a:cubicBezTo>
                    <a:pt x="1088" y="153"/>
                    <a:pt x="1088" y="108"/>
                    <a:pt x="1088" y="72"/>
                  </a:cubicBezTo>
                  <a:cubicBezTo>
                    <a:pt x="1088" y="36"/>
                    <a:pt x="1052" y="0"/>
                    <a:pt x="10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 rot="-5400000">
              <a:off x="8580392" y="4173574"/>
              <a:ext cx="112113" cy="1015072"/>
            </a:xfrm>
            <a:custGeom>
              <a:rect b="b" l="l" r="r" t="t"/>
              <a:pathLst>
                <a:path extrusionOk="0" h="9851" w="1088">
                  <a:moveTo>
                    <a:pt x="1007" y="0"/>
                  </a:moveTo>
                  <a:cubicBezTo>
                    <a:pt x="935" y="0"/>
                    <a:pt x="899" y="36"/>
                    <a:pt x="899" y="72"/>
                  </a:cubicBezTo>
                  <a:lnTo>
                    <a:pt x="935" y="108"/>
                  </a:lnTo>
                  <a:lnTo>
                    <a:pt x="0" y="935"/>
                  </a:lnTo>
                  <a:lnTo>
                    <a:pt x="0" y="9850"/>
                  </a:lnTo>
                  <a:lnTo>
                    <a:pt x="72" y="9850"/>
                  </a:lnTo>
                  <a:lnTo>
                    <a:pt x="72" y="935"/>
                  </a:lnTo>
                  <a:lnTo>
                    <a:pt x="971" y="153"/>
                  </a:lnTo>
                  <a:lnTo>
                    <a:pt x="1007" y="153"/>
                  </a:lnTo>
                  <a:cubicBezTo>
                    <a:pt x="1043" y="153"/>
                    <a:pt x="1088" y="108"/>
                    <a:pt x="1088" y="72"/>
                  </a:cubicBezTo>
                  <a:cubicBezTo>
                    <a:pt x="1088" y="36"/>
                    <a:pt x="1043" y="0"/>
                    <a:pt x="10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 rot="-5400000">
              <a:off x="8518773" y="4174090"/>
              <a:ext cx="96450" cy="1153973"/>
            </a:xfrm>
            <a:custGeom>
              <a:rect b="b" l="l" r="r" t="t"/>
              <a:pathLst>
                <a:path extrusionOk="0" h="11199" w="936">
                  <a:moveTo>
                    <a:pt x="73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08"/>
                    <a:pt x="37" y="153"/>
                    <a:pt x="73" y="153"/>
                  </a:cubicBezTo>
                  <a:lnTo>
                    <a:pt x="118" y="153"/>
                  </a:lnTo>
                  <a:lnTo>
                    <a:pt x="900" y="863"/>
                  </a:lnTo>
                  <a:lnTo>
                    <a:pt x="900" y="1312"/>
                  </a:lnTo>
                  <a:lnTo>
                    <a:pt x="73" y="2094"/>
                  </a:lnTo>
                  <a:lnTo>
                    <a:pt x="73" y="11198"/>
                  </a:lnTo>
                  <a:lnTo>
                    <a:pt x="118" y="11198"/>
                  </a:lnTo>
                  <a:lnTo>
                    <a:pt x="118" y="2130"/>
                  </a:lnTo>
                  <a:lnTo>
                    <a:pt x="936" y="1348"/>
                  </a:lnTo>
                  <a:lnTo>
                    <a:pt x="936" y="827"/>
                  </a:lnTo>
                  <a:lnTo>
                    <a:pt x="154" y="108"/>
                  </a:lnTo>
                  <a:lnTo>
                    <a:pt x="154" y="72"/>
                  </a:lnTo>
                  <a:cubicBezTo>
                    <a:pt x="154" y="36"/>
                    <a:pt x="118" y="0"/>
                    <a:pt x="7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 rot="-5400000">
              <a:off x="8491416" y="4351377"/>
              <a:ext cx="112216" cy="1192923"/>
            </a:xfrm>
            <a:custGeom>
              <a:rect b="b" l="l" r="r" t="t"/>
              <a:pathLst>
                <a:path extrusionOk="0" h="11577" w="1089">
                  <a:moveTo>
                    <a:pt x="1016" y="1"/>
                  </a:moveTo>
                  <a:cubicBezTo>
                    <a:pt x="980" y="1"/>
                    <a:pt x="935" y="37"/>
                    <a:pt x="935" y="82"/>
                  </a:cubicBezTo>
                  <a:cubicBezTo>
                    <a:pt x="935" y="118"/>
                    <a:pt x="935" y="154"/>
                    <a:pt x="980" y="154"/>
                  </a:cubicBezTo>
                  <a:lnTo>
                    <a:pt x="980" y="5878"/>
                  </a:lnTo>
                  <a:lnTo>
                    <a:pt x="1" y="6777"/>
                  </a:lnTo>
                  <a:lnTo>
                    <a:pt x="1" y="11576"/>
                  </a:lnTo>
                  <a:lnTo>
                    <a:pt x="82" y="11576"/>
                  </a:lnTo>
                  <a:lnTo>
                    <a:pt x="82" y="6822"/>
                  </a:lnTo>
                  <a:lnTo>
                    <a:pt x="1052" y="5923"/>
                  </a:lnTo>
                  <a:lnTo>
                    <a:pt x="1052" y="154"/>
                  </a:lnTo>
                  <a:cubicBezTo>
                    <a:pt x="1088" y="154"/>
                    <a:pt x="1088" y="118"/>
                    <a:pt x="1088" y="82"/>
                  </a:cubicBezTo>
                  <a:cubicBezTo>
                    <a:pt x="1088" y="37"/>
                    <a:pt x="1052" y="1"/>
                    <a:pt x="101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 rot="-5400000">
              <a:off x="8983644" y="4750975"/>
              <a:ext cx="92740" cy="227930"/>
            </a:xfrm>
            <a:custGeom>
              <a:rect b="b" l="l" r="r" t="t"/>
              <a:pathLst>
                <a:path extrusionOk="0" h="2212" w="900">
                  <a:moveTo>
                    <a:pt x="81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08"/>
                    <a:pt x="36" y="153"/>
                    <a:pt x="81" y="153"/>
                  </a:cubicBezTo>
                  <a:lnTo>
                    <a:pt x="81" y="1537"/>
                  </a:lnTo>
                  <a:lnTo>
                    <a:pt x="791" y="2211"/>
                  </a:lnTo>
                  <a:lnTo>
                    <a:pt x="899" y="2211"/>
                  </a:lnTo>
                  <a:lnTo>
                    <a:pt x="153" y="1501"/>
                  </a:lnTo>
                  <a:lnTo>
                    <a:pt x="153" y="108"/>
                  </a:lnTo>
                  <a:lnTo>
                    <a:pt x="153" y="72"/>
                  </a:lnTo>
                  <a:cubicBezTo>
                    <a:pt x="153" y="36"/>
                    <a:pt x="15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 rot="-5400000">
              <a:off x="8769265" y="4231894"/>
              <a:ext cx="154774" cy="594658"/>
            </a:xfrm>
            <a:custGeom>
              <a:rect b="b" l="l" r="r" t="t"/>
              <a:pathLst>
                <a:path extrusionOk="0" h="5771" w="1502">
                  <a:moveTo>
                    <a:pt x="1429" y="0"/>
                  </a:moveTo>
                  <a:cubicBezTo>
                    <a:pt x="1393" y="0"/>
                    <a:pt x="1348" y="36"/>
                    <a:pt x="1348" y="72"/>
                  </a:cubicBezTo>
                  <a:cubicBezTo>
                    <a:pt x="1348" y="117"/>
                    <a:pt x="1348" y="117"/>
                    <a:pt x="1393" y="117"/>
                  </a:cubicBezTo>
                  <a:lnTo>
                    <a:pt x="1393" y="710"/>
                  </a:lnTo>
                  <a:lnTo>
                    <a:pt x="944" y="1124"/>
                  </a:lnTo>
                  <a:lnTo>
                    <a:pt x="944" y="4872"/>
                  </a:lnTo>
                  <a:lnTo>
                    <a:pt x="0" y="5689"/>
                  </a:lnTo>
                  <a:lnTo>
                    <a:pt x="0" y="5770"/>
                  </a:lnTo>
                  <a:lnTo>
                    <a:pt x="81" y="5770"/>
                  </a:lnTo>
                  <a:lnTo>
                    <a:pt x="81" y="5734"/>
                  </a:lnTo>
                  <a:lnTo>
                    <a:pt x="1016" y="4872"/>
                  </a:lnTo>
                  <a:lnTo>
                    <a:pt x="1016" y="1124"/>
                  </a:lnTo>
                  <a:lnTo>
                    <a:pt x="1465" y="710"/>
                  </a:lnTo>
                  <a:lnTo>
                    <a:pt x="1465" y="117"/>
                  </a:lnTo>
                  <a:cubicBezTo>
                    <a:pt x="1465" y="117"/>
                    <a:pt x="1501" y="117"/>
                    <a:pt x="1501" y="72"/>
                  </a:cubicBezTo>
                  <a:cubicBezTo>
                    <a:pt x="1501" y="36"/>
                    <a:pt x="1465" y="0"/>
                    <a:pt x="14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 rot="-5400000">
              <a:off x="8501617" y="4005974"/>
              <a:ext cx="107579" cy="1177158"/>
            </a:xfrm>
            <a:custGeom>
              <a:rect b="b" l="l" r="r" t="t"/>
              <a:pathLst>
                <a:path extrusionOk="0" h="11424" w="1044">
                  <a:moveTo>
                    <a:pt x="971" y="1"/>
                  </a:moveTo>
                  <a:cubicBezTo>
                    <a:pt x="900" y="1"/>
                    <a:pt x="855" y="36"/>
                    <a:pt x="855" y="72"/>
                  </a:cubicBezTo>
                  <a:cubicBezTo>
                    <a:pt x="855" y="108"/>
                    <a:pt x="900" y="153"/>
                    <a:pt x="936" y="153"/>
                  </a:cubicBezTo>
                  <a:lnTo>
                    <a:pt x="936" y="10300"/>
                  </a:lnTo>
                  <a:lnTo>
                    <a:pt x="1" y="11163"/>
                  </a:lnTo>
                  <a:lnTo>
                    <a:pt x="1" y="11423"/>
                  </a:lnTo>
                  <a:lnTo>
                    <a:pt x="73" y="11423"/>
                  </a:lnTo>
                  <a:lnTo>
                    <a:pt x="73" y="11163"/>
                  </a:lnTo>
                  <a:lnTo>
                    <a:pt x="971" y="10336"/>
                  </a:lnTo>
                  <a:lnTo>
                    <a:pt x="971" y="153"/>
                  </a:lnTo>
                  <a:cubicBezTo>
                    <a:pt x="1007" y="153"/>
                    <a:pt x="1043" y="108"/>
                    <a:pt x="1043" y="72"/>
                  </a:cubicBezTo>
                  <a:cubicBezTo>
                    <a:pt x="1043" y="36"/>
                    <a:pt x="1007" y="1"/>
                    <a:pt x="97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 rot="-5400000">
              <a:off x="8931351" y="4744948"/>
              <a:ext cx="65846" cy="359412"/>
            </a:xfrm>
            <a:custGeom>
              <a:rect b="b" l="l" r="r" t="t"/>
              <a:pathLst>
                <a:path extrusionOk="0" h="3488" w="639">
                  <a:moveTo>
                    <a:pt x="81" y="0"/>
                  </a:moveTo>
                  <a:cubicBezTo>
                    <a:pt x="36" y="0"/>
                    <a:pt x="0" y="0"/>
                    <a:pt x="0" y="81"/>
                  </a:cubicBezTo>
                  <a:cubicBezTo>
                    <a:pt x="0" y="81"/>
                    <a:pt x="36" y="117"/>
                    <a:pt x="81" y="117"/>
                  </a:cubicBezTo>
                  <a:lnTo>
                    <a:pt x="81" y="3002"/>
                  </a:lnTo>
                  <a:lnTo>
                    <a:pt x="566" y="3487"/>
                  </a:lnTo>
                  <a:lnTo>
                    <a:pt x="638" y="3487"/>
                  </a:lnTo>
                  <a:lnTo>
                    <a:pt x="117" y="3002"/>
                  </a:lnTo>
                  <a:lnTo>
                    <a:pt x="117" y="117"/>
                  </a:lnTo>
                  <a:cubicBezTo>
                    <a:pt x="153" y="117"/>
                    <a:pt x="189" y="81"/>
                    <a:pt x="189" y="81"/>
                  </a:cubicBezTo>
                  <a:cubicBezTo>
                    <a:pt x="189" y="0"/>
                    <a:pt x="15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 rot="-5400000">
              <a:off x="8672974" y="4632891"/>
              <a:ext cx="112113" cy="829904"/>
            </a:xfrm>
            <a:custGeom>
              <a:rect b="b" l="l" r="r" t="t"/>
              <a:pathLst>
                <a:path extrusionOk="0" h="8054" w="1088">
                  <a:moveTo>
                    <a:pt x="1007" y="1"/>
                  </a:moveTo>
                  <a:cubicBezTo>
                    <a:pt x="971" y="1"/>
                    <a:pt x="935" y="37"/>
                    <a:pt x="935" y="73"/>
                  </a:cubicBezTo>
                  <a:cubicBezTo>
                    <a:pt x="935" y="109"/>
                    <a:pt x="935" y="109"/>
                    <a:pt x="971" y="154"/>
                  </a:cubicBezTo>
                  <a:lnTo>
                    <a:pt x="971" y="2023"/>
                  </a:lnTo>
                  <a:lnTo>
                    <a:pt x="0" y="2886"/>
                  </a:lnTo>
                  <a:lnTo>
                    <a:pt x="0" y="8053"/>
                  </a:lnTo>
                  <a:lnTo>
                    <a:pt x="72" y="8053"/>
                  </a:lnTo>
                  <a:lnTo>
                    <a:pt x="72" y="2922"/>
                  </a:lnTo>
                  <a:lnTo>
                    <a:pt x="1052" y="2023"/>
                  </a:lnTo>
                  <a:lnTo>
                    <a:pt x="1052" y="154"/>
                  </a:lnTo>
                  <a:cubicBezTo>
                    <a:pt x="1088" y="109"/>
                    <a:pt x="1088" y="109"/>
                    <a:pt x="1088" y="73"/>
                  </a:cubicBezTo>
                  <a:cubicBezTo>
                    <a:pt x="1088" y="37"/>
                    <a:pt x="1052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 rot="-5400000">
              <a:off x="8591881" y="4601876"/>
              <a:ext cx="112216" cy="991990"/>
            </a:xfrm>
            <a:custGeom>
              <a:rect b="b" l="l" r="r" t="t"/>
              <a:pathLst>
                <a:path extrusionOk="0" h="9627" w="1089">
                  <a:moveTo>
                    <a:pt x="1007" y="1"/>
                  </a:moveTo>
                  <a:cubicBezTo>
                    <a:pt x="971" y="1"/>
                    <a:pt x="935" y="1"/>
                    <a:pt x="935" y="73"/>
                  </a:cubicBezTo>
                  <a:cubicBezTo>
                    <a:pt x="935" y="73"/>
                    <a:pt x="935" y="109"/>
                    <a:pt x="971" y="109"/>
                  </a:cubicBezTo>
                  <a:lnTo>
                    <a:pt x="971" y="3407"/>
                  </a:lnTo>
                  <a:lnTo>
                    <a:pt x="1" y="4270"/>
                  </a:lnTo>
                  <a:lnTo>
                    <a:pt x="37" y="4306"/>
                  </a:lnTo>
                  <a:lnTo>
                    <a:pt x="1" y="4306"/>
                  </a:lnTo>
                  <a:lnTo>
                    <a:pt x="1" y="9626"/>
                  </a:lnTo>
                  <a:lnTo>
                    <a:pt x="73" y="9626"/>
                  </a:lnTo>
                  <a:lnTo>
                    <a:pt x="73" y="4306"/>
                  </a:lnTo>
                  <a:lnTo>
                    <a:pt x="1043" y="3407"/>
                  </a:lnTo>
                  <a:lnTo>
                    <a:pt x="1043" y="109"/>
                  </a:lnTo>
                  <a:cubicBezTo>
                    <a:pt x="1088" y="109"/>
                    <a:pt x="1088" y="73"/>
                    <a:pt x="1088" y="73"/>
                  </a:cubicBezTo>
                  <a:cubicBezTo>
                    <a:pt x="1088" y="1"/>
                    <a:pt x="1043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 rot="-5400000">
              <a:off x="8283118" y="3838376"/>
              <a:ext cx="112113" cy="1609627"/>
            </a:xfrm>
            <a:custGeom>
              <a:rect b="b" l="l" r="r" t="t"/>
              <a:pathLst>
                <a:path extrusionOk="0" h="15621" w="1088">
                  <a:moveTo>
                    <a:pt x="81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17"/>
                    <a:pt x="45" y="117"/>
                    <a:pt x="81" y="153"/>
                  </a:cubicBezTo>
                  <a:lnTo>
                    <a:pt x="81" y="3523"/>
                  </a:lnTo>
                  <a:lnTo>
                    <a:pt x="980" y="4386"/>
                  </a:lnTo>
                  <a:lnTo>
                    <a:pt x="980" y="12133"/>
                  </a:lnTo>
                  <a:lnTo>
                    <a:pt x="81" y="12996"/>
                  </a:lnTo>
                  <a:lnTo>
                    <a:pt x="81" y="15620"/>
                  </a:lnTo>
                  <a:lnTo>
                    <a:pt x="117" y="15620"/>
                  </a:lnTo>
                  <a:lnTo>
                    <a:pt x="117" y="15171"/>
                  </a:lnTo>
                  <a:lnTo>
                    <a:pt x="1052" y="14308"/>
                  </a:lnTo>
                  <a:lnTo>
                    <a:pt x="1052" y="13032"/>
                  </a:lnTo>
                  <a:cubicBezTo>
                    <a:pt x="1088" y="13032"/>
                    <a:pt x="1088" y="12996"/>
                    <a:pt x="1088" y="12960"/>
                  </a:cubicBezTo>
                  <a:cubicBezTo>
                    <a:pt x="1088" y="12924"/>
                    <a:pt x="1052" y="12888"/>
                    <a:pt x="1016" y="12888"/>
                  </a:cubicBezTo>
                  <a:cubicBezTo>
                    <a:pt x="980" y="12888"/>
                    <a:pt x="944" y="12924"/>
                    <a:pt x="944" y="12960"/>
                  </a:cubicBezTo>
                  <a:cubicBezTo>
                    <a:pt x="944" y="12996"/>
                    <a:pt x="980" y="13032"/>
                    <a:pt x="980" y="13032"/>
                  </a:cubicBezTo>
                  <a:lnTo>
                    <a:pt x="980" y="14308"/>
                  </a:lnTo>
                  <a:lnTo>
                    <a:pt x="117" y="15090"/>
                  </a:lnTo>
                  <a:lnTo>
                    <a:pt x="117" y="12996"/>
                  </a:lnTo>
                  <a:lnTo>
                    <a:pt x="1052" y="12133"/>
                  </a:lnTo>
                  <a:lnTo>
                    <a:pt x="1052" y="4350"/>
                  </a:lnTo>
                  <a:lnTo>
                    <a:pt x="117" y="3523"/>
                  </a:lnTo>
                  <a:lnTo>
                    <a:pt x="117" y="153"/>
                  </a:lnTo>
                  <a:cubicBezTo>
                    <a:pt x="153" y="117"/>
                    <a:pt x="189" y="117"/>
                    <a:pt x="189" y="81"/>
                  </a:cubicBezTo>
                  <a:cubicBezTo>
                    <a:pt x="189" y="36"/>
                    <a:pt x="153" y="1"/>
                    <a:pt x="8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 rot="-5400000">
              <a:off x="8441492" y="4351430"/>
              <a:ext cx="112113" cy="1292874"/>
            </a:xfrm>
            <a:custGeom>
              <a:rect b="b" l="l" r="r" t="t"/>
              <a:pathLst>
                <a:path extrusionOk="0" h="12547" w="1088">
                  <a:moveTo>
                    <a:pt x="1016" y="0"/>
                  </a:moveTo>
                  <a:cubicBezTo>
                    <a:pt x="971" y="0"/>
                    <a:pt x="935" y="36"/>
                    <a:pt x="935" y="72"/>
                  </a:cubicBezTo>
                  <a:cubicBezTo>
                    <a:pt x="935" y="108"/>
                    <a:pt x="935" y="153"/>
                    <a:pt x="971" y="153"/>
                  </a:cubicBezTo>
                  <a:lnTo>
                    <a:pt x="971" y="6669"/>
                  </a:lnTo>
                  <a:lnTo>
                    <a:pt x="0" y="7567"/>
                  </a:lnTo>
                  <a:lnTo>
                    <a:pt x="0" y="12546"/>
                  </a:lnTo>
                  <a:lnTo>
                    <a:pt x="72" y="12546"/>
                  </a:lnTo>
                  <a:lnTo>
                    <a:pt x="72" y="7603"/>
                  </a:lnTo>
                  <a:lnTo>
                    <a:pt x="1052" y="6705"/>
                  </a:lnTo>
                  <a:lnTo>
                    <a:pt x="1052" y="153"/>
                  </a:lnTo>
                  <a:cubicBezTo>
                    <a:pt x="1088" y="153"/>
                    <a:pt x="1088" y="108"/>
                    <a:pt x="1088" y="72"/>
                  </a:cubicBezTo>
                  <a:cubicBezTo>
                    <a:pt x="1088" y="36"/>
                    <a:pt x="1052" y="0"/>
                    <a:pt x="10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 flipH="1" rot="5400000">
              <a:off x="451494" y="-278251"/>
              <a:ext cx="112113" cy="1015072"/>
            </a:xfrm>
            <a:custGeom>
              <a:rect b="b" l="l" r="r" t="t"/>
              <a:pathLst>
                <a:path extrusionOk="0" h="9851" w="1088">
                  <a:moveTo>
                    <a:pt x="1007" y="0"/>
                  </a:moveTo>
                  <a:cubicBezTo>
                    <a:pt x="935" y="0"/>
                    <a:pt x="899" y="36"/>
                    <a:pt x="899" y="72"/>
                  </a:cubicBezTo>
                  <a:lnTo>
                    <a:pt x="935" y="108"/>
                  </a:lnTo>
                  <a:lnTo>
                    <a:pt x="0" y="935"/>
                  </a:lnTo>
                  <a:lnTo>
                    <a:pt x="0" y="9850"/>
                  </a:lnTo>
                  <a:lnTo>
                    <a:pt x="72" y="9850"/>
                  </a:lnTo>
                  <a:lnTo>
                    <a:pt x="72" y="935"/>
                  </a:lnTo>
                  <a:lnTo>
                    <a:pt x="971" y="153"/>
                  </a:lnTo>
                  <a:lnTo>
                    <a:pt x="1007" y="153"/>
                  </a:lnTo>
                  <a:cubicBezTo>
                    <a:pt x="1043" y="153"/>
                    <a:pt x="1088" y="108"/>
                    <a:pt x="1088" y="72"/>
                  </a:cubicBezTo>
                  <a:cubicBezTo>
                    <a:pt x="1088" y="36"/>
                    <a:pt x="1043" y="0"/>
                    <a:pt x="10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 flipH="1" rot="5400000">
              <a:off x="528775" y="-277735"/>
              <a:ext cx="96450" cy="1153973"/>
            </a:xfrm>
            <a:custGeom>
              <a:rect b="b" l="l" r="r" t="t"/>
              <a:pathLst>
                <a:path extrusionOk="0" h="11199" w="936">
                  <a:moveTo>
                    <a:pt x="73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08"/>
                    <a:pt x="37" y="153"/>
                    <a:pt x="73" y="153"/>
                  </a:cubicBezTo>
                  <a:lnTo>
                    <a:pt x="118" y="153"/>
                  </a:lnTo>
                  <a:lnTo>
                    <a:pt x="900" y="863"/>
                  </a:lnTo>
                  <a:lnTo>
                    <a:pt x="900" y="1312"/>
                  </a:lnTo>
                  <a:lnTo>
                    <a:pt x="73" y="2094"/>
                  </a:lnTo>
                  <a:lnTo>
                    <a:pt x="73" y="11198"/>
                  </a:lnTo>
                  <a:lnTo>
                    <a:pt x="118" y="11198"/>
                  </a:lnTo>
                  <a:lnTo>
                    <a:pt x="118" y="2130"/>
                  </a:lnTo>
                  <a:lnTo>
                    <a:pt x="936" y="1348"/>
                  </a:lnTo>
                  <a:lnTo>
                    <a:pt x="936" y="827"/>
                  </a:lnTo>
                  <a:lnTo>
                    <a:pt x="154" y="108"/>
                  </a:lnTo>
                  <a:lnTo>
                    <a:pt x="154" y="72"/>
                  </a:lnTo>
                  <a:cubicBezTo>
                    <a:pt x="154" y="36"/>
                    <a:pt x="118" y="0"/>
                    <a:pt x="7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 flipH="1" rot="5400000">
              <a:off x="540367" y="-100448"/>
              <a:ext cx="112216" cy="1192923"/>
            </a:xfrm>
            <a:custGeom>
              <a:rect b="b" l="l" r="r" t="t"/>
              <a:pathLst>
                <a:path extrusionOk="0" h="11577" w="1089">
                  <a:moveTo>
                    <a:pt x="1016" y="1"/>
                  </a:moveTo>
                  <a:cubicBezTo>
                    <a:pt x="980" y="1"/>
                    <a:pt x="935" y="37"/>
                    <a:pt x="935" y="82"/>
                  </a:cubicBezTo>
                  <a:cubicBezTo>
                    <a:pt x="935" y="118"/>
                    <a:pt x="935" y="154"/>
                    <a:pt x="980" y="154"/>
                  </a:cubicBezTo>
                  <a:lnTo>
                    <a:pt x="980" y="5878"/>
                  </a:lnTo>
                  <a:lnTo>
                    <a:pt x="1" y="6777"/>
                  </a:lnTo>
                  <a:lnTo>
                    <a:pt x="1" y="11576"/>
                  </a:lnTo>
                  <a:lnTo>
                    <a:pt x="82" y="11576"/>
                  </a:lnTo>
                  <a:lnTo>
                    <a:pt x="82" y="6822"/>
                  </a:lnTo>
                  <a:lnTo>
                    <a:pt x="1052" y="5923"/>
                  </a:lnTo>
                  <a:lnTo>
                    <a:pt x="1052" y="154"/>
                  </a:lnTo>
                  <a:cubicBezTo>
                    <a:pt x="1088" y="154"/>
                    <a:pt x="1088" y="118"/>
                    <a:pt x="1088" y="82"/>
                  </a:cubicBezTo>
                  <a:cubicBezTo>
                    <a:pt x="1088" y="37"/>
                    <a:pt x="1052" y="1"/>
                    <a:pt x="101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 flipH="1" rot="5400000">
              <a:off x="67614" y="299150"/>
              <a:ext cx="92741" cy="227930"/>
            </a:xfrm>
            <a:custGeom>
              <a:rect b="b" l="l" r="r" t="t"/>
              <a:pathLst>
                <a:path extrusionOk="0" h="2212" w="900">
                  <a:moveTo>
                    <a:pt x="81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08"/>
                    <a:pt x="36" y="153"/>
                    <a:pt x="81" y="153"/>
                  </a:cubicBezTo>
                  <a:lnTo>
                    <a:pt x="81" y="1537"/>
                  </a:lnTo>
                  <a:lnTo>
                    <a:pt x="791" y="2211"/>
                  </a:lnTo>
                  <a:lnTo>
                    <a:pt x="899" y="2211"/>
                  </a:lnTo>
                  <a:lnTo>
                    <a:pt x="153" y="1501"/>
                  </a:lnTo>
                  <a:lnTo>
                    <a:pt x="153" y="108"/>
                  </a:lnTo>
                  <a:lnTo>
                    <a:pt x="153" y="72"/>
                  </a:lnTo>
                  <a:cubicBezTo>
                    <a:pt x="153" y="36"/>
                    <a:pt x="15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 flipH="1" rot="5400000">
              <a:off x="219960" y="-219931"/>
              <a:ext cx="154774" cy="594658"/>
            </a:xfrm>
            <a:custGeom>
              <a:rect b="b" l="l" r="r" t="t"/>
              <a:pathLst>
                <a:path extrusionOk="0" h="5771" w="1502">
                  <a:moveTo>
                    <a:pt x="1429" y="0"/>
                  </a:moveTo>
                  <a:cubicBezTo>
                    <a:pt x="1393" y="0"/>
                    <a:pt x="1348" y="36"/>
                    <a:pt x="1348" y="72"/>
                  </a:cubicBezTo>
                  <a:cubicBezTo>
                    <a:pt x="1348" y="117"/>
                    <a:pt x="1348" y="117"/>
                    <a:pt x="1393" y="117"/>
                  </a:cubicBezTo>
                  <a:lnTo>
                    <a:pt x="1393" y="710"/>
                  </a:lnTo>
                  <a:lnTo>
                    <a:pt x="944" y="1124"/>
                  </a:lnTo>
                  <a:lnTo>
                    <a:pt x="944" y="4872"/>
                  </a:lnTo>
                  <a:lnTo>
                    <a:pt x="0" y="5689"/>
                  </a:lnTo>
                  <a:lnTo>
                    <a:pt x="0" y="5770"/>
                  </a:lnTo>
                  <a:lnTo>
                    <a:pt x="81" y="5770"/>
                  </a:lnTo>
                  <a:lnTo>
                    <a:pt x="81" y="5734"/>
                  </a:lnTo>
                  <a:lnTo>
                    <a:pt x="1016" y="4872"/>
                  </a:lnTo>
                  <a:lnTo>
                    <a:pt x="1016" y="1124"/>
                  </a:lnTo>
                  <a:lnTo>
                    <a:pt x="1465" y="710"/>
                  </a:lnTo>
                  <a:lnTo>
                    <a:pt x="1465" y="117"/>
                  </a:lnTo>
                  <a:cubicBezTo>
                    <a:pt x="1465" y="117"/>
                    <a:pt x="1501" y="117"/>
                    <a:pt x="1501" y="72"/>
                  </a:cubicBezTo>
                  <a:cubicBezTo>
                    <a:pt x="1501" y="36"/>
                    <a:pt x="1465" y="0"/>
                    <a:pt x="14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 flipH="1" rot="5400000">
              <a:off x="534803" y="-445851"/>
              <a:ext cx="107579" cy="1177158"/>
            </a:xfrm>
            <a:custGeom>
              <a:rect b="b" l="l" r="r" t="t"/>
              <a:pathLst>
                <a:path extrusionOk="0" h="11424" w="1044">
                  <a:moveTo>
                    <a:pt x="971" y="1"/>
                  </a:moveTo>
                  <a:cubicBezTo>
                    <a:pt x="900" y="1"/>
                    <a:pt x="855" y="36"/>
                    <a:pt x="855" y="72"/>
                  </a:cubicBezTo>
                  <a:cubicBezTo>
                    <a:pt x="855" y="108"/>
                    <a:pt x="900" y="153"/>
                    <a:pt x="936" y="153"/>
                  </a:cubicBezTo>
                  <a:lnTo>
                    <a:pt x="936" y="10300"/>
                  </a:lnTo>
                  <a:lnTo>
                    <a:pt x="1" y="11163"/>
                  </a:lnTo>
                  <a:lnTo>
                    <a:pt x="1" y="11423"/>
                  </a:lnTo>
                  <a:lnTo>
                    <a:pt x="73" y="11423"/>
                  </a:lnTo>
                  <a:lnTo>
                    <a:pt x="73" y="11163"/>
                  </a:lnTo>
                  <a:lnTo>
                    <a:pt x="971" y="10336"/>
                  </a:lnTo>
                  <a:lnTo>
                    <a:pt x="971" y="153"/>
                  </a:lnTo>
                  <a:cubicBezTo>
                    <a:pt x="1007" y="153"/>
                    <a:pt x="1043" y="108"/>
                    <a:pt x="1043" y="72"/>
                  </a:cubicBezTo>
                  <a:cubicBezTo>
                    <a:pt x="1043" y="36"/>
                    <a:pt x="1007" y="1"/>
                    <a:pt x="97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 flipH="1" rot="5400000">
              <a:off x="146802" y="293123"/>
              <a:ext cx="65846" cy="359412"/>
            </a:xfrm>
            <a:custGeom>
              <a:rect b="b" l="l" r="r" t="t"/>
              <a:pathLst>
                <a:path extrusionOk="0" h="3488" w="639">
                  <a:moveTo>
                    <a:pt x="81" y="0"/>
                  </a:moveTo>
                  <a:cubicBezTo>
                    <a:pt x="36" y="0"/>
                    <a:pt x="0" y="0"/>
                    <a:pt x="0" y="81"/>
                  </a:cubicBezTo>
                  <a:cubicBezTo>
                    <a:pt x="0" y="81"/>
                    <a:pt x="36" y="117"/>
                    <a:pt x="81" y="117"/>
                  </a:cubicBezTo>
                  <a:lnTo>
                    <a:pt x="81" y="3002"/>
                  </a:lnTo>
                  <a:lnTo>
                    <a:pt x="566" y="3487"/>
                  </a:lnTo>
                  <a:lnTo>
                    <a:pt x="638" y="3487"/>
                  </a:lnTo>
                  <a:lnTo>
                    <a:pt x="117" y="3002"/>
                  </a:lnTo>
                  <a:lnTo>
                    <a:pt x="117" y="117"/>
                  </a:lnTo>
                  <a:cubicBezTo>
                    <a:pt x="153" y="117"/>
                    <a:pt x="189" y="81"/>
                    <a:pt x="189" y="81"/>
                  </a:cubicBezTo>
                  <a:cubicBezTo>
                    <a:pt x="189" y="0"/>
                    <a:pt x="15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 flipH="1" rot="5400000">
              <a:off x="358911" y="181066"/>
              <a:ext cx="112113" cy="829904"/>
            </a:xfrm>
            <a:custGeom>
              <a:rect b="b" l="l" r="r" t="t"/>
              <a:pathLst>
                <a:path extrusionOk="0" h="8054" w="1088">
                  <a:moveTo>
                    <a:pt x="1007" y="1"/>
                  </a:moveTo>
                  <a:cubicBezTo>
                    <a:pt x="971" y="1"/>
                    <a:pt x="935" y="37"/>
                    <a:pt x="935" y="73"/>
                  </a:cubicBezTo>
                  <a:cubicBezTo>
                    <a:pt x="935" y="109"/>
                    <a:pt x="935" y="109"/>
                    <a:pt x="971" y="154"/>
                  </a:cubicBezTo>
                  <a:lnTo>
                    <a:pt x="971" y="2023"/>
                  </a:lnTo>
                  <a:lnTo>
                    <a:pt x="0" y="2886"/>
                  </a:lnTo>
                  <a:lnTo>
                    <a:pt x="0" y="8053"/>
                  </a:lnTo>
                  <a:lnTo>
                    <a:pt x="72" y="8053"/>
                  </a:lnTo>
                  <a:lnTo>
                    <a:pt x="72" y="2922"/>
                  </a:lnTo>
                  <a:lnTo>
                    <a:pt x="1052" y="2023"/>
                  </a:lnTo>
                  <a:lnTo>
                    <a:pt x="1052" y="154"/>
                  </a:lnTo>
                  <a:cubicBezTo>
                    <a:pt x="1088" y="109"/>
                    <a:pt x="1088" y="109"/>
                    <a:pt x="1088" y="73"/>
                  </a:cubicBezTo>
                  <a:cubicBezTo>
                    <a:pt x="1088" y="37"/>
                    <a:pt x="1052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 flipH="1" rot="5400000">
              <a:off x="439902" y="150051"/>
              <a:ext cx="112216" cy="991990"/>
            </a:xfrm>
            <a:custGeom>
              <a:rect b="b" l="l" r="r" t="t"/>
              <a:pathLst>
                <a:path extrusionOk="0" h="9627" w="1089">
                  <a:moveTo>
                    <a:pt x="1007" y="1"/>
                  </a:moveTo>
                  <a:cubicBezTo>
                    <a:pt x="971" y="1"/>
                    <a:pt x="935" y="1"/>
                    <a:pt x="935" y="73"/>
                  </a:cubicBezTo>
                  <a:cubicBezTo>
                    <a:pt x="935" y="73"/>
                    <a:pt x="935" y="109"/>
                    <a:pt x="971" y="109"/>
                  </a:cubicBezTo>
                  <a:lnTo>
                    <a:pt x="971" y="3407"/>
                  </a:lnTo>
                  <a:lnTo>
                    <a:pt x="1" y="4270"/>
                  </a:lnTo>
                  <a:lnTo>
                    <a:pt x="37" y="4306"/>
                  </a:lnTo>
                  <a:lnTo>
                    <a:pt x="1" y="4306"/>
                  </a:lnTo>
                  <a:lnTo>
                    <a:pt x="1" y="9626"/>
                  </a:lnTo>
                  <a:lnTo>
                    <a:pt x="73" y="9626"/>
                  </a:lnTo>
                  <a:lnTo>
                    <a:pt x="73" y="4306"/>
                  </a:lnTo>
                  <a:lnTo>
                    <a:pt x="1043" y="3407"/>
                  </a:lnTo>
                  <a:lnTo>
                    <a:pt x="1043" y="109"/>
                  </a:lnTo>
                  <a:cubicBezTo>
                    <a:pt x="1088" y="109"/>
                    <a:pt x="1088" y="73"/>
                    <a:pt x="1088" y="73"/>
                  </a:cubicBezTo>
                  <a:cubicBezTo>
                    <a:pt x="1088" y="1"/>
                    <a:pt x="1043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 flipH="1" rot="5400000">
              <a:off x="748768" y="-613449"/>
              <a:ext cx="112113" cy="1609627"/>
            </a:xfrm>
            <a:custGeom>
              <a:rect b="b" l="l" r="r" t="t"/>
              <a:pathLst>
                <a:path extrusionOk="0" h="15621" w="1088">
                  <a:moveTo>
                    <a:pt x="81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17"/>
                    <a:pt x="45" y="117"/>
                    <a:pt x="81" y="153"/>
                  </a:cubicBezTo>
                  <a:lnTo>
                    <a:pt x="81" y="3523"/>
                  </a:lnTo>
                  <a:lnTo>
                    <a:pt x="980" y="4386"/>
                  </a:lnTo>
                  <a:lnTo>
                    <a:pt x="980" y="12133"/>
                  </a:lnTo>
                  <a:lnTo>
                    <a:pt x="81" y="12996"/>
                  </a:lnTo>
                  <a:lnTo>
                    <a:pt x="81" y="15620"/>
                  </a:lnTo>
                  <a:lnTo>
                    <a:pt x="117" y="15620"/>
                  </a:lnTo>
                  <a:lnTo>
                    <a:pt x="117" y="15171"/>
                  </a:lnTo>
                  <a:lnTo>
                    <a:pt x="1052" y="14308"/>
                  </a:lnTo>
                  <a:lnTo>
                    <a:pt x="1052" y="13032"/>
                  </a:lnTo>
                  <a:cubicBezTo>
                    <a:pt x="1088" y="13032"/>
                    <a:pt x="1088" y="12996"/>
                    <a:pt x="1088" y="12960"/>
                  </a:cubicBezTo>
                  <a:cubicBezTo>
                    <a:pt x="1088" y="12924"/>
                    <a:pt x="1052" y="12888"/>
                    <a:pt x="1016" y="12888"/>
                  </a:cubicBezTo>
                  <a:cubicBezTo>
                    <a:pt x="980" y="12888"/>
                    <a:pt x="944" y="12924"/>
                    <a:pt x="944" y="12960"/>
                  </a:cubicBezTo>
                  <a:cubicBezTo>
                    <a:pt x="944" y="12996"/>
                    <a:pt x="980" y="13032"/>
                    <a:pt x="980" y="13032"/>
                  </a:cubicBezTo>
                  <a:lnTo>
                    <a:pt x="980" y="14308"/>
                  </a:lnTo>
                  <a:lnTo>
                    <a:pt x="117" y="15090"/>
                  </a:lnTo>
                  <a:lnTo>
                    <a:pt x="117" y="12996"/>
                  </a:lnTo>
                  <a:lnTo>
                    <a:pt x="1052" y="12133"/>
                  </a:lnTo>
                  <a:lnTo>
                    <a:pt x="1052" y="4350"/>
                  </a:lnTo>
                  <a:lnTo>
                    <a:pt x="117" y="3523"/>
                  </a:lnTo>
                  <a:lnTo>
                    <a:pt x="117" y="153"/>
                  </a:lnTo>
                  <a:cubicBezTo>
                    <a:pt x="153" y="117"/>
                    <a:pt x="189" y="117"/>
                    <a:pt x="189" y="81"/>
                  </a:cubicBezTo>
                  <a:cubicBezTo>
                    <a:pt x="189" y="36"/>
                    <a:pt x="153" y="1"/>
                    <a:pt x="8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 flipH="1" rot="5400000">
              <a:off x="590393" y="-100395"/>
              <a:ext cx="112113" cy="1292874"/>
            </a:xfrm>
            <a:custGeom>
              <a:rect b="b" l="l" r="r" t="t"/>
              <a:pathLst>
                <a:path extrusionOk="0" h="12547" w="1088">
                  <a:moveTo>
                    <a:pt x="1016" y="0"/>
                  </a:moveTo>
                  <a:cubicBezTo>
                    <a:pt x="971" y="0"/>
                    <a:pt x="935" y="36"/>
                    <a:pt x="935" y="72"/>
                  </a:cubicBezTo>
                  <a:cubicBezTo>
                    <a:pt x="935" y="108"/>
                    <a:pt x="935" y="153"/>
                    <a:pt x="971" y="153"/>
                  </a:cubicBezTo>
                  <a:lnTo>
                    <a:pt x="971" y="6669"/>
                  </a:lnTo>
                  <a:lnTo>
                    <a:pt x="0" y="7567"/>
                  </a:lnTo>
                  <a:lnTo>
                    <a:pt x="0" y="12546"/>
                  </a:lnTo>
                  <a:lnTo>
                    <a:pt x="72" y="12546"/>
                  </a:lnTo>
                  <a:lnTo>
                    <a:pt x="72" y="7603"/>
                  </a:lnTo>
                  <a:lnTo>
                    <a:pt x="1052" y="6705"/>
                  </a:lnTo>
                  <a:lnTo>
                    <a:pt x="1052" y="153"/>
                  </a:lnTo>
                  <a:cubicBezTo>
                    <a:pt x="1088" y="153"/>
                    <a:pt x="1088" y="108"/>
                    <a:pt x="1088" y="72"/>
                  </a:cubicBezTo>
                  <a:cubicBezTo>
                    <a:pt x="1088" y="36"/>
                    <a:pt x="1052" y="0"/>
                    <a:pt x="10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 flipH="1" rot="5400000">
              <a:off x="451494" y="4173574"/>
              <a:ext cx="112113" cy="1015072"/>
            </a:xfrm>
            <a:custGeom>
              <a:rect b="b" l="l" r="r" t="t"/>
              <a:pathLst>
                <a:path extrusionOk="0" h="9851" w="1088">
                  <a:moveTo>
                    <a:pt x="1007" y="0"/>
                  </a:moveTo>
                  <a:cubicBezTo>
                    <a:pt x="935" y="0"/>
                    <a:pt x="899" y="36"/>
                    <a:pt x="899" y="72"/>
                  </a:cubicBezTo>
                  <a:lnTo>
                    <a:pt x="935" y="108"/>
                  </a:lnTo>
                  <a:lnTo>
                    <a:pt x="0" y="935"/>
                  </a:lnTo>
                  <a:lnTo>
                    <a:pt x="0" y="9850"/>
                  </a:lnTo>
                  <a:lnTo>
                    <a:pt x="72" y="9850"/>
                  </a:lnTo>
                  <a:lnTo>
                    <a:pt x="72" y="935"/>
                  </a:lnTo>
                  <a:lnTo>
                    <a:pt x="971" y="153"/>
                  </a:lnTo>
                  <a:lnTo>
                    <a:pt x="1007" y="153"/>
                  </a:lnTo>
                  <a:cubicBezTo>
                    <a:pt x="1043" y="153"/>
                    <a:pt x="1088" y="108"/>
                    <a:pt x="1088" y="72"/>
                  </a:cubicBezTo>
                  <a:cubicBezTo>
                    <a:pt x="1088" y="36"/>
                    <a:pt x="1043" y="0"/>
                    <a:pt x="10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 flipH="1" rot="5400000">
              <a:off x="528775" y="4174090"/>
              <a:ext cx="96450" cy="1153973"/>
            </a:xfrm>
            <a:custGeom>
              <a:rect b="b" l="l" r="r" t="t"/>
              <a:pathLst>
                <a:path extrusionOk="0" h="11199" w="936">
                  <a:moveTo>
                    <a:pt x="73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08"/>
                    <a:pt x="37" y="153"/>
                    <a:pt x="73" y="153"/>
                  </a:cubicBezTo>
                  <a:lnTo>
                    <a:pt x="118" y="153"/>
                  </a:lnTo>
                  <a:lnTo>
                    <a:pt x="900" y="863"/>
                  </a:lnTo>
                  <a:lnTo>
                    <a:pt x="900" y="1312"/>
                  </a:lnTo>
                  <a:lnTo>
                    <a:pt x="73" y="2094"/>
                  </a:lnTo>
                  <a:lnTo>
                    <a:pt x="73" y="11198"/>
                  </a:lnTo>
                  <a:lnTo>
                    <a:pt x="118" y="11198"/>
                  </a:lnTo>
                  <a:lnTo>
                    <a:pt x="118" y="2130"/>
                  </a:lnTo>
                  <a:lnTo>
                    <a:pt x="936" y="1348"/>
                  </a:lnTo>
                  <a:lnTo>
                    <a:pt x="936" y="827"/>
                  </a:lnTo>
                  <a:lnTo>
                    <a:pt x="154" y="108"/>
                  </a:lnTo>
                  <a:lnTo>
                    <a:pt x="154" y="72"/>
                  </a:lnTo>
                  <a:cubicBezTo>
                    <a:pt x="154" y="36"/>
                    <a:pt x="118" y="0"/>
                    <a:pt x="7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 flipH="1" rot="5400000">
              <a:off x="540367" y="4351377"/>
              <a:ext cx="112216" cy="1192923"/>
            </a:xfrm>
            <a:custGeom>
              <a:rect b="b" l="l" r="r" t="t"/>
              <a:pathLst>
                <a:path extrusionOk="0" h="11577" w="1089">
                  <a:moveTo>
                    <a:pt x="1016" y="1"/>
                  </a:moveTo>
                  <a:cubicBezTo>
                    <a:pt x="980" y="1"/>
                    <a:pt x="935" y="37"/>
                    <a:pt x="935" y="82"/>
                  </a:cubicBezTo>
                  <a:cubicBezTo>
                    <a:pt x="935" y="118"/>
                    <a:pt x="935" y="154"/>
                    <a:pt x="980" y="154"/>
                  </a:cubicBezTo>
                  <a:lnTo>
                    <a:pt x="980" y="5878"/>
                  </a:lnTo>
                  <a:lnTo>
                    <a:pt x="1" y="6777"/>
                  </a:lnTo>
                  <a:lnTo>
                    <a:pt x="1" y="11576"/>
                  </a:lnTo>
                  <a:lnTo>
                    <a:pt x="82" y="11576"/>
                  </a:lnTo>
                  <a:lnTo>
                    <a:pt x="82" y="6822"/>
                  </a:lnTo>
                  <a:lnTo>
                    <a:pt x="1052" y="5923"/>
                  </a:lnTo>
                  <a:lnTo>
                    <a:pt x="1052" y="154"/>
                  </a:lnTo>
                  <a:cubicBezTo>
                    <a:pt x="1088" y="154"/>
                    <a:pt x="1088" y="118"/>
                    <a:pt x="1088" y="82"/>
                  </a:cubicBezTo>
                  <a:cubicBezTo>
                    <a:pt x="1088" y="37"/>
                    <a:pt x="1052" y="1"/>
                    <a:pt x="101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 flipH="1" rot="5400000">
              <a:off x="67614" y="4750975"/>
              <a:ext cx="92740" cy="227930"/>
            </a:xfrm>
            <a:custGeom>
              <a:rect b="b" l="l" r="r" t="t"/>
              <a:pathLst>
                <a:path extrusionOk="0" h="2212" w="900">
                  <a:moveTo>
                    <a:pt x="81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08"/>
                    <a:pt x="36" y="153"/>
                    <a:pt x="81" y="153"/>
                  </a:cubicBezTo>
                  <a:lnTo>
                    <a:pt x="81" y="1537"/>
                  </a:lnTo>
                  <a:lnTo>
                    <a:pt x="791" y="2211"/>
                  </a:lnTo>
                  <a:lnTo>
                    <a:pt x="899" y="2211"/>
                  </a:lnTo>
                  <a:lnTo>
                    <a:pt x="153" y="1501"/>
                  </a:lnTo>
                  <a:lnTo>
                    <a:pt x="153" y="108"/>
                  </a:lnTo>
                  <a:lnTo>
                    <a:pt x="153" y="72"/>
                  </a:lnTo>
                  <a:cubicBezTo>
                    <a:pt x="153" y="36"/>
                    <a:pt x="15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 flipH="1" rot="5400000">
              <a:off x="219960" y="4231894"/>
              <a:ext cx="154774" cy="594658"/>
            </a:xfrm>
            <a:custGeom>
              <a:rect b="b" l="l" r="r" t="t"/>
              <a:pathLst>
                <a:path extrusionOk="0" h="5771" w="1502">
                  <a:moveTo>
                    <a:pt x="1429" y="0"/>
                  </a:moveTo>
                  <a:cubicBezTo>
                    <a:pt x="1393" y="0"/>
                    <a:pt x="1348" y="36"/>
                    <a:pt x="1348" y="72"/>
                  </a:cubicBezTo>
                  <a:cubicBezTo>
                    <a:pt x="1348" y="117"/>
                    <a:pt x="1348" y="117"/>
                    <a:pt x="1393" y="117"/>
                  </a:cubicBezTo>
                  <a:lnTo>
                    <a:pt x="1393" y="710"/>
                  </a:lnTo>
                  <a:lnTo>
                    <a:pt x="944" y="1124"/>
                  </a:lnTo>
                  <a:lnTo>
                    <a:pt x="944" y="4872"/>
                  </a:lnTo>
                  <a:lnTo>
                    <a:pt x="0" y="5689"/>
                  </a:lnTo>
                  <a:lnTo>
                    <a:pt x="0" y="5770"/>
                  </a:lnTo>
                  <a:lnTo>
                    <a:pt x="81" y="5770"/>
                  </a:lnTo>
                  <a:lnTo>
                    <a:pt x="81" y="5734"/>
                  </a:lnTo>
                  <a:lnTo>
                    <a:pt x="1016" y="4872"/>
                  </a:lnTo>
                  <a:lnTo>
                    <a:pt x="1016" y="1124"/>
                  </a:lnTo>
                  <a:lnTo>
                    <a:pt x="1465" y="710"/>
                  </a:lnTo>
                  <a:lnTo>
                    <a:pt x="1465" y="117"/>
                  </a:lnTo>
                  <a:cubicBezTo>
                    <a:pt x="1465" y="117"/>
                    <a:pt x="1501" y="117"/>
                    <a:pt x="1501" y="72"/>
                  </a:cubicBezTo>
                  <a:cubicBezTo>
                    <a:pt x="1501" y="36"/>
                    <a:pt x="1465" y="0"/>
                    <a:pt x="14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 flipH="1" rot="5400000">
              <a:off x="534803" y="4005974"/>
              <a:ext cx="107579" cy="1177158"/>
            </a:xfrm>
            <a:custGeom>
              <a:rect b="b" l="l" r="r" t="t"/>
              <a:pathLst>
                <a:path extrusionOk="0" h="11424" w="1044">
                  <a:moveTo>
                    <a:pt x="971" y="1"/>
                  </a:moveTo>
                  <a:cubicBezTo>
                    <a:pt x="900" y="1"/>
                    <a:pt x="855" y="36"/>
                    <a:pt x="855" y="72"/>
                  </a:cubicBezTo>
                  <a:cubicBezTo>
                    <a:pt x="855" y="108"/>
                    <a:pt x="900" y="153"/>
                    <a:pt x="936" y="153"/>
                  </a:cubicBezTo>
                  <a:lnTo>
                    <a:pt x="936" y="10300"/>
                  </a:lnTo>
                  <a:lnTo>
                    <a:pt x="1" y="11163"/>
                  </a:lnTo>
                  <a:lnTo>
                    <a:pt x="1" y="11423"/>
                  </a:lnTo>
                  <a:lnTo>
                    <a:pt x="73" y="11423"/>
                  </a:lnTo>
                  <a:lnTo>
                    <a:pt x="73" y="11163"/>
                  </a:lnTo>
                  <a:lnTo>
                    <a:pt x="971" y="10336"/>
                  </a:lnTo>
                  <a:lnTo>
                    <a:pt x="971" y="153"/>
                  </a:lnTo>
                  <a:cubicBezTo>
                    <a:pt x="1007" y="153"/>
                    <a:pt x="1043" y="108"/>
                    <a:pt x="1043" y="72"/>
                  </a:cubicBezTo>
                  <a:cubicBezTo>
                    <a:pt x="1043" y="36"/>
                    <a:pt x="1007" y="1"/>
                    <a:pt x="97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 flipH="1" rot="5400000">
              <a:off x="146802" y="4744948"/>
              <a:ext cx="65846" cy="359412"/>
            </a:xfrm>
            <a:custGeom>
              <a:rect b="b" l="l" r="r" t="t"/>
              <a:pathLst>
                <a:path extrusionOk="0" h="3488" w="639">
                  <a:moveTo>
                    <a:pt x="81" y="0"/>
                  </a:moveTo>
                  <a:cubicBezTo>
                    <a:pt x="36" y="0"/>
                    <a:pt x="0" y="0"/>
                    <a:pt x="0" y="81"/>
                  </a:cubicBezTo>
                  <a:cubicBezTo>
                    <a:pt x="0" y="81"/>
                    <a:pt x="36" y="117"/>
                    <a:pt x="81" y="117"/>
                  </a:cubicBezTo>
                  <a:lnTo>
                    <a:pt x="81" y="3002"/>
                  </a:lnTo>
                  <a:lnTo>
                    <a:pt x="566" y="3487"/>
                  </a:lnTo>
                  <a:lnTo>
                    <a:pt x="638" y="3487"/>
                  </a:lnTo>
                  <a:lnTo>
                    <a:pt x="117" y="3002"/>
                  </a:lnTo>
                  <a:lnTo>
                    <a:pt x="117" y="117"/>
                  </a:lnTo>
                  <a:cubicBezTo>
                    <a:pt x="153" y="117"/>
                    <a:pt x="189" y="81"/>
                    <a:pt x="189" y="81"/>
                  </a:cubicBezTo>
                  <a:cubicBezTo>
                    <a:pt x="189" y="0"/>
                    <a:pt x="15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 flipH="1" rot="5400000">
              <a:off x="358911" y="4632891"/>
              <a:ext cx="112113" cy="829904"/>
            </a:xfrm>
            <a:custGeom>
              <a:rect b="b" l="l" r="r" t="t"/>
              <a:pathLst>
                <a:path extrusionOk="0" h="8054" w="1088">
                  <a:moveTo>
                    <a:pt x="1007" y="1"/>
                  </a:moveTo>
                  <a:cubicBezTo>
                    <a:pt x="971" y="1"/>
                    <a:pt x="935" y="37"/>
                    <a:pt x="935" y="73"/>
                  </a:cubicBezTo>
                  <a:cubicBezTo>
                    <a:pt x="935" y="109"/>
                    <a:pt x="935" y="109"/>
                    <a:pt x="971" y="154"/>
                  </a:cubicBezTo>
                  <a:lnTo>
                    <a:pt x="971" y="2023"/>
                  </a:lnTo>
                  <a:lnTo>
                    <a:pt x="0" y="2886"/>
                  </a:lnTo>
                  <a:lnTo>
                    <a:pt x="0" y="8053"/>
                  </a:lnTo>
                  <a:lnTo>
                    <a:pt x="72" y="8053"/>
                  </a:lnTo>
                  <a:lnTo>
                    <a:pt x="72" y="2922"/>
                  </a:lnTo>
                  <a:lnTo>
                    <a:pt x="1052" y="2023"/>
                  </a:lnTo>
                  <a:lnTo>
                    <a:pt x="1052" y="154"/>
                  </a:lnTo>
                  <a:cubicBezTo>
                    <a:pt x="1088" y="109"/>
                    <a:pt x="1088" y="109"/>
                    <a:pt x="1088" y="73"/>
                  </a:cubicBezTo>
                  <a:cubicBezTo>
                    <a:pt x="1088" y="37"/>
                    <a:pt x="1052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 flipH="1" rot="5400000">
              <a:off x="439902" y="4601876"/>
              <a:ext cx="112216" cy="991990"/>
            </a:xfrm>
            <a:custGeom>
              <a:rect b="b" l="l" r="r" t="t"/>
              <a:pathLst>
                <a:path extrusionOk="0" h="9627" w="1089">
                  <a:moveTo>
                    <a:pt x="1007" y="1"/>
                  </a:moveTo>
                  <a:cubicBezTo>
                    <a:pt x="971" y="1"/>
                    <a:pt x="935" y="1"/>
                    <a:pt x="935" y="73"/>
                  </a:cubicBezTo>
                  <a:cubicBezTo>
                    <a:pt x="935" y="73"/>
                    <a:pt x="935" y="109"/>
                    <a:pt x="971" y="109"/>
                  </a:cubicBezTo>
                  <a:lnTo>
                    <a:pt x="971" y="3407"/>
                  </a:lnTo>
                  <a:lnTo>
                    <a:pt x="1" y="4270"/>
                  </a:lnTo>
                  <a:lnTo>
                    <a:pt x="37" y="4306"/>
                  </a:lnTo>
                  <a:lnTo>
                    <a:pt x="1" y="4306"/>
                  </a:lnTo>
                  <a:lnTo>
                    <a:pt x="1" y="9626"/>
                  </a:lnTo>
                  <a:lnTo>
                    <a:pt x="73" y="9626"/>
                  </a:lnTo>
                  <a:lnTo>
                    <a:pt x="73" y="4306"/>
                  </a:lnTo>
                  <a:lnTo>
                    <a:pt x="1043" y="3407"/>
                  </a:lnTo>
                  <a:lnTo>
                    <a:pt x="1043" y="109"/>
                  </a:lnTo>
                  <a:cubicBezTo>
                    <a:pt x="1088" y="109"/>
                    <a:pt x="1088" y="73"/>
                    <a:pt x="1088" y="73"/>
                  </a:cubicBezTo>
                  <a:cubicBezTo>
                    <a:pt x="1088" y="1"/>
                    <a:pt x="1043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 flipH="1" rot="5400000">
              <a:off x="748768" y="3838376"/>
              <a:ext cx="112113" cy="1609627"/>
            </a:xfrm>
            <a:custGeom>
              <a:rect b="b" l="l" r="r" t="t"/>
              <a:pathLst>
                <a:path extrusionOk="0" h="15621" w="1088">
                  <a:moveTo>
                    <a:pt x="81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17"/>
                    <a:pt x="45" y="117"/>
                    <a:pt x="81" y="153"/>
                  </a:cubicBezTo>
                  <a:lnTo>
                    <a:pt x="81" y="3523"/>
                  </a:lnTo>
                  <a:lnTo>
                    <a:pt x="980" y="4386"/>
                  </a:lnTo>
                  <a:lnTo>
                    <a:pt x="980" y="12133"/>
                  </a:lnTo>
                  <a:lnTo>
                    <a:pt x="81" y="12996"/>
                  </a:lnTo>
                  <a:lnTo>
                    <a:pt x="81" y="15620"/>
                  </a:lnTo>
                  <a:lnTo>
                    <a:pt x="117" y="15620"/>
                  </a:lnTo>
                  <a:lnTo>
                    <a:pt x="117" y="15171"/>
                  </a:lnTo>
                  <a:lnTo>
                    <a:pt x="1052" y="14308"/>
                  </a:lnTo>
                  <a:lnTo>
                    <a:pt x="1052" y="13032"/>
                  </a:lnTo>
                  <a:cubicBezTo>
                    <a:pt x="1088" y="13032"/>
                    <a:pt x="1088" y="12996"/>
                    <a:pt x="1088" y="12960"/>
                  </a:cubicBezTo>
                  <a:cubicBezTo>
                    <a:pt x="1088" y="12924"/>
                    <a:pt x="1052" y="12888"/>
                    <a:pt x="1016" y="12888"/>
                  </a:cubicBezTo>
                  <a:cubicBezTo>
                    <a:pt x="980" y="12888"/>
                    <a:pt x="944" y="12924"/>
                    <a:pt x="944" y="12960"/>
                  </a:cubicBezTo>
                  <a:cubicBezTo>
                    <a:pt x="944" y="12996"/>
                    <a:pt x="980" y="13032"/>
                    <a:pt x="980" y="13032"/>
                  </a:cubicBezTo>
                  <a:lnTo>
                    <a:pt x="980" y="14308"/>
                  </a:lnTo>
                  <a:lnTo>
                    <a:pt x="117" y="15090"/>
                  </a:lnTo>
                  <a:lnTo>
                    <a:pt x="117" y="12996"/>
                  </a:lnTo>
                  <a:lnTo>
                    <a:pt x="1052" y="12133"/>
                  </a:lnTo>
                  <a:lnTo>
                    <a:pt x="1052" y="4350"/>
                  </a:lnTo>
                  <a:lnTo>
                    <a:pt x="117" y="3523"/>
                  </a:lnTo>
                  <a:lnTo>
                    <a:pt x="117" y="153"/>
                  </a:lnTo>
                  <a:cubicBezTo>
                    <a:pt x="153" y="117"/>
                    <a:pt x="189" y="117"/>
                    <a:pt x="189" y="81"/>
                  </a:cubicBezTo>
                  <a:cubicBezTo>
                    <a:pt x="189" y="36"/>
                    <a:pt x="153" y="1"/>
                    <a:pt x="8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 flipH="1" rot="5400000">
              <a:off x="590393" y="4351430"/>
              <a:ext cx="112113" cy="1292874"/>
            </a:xfrm>
            <a:custGeom>
              <a:rect b="b" l="l" r="r" t="t"/>
              <a:pathLst>
                <a:path extrusionOk="0" h="12547" w="1088">
                  <a:moveTo>
                    <a:pt x="1016" y="0"/>
                  </a:moveTo>
                  <a:cubicBezTo>
                    <a:pt x="971" y="0"/>
                    <a:pt x="935" y="36"/>
                    <a:pt x="935" y="72"/>
                  </a:cubicBezTo>
                  <a:cubicBezTo>
                    <a:pt x="935" y="108"/>
                    <a:pt x="935" y="153"/>
                    <a:pt x="971" y="153"/>
                  </a:cubicBezTo>
                  <a:lnTo>
                    <a:pt x="971" y="6669"/>
                  </a:lnTo>
                  <a:lnTo>
                    <a:pt x="0" y="7567"/>
                  </a:lnTo>
                  <a:lnTo>
                    <a:pt x="0" y="12546"/>
                  </a:lnTo>
                  <a:lnTo>
                    <a:pt x="72" y="12546"/>
                  </a:lnTo>
                  <a:lnTo>
                    <a:pt x="72" y="7603"/>
                  </a:lnTo>
                  <a:lnTo>
                    <a:pt x="1052" y="6705"/>
                  </a:lnTo>
                  <a:lnTo>
                    <a:pt x="1052" y="153"/>
                  </a:lnTo>
                  <a:cubicBezTo>
                    <a:pt x="1088" y="153"/>
                    <a:pt x="1088" y="108"/>
                    <a:pt x="1088" y="72"/>
                  </a:cubicBezTo>
                  <a:cubicBezTo>
                    <a:pt x="1088" y="36"/>
                    <a:pt x="1052" y="0"/>
                    <a:pt x="10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19"/>
          <p:cNvGrpSpPr/>
          <p:nvPr/>
        </p:nvGrpSpPr>
        <p:grpSpPr>
          <a:xfrm>
            <a:off x="232454" y="311270"/>
            <a:ext cx="8679090" cy="4651204"/>
            <a:chOff x="232454" y="311270"/>
            <a:chExt cx="8679090" cy="4651204"/>
          </a:xfrm>
        </p:grpSpPr>
        <p:grpSp>
          <p:nvGrpSpPr>
            <p:cNvPr id="919" name="Google Shape;919;p19"/>
            <p:cNvGrpSpPr/>
            <p:nvPr/>
          </p:nvGrpSpPr>
          <p:grpSpPr>
            <a:xfrm>
              <a:off x="8778633" y="311270"/>
              <a:ext cx="132911" cy="199379"/>
              <a:chOff x="2778349" y="5640986"/>
              <a:chExt cx="508847" cy="763610"/>
            </a:xfrm>
          </p:grpSpPr>
          <p:sp>
            <p:nvSpPr>
              <p:cNvPr id="920" name="Google Shape;920;p19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2" name="Google Shape;922;p19"/>
            <p:cNvGrpSpPr/>
            <p:nvPr/>
          </p:nvGrpSpPr>
          <p:grpSpPr>
            <a:xfrm>
              <a:off x="8778633" y="4763095"/>
              <a:ext cx="132911" cy="199379"/>
              <a:chOff x="2778349" y="5640986"/>
              <a:chExt cx="508847" cy="763610"/>
            </a:xfrm>
          </p:grpSpPr>
          <p:sp>
            <p:nvSpPr>
              <p:cNvPr id="923" name="Google Shape;923;p19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5" name="Google Shape;925;p19"/>
            <p:cNvGrpSpPr/>
            <p:nvPr/>
          </p:nvGrpSpPr>
          <p:grpSpPr>
            <a:xfrm>
              <a:off x="232454" y="311270"/>
              <a:ext cx="132911" cy="199379"/>
              <a:chOff x="2778349" y="5640986"/>
              <a:chExt cx="508847" cy="763610"/>
            </a:xfrm>
          </p:grpSpPr>
          <p:sp>
            <p:nvSpPr>
              <p:cNvPr id="926" name="Google Shape;926;p19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8" name="Google Shape;928;p19"/>
            <p:cNvGrpSpPr/>
            <p:nvPr/>
          </p:nvGrpSpPr>
          <p:grpSpPr>
            <a:xfrm>
              <a:off x="232454" y="4763095"/>
              <a:ext cx="132911" cy="199379"/>
              <a:chOff x="2778349" y="5640986"/>
              <a:chExt cx="508847" cy="763610"/>
            </a:xfrm>
          </p:grpSpPr>
          <p:sp>
            <p:nvSpPr>
              <p:cNvPr id="929" name="Google Shape;929;p19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20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3" name="Google Shape;933;p20"/>
          <p:cNvGrpSpPr/>
          <p:nvPr/>
        </p:nvGrpSpPr>
        <p:grpSpPr>
          <a:xfrm>
            <a:off x="-571364" y="-660171"/>
            <a:ext cx="10286732" cy="6463852"/>
            <a:chOff x="-571364" y="-660171"/>
            <a:chExt cx="10286732" cy="6463852"/>
          </a:xfrm>
        </p:grpSpPr>
        <p:grpSp>
          <p:nvGrpSpPr>
            <p:cNvPr id="934" name="Google Shape;934;p20"/>
            <p:cNvGrpSpPr/>
            <p:nvPr/>
          </p:nvGrpSpPr>
          <p:grpSpPr>
            <a:xfrm>
              <a:off x="-571364" y="4120904"/>
              <a:ext cx="10286732" cy="1682777"/>
              <a:chOff x="-1" y="3460729"/>
              <a:chExt cx="10286732" cy="1682777"/>
            </a:xfrm>
          </p:grpSpPr>
          <p:grpSp>
            <p:nvGrpSpPr>
              <p:cNvPr id="935" name="Google Shape;935;p20"/>
              <p:cNvGrpSpPr/>
              <p:nvPr/>
            </p:nvGrpSpPr>
            <p:grpSpPr>
              <a:xfrm>
                <a:off x="-1" y="3460729"/>
                <a:ext cx="5143232" cy="1682777"/>
                <a:chOff x="713356" y="2640614"/>
                <a:chExt cx="6188463" cy="2024758"/>
              </a:xfrm>
            </p:grpSpPr>
            <p:sp>
              <p:nvSpPr>
                <p:cNvPr id="936" name="Google Shape;936;p20"/>
                <p:cNvSpPr/>
                <p:nvPr/>
              </p:nvSpPr>
              <p:spPr>
                <a:xfrm>
                  <a:off x="3169251" y="3444021"/>
                  <a:ext cx="134896" cy="1221352"/>
                </a:xfrm>
                <a:custGeom>
                  <a:rect b="b" l="l" r="r" t="t"/>
                  <a:pathLst>
                    <a:path extrusionOk="0" h="9851" w="1088">
                      <a:moveTo>
                        <a:pt x="1007" y="0"/>
                      </a:moveTo>
                      <a:cubicBezTo>
                        <a:pt x="935" y="0"/>
                        <a:pt x="899" y="36"/>
                        <a:pt x="899" y="72"/>
                      </a:cubicBezTo>
                      <a:lnTo>
                        <a:pt x="935" y="108"/>
                      </a:lnTo>
                      <a:lnTo>
                        <a:pt x="0" y="935"/>
                      </a:lnTo>
                      <a:lnTo>
                        <a:pt x="0" y="9850"/>
                      </a:lnTo>
                      <a:lnTo>
                        <a:pt x="72" y="9850"/>
                      </a:lnTo>
                      <a:lnTo>
                        <a:pt x="72" y="935"/>
                      </a:lnTo>
                      <a:lnTo>
                        <a:pt x="971" y="153"/>
                      </a:lnTo>
                      <a:lnTo>
                        <a:pt x="1007" y="153"/>
                      </a:lnTo>
                      <a:cubicBezTo>
                        <a:pt x="1043" y="153"/>
                        <a:pt x="1088" y="108"/>
                        <a:pt x="1088" y="72"/>
                      </a:cubicBezTo>
                      <a:cubicBezTo>
                        <a:pt x="1088" y="36"/>
                        <a:pt x="1043" y="0"/>
                        <a:pt x="100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3094488" y="3276892"/>
                  <a:ext cx="116050" cy="1388480"/>
                </a:xfrm>
                <a:custGeom>
                  <a:rect b="b" l="l" r="r" t="t"/>
                  <a:pathLst>
                    <a:path extrusionOk="0" h="11199" w="936">
                      <a:moveTo>
                        <a:pt x="73" y="0"/>
                      </a:moveTo>
                      <a:cubicBezTo>
                        <a:pt x="37" y="0"/>
                        <a:pt x="1" y="36"/>
                        <a:pt x="1" y="72"/>
                      </a:cubicBezTo>
                      <a:cubicBezTo>
                        <a:pt x="1" y="108"/>
                        <a:pt x="37" y="153"/>
                        <a:pt x="73" y="153"/>
                      </a:cubicBezTo>
                      <a:lnTo>
                        <a:pt x="118" y="153"/>
                      </a:lnTo>
                      <a:lnTo>
                        <a:pt x="900" y="863"/>
                      </a:lnTo>
                      <a:lnTo>
                        <a:pt x="900" y="1312"/>
                      </a:lnTo>
                      <a:lnTo>
                        <a:pt x="73" y="2094"/>
                      </a:lnTo>
                      <a:lnTo>
                        <a:pt x="73" y="11198"/>
                      </a:lnTo>
                      <a:lnTo>
                        <a:pt x="118" y="11198"/>
                      </a:lnTo>
                      <a:lnTo>
                        <a:pt x="118" y="2130"/>
                      </a:lnTo>
                      <a:lnTo>
                        <a:pt x="936" y="1348"/>
                      </a:lnTo>
                      <a:lnTo>
                        <a:pt x="936" y="827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0"/>
                        <a:pt x="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2848254" y="3230027"/>
                  <a:ext cx="135020" cy="1435345"/>
                </a:xfrm>
                <a:custGeom>
                  <a:rect b="b" l="l" r="r" t="t"/>
                  <a:pathLst>
                    <a:path extrusionOk="0" h="11577" w="1089">
                      <a:moveTo>
                        <a:pt x="1016" y="1"/>
                      </a:moveTo>
                      <a:cubicBezTo>
                        <a:pt x="980" y="1"/>
                        <a:pt x="935" y="37"/>
                        <a:pt x="935" y="82"/>
                      </a:cubicBezTo>
                      <a:cubicBezTo>
                        <a:pt x="935" y="118"/>
                        <a:pt x="935" y="154"/>
                        <a:pt x="980" y="154"/>
                      </a:cubicBezTo>
                      <a:lnTo>
                        <a:pt x="980" y="5878"/>
                      </a:lnTo>
                      <a:lnTo>
                        <a:pt x="1" y="6777"/>
                      </a:lnTo>
                      <a:lnTo>
                        <a:pt x="1" y="11576"/>
                      </a:lnTo>
                      <a:lnTo>
                        <a:pt x="82" y="11576"/>
                      </a:lnTo>
                      <a:lnTo>
                        <a:pt x="82" y="6822"/>
                      </a:lnTo>
                      <a:lnTo>
                        <a:pt x="1052" y="5923"/>
                      </a:lnTo>
                      <a:lnTo>
                        <a:pt x="1052" y="154"/>
                      </a:lnTo>
                      <a:cubicBezTo>
                        <a:pt x="1088" y="154"/>
                        <a:pt x="1088" y="118"/>
                        <a:pt x="1088" y="82"/>
                      </a:cubicBezTo>
                      <a:cubicBezTo>
                        <a:pt x="1088" y="37"/>
                        <a:pt x="1052" y="1"/>
                        <a:pt x="101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2959716" y="4391123"/>
                  <a:ext cx="111587" cy="274249"/>
                </a:xfrm>
                <a:custGeom>
                  <a:rect b="b" l="l" r="r" t="t"/>
                  <a:pathLst>
                    <a:path extrusionOk="0" h="2212" w="900">
                      <a:moveTo>
                        <a:pt x="81" y="0"/>
                      </a:moveTo>
                      <a:cubicBezTo>
                        <a:pt x="36" y="0"/>
                        <a:pt x="0" y="36"/>
                        <a:pt x="0" y="72"/>
                      </a:cubicBezTo>
                      <a:cubicBezTo>
                        <a:pt x="0" y="108"/>
                        <a:pt x="36" y="153"/>
                        <a:pt x="81" y="153"/>
                      </a:cubicBezTo>
                      <a:lnTo>
                        <a:pt x="81" y="1537"/>
                      </a:lnTo>
                      <a:lnTo>
                        <a:pt x="791" y="2211"/>
                      </a:lnTo>
                      <a:lnTo>
                        <a:pt x="899" y="2211"/>
                      </a:lnTo>
                      <a:lnTo>
                        <a:pt x="153" y="1501"/>
                      </a:lnTo>
                      <a:lnTo>
                        <a:pt x="153" y="108"/>
                      </a:lnTo>
                      <a:lnTo>
                        <a:pt x="153" y="72"/>
                      </a:lnTo>
                      <a:cubicBezTo>
                        <a:pt x="153" y="36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3493472" y="4219531"/>
                  <a:ext cx="19094" cy="445841"/>
                </a:xfrm>
                <a:custGeom>
                  <a:rect b="b" l="l" r="r" t="t"/>
                  <a:pathLst>
                    <a:path extrusionOk="0" h="3596" w="154">
                      <a:moveTo>
                        <a:pt x="81" y="0"/>
                      </a:moveTo>
                      <a:cubicBezTo>
                        <a:pt x="45" y="0"/>
                        <a:pt x="0" y="36"/>
                        <a:pt x="0" y="72"/>
                      </a:cubicBezTo>
                      <a:cubicBezTo>
                        <a:pt x="0" y="108"/>
                        <a:pt x="0" y="108"/>
                        <a:pt x="45" y="144"/>
                      </a:cubicBezTo>
                      <a:lnTo>
                        <a:pt x="45" y="3595"/>
                      </a:lnTo>
                      <a:lnTo>
                        <a:pt x="117" y="3595"/>
                      </a:lnTo>
                      <a:lnTo>
                        <a:pt x="117" y="144"/>
                      </a:lnTo>
                      <a:cubicBezTo>
                        <a:pt x="117" y="108"/>
                        <a:pt x="153" y="108"/>
                        <a:pt x="153" y="72"/>
                      </a:cubicBezTo>
                      <a:cubicBezTo>
                        <a:pt x="153" y="36"/>
                        <a:pt x="117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3837778" y="2812206"/>
                  <a:ext cx="274255" cy="1853166"/>
                </a:xfrm>
                <a:custGeom>
                  <a:rect b="b" l="l" r="r" t="t"/>
                  <a:pathLst>
                    <a:path extrusionOk="0" h="14947" w="2212">
                      <a:moveTo>
                        <a:pt x="2130" y="1"/>
                      </a:moveTo>
                      <a:cubicBezTo>
                        <a:pt x="2058" y="1"/>
                        <a:pt x="2023" y="37"/>
                        <a:pt x="2023" y="81"/>
                      </a:cubicBezTo>
                      <a:cubicBezTo>
                        <a:pt x="2023" y="117"/>
                        <a:pt x="2058" y="153"/>
                        <a:pt x="2094" y="153"/>
                      </a:cubicBezTo>
                      <a:lnTo>
                        <a:pt x="2094" y="5618"/>
                      </a:lnTo>
                      <a:lnTo>
                        <a:pt x="1160" y="6480"/>
                      </a:lnTo>
                      <a:lnTo>
                        <a:pt x="1160" y="13859"/>
                      </a:lnTo>
                      <a:lnTo>
                        <a:pt x="0" y="14946"/>
                      </a:lnTo>
                      <a:lnTo>
                        <a:pt x="72" y="14946"/>
                      </a:lnTo>
                      <a:lnTo>
                        <a:pt x="1232" y="13895"/>
                      </a:lnTo>
                      <a:lnTo>
                        <a:pt x="1232" y="6480"/>
                      </a:lnTo>
                      <a:lnTo>
                        <a:pt x="2130" y="5653"/>
                      </a:lnTo>
                      <a:lnTo>
                        <a:pt x="2130" y="153"/>
                      </a:lnTo>
                      <a:cubicBezTo>
                        <a:pt x="2166" y="153"/>
                        <a:pt x="2211" y="117"/>
                        <a:pt x="2211" y="81"/>
                      </a:cubicBezTo>
                      <a:cubicBezTo>
                        <a:pt x="2211" y="37"/>
                        <a:pt x="2166" y="1"/>
                        <a:pt x="21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20"/>
                <p:cNvSpPr/>
                <p:nvPr/>
              </p:nvSpPr>
              <p:spPr>
                <a:xfrm>
                  <a:off x="3499051" y="2859071"/>
                  <a:ext cx="380014" cy="1806301"/>
                </a:xfrm>
                <a:custGeom>
                  <a:rect b="b" l="l" r="r" t="t"/>
                  <a:pathLst>
                    <a:path extrusionOk="0" h="14569" w="3065">
                      <a:moveTo>
                        <a:pt x="971" y="0"/>
                      </a:moveTo>
                      <a:cubicBezTo>
                        <a:pt x="935" y="0"/>
                        <a:pt x="899" y="36"/>
                        <a:pt x="899" y="72"/>
                      </a:cubicBezTo>
                      <a:cubicBezTo>
                        <a:pt x="899" y="108"/>
                        <a:pt x="899" y="108"/>
                        <a:pt x="935" y="153"/>
                      </a:cubicBezTo>
                      <a:lnTo>
                        <a:pt x="935" y="3478"/>
                      </a:lnTo>
                      <a:lnTo>
                        <a:pt x="0" y="4341"/>
                      </a:lnTo>
                      <a:lnTo>
                        <a:pt x="0" y="7450"/>
                      </a:lnTo>
                      <a:lnTo>
                        <a:pt x="935" y="8313"/>
                      </a:lnTo>
                      <a:lnTo>
                        <a:pt x="935" y="14568"/>
                      </a:lnTo>
                      <a:lnTo>
                        <a:pt x="971" y="14568"/>
                      </a:lnTo>
                      <a:lnTo>
                        <a:pt x="971" y="13103"/>
                      </a:lnTo>
                      <a:lnTo>
                        <a:pt x="2130" y="12061"/>
                      </a:lnTo>
                      <a:lnTo>
                        <a:pt x="2130" y="8610"/>
                      </a:lnTo>
                      <a:lnTo>
                        <a:pt x="3065" y="7747"/>
                      </a:lnTo>
                      <a:lnTo>
                        <a:pt x="3065" y="4646"/>
                      </a:lnTo>
                      <a:lnTo>
                        <a:pt x="2130" y="3784"/>
                      </a:lnTo>
                      <a:lnTo>
                        <a:pt x="2130" y="413"/>
                      </a:lnTo>
                      <a:cubicBezTo>
                        <a:pt x="2166" y="413"/>
                        <a:pt x="2202" y="377"/>
                        <a:pt x="2202" y="377"/>
                      </a:cubicBezTo>
                      <a:cubicBezTo>
                        <a:pt x="2202" y="333"/>
                        <a:pt x="2166" y="297"/>
                        <a:pt x="2130" y="297"/>
                      </a:cubicBezTo>
                      <a:cubicBezTo>
                        <a:pt x="2058" y="297"/>
                        <a:pt x="2022" y="333"/>
                        <a:pt x="2022" y="377"/>
                      </a:cubicBezTo>
                      <a:cubicBezTo>
                        <a:pt x="2022" y="377"/>
                        <a:pt x="2058" y="413"/>
                        <a:pt x="2094" y="413"/>
                      </a:cubicBezTo>
                      <a:lnTo>
                        <a:pt x="2094" y="3820"/>
                      </a:lnTo>
                      <a:lnTo>
                        <a:pt x="3029" y="4646"/>
                      </a:lnTo>
                      <a:lnTo>
                        <a:pt x="3029" y="7747"/>
                      </a:lnTo>
                      <a:lnTo>
                        <a:pt x="2094" y="8574"/>
                      </a:lnTo>
                      <a:lnTo>
                        <a:pt x="2094" y="12016"/>
                      </a:lnTo>
                      <a:lnTo>
                        <a:pt x="971" y="13031"/>
                      </a:lnTo>
                      <a:lnTo>
                        <a:pt x="971" y="11836"/>
                      </a:lnTo>
                      <a:lnTo>
                        <a:pt x="1528" y="11342"/>
                      </a:lnTo>
                      <a:lnTo>
                        <a:pt x="1528" y="2849"/>
                      </a:lnTo>
                      <a:cubicBezTo>
                        <a:pt x="1573" y="2849"/>
                        <a:pt x="1573" y="2804"/>
                        <a:pt x="1573" y="2768"/>
                      </a:cubicBezTo>
                      <a:cubicBezTo>
                        <a:pt x="1573" y="2732"/>
                        <a:pt x="1573" y="2696"/>
                        <a:pt x="1492" y="2696"/>
                      </a:cubicBezTo>
                      <a:cubicBezTo>
                        <a:pt x="1456" y="2696"/>
                        <a:pt x="1420" y="2732"/>
                        <a:pt x="1420" y="2768"/>
                      </a:cubicBezTo>
                      <a:cubicBezTo>
                        <a:pt x="1420" y="2804"/>
                        <a:pt x="1456" y="2849"/>
                        <a:pt x="1492" y="2849"/>
                      </a:cubicBezTo>
                      <a:lnTo>
                        <a:pt x="1492" y="11306"/>
                      </a:lnTo>
                      <a:lnTo>
                        <a:pt x="971" y="11755"/>
                      </a:lnTo>
                      <a:lnTo>
                        <a:pt x="971" y="6327"/>
                      </a:lnTo>
                      <a:cubicBezTo>
                        <a:pt x="1007" y="6327"/>
                        <a:pt x="1043" y="6291"/>
                        <a:pt x="1043" y="6255"/>
                      </a:cubicBezTo>
                      <a:cubicBezTo>
                        <a:pt x="1043" y="6219"/>
                        <a:pt x="1007" y="6174"/>
                        <a:pt x="971" y="6174"/>
                      </a:cubicBezTo>
                      <a:cubicBezTo>
                        <a:pt x="935" y="6174"/>
                        <a:pt x="899" y="6219"/>
                        <a:pt x="899" y="6255"/>
                      </a:cubicBezTo>
                      <a:cubicBezTo>
                        <a:pt x="899" y="6291"/>
                        <a:pt x="899" y="6327"/>
                        <a:pt x="935" y="6327"/>
                      </a:cubicBezTo>
                      <a:lnTo>
                        <a:pt x="935" y="8241"/>
                      </a:lnTo>
                      <a:lnTo>
                        <a:pt x="72" y="7450"/>
                      </a:lnTo>
                      <a:lnTo>
                        <a:pt x="72" y="4377"/>
                      </a:lnTo>
                      <a:lnTo>
                        <a:pt x="971" y="3523"/>
                      </a:lnTo>
                      <a:lnTo>
                        <a:pt x="971" y="153"/>
                      </a:lnTo>
                      <a:cubicBezTo>
                        <a:pt x="1007" y="108"/>
                        <a:pt x="1043" y="108"/>
                        <a:pt x="1043" y="72"/>
                      </a:cubicBezTo>
                      <a:cubicBezTo>
                        <a:pt x="1043" y="36"/>
                        <a:pt x="1007" y="0"/>
                        <a:pt x="97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20"/>
                <p:cNvSpPr/>
                <p:nvPr/>
              </p:nvSpPr>
              <p:spPr>
                <a:xfrm>
                  <a:off x="3326340" y="3949869"/>
                  <a:ext cx="186225" cy="715503"/>
                </a:xfrm>
                <a:custGeom>
                  <a:rect b="b" l="l" r="r" t="t"/>
                  <a:pathLst>
                    <a:path extrusionOk="0" h="5771" w="1502">
                      <a:moveTo>
                        <a:pt x="1429" y="0"/>
                      </a:moveTo>
                      <a:cubicBezTo>
                        <a:pt x="1393" y="0"/>
                        <a:pt x="1348" y="36"/>
                        <a:pt x="1348" y="72"/>
                      </a:cubicBezTo>
                      <a:cubicBezTo>
                        <a:pt x="1348" y="117"/>
                        <a:pt x="1348" y="117"/>
                        <a:pt x="1393" y="117"/>
                      </a:cubicBezTo>
                      <a:lnTo>
                        <a:pt x="1393" y="710"/>
                      </a:lnTo>
                      <a:lnTo>
                        <a:pt x="944" y="1124"/>
                      </a:lnTo>
                      <a:lnTo>
                        <a:pt x="944" y="4872"/>
                      </a:lnTo>
                      <a:lnTo>
                        <a:pt x="0" y="5689"/>
                      </a:lnTo>
                      <a:lnTo>
                        <a:pt x="0" y="5770"/>
                      </a:lnTo>
                      <a:lnTo>
                        <a:pt x="81" y="5770"/>
                      </a:lnTo>
                      <a:lnTo>
                        <a:pt x="81" y="5734"/>
                      </a:lnTo>
                      <a:lnTo>
                        <a:pt x="1016" y="4872"/>
                      </a:lnTo>
                      <a:lnTo>
                        <a:pt x="1016" y="1124"/>
                      </a:lnTo>
                      <a:lnTo>
                        <a:pt x="1465" y="710"/>
                      </a:lnTo>
                      <a:lnTo>
                        <a:pt x="1465" y="117"/>
                      </a:lnTo>
                      <a:cubicBezTo>
                        <a:pt x="1465" y="117"/>
                        <a:pt x="1501" y="117"/>
                        <a:pt x="1501" y="72"/>
                      </a:cubicBezTo>
                      <a:cubicBezTo>
                        <a:pt x="1501" y="36"/>
                        <a:pt x="1465" y="0"/>
                        <a:pt x="14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20"/>
                <p:cNvSpPr/>
                <p:nvPr/>
              </p:nvSpPr>
              <p:spPr>
                <a:xfrm>
                  <a:off x="3276126" y="3248996"/>
                  <a:ext cx="129440" cy="1416376"/>
                </a:xfrm>
                <a:custGeom>
                  <a:rect b="b" l="l" r="r" t="t"/>
                  <a:pathLst>
                    <a:path extrusionOk="0" h="11424" w="1044">
                      <a:moveTo>
                        <a:pt x="971" y="1"/>
                      </a:moveTo>
                      <a:cubicBezTo>
                        <a:pt x="900" y="1"/>
                        <a:pt x="855" y="36"/>
                        <a:pt x="855" y="72"/>
                      </a:cubicBezTo>
                      <a:cubicBezTo>
                        <a:pt x="855" y="108"/>
                        <a:pt x="900" y="153"/>
                        <a:pt x="936" y="153"/>
                      </a:cubicBezTo>
                      <a:lnTo>
                        <a:pt x="936" y="10300"/>
                      </a:lnTo>
                      <a:lnTo>
                        <a:pt x="1" y="11163"/>
                      </a:lnTo>
                      <a:lnTo>
                        <a:pt x="1" y="11423"/>
                      </a:lnTo>
                      <a:lnTo>
                        <a:pt x="73" y="11423"/>
                      </a:lnTo>
                      <a:lnTo>
                        <a:pt x="73" y="11163"/>
                      </a:lnTo>
                      <a:lnTo>
                        <a:pt x="971" y="10336"/>
                      </a:lnTo>
                      <a:lnTo>
                        <a:pt x="971" y="153"/>
                      </a:lnTo>
                      <a:cubicBezTo>
                        <a:pt x="1007" y="153"/>
                        <a:pt x="1043" y="108"/>
                        <a:pt x="1043" y="72"/>
                      </a:cubicBezTo>
                      <a:cubicBezTo>
                        <a:pt x="1043" y="36"/>
                        <a:pt x="1007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20"/>
                <p:cNvSpPr/>
                <p:nvPr/>
              </p:nvSpPr>
              <p:spPr>
                <a:xfrm>
                  <a:off x="2904047" y="4232921"/>
                  <a:ext cx="79226" cy="432451"/>
                </a:xfrm>
                <a:custGeom>
                  <a:rect b="b" l="l" r="r" t="t"/>
                  <a:pathLst>
                    <a:path extrusionOk="0" h="3488" w="639">
                      <a:moveTo>
                        <a:pt x="81" y="0"/>
                      </a:moveTo>
                      <a:cubicBezTo>
                        <a:pt x="36" y="0"/>
                        <a:pt x="0" y="0"/>
                        <a:pt x="0" y="81"/>
                      </a:cubicBezTo>
                      <a:cubicBezTo>
                        <a:pt x="0" y="81"/>
                        <a:pt x="36" y="117"/>
                        <a:pt x="81" y="117"/>
                      </a:cubicBezTo>
                      <a:lnTo>
                        <a:pt x="81" y="3002"/>
                      </a:lnTo>
                      <a:lnTo>
                        <a:pt x="566" y="3487"/>
                      </a:lnTo>
                      <a:lnTo>
                        <a:pt x="638" y="3487"/>
                      </a:lnTo>
                      <a:lnTo>
                        <a:pt x="117" y="3002"/>
                      </a:lnTo>
                      <a:lnTo>
                        <a:pt x="117" y="117"/>
                      </a:lnTo>
                      <a:cubicBezTo>
                        <a:pt x="153" y="117"/>
                        <a:pt x="189" y="81"/>
                        <a:pt x="189" y="81"/>
                      </a:cubicBezTo>
                      <a:cubicBezTo>
                        <a:pt x="189" y="0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20"/>
                <p:cNvSpPr/>
                <p:nvPr/>
              </p:nvSpPr>
              <p:spPr>
                <a:xfrm>
                  <a:off x="3549141" y="4391123"/>
                  <a:ext cx="19094" cy="274249"/>
                </a:xfrm>
                <a:custGeom>
                  <a:rect b="b" l="l" r="r" t="t"/>
                  <a:pathLst>
                    <a:path extrusionOk="0" h="2212" w="154">
                      <a:moveTo>
                        <a:pt x="82" y="0"/>
                      </a:moveTo>
                      <a:cubicBezTo>
                        <a:pt x="46" y="0"/>
                        <a:pt x="1" y="36"/>
                        <a:pt x="1" y="72"/>
                      </a:cubicBezTo>
                      <a:cubicBezTo>
                        <a:pt x="1" y="72"/>
                        <a:pt x="46" y="108"/>
                        <a:pt x="82" y="108"/>
                      </a:cubicBezTo>
                      <a:lnTo>
                        <a:pt x="82" y="2211"/>
                      </a:lnTo>
                      <a:lnTo>
                        <a:pt x="118" y="2211"/>
                      </a:lnTo>
                      <a:lnTo>
                        <a:pt x="118" y="108"/>
                      </a:lnTo>
                      <a:cubicBezTo>
                        <a:pt x="153" y="108"/>
                        <a:pt x="153" y="72"/>
                        <a:pt x="153" y="72"/>
                      </a:cubicBezTo>
                      <a:cubicBezTo>
                        <a:pt x="153" y="36"/>
                        <a:pt x="118" y="0"/>
                        <a:pt x="8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20"/>
                <p:cNvSpPr/>
                <p:nvPr/>
              </p:nvSpPr>
              <p:spPr>
                <a:xfrm>
                  <a:off x="2727988" y="3666817"/>
                  <a:ext cx="134896" cy="998555"/>
                </a:xfrm>
                <a:custGeom>
                  <a:rect b="b" l="l" r="r" t="t"/>
                  <a:pathLst>
                    <a:path extrusionOk="0" h="8054" w="1088">
                      <a:moveTo>
                        <a:pt x="1007" y="1"/>
                      </a:moveTo>
                      <a:cubicBezTo>
                        <a:pt x="971" y="1"/>
                        <a:pt x="935" y="37"/>
                        <a:pt x="935" y="73"/>
                      </a:cubicBezTo>
                      <a:cubicBezTo>
                        <a:pt x="935" y="109"/>
                        <a:pt x="935" y="109"/>
                        <a:pt x="971" y="154"/>
                      </a:cubicBezTo>
                      <a:lnTo>
                        <a:pt x="971" y="2023"/>
                      </a:lnTo>
                      <a:lnTo>
                        <a:pt x="0" y="2886"/>
                      </a:lnTo>
                      <a:lnTo>
                        <a:pt x="0" y="8053"/>
                      </a:lnTo>
                      <a:lnTo>
                        <a:pt x="72" y="8053"/>
                      </a:lnTo>
                      <a:lnTo>
                        <a:pt x="72" y="2922"/>
                      </a:lnTo>
                      <a:lnTo>
                        <a:pt x="1052" y="2023"/>
                      </a:lnTo>
                      <a:lnTo>
                        <a:pt x="1052" y="154"/>
                      </a:lnTo>
                      <a:cubicBezTo>
                        <a:pt x="1088" y="109"/>
                        <a:pt x="1088" y="109"/>
                        <a:pt x="1088" y="73"/>
                      </a:cubicBezTo>
                      <a:cubicBezTo>
                        <a:pt x="1088" y="37"/>
                        <a:pt x="1052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20"/>
                <p:cNvSpPr/>
                <p:nvPr/>
              </p:nvSpPr>
              <p:spPr>
                <a:xfrm>
                  <a:off x="842548" y="3857378"/>
                  <a:ext cx="121629" cy="807994"/>
                </a:xfrm>
                <a:custGeom>
                  <a:rect b="b" l="l" r="r" t="t"/>
                  <a:pathLst>
                    <a:path extrusionOk="0" h="6517" w="981">
                      <a:moveTo>
                        <a:pt x="899" y="1"/>
                      </a:moveTo>
                      <a:cubicBezTo>
                        <a:pt x="827" y="1"/>
                        <a:pt x="827" y="36"/>
                        <a:pt x="827" y="72"/>
                      </a:cubicBezTo>
                      <a:lnTo>
                        <a:pt x="827" y="108"/>
                      </a:lnTo>
                      <a:lnTo>
                        <a:pt x="1" y="818"/>
                      </a:lnTo>
                      <a:lnTo>
                        <a:pt x="1" y="1349"/>
                      </a:lnTo>
                      <a:lnTo>
                        <a:pt x="863" y="2095"/>
                      </a:lnTo>
                      <a:lnTo>
                        <a:pt x="863" y="6516"/>
                      </a:lnTo>
                      <a:lnTo>
                        <a:pt x="899" y="6516"/>
                      </a:lnTo>
                      <a:lnTo>
                        <a:pt x="899" y="1160"/>
                      </a:lnTo>
                      <a:cubicBezTo>
                        <a:pt x="935" y="1160"/>
                        <a:pt x="980" y="1160"/>
                        <a:pt x="980" y="1124"/>
                      </a:cubicBezTo>
                      <a:cubicBezTo>
                        <a:pt x="980" y="1088"/>
                        <a:pt x="935" y="1043"/>
                        <a:pt x="899" y="1043"/>
                      </a:cubicBezTo>
                      <a:cubicBezTo>
                        <a:pt x="827" y="1043"/>
                        <a:pt x="827" y="1088"/>
                        <a:pt x="827" y="1124"/>
                      </a:cubicBezTo>
                      <a:cubicBezTo>
                        <a:pt x="827" y="1160"/>
                        <a:pt x="827" y="1160"/>
                        <a:pt x="863" y="1160"/>
                      </a:cubicBezTo>
                      <a:lnTo>
                        <a:pt x="863" y="2023"/>
                      </a:lnTo>
                      <a:lnTo>
                        <a:pt x="82" y="1313"/>
                      </a:lnTo>
                      <a:lnTo>
                        <a:pt x="82" y="863"/>
                      </a:lnTo>
                      <a:lnTo>
                        <a:pt x="863" y="144"/>
                      </a:lnTo>
                      <a:lnTo>
                        <a:pt x="899" y="144"/>
                      </a:lnTo>
                      <a:cubicBezTo>
                        <a:pt x="935" y="144"/>
                        <a:pt x="980" y="108"/>
                        <a:pt x="980" y="72"/>
                      </a:cubicBezTo>
                      <a:cubicBezTo>
                        <a:pt x="980" y="36"/>
                        <a:pt x="935" y="1"/>
                        <a:pt x="89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20"/>
                <p:cNvSpPr/>
                <p:nvPr/>
              </p:nvSpPr>
              <p:spPr>
                <a:xfrm>
                  <a:off x="838085" y="2640614"/>
                  <a:ext cx="362284" cy="2024758"/>
                </a:xfrm>
                <a:custGeom>
                  <a:rect b="b" l="l" r="r" t="t"/>
                  <a:pathLst>
                    <a:path extrusionOk="0" h="16331" w="2922">
                      <a:moveTo>
                        <a:pt x="73" y="1"/>
                      </a:moveTo>
                      <a:cubicBezTo>
                        <a:pt x="37" y="1"/>
                        <a:pt x="1" y="36"/>
                        <a:pt x="1" y="72"/>
                      </a:cubicBezTo>
                      <a:cubicBezTo>
                        <a:pt x="1" y="117"/>
                        <a:pt x="37" y="153"/>
                        <a:pt x="73" y="153"/>
                      </a:cubicBezTo>
                      <a:lnTo>
                        <a:pt x="73" y="2849"/>
                      </a:lnTo>
                      <a:lnTo>
                        <a:pt x="522" y="3263"/>
                      </a:lnTo>
                      <a:lnTo>
                        <a:pt x="522" y="4872"/>
                      </a:lnTo>
                      <a:lnTo>
                        <a:pt x="1421" y="5734"/>
                      </a:lnTo>
                      <a:lnTo>
                        <a:pt x="1421" y="16330"/>
                      </a:lnTo>
                      <a:lnTo>
                        <a:pt x="1502" y="16330"/>
                      </a:lnTo>
                      <a:lnTo>
                        <a:pt x="1502" y="8691"/>
                      </a:lnTo>
                      <a:lnTo>
                        <a:pt x="2095" y="8125"/>
                      </a:lnTo>
                      <a:lnTo>
                        <a:pt x="2095" y="6103"/>
                      </a:lnTo>
                      <a:lnTo>
                        <a:pt x="2922" y="5357"/>
                      </a:lnTo>
                      <a:lnTo>
                        <a:pt x="2922" y="4836"/>
                      </a:lnTo>
                      <a:lnTo>
                        <a:pt x="2140" y="4081"/>
                      </a:lnTo>
                      <a:cubicBezTo>
                        <a:pt x="2140" y="4045"/>
                        <a:pt x="2095" y="4009"/>
                        <a:pt x="2059" y="4009"/>
                      </a:cubicBezTo>
                      <a:cubicBezTo>
                        <a:pt x="2023" y="4009"/>
                        <a:pt x="1987" y="4045"/>
                        <a:pt x="1987" y="4081"/>
                      </a:cubicBezTo>
                      <a:cubicBezTo>
                        <a:pt x="1987" y="4117"/>
                        <a:pt x="2023" y="4162"/>
                        <a:pt x="2059" y="4162"/>
                      </a:cubicBezTo>
                      <a:lnTo>
                        <a:pt x="2095" y="4117"/>
                      </a:lnTo>
                      <a:lnTo>
                        <a:pt x="2850" y="4872"/>
                      </a:lnTo>
                      <a:lnTo>
                        <a:pt x="2850" y="5321"/>
                      </a:lnTo>
                      <a:lnTo>
                        <a:pt x="2095" y="6031"/>
                      </a:lnTo>
                      <a:lnTo>
                        <a:pt x="2095" y="5168"/>
                      </a:lnTo>
                      <a:lnTo>
                        <a:pt x="2140" y="5132"/>
                      </a:lnTo>
                      <a:cubicBezTo>
                        <a:pt x="2140" y="5096"/>
                        <a:pt x="2095" y="5060"/>
                        <a:pt x="2059" y="5060"/>
                      </a:cubicBezTo>
                      <a:cubicBezTo>
                        <a:pt x="2023" y="5060"/>
                        <a:pt x="1987" y="5096"/>
                        <a:pt x="1987" y="5132"/>
                      </a:cubicBezTo>
                      <a:cubicBezTo>
                        <a:pt x="1987" y="5132"/>
                        <a:pt x="1987" y="5168"/>
                        <a:pt x="2023" y="5168"/>
                      </a:cubicBezTo>
                      <a:lnTo>
                        <a:pt x="2023" y="8125"/>
                      </a:lnTo>
                      <a:lnTo>
                        <a:pt x="1502" y="8610"/>
                      </a:lnTo>
                      <a:lnTo>
                        <a:pt x="1502" y="5734"/>
                      </a:lnTo>
                      <a:lnTo>
                        <a:pt x="567" y="4872"/>
                      </a:lnTo>
                      <a:lnTo>
                        <a:pt x="567" y="3218"/>
                      </a:lnTo>
                      <a:lnTo>
                        <a:pt x="118" y="2814"/>
                      </a:lnTo>
                      <a:lnTo>
                        <a:pt x="118" y="153"/>
                      </a:lnTo>
                      <a:cubicBezTo>
                        <a:pt x="153" y="153"/>
                        <a:pt x="189" y="117"/>
                        <a:pt x="189" y="72"/>
                      </a:cubicBezTo>
                      <a:cubicBezTo>
                        <a:pt x="189" y="36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20"/>
                <p:cNvSpPr/>
                <p:nvPr/>
              </p:nvSpPr>
              <p:spPr>
                <a:xfrm>
                  <a:off x="713356" y="3309128"/>
                  <a:ext cx="129316" cy="1356245"/>
                </a:xfrm>
                <a:custGeom>
                  <a:rect b="b" l="l" r="r" t="t"/>
                  <a:pathLst>
                    <a:path extrusionOk="0" h="10939" w="1043">
                      <a:moveTo>
                        <a:pt x="935" y="1"/>
                      </a:moveTo>
                      <a:cubicBezTo>
                        <a:pt x="899" y="1"/>
                        <a:pt x="854" y="37"/>
                        <a:pt x="854" y="73"/>
                      </a:cubicBezTo>
                      <a:cubicBezTo>
                        <a:pt x="854" y="118"/>
                        <a:pt x="899" y="118"/>
                        <a:pt x="935" y="154"/>
                      </a:cubicBezTo>
                      <a:lnTo>
                        <a:pt x="935" y="3488"/>
                      </a:lnTo>
                      <a:lnTo>
                        <a:pt x="0" y="4342"/>
                      </a:lnTo>
                      <a:lnTo>
                        <a:pt x="0" y="7451"/>
                      </a:lnTo>
                      <a:lnTo>
                        <a:pt x="935" y="8314"/>
                      </a:lnTo>
                      <a:lnTo>
                        <a:pt x="935" y="10938"/>
                      </a:lnTo>
                      <a:lnTo>
                        <a:pt x="971" y="10938"/>
                      </a:lnTo>
                      <a:lnTo>
                        <a:pt x="971" y="8314"/>
                      </a:lnTo>
                      <a:lnTo>
                        <a:pt x="36" y="7451"/>
                      </a:lnTo>
                      <a:lnTo>
                        <a:pt x="36" y="4387"/>
                      </a:lnTo>
                      <a:lnTo>
                        <a:pt x="971" y="3524"/>
                      </a:lnTo>
                      <a:lnTo>
                        <a:pt x="971" y="154"/>
                      </a:lnTo>
                      <a:cubicBezTo>
                        <a:pt x="1007" y="118"/>
                        <a:pt x="1043" y="118"/>
                        <a:pt x="1043" y="73"/>
                      </a:cubicBezTo>
                      <a:cubicBezTo>
                        <a:pt x="1043" y="37"/>
                        <a:pt x="1007" y="1"/>
                        <a:pt x="93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20"/>
                <p:cNvSpPr/>
                <p:nvPr/>
              </p:nvSpPr>
              <p:spPr>
                <a:xfrm>
                  <a:off x="754519" y="4024507"/>
                  <a:ext cx="135020" cy="640866"/>
                </a:xfrm>
                <a:custGeom>
                  <a:rect b="b" l="l" r="r" t="t"/>
                  <a:pathLst>
                    <a:path extrusionOk="0" h="5169" w="1089">
                      <a:moveTo>
                        <a:pt x="73" y="1"/>
                      </a:moveTo>
                      <a:cubicBezTo>
                        <a:pt x="37" y="1"/>
                        <a:pt x="1" y="37"/>
                        <a:pt x="1" y="73"/>
                      </a:cubicBezTo>
                      <a:cubicBezTo>
                        <a:pt x="1" y="108"/>
                        <a:pt x="37" y="144"/>
                        <a:pt x="73" y="144"/>
                      </a:cubicBezTo>
                      <a:lnTo>
                        <a:pt x="117" y="108"/>
                      </a:lnTo>
                      <a:lnTo>
                        <a:pt x="1016" y="935"/>
                      </a:lnTo>
                      <a:lnTo>
                        <a:pt x="1016" y="5168"/>
                      </a:lnTo>
                      <a:lnTo>
                        <a:pt x="1088" y="5168"/>
                      </a:lnTo>
                      <a:lnTo>
                        <a:pt x="1088" y="935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20"/>
                <p:cNvSpPr/>
                <p:nvPr/>
              </p:nvSpPr>
              <p:spPr>
                <a:xfrm>
                  <a:off x="2412570" y="3253460"/>
                  <a:ext cx="189573" cy="1411913"/>
                </a:xfrm>
                <a:custGeom>
                  <a:rect b="b" l="l" r="r" t="t"/>
                  <a:pathLst>
                    <a:path extrusionOk="0" h="11388" w="1529">
                      <a:moveTo>
                        <a:pt x="747" y="0"/>
                      </a:moveTo>
                      <a:cubicBezTo>
                        <a:pt x="711" y="0"/>
                        <a:pt x="675" y="36"/>
                        <a:pt x="675" y="72"/>
                      </a:cubicBezTo>
                      <a:cubicBezTo>
                        <a:pt x="675" y="72"/>
                        <a:pt x="711" y="117"/>
                        <a:pt x="711" y="153"/>
                      </a:cubicBezTo>
                      <a:lnTo>
                        <a:pt x="711" y="8988"/>
                      </a:lnTo>
                      <a:lnTo>
                        <a:pt x="1421" y="9590"/>
                      </a:lnTo>
                      <a:lnTo>
                        <a:pt x="1421" y="10408"/>
                      </a:lnTo>
                      <a:lnTo>
                        <a:pt x="109" y="9248"/>
                      </a:lnTo>
                      <a:lnTo>
                        <a:pt x="109" y="5653"/>
                      </a:lnTo>
                      <a:cubicBezTo>
                        <a:pt x="145" y="5653"/>
                        <a:pt x="145" y="5617"/>
                        <a:pt x="145" y="5582"/>
                      </a:cubicBezTo>
                      <a:cubicBezTo>
                        <a:pt x="145" y="5546"/>
                        <a:pt x="109" y="5510"/>
                        <a:pt x="73" y="5510"/>
                      </a:cubicBezTo>
                      <a:cubicBezTo>
                        <a:pt x="37" y="5510"/>
                        <a:pt x="1" y="5546"/>
                        <a:pt x="1" y="5582"/>
                      </a:cubicBezTo>
                      <a:cubicBezTo>
                        <a:pt x="1" y="5617"/>
                        <a:pt x="37" y="5653"/>
                        <a:pt x="37" y="5653"/>
                      </a:cubicBezTo>
                      <a:lnTo>
                        <a:pt x="37" y="9248"/>
                      </a:lnTo>
                      <a:lnTo>
                        <a:pt x="1421" y="10489"/>
                      </a:lnTo>
                      <a:lnTo>
                        <a:pt x="1421" y="11387"/>
                      </a:lnTo>
                      <a:lnTo>
                        <a:pt x="1457" y="11387"/>
                      </a:lnTo>
                      <a:lnTo>
                        <a:pt x="1457" y="2472"/>
                      </a:lnTo>
                      <a:cubicBezTo>
                        <a:pt x="1493" y="2472"/>
                        <a:pt x="1529" y="2436"/>
                        <a:pt x="1529" y="2400"/>
                      </a:cubicBezTo>
                      <a:cubicBezTo>
                        <a:pt x="1529" y="2364"/>
                        <a:pt x="1493" y="2319"/>
                        <a:pt x="1457" y="2319"/>
                      </a:cubicBezTo>
                      <a:cubicBezTo>
                        <a:pt x="1385" y="2319"/>
                        <a:pt x="1349" y="2364"/>
                        <a:pt x="1349" y="2400"/>
                      </a:cubicBezTo>
                      <a:cubicBezTo>
                        <a:pt x="1349" y="2436"/>
                        <a:pt x="1385" y="2472"/>
                        <a:pt x="1421" y="2472"/>
                      </a:cubicBezTo>
                      <a:lnTo>
                        <a:pt x="1421" y="9509"/>
                      </a:lnTo>
                      <a:lnTo>
                        <a:pt x="783" y="8952"/>
                      </a:lnTo>
                      <a:lnTo>
                        <a:pt x="783" y="153"/>
                      </a:lnTo>
                      <a:cubicBezTo>
                        <a:pt x="819" y="117"/>
                        <a:pt x="854" y="117"/>
                        <a:pt x="854" y="72"/>
                      </a:cubicBezTo>
                      <a:cubicBezTo>
                        <a:pt x="854" y="36"/>
                        <a:pt x="819" y="0"/>
                        <a:pt x="7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0"/>
                <p:cNvSpPr/>
                <p:nvPr/>
              </p:nvSpPr>
              <p:spPr>
                <a:xfrm>
                  <a:off x="2667732" y="3471793"/>
                  <a:ext cx="135020" cy="1193580"/>
                </a:xfrm>
                <a:custGeom>
                  <a:rect b="b" l="l" r="r" t="t"/>
                  <a:pathLst>
                    <a:path extrusionOk="0" h="9627" w="1089">
                      <a:moveTo>
                        <a:pt x="1007" y="1"/>
                      </a:moveTo>
                      <a:cubicBezTo>
                        <a:pt x="971" y="1"/>
                        <a:pt x="935" y="1"/>
                        <a:pt x="935" y="73"/>
                      </a:cubicBezTo>
                      <a:cubicBezTo>
                        <a:pt x="935" y="73"/>
                        <a:pt x="935" y="109"/>
                        <a:pt x="971" y="109"/>
                      </a:cubicBezTo>
                      <a:lnTo>
                        <a:pt x="971" y="3407"/>
                      </a:lnTo>
                      <a:lnTo>
                        <a:pt x="1" y="4270"/>
                      </a:lnTo>
                      <a:lnTo>
                        <a:pt x="37" y="4306"/>
                      </a:lnTo>
                      <a:lnTo>
                        <a:pt x="1" y="4306"/>
                      </a:lnTo>
                      <a:lnTo>
                        <a:pt x="1" y="9626"/>
                      </a:lnTo>
                      <a:lnTo>
                        <a:pt x="73" y="9626"/>
                      </a:lnTo>
                      <a:lnTo>
                        <a:pt x="73" y="4306"/>
                      </a:lnTo>
                      <a:lnTo>
                        <a:pt x="1043" y="3407"/>
                      </a:lnTo>
                      <a:lnTo>
                        <a:pt x="1043" y="109"/>
                      </a:lnTo>
                      <a:cubicBezTo>
                        <a:pt x="1088" y="109"/>
                        <a:pt x="1088" y="73"/>
                        <a:pt x="1088" y="73"/>
                      </a:cubicBezTo>
                      <a:cubicBezTo>
                        <a:pt x="1088" y="1"/>
                        <a:pt x="1043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20"/>
                <p:cNvSpPr/>
                <p:nvPr/>
              </p:nvSpPr>
              <p:spPr>
                <a:xfrm>
                  <a:off x="4571025" y="4024507"/>
                  <a:ext cx="130432" cy="640866"/>
                </a:xfrm>
                <a:custGeom>
                  <a:rect b="b" l="l" r="r" t="t"/>
                  <a:pathLst>
                    <a:path extrusionOk="0" h="5169" w="1052">
                      <a:moveTo>
                        <a:pt x="971" y="1"/>
                      </a:moveTo>
                      <a:cubicBezTo>
                        <a:pt x="935" y="1"/>
                        <a:pt x="899" y="37"/>
                        <a:pt x="899" y="73"/>
                      </a:cubicBezTo>
                      <a:lnTo>
                        <a:pt x="0" y="935"/>
                      </a:lnTo>
                      <a:lnTo>
                        <a:pt x="0" y="5168"/>
                      </a:lnTo>
                      <a:lnTo>
                        <a:pt x="36" y="5168"/>
                      </a:lnTo>
                      <a:lnTo>
                        <a:pt x="36" y="935"/>
                      </a:lnTo>
                      <a:lnTo>
                        <a:pt x="935" y="108"/>
                      </a:lnTo>
                      <a:lnTo>
                        <a:pt x="971" y="144"/>
                      </a:lnTo>
                      <a:cubicBezTo>
                        <a:pt x="1016" y="144"/>
                        <a:pt x="1052" y="108"/>
                        <a:pt x="1052" y="73"/>
                      </a:cubicBezTo>
                      <a:cubicBezTo>
                        <a:pt x="1052" y="37"/>
                        <a:pt x="1016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20"/>
                <p:cNvSpPr/>
                <p:nvPr/>
              </p:nvSpPr>
              <p:spPr>
                <a:xfrm>
                  <a:off x="1947999" y="3949869"/>
                  <a:ext cx="180522" cy="715503"/>
                </a:xfrm>
                <a:custGeom>
                  <a:rect b="b" l="l" r="r" t="t"/>
                  <a:pathLst>
                    <a:path extrusionOk="0" h="5771" w="1456">
                      <a:moveTo>
                        <a:pt x="72" y="0"/>
                      </a:moveTo>
                      <a:cubicBezTo>
                        <a:pt x="36" y="0"/>
                        <a:pt x="0" y="36"/>
                        <a:pt x="0" y="72"/>
                      </a:cubicBezTo>
                      <a:cubicBezTo>
                        <a:pt x="0" y="117"/>
                        <a:pt x="0" y="117"/>
                        <a:pt x="36" y="117"/>
                      </a:cubicBezTo>
                      <a:lnTo>
                        <a:pt x="36" y="710"/>
                      </a:lnTo>
                      <a:lnTo>
                        <a:pt x="485" y="1124"/>
                      </a:lnTo>
                      <a:lnTo>
                        <a:pt x="485" y="4872"/>
                      </a:lnTo>
                      <a:lnTo>
                        <a:pt x="1420" y="5734"/>
                      </a:lnTo>
                      <a:lnTo>
                        <a:pt x="1420" y="5770"/>
                      </a:lnTo>
                      <a:lnTo>
                        <a:pt x="1456" y="5770"/>
                      </a:lnTo>
                      <a:lnTo>
                        <a:pt x="1456" y="5689"/>
                      </a:lnTo>
                      <a:lnTo>
                        <a:pt x="521" y="4872"/>
                      </a:lnTo>
                      <a:lnTo>
                        <a:pt x="521" y="1124"/>
                      </a:lnTo>
                      <a:lnTo>
                        <a:pt x="72" y="710"/>
                      </a:lnTo>
                      <a:lnTo>
                        <a:pt x="72" y="117"/>
                      </a:lnTo>
                      <a:cubicBezTo>
                        <a:pt x="108" y="117"/>
                        <a:pt x="153" y="117"/>
                        <a:pt x="153" y="72"/>
                      </a:cubicBezTo>
                      <a:cubicBezTo>
                        <a:pt x="153" y="36"/>
                        <a:pt x="108" y="0"/>
                        <a:pt x="7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20"/>
                <p:cNvSpPr/>
                <p:nvPr/>
              </p:nvSpPr>
              <p:spPr>
                <a:xfrm>
                  <a:off x="2054874" y="3248996"/>
                  <a:ext cx="129440" cy="1416376"/>
                </a:xfrm>
                <a:custGeom>
                  <a:rect b="b" l="l" r="r" t="t"/>
                  <a:pathLst>
                    <a:path extrusionOk="0" h="11424" w="1044">
                      <a:moveTo>
                        <a:pt x="73" y="1"/>
                      </a:moveTo>
                      <a:cubicBezTo>
                        <a:pt x="37" y="1"/>
                        <a:pt x="1" y="36"/>
                        <a:pt x="1" y="72"/>
                      </a:cubicBezTo>
                      <a:cubicBezTo>
                        <a:pt x="1" y="108"/>
                        <a:pt x="1" y="153"/>
                        <a:pt x="37" y="153"/>
                      </a:cubicBezTo>
                      <a:lnTo>
                        <a:pt x="37" y="10336"/>
                      </a:lnTo>
                      <a:lnTo>
                        <a:pt x="971" y="11163"/>
                      </a:lnTo>
                      <a:lnTo>
                        <a:pt x="971" y="11423"/>
                      </a:lnTo>
                      <a:lnTo>
                        <a:pt x="1043" y="11423"/>
                      </a:lnTo>
                      <a:lnTo>
                        <a:pt x="1043" y="11163"/>
                      </a:lnTo>
                      <a:lnTo>
                        <a:pt x="109" y="10300"/>
                      </a:lnTo>
                      <a:lnTo>
                        <a:pt x="109" y="153"/>
                      </a:lnTo>
                      <a:cubicBezTo>
                        <a:pt x="145" y="153"/>
                        <a:pt x="145" y="108"/>
                        <a:pt x="145" y="72"/>
                      </a:cubicBezTo>
                      <a:cubicBezTo>
                        <a:pt x="145" y="36"/>
                        <a:pt x="109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20"/>
                <p:cNvSpPr/>
                <p:nvPr/>
              </p:nvSpPr>
              <p:spPr>
                <a:xfrm>
                  <a:off x="1947999" y="4219531"/>
                  <a:ext cx="18970" cy="445841"/>
                </a:xfrm>
                <a:custGeom>
                  <a:rect b="b" l="l" r="r" t="t"/>
                  <a:pathLst>
                    <a:path extrusionOk="0" h="3596" w="153">
                      <a:moveTo>
                        <a:pt x="72" y="0"/>
                      </a:moveTo>
                      <a:cubicBezTo>
                        <a:pt x="36" y="0"/>
                        <a:pt x="0" y="36"/>
                        <a:pt x="0" y="72"/>
                      </a:cubicBezTo>
                      <a:cubicBezTo>
                        <a:pt x="0" y="108"/>
                        <a:pt x="0" y="108"/>
                        <a:pt x="36" y="144"/>
                      </a:cubicBezTo>
                      <a:lnTo>
                        <a:pt x="36" y="3595"/>
                      </a:lnTo>
                      <a:lnTo>
                        <a:pt x="72" y="3595"/>
                      </a:lnTo>
                      <a:lnTo>
                        <a:pt x="72" y="144"/>
                      </a:lnTo>
                      <a:cubicBezTo>
                        <a:pt x="108" y="108"/>
                        <a:pt x="153" y="108"/>
                        <a:pt x="153" y="72"/>
                      </a:cubicBezTo>
                      <a:cubicBezTo>
                        <a:pt x="153" y="36"/>
                        <a:pt x="108" y="0"/>
                        <a:pt x="7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20"/>
                <p:cNvSpPr/>
                <p:nvPr/>
              </p:nvSpPr>
              <p:spPr>
                <a:xfrm>
                  <a:off x="1887742" y="4391123"/>
                  <a:ext cx="17978" cy="274249"/>
                </a:xfrm>
                <a:custGeom>
                  <a:rect b="b" l="l" r="r" t="t"/>
                  <a:pathLst>
                    <a:path extrusionOk="0" h="2212" w="145">
                      <a:moveTo>
                        <a:pt x="73" y="0"/>
                      </a:moveTo>
                      <a:cubicBezTo>
                        <a:pt x="37" y="0"/>
                        <a:pt x="1" y="36"/>
                        <a:pt x="1" y="72"/>
                      </a:cubicBezTo>
                      <a:cubicBezTo>
                        <a:pt x="1" y="72"/>
                        <a:pt x="37" y="108"/>
                        <a:pt x="73" y="108"/>
                      </a:cubicBezTo>
                      <a:lnTo>
                        <a:pt x="73" y="2211"/>
                      </a:lnTo>
                      <a:lnTo>
                        <a:pt x="109" y="2211"/>
                      </a:lnTo>
                      <a:lnTo>
                        <a:pt x="109" y="108"/>
                      </a:lnTo>
                      <a:cubicBezTo>
                        <a:pt x="145" y="108"/>
                        <a:pt x="145" y="72"/>
                        <a:pt x="145" y="72"/>
                      </a:cubicBezTo>
                      <a:cubicBezTo>
                        <a:pt x="145" y="36"/>
                        <a:pt x="109" y="0"/>
                        <a:pt x="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20"/>
                <p:cNvSpPr/>
                <p:nvPr/>
              </p:nvSpPr>
              <p:spPr>
                <a:xfrm>
                  <a:off x="1576912" y="2859071"/>
                  <a:ext cx="380014" cy="1806301"/>
                </a:xfrm>
                <a:custGeom>
                  <a:rect b="b" l="l" r="r" t="t"/>
                  <a:pathLst>
                    <a:path extrusionOk="0" h="14569" w="3065">
                      <a:moveTo>
                        <a:pt x="2130" y="0"/>
                      </a:moveTo>
                      <a:cubicBezTo>
                        <a:pt x="2094" y="0"/>
                        <a:pt x="2058" y="36"/>
                        <a:pt x="2058" y="72"/>
                      </a:cubicBezTo>
                      <a:cubicBezTo>
                        <a:pt x="2058" y="108"/>
                        <a:pt x="2058" y="108"/>
                        <a:pt x="2094" y="153"/>
                      </a:cubicBezTo>
                      <a:lnTo>
                        <a:pt x="2094" y="3523"/>
                      </a:lnTo>
                      <a:lnTo>
                        <a:pt x="3029" y="4377"/>
                      </a:lnTo>
                      <a:lnTo>
                        <a:pt x="3029" y="7450"/>
                      </a:lnTo>
                      <a:lnTo>
                        <a:pt x="2166" y="8241"/>
                      </a:lnTo>
                      <a:lnTo>
                        <a:pt x="2166" y="6327"/>
                      </a:lnTo>
                      <a:cubicBezTo>
                        <a:pt x="2166" y="6327"/>
                        <a:pt x="2202" y="6291"/>
                        <a:pt x="2202" y="6255"/>
                      </a:cubicBezTo>
                      <a:cubicBezTo>
                        <a:pt x="2202" y="6219"/>
                        <a:pt x="2166" y="6174"/>
                        <a:pt x="2130" y="6174"/>
                      </a:cubicBezTo>
                      <a:cubicBezTo>
                        <a:pt x="2094" y="6174"/>
                        <a:pt x="2058" y="6219"/>
                        <a:pt x="2058" y="6255"/>
                      </a:cubicBezTo>
                      <a:cubicBezTo>
                        <a:pt x="2058" y="6291"/>
                        <a:pt x="2058" y="6327"/>
                        <a:pt x="2094" y="6327"/>
                      </a:cubicBezTo>
                      <a:lnTo>
                        <a:pt x="2094" y="11755"/>
                      </a:lnTo>
                      <a:lnTo>
                        <a:pt x="1609" y="11306"/>
                      </a:lnTo>
                      <a:lnTo>
                        <a:pt x="1609" y="2849"/>
                      </a:lnTo>
                      <a:cubicBezTo>
                        <a:pt x="1645" y="2849"/>
                        <a:pt x="1645" y="2804"/>
                        <a:pt x="1645" y="2768"/>
                      </a:cubicBezTo>
                      <a:cubicBezTo>
                        <a:pt x="1645" y="2732"/>
                        <a:pt x="1609" y="2696"/>
                        <a:pt x="1573" y="2696"/>
                      </a:cubicBezTo>
                      <a:cubicBezTo>
                        <a:pt x="1528" y="2696"/>
                        <a:pt x="1492" y="2732"/>
                        <a:pt x="1492" y="2768"/>
                      </a:cubicBezTo>
                      <a:cubicBezTo>
                        <a:pt x="1492" y="2804"/>
                        <a:pt x="1528" y="2849"/>
                        <a:pt x="1573" y="2849"/>
                      </a:cubicBezTo>
                      <a:lnTo>
                        <a:pt x="1573" y="11342"/>
                      </a:lnTo>
                      <a:lnTo>
                        <a:pt x="2094" y="11836"/>
                      </a:lnTo>
                      <a:lnTo>
                        <a:pt x="2094" y="13031"/>
                      </a:lnTo>
                      <a:lnTo>
                        <a:pt x="1007" y="12016"/>
                      </a:lnTo>
                      <a:lnTo>
                        <a:pt x="1007" y="8574"/>
                      </a:lnTo>
                      <a:lnTo>
                        <a:pt x="72" y="7747"/>
                      </a:lnTo>
                      <a:lnTo>
                        <a:pt x="72" y="4646"/>
                      </a:lnTo>
                      <a:lnTo>
                        <a:pt x="1007" y="3820"/>
                      </a:lnTo>
                      <a:lnTo>
                        <a:pt x="1007" y="413"/>
                      </a:lnTo>
                      <a:cubicBezTo>
                        <a:pt x="1043" y="413"/>
                        <a:pt x="1043" y="377"/>
                        <a:pt x="1043" y="377"/>
                      </a:cubicBezTo>
                      <a:cubicBezTo>
                        <a:pt x="1043" y="333"/>
                        <a:pt x="1007" y="297"/>
                        <a:pt x="971" y="297"/>
                      </a:cubicBezTo>
                      <a:cubicBezTo>
                        <a:pt x="935" y="297"/>
                        <a:pt x="899" y="333"/>
                        <a:pt x="899" y="377"/>
                      </a:cubicBezTo>
                      <a:cubicBezTo>
                        <a:pt x="899" y="377"/>
                        <a:pt x="899" y="413"/>
                        <a:pt x="935" y="413"/>
                      </a:cubicBezTo>
                      <a:lnTo>
                        <a:pt x="935" y="3784"/>
                      </a:lnTo>
                      <a:lnTo>
                        <a:pt x="0" y="4646"/>
                      </a:lnTo>
                      <a:lnTo>
                        <a:pt x="0" y="7747"/>
                      </a:lnTo>
                      <a:lnTo>
                        <a:pt x="935" y="8610"/>
                      </a:lnTo>
                      <a:lnTo>
                        <a:pt x="935" y="12061"/>
                      </a:lnTo>
                      <a:lnTo>
                        <a:pt x="2094" y="13103"/>
                      </a:lnTo>
                      <a:lnTo>
                        <a:pt x="2094" y="14568"/>
                      </a:lnTo>
                      <a:lnTo>
                        <a:pt x="2166" y="14568"/>
                      </a:lnTo>
                      <a:lnTo>
                        <a:pt x="2166" y="8313"/>
                      </a:lnTo>
                      <a:lnTo>
                        <a:pt x="3065" y="7450"/>
                      </a:lnTo>
                      <a:lnTo>
                        <a:pt x="3065" y="4341"/>
                      </a:lnTo>
                      <a:lnTo>
                        <a:pt x="2166" y="3478"/>
                      </a:lnTo>
                      <a:lnTo>
                        <a:pt x="2166" y="153"/>
                      </a:lnTo>
                      <a:cubicBezTo>
                        <a:pt x="2166" y="108"/>
                        <a:pt x="2202" y="108"/>
                        <a:pt x="2202" y="72"/>
                      </a:cubicBezTo>
                      <a:cubicBezTo>
                        <a:pt x="2202" y="36"/>
                        <a:pt x="2166" y="0"/>
                        <a:pt x="21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20"/>
                <p:cNvSpPr/>
                <p:nvPr/>
              </p:nvSpPr>
              <p:spPr>
                <a:xfrm>
                  <a:off x="1075392" y="3304664"/>
                  <a:ext cx="278718" cy="1360708"/>
                </a:xfrm>
                <a:custGeom>
                  <a:rect b="b" l="l" r="r" t="t"/>
                  <a:pathLst>
                    <a:path extrusionOk="0" h="10975" w="2248">
                      <a:moveTo>
                        <a:pt x="1574" y="1"/>
                      </a:moveTo>
                      <a:cubicBezTo>
                        <a:pt x="1529" y="1"/>
                        <a:pt x="1493" y="1"/>
                        <a:pt x="1493" y="37"/>
                      </a:cubicBezTo>
                      <a:lnTo>
                        <a:pt x="1493" y="73"/>
                      </a:lnTo>
                      <a:lnTo>
                        <a:pt x="594" y="936"/>
                      </a:lnTo>
                      <a:lnTo>
                        <a:pt x="594" y="8350"/>
                      </a:lnTo>
                      <a:lnTo>
                        <a:pt x="73" y="7901"/>
                      </a:lnTo>
                      <a:lnTo>
                        <a:pt x="73" y="5133"/>
                      </a:lnTo>
                      <a:cubicBezTo>
                        <a:pt x="109" y="5133"/>
                        <a:pt x="145" y="5097"/>
                        <a:pt x="145" y="5052"/>
                      </a:cubicBezTo>
                      <a:cubicBezTo>
                        <a:pt x="145" y="5016"/>
                        <a:pt x="109" y="5016"/>
                        <a:pt x="73" y="5016"/>
                      </a:cubicBezTo>
                      <a:cubicBezTo>
                        <a:pt x="37" y="5016"/>
                        <a:pt x="1" y="5016"/>
                        <a:pt x="1" y="5052"/>
                      </a:cubicBezTo>
                      <a:cubicBezTo>
                        <a:pt x="1" y="5097"/>
                        <a:pt x="1" y="5133"/>
                        <a:pt x="37" y="5133"/>
                      </a:cubicBezTo>
                      <a:lnTo>
                        <a:pt x="37" y="7937"/>
                      </a:lnTo>
                      <a:lnTo>
                        <a:pt x="2167" y="9887"/>
                      </a:lnTo>
                      <a:lnTo>
                        <a:pt x="2167" y="10974"/>
                      </a:lnTo>
                      <a:lnTo>
                        <a:pt x="2203" y="10974"/>
                      </a:lnTo>
                      <a:lnTo>
                        <a:pt x="2203" y="7523"/>
                      </a:lnTo>
                      <a:cubicBezTo>
                        <a:pt x="2248" y="7487"/>
                        <a:pt x="2248" y="7487"/>
                        <a:pt x="2248" y="7451"/>
                      </a:cubicBezTo>
                      <a:cubicBezTo>
                        <a:pt x="2248" y="7415"/>
                        <a:pt x="2203" y="7379"/>
                        <a:pt x="2167" y="7379"/>
                      </a:cubicBezTo>
                      <a:cubicBezTo>
                        <a:pt x="2131" y="7379"/>
                        <a:pt x="2095" y="7415"/>
                        <a:pt x="2095" y="7451"/>
                      </a:cubicBezTo>
                      <a:cubicBezTo>
                        <a:pt x="2095" y="7487"/>
                        <a:pt x="2131" y="7487"/>
                        <a:pt x="2167" y="7523"/>
                      </a:cubicBezTo>
                      <a:lnTo>
                        <a:pt x="2167" y="9249"/>
                      </a:lnTo>
                      <a:lnTo>
                        <a:pt x="1044" y="8242"/>
                      </a:lnTo>
                      <a:lnTo>
                        <a:pt x="1044" y="1277"/>
                      </a:lnTo>
                      <a:cubicBezTo>
                        <a:pt x="1079" y="1277"/>
                        <a:pt x="1079" y="1232"/>
                        <a:pt x="1079" y="1232"/>
                      </a:cubicBezTo>
                      <a:cubicBezTo>
                        <a:pt x="1079" y="1196"/>
                        <a:pt x="1044" y="1160"/>
                        <a:pt x="1008" y="1160"/>
                      </a:cubicBezTo>
                      <a:cubicBezTo>
                        <a:pt x="972" y="1160"/>
                        <a:pt x="936" y="1196"/>
                        <a:pt x="936" y="1232"/>
                      </a:cubicBezTo>
                      <a:lnTo>
                        <a:pt x="972" y="1277"/>
                      </a:lnTo>
                      <a:lnTo>
                        <a:pt x="972" y="8242"/>
                      </a:lnTo>
                      <a:lnTo>
                        <a:pt x="2167" y="9321"/>
                      </a:lnTo>
                      <a:lnTo>
                        <a:pt x="2167" y="9815"/>
                      </a:lnTo>
                      <a:lnTo>
                        <a:pt x="630" y="8422"/>
                      </a:lnTo>
                      <a:lnTo>
                        <a:pt x="630" y="936"/>
                      </a:lnTo>
                      <a:lnTo>
                        <a:pt x="1529" y="109"/>
                      </a:lnTo>
                      <a:lnTo>
                        <a:pt x="1574" y="109"/>
                      </a:lnTo>
                      <a:cubicBezTo>
                        <a:pt x="1610" y="109"/>
                        <a:pt x="1646" y="109"/>
                        <a:pt x="1646" y="37"/>
                      </a:cubicBezTo>
                      <a:cubicBezTo>
                        <a:pt x="1646" y="1"/>
                        <a:pt x="1610" y="1"/>
                        <a:pt x="157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20"/>
                <p:cNvSpPr/>
                <p:nvPr/>
              </p:nvSpPr>
              <p:spPr>
                <a:xfrm>
                  <a:off x="1395274" y="3930900"/>
                  <a:ext cx="19094" cy="734472"/>
                </a:xfrm>
                <a:custGeom>
                  <a:rect b="b" l="l" r="r" t="t"/>
                  <a:pathLst>
                    <a:path extrusionOk="0" h="5924" w="154">
                      <a:moveTo>
                        <a:pt x="72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72" y="5923"/>
                      </a:lnTo>
                      <a:lnTo>
                        <a:pt x="72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20"/>
                <p:cNvSpPr/>
                <p:nvPr/>
              </p:nvSpPr>
              <p:spPr>
                <a:xfrm>
                  <a:off x="2412570" y="4543745"/>
                  <a:ext cx="17978" cy="121627"/>
                </a:xfrm>
                <a:custGeom>
                  <a:rect b="b" l="l" r="r" t="t"/>
                  <a:pathLst>
                    <a:path extrusionOk="0" h="981" w="145">
                      <a:moveTo>
                        <a:pt x="73" y="1"/>
                      </a:moveTo>
                      <a:cubicBezTo>
                        <a:pt x="37" y="1"/>
                        <a:pt x="1" y="46"/>
                        <a:pt x="1" y="82"/>
                      </a:cubicBezTo>
                      <a:cubicBezTo>
                        <a:pt x="1" y="117"/>
                        <a:pt x="37" y="153"/>
                        <a:pt x="37" y="153"/>
                      </a:cubicBezTo>
                      <a:lnTo>
                        <a:pt x="37" y="980"/>
                      </a:lnTo>
                      <a:lnTo>
                        <a:pt x="109" y="980"/>
                      </a:lnTo>
                      <a:lnTo>
                        <a:pt x="109" y="153"/>
                      </a:lnTo>
                      <a:cubicBezTo>
                        <a:pt x="145" y="153"/>
                        <a:pt x="145" y="117"/>
                        <a:pt x="145" y="82"/>
                      </a:cubicBezTo>
                      <a:cubicBezTo>
                        <a:pt x="145" y="46"/>
                        <a:pt x="109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20"/>
                <p:cNvSpPr/>
                <p:nvPr/>
              </p:nvSpPr>
              <p:spPr>
                <a:xfrm>
                  <a:off x="2245439" y="3276892"/>
                  <a:ext cx="116050" cy="1388480"/>
                </a:xfrm>
                <a:custGeom>
                  <a:rect b="b" l="l" r="r" t="t"/>
                  <a:pathLst>
                    <a:path extrusionOk="0" h="11199" w="936">
                      <a:moveTo>
                        <a:pt x="854" y="0"/>
                      </a:moveTo>
                      <a:cubicBezTo>
                        <a:pt x="818" y="0"/>
                        <a:pt x="783" y="36"/>
                        <a:pt x="783" y="72"/>
                      </a:cubicBezTo>
                      <a:lnTo>
                        <a:pt x="783" y="108"/>
                      </a:lnTo>
                      <a:lnTo>
                        <a:pt x="1" y="827"/>
                      </a:lnTo>
                      <a:lnTo>
                        <a:pt x="1" y="1348"/>
                      </a:lnTo>
                      <a:lnTo>
                        <a:pt x="854" y="2130"/>
                      </a:lnTo>
                      <a:lnTo>
                        <a:pt x="854" y="11198"/>
                      </a:lnTo>
                      <a:lnTo>
                        <a:pt x="899" y="11198"/>
                      </a:lnTo>
                      <a:lnTo>
                        <a:pt x="899" y="2094"/>
                      </a:lnTo>
                      <a:lnTo>
                        <a:pt x="73" y="1312"/>
                      </a:lnTo>
                      <a:lnTo>
                        <a:pt x="73" y="863"/>
                      </a:lnTo>
                      <a:lnTo>
                        <a:pt x="854" y="153"/>
                      </a:lnTo>
                      <a:cubicBezTo>
                        <a:pt x="899" y="153"/>
                        <a:pt x="935" y="108"/>
                        <a:pt x="935" y="72"/>
                      </a:cubicBezTo>
                      <a:cubicBezTo>
                        <a:pt x="935" y="36"/>
                        <a:pt x="899" y="0"/>
                        <a:pt x="8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20"/>
                <p:cNvSpPr/>
                <p:nvPr/>
              </p:nvSpPr>
              <p:spPr>
                <a:xfrm>
                  <a:off x="2156293" y="3444021"/>
                  <a:ext cx="130556" cy="1221352"/>
                </a:xfrm>
                <a:custGeom>
                  <a:rect b="b" l="l" r="r" t="t"/>
                  <a:pathLst>
                    <a:path extrusionOk="0" h="9851" w="1053">
                      <a:moveTo>
                        <a:pt x="82" y="0"/>
                      </a:moveTo>
                      <a:cubicBezTo>
                        <a:pt x="46" y="0"/>
                        <a:pt x="1" y="36"/>
                        <a:pt x="1" y="72"/>
                      </a:cubicBezTo>
                      <a:cubicBezTo>
                        <a:pt x="1" y="108"/>
                        <a:pt x="46" y="153"/>
                        <a:pt x="82" y="153"/>
                      </a:cubicBezTo>
                      <a:lnTo>
                        <a:pt x="117" y="153"/>
                      </a:lnTo>
                      <a:lnTo>
                        <a:pt x="1016" y="935"/>
                      </a:lnTo>
                      <a:lnTo>
                        <a:pt x="1016" y="9850"/>
                      </a:lnTo>
                      <a:lnTo>
                        <a:pt x="1052" y="9850"/>
                      </a:lnTo>
                      <a:lnTo>
                        <a:pt x="1052" y="935"/>
                      </a:lnTo>
                      <a:lnTo>
                        <a:pt x="153" y="108"/>
                      </a:lnTo>
                      <a:lnTo>
                        <a:pt x="153" y="72"/>
                      </a:lnTo>
                      <a:cubicBezTo>
                        <a:pt x="153" y="36"/>
                        <a:pt x="117" y="0"/>
                        <a:pt x="8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20"/>
                <p:cNvSpPr/>
                <p:nvPr/>
              </p:nvSpPr>
              <p:spPr>
                <a:xfrm>
                  <a:off x="3786572" y="3304664"/>
                  <a:ext cx="269667" cy="1360708"/>
                </a:xfrm>
                <a:custGeom>
                  <a:rect b="b" l="l" r="r" t="t"/>
                  <a:pathLst>
                    <a:path extrusionOk="0" h="10975" w="2175">
                      <a:moveTo>
                        <a:pt x="2094" y="1"/>
                      </a:moveTo>
                      <a:cubicBezTo>
                        <a:pt x="2058" y="1"/>
                        <a:pt x="2022" y="37"/>
                        <a:pt x="2022" y="73"/>
                      </a:cubicBezTo>
                      <a:cubicBezTo>
                        <a:pt x="2022" y="109"/>
                        <a:pt x="2022" y="109"/>
                        <a:pt x="2058" y="154"/>
                      </a:cubicBezTo>
                      <a:lnTo>
                        <a:pt x="2058" y="1457"/>
                      </a:lnTo>
                      <a:lnTo>
                        <a:pt x="1123" y="2320"/>
                      </a:lnTo>
                      <a:lnTo>
                        <a:pt x="1123" y="9923"/>
                      </a:lnTo>
                      <a:lnTo>
                        <a:pt x="0" y="10974"/>
                      </a:lnTo>
                      <a:lnTo>
                        <a:pt x="72" y="10974"/>
                      </a:lnTo>
                      <a:lnTo>
                        <a:pt x="1195" y="9923"/>
                      </a:lnTo>
                      <a:lnTo>
                        <a:pt x="1195" y="2320"/>
                      </a:lnTo>
                      <a:lnTo>
                        <a:pt x="2094" y="1457"/>
                      </a:lnTo>
                      <a:lnTo>
                        <a:pt x="2094" y="154"/>
                      </a:lnTo>
                      <a:cubicBezTo>
                        <a:pt x="2175" y="154"/>
                        <a:pt x="2175" y="109"/>
                        <a:pt x="2175" y="73"/>
                      </a:cubicBezTo>
                      <a:cubicBezTo>
                        <a:pt x="2175" y="37"/>
                        <a:pt x="2130" y="1"/>
                        <a:pt x="209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20"/>
                <p:cNvSpPr/>
                <p:nvPr/>
              </p:nvSpPr>
              <p:spPr>
                <a:xfrm>
                  <a:off x="2106204" y="2728642"/>
                  <a:ext cx="133780" cy="1936731"/>
                </a:xfrm>
                <a:custGeom>
                  <a:rect b="b" l="l" r="r" t="t"/>
                  <a:pathLst>
                    <a:path extrusionOk="0" h="15621" w="1079">
                      <a:moveTo>
                        <a:pt x="1007" y="1"/>
                      </a:moveTo>
                      <a:cubicBezTo>
                        <a:pt x="971" y="1"/>
                        <a:pt x="935" y="36"/>
                        <a:pt x="935" y="81"/>
                      </a:cubicBezTo>
                      <a:cubicBezTo>
                        <a:pt x="935" y="117"/>
                        <a:pt x="971" y="117"/>
                        <a:pt x="971" y="153"/>
                      </a:cubicBezTo>
                      <a:lnTo>
                        <a:pt x="971" y="3523"/>
                      </a:lnTo>
                      <a:lnTo>
                        <a:pt x="72" y="4350"/>
                      </a:lnTo>
                      <a:lnTo>
                        <a:pt x="72" y="12133"/>
                      </a:lnTo>
                      <a:lnTo>
                        <a:pt x="971" y="12996"/>
                      </a:lnTo>
                      <a:lnTo>
                        <a:pt x="971" y="15090"/>
                      </a:lnTo>
                      <a:lnTo>
                        <a:pt x="108" y="14308"/>
                      </a:lnTo>
                      <a:lnTo>
                        <a:pt x="108" y="13032"/>
                      </a:lnTo>
                      <a:cubicBezTo>
                        <a:pt x="144" y="13032"/>
                        <a:pt x="144" y="12996"/>
                        <a:pt x="144" y="12960"/>
                      </a:cubicBezTo>
                      <a:cubicBezTo>
                        <a:pt x="144" y="12924"/>
                        <a:pt x="144" y="12888"/>
                        <a:pt x="72" y="12888"/>
                      </a:cubicBezTo>
                      <a:cubicBezTo>
                        <a:pt x="36" y="12888"/>
                        <a:pt x="0" y="12924"/>
                        <a:pt x="0" y="12960"/>
                      </a:cubicBezTo>
                      <a:cubicBezTo>
                        <a:pt x="0" y="12996"/>
                        <a:pt x="36" y="13032"/>
                        <a:pt x="72" y="13032"/>
                      </a:cubicBezTo>
                      <a:lnTo>
                        <a:pt x="72" y="14308"/>
                      </a:lnTo>
                      <a:lnTo>
                        <a:pt x="971" y="15171"/>
                      </a:lnTo>
                      <a:lnTo>
                        <a:pt x="971" y="15620"/>
                      </a:lnTo>
                      <a:lnTo>
                        <a:pt x="1043" y="15620"/>
                      </a:lnTo>
                      <a:lnTo>
                        <a:pt x="1043" y="12996"/>
                      </a:lnTo>
                      <a:lnTo>
                        <a:pt x="108" y="12133"/>
                      </a:lnTo>
                      <a:lnTo>
                        <a:pt x="108" y="4386"/>
                      </a:lnTo>
                      <a:lnTo>
                        <a:pt x="1043" y="3523"/>
                      </a:lnTo>
                      <a:lnTo>
                        <a:pt x="1043" y="153"/>
                      </a:lnTo>
                      <a:cubicBezTo>
                        <a:pt x="1079" y="117"/>
                        <a:pt x="1079" y="117"/>
                        <a:pt x="1079" y="81"/>
                      </a:cubicBezTo>
                      <a:cubicBezTo>
                        <a:pt x="1079" y="36"/>
                        <a:pt x="1043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20"/>
                <p:cNvSpPr/>
                <p:nvPr/>
              </p:nvSpPr>
              <p:spPr>
                <a:xfrm>
                  <a:off x="4260071" y="2640614"/>
                  <a:ext cx="357821" cy="2024758"/>
                </a:xfrm>
                <a:custGeom>
                  <a:rect b="b" l="l" r="r" t="t"/>
                  <a:pathLst>
                    <a:path extrusionOk="0" h="16331" w="2886">
                      <a:moveTo>
                        <a:pt x="2805" y="1"/>
                      </a:moveTo>
                      <a:cubicBezTo>
                        <a:pt x="2769" y="1"/>
                        <a:pt x="2733" y="36"/>
                        <a:pt x="2733" y="72"/>
                      </a:cubicBezTo>
                      <a:cubicBezTo>
                        <a:pt x="2733" y="117"/>
                        <a:pt x="2769" y="153"/>
                        <a:pt x="2769" y="153"/>
                      </a:cubicBezTo>
                      <a:lnTo>
                        <a:pt x="2769" y="2814"/>
                      </a:lnTo>
                      <a:lnTo>
                        <a:pt x="2319" y="3218"/>
                      </a:lnTo>
                      <a:lnTo>
                        <a:pt x="2319" y="4872"/>
                      </a:lnTo>
                      <a:lnTo>
                        <a:pt x="1421" y="5734"/>
                      </a:lnTo>
                      <a:lnTo>
                        <a:pt x="1421" y="8610"/>
                      </a:lnTo>
                      <a:lnTo>
                        <a:pt x="899" y="8125"/>
                      </a:lnTo>
                      <a:lnTo>
                        <a:pt x="899" y="5168"/>
                      </a:lnTo>
                      <a:lnTo>
                        <a:pt x="935" y="5132"/>
                      </a:lnTo>
                      <a:cubicBezTo>
                        <a:pt x="935" y="5096"/>
                        <a:pt x="899" y="5060"/>
                        <a:pt x="863" y="5060"/>
                      </a:cubicBezTo>
                      <a:cubicBezTo>
                        <a:pt x="827" y="5060"/>
                        <a:pt x="782" y="5096"/>
                        <a:pt x="782" y="5132"/>
                      </a:cubicBezTo>
                      <a:cubicBezTo>
                        <a:pt x="782" y="5132"/>
                        <a:pt x="782" y="5168"/>
                        <a:pt x="827" y="5168"/>
                      </a:cubicBezTo>
                      <a:lnTo>
                        <a:pt x="827" y="6031"/>
                      </a:lnTo>
                      <a:lnTo>
                        <a:pt x="37" y="5321"/>
                      </a:lnTo>
                      <a:lnTo>
                        <a:pt x="37" y="4872"/>
                      </a:lnTo>
                      <a:lnTo>
                        <a:pt x="827" y="4117"/>
                      </a:lnTo>
                      <a:lnTo>
                        <a:pt x="863" y="4162"/>
                      </a:lnTo>
                      <a:cubicBezTo>
                        <a:pt x="899" y="4162"/>
                        <a:pt x="935" y="4117"/>
                        <a:pt x="935" y="4081"/>
                      </a:cubicBezTo>
                      <a:cubicBezTo>
                        <a:pt x="935" y="4045"/>
                        <a:pt x="899" y="4009"/>
                        <a:pt x="863" y="4009"/>
                      </a:cubicBezTo>
                      <a:cubicBezTo>
                        <a:pt x="827" y="4009"/>
                        <a:pt x="782" y="4045"/>
                        <a:pt x="782" y="4081"/>
                      </a:cubicBezTo>
                      <a:lnTo>
                        <a:pt x="1" y="4836"/>
                      </a:lnTo>
                      <a:lnTo>
                        <a:pt x="1" y="5357"/>
                      </a:lnTo>
                      <a:lnTo>
                        <a:pt x="827" y="6103"/>
                      </a:lnTo>
                      <a:lnTo>
                        <a:pt x="827" y="8125"/>
                      </a:lnTo>
                      <a:lnTo>
                        <a:pt x="1421" y="8691"/>
                      </a:lnTo>
                      <a:lnTo>
                        <a:pt x="1421" y="16330"/>
                      </a:lnTo>
                      <a:lnTo>
                        <a:pt x="1457" y="16330"/>
                      </a:lnTo>
                      <a:lnTo>
                        <a:pt x="1457" y="5734"/>
                      </a:lnTo>
                      <a:lnTo>
                        <a:pt x="2400" y="4872"/>
                      </a:lnTo>
                      <a:lnTo>
                        <a:pt x="2400" y="3263"/>
                      </a:lnTo>
                      <a:lnTo>
                        <a:pt x="2850" y="2849"/>
                      </a:lnTo>
                      <a:lnTo>
                        <a:pt x="2850" y="153"/>
                      </a:lnTo>
                      <a:cubicBezTo>
                        <a:pt x="2886" y="153"/>
                        <a:pt x="2886" y="117"/>
                        <a:pt x="2886" y="72"/>
                      </a:cubicBezTo>
                      <a:cubicBezTo>
                        <a:pt x="2886" y="36"/>
                        <a:pt x="2850" y="1"/>
                        <a:pt x="280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20"/>
                <p:cNvSpPr/>
                <p:nvPr/>
              </p:nvSpPr>
              <p:spPr>
                <a:xfrm>
                  <a:off x="4496262" y="3857378"/>
                  <a:ext cx="117166" cy="807994"/>
                </a:xfrm>
                <a:custGeom>
                  <a:rect b="b" l="l" r="r" t="t"/>
                  <a:pathLst>
                    <a:path extrusionOk="0" h="6517" w="945">
                      <a:moveTo>
                        <a:pt x="82" y="1"/>
                      </a:moveTo>
                      <a:cubicBezTo>
                        <a:pt x="46" y="1"/>
                        <a:pt x="1" y="36"/>
                        <a:pt x="1" y="72"/>
                      </a:cubicBezTo>
                      <a:cubicBezTo>
                        <a:pt x="1" y="108"/>
                        <a:pt x="46" y="144"/>
                        <a:pt x="82" y="144"/>
                      </a:cubicBezTo>
                      <a:lnTo>
                        <a:pt x="118" y="144"/>
                      </a:lnTo>
                      <a:lnTo>
                        <a:pt x="900" y="863"/>
                      </a:lnTo>
                      <a:lnTo>
                        <a:pt x="900" y="1313"/>
                      </a:lnTo>
                      <a:lnTo>
                        <a:pt x="118" y="2023"/>
                      </a:lnTo>
                      <a:lnTo>
                        <a:pt x="118" y="1160"/>
                      </a:lnTo>
                      <a:cubicBezTo>
                        <a:pt x="154" y="1160"/>
                        <a:pt x="154" y="1160"/>
                        <a:pt x="154" y="1124"/>
                      </a:cubicBezTo>
                      <a:cubicBezTo>
                        <a:pt x="154" y="1088"/>
                        <a:pt x="118" y="1043"/>
                        <a:pt x="82" y="1043"/>
                      </a:cubicBezTo>
                      <a:cubicBezTo>
                        <a:pt x="46" y="1043"/>
                        <a:pt x="1" y="1088"/>
                        <a:pt x="1" y="1124"/>
                      </a:cubicBezTo>
                      <a:cubicBezTo>
                        <a:pt x="1" y="1160"/>
                        <a:pt x="1" y="1160"/>
                        <a:pt x="46" y="1160"/>
                      </a:cubicBezTo>
                      <a:lnTo>
                        <a:pt x="46" y="6516"/>
                      </a:lnTo>
                      <a:lnTo>
                        <a:pt x="118" y="6516"/>
                      </a:lnTo>
                      <a:lnTo>
                        <a:pt x="118" y="2095"/>
                      </a:lnTo>
                      <a:lnTo>
                        <a:pt x="945" y="1349"/>
                      </a:lnTo>
                      <a:lnTo>
                        <a:pt x="945" y="818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20"/>
                <p:cNvSpPr/>
                <p:nvPr/>
              </p:nvSpPr>
              <p:spPr>
                <a:xfrm>
                  <a:off x="3214877" y="2728642"/>
                  <a:ext cx="134896" cy="1936731"/>
                </a:xfrm>
                <a:custGeom>
                  <a:rect b="b" l="l" r="r" t="t"/>
                  <a:pathLst>
                    <a:path extrusionOk="0" h="15621" w="1088">
                      <a:moveTo>
                        <a:pt x="81" y="1"/>
                      </a:moveTo>
                      <a:cubicBezTo>
                        <a:pt x="45" y="1"/>
                        <a:pt x="1" y="36"/>
                        <a:pt x="1" y="81"/>
                      </a:cubicBezTo>
                      <a:cubicBezTo>
                        <a:pt x="1" y="117"/>
                        <a:pt x="45" y="117"/>
                        <a:pt x="81" y="153"/>
                      </a:cubicBezTo>
                      <a:lnTo>
                        <a:pt x="81" y="3523"/>
                      </a:lnTo>
                      <a:lnTo>
                        <a:pt x="980" y="4386"/>
                      </a:lnTo>
                      <a:lnTo>
                        <a:pt x="980" y="12133"/>
                      </a:lnTo>
                      <a:lnTo>
                        <a:pt x="81" y="12996"/>
                      </a:lnTo>
                      <a:lnTo>
                        <a:pt x="81" y="15620"/>
                      </a:lnTo>
                      <a:lnTo>
                        <a:pt x="117" y="15620"/>
                      </a:lnTo>
                      <a:lnTo>
                        <a:pt x="117" y="15171"/>
                      </a:lnTo>
                      <a:lnTo>
                        <a:pt x="1052" y="14308"/>
                      </a:lnTo>
                      <a:lnTo>
                        <a:pt x="1052" y="13032"/>
                      </a:lnTo>
                      <a:cubicBezTo>
                        <a:pt x="1088" y="13032"/>
                        <a:pt x="1088" y="12996"/>
                        <a:pt x="1088" y="12960"/>
                      </a:cubicBezTo>
                      <a:cubicBezTo>
                        <a:pt x="1088" y="12924"/>
                        <a:pt x="1052" y="12888"/>
                        <a:pt x="1016" y="12888"/>
                      </a:cubicBezTo>
                      <a:cubicBezTo>
                        <a:pt x="980" y="12888"/>
                        <a:pt x="944" y="12924"/>
                        <a:pt x="944" y="12960"/>
                      </a:cubicBezTo>
                      <a:cubicBezTo>
                        <a:pt x="944" y="12996"/>
                        <a:pt x="980" y="13032"/>
                        <a:pt x="980" y="13032"/>
                      </a:cubicBezTo>
                      <a:lnTo>
                        <a:pt x="980" y="14308"/>
                      </a:lnTo>
                      <a:lnTo>
                        <a:pt x="117" y="15090"/>
                      </a:lnTo>
                      <a:lnTo>
                        <a:pt x="117" y="12996"/>
                      </a:lnTo>
                      <a:lnTo>
                        <a:pt x="1052" y="12133"/>
                      </a:lnTo>
                      <a:lnTo>
                        <a:pt x="1052" y="4350"/>
                      </a:lnTo>
                      <a:lnTo>
                        <a:pt x="117" y="3523"/>
                      </a:lnTo>
                      <a:lnTo>
                        <a:pt x="117" y="153"/>
                      </a:lnTo>
                      <a:cubicBezTo>
                        <a:pt x="153" y="117"/>
                        <a:pt x="189" y="117"/>
                        <a:pt x="189" y="81"/>
                      </a:cubicBezTo>
                      <a:cubicBezTo>
                        <a:pt x="189" y="36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20"/>
                <p:cNvSpPr/>
                <p:nvPr/>
              </p:nvSpPr>
              <p:spPr>
                <a:xfrm>
                  <a:off x="1399737" y="3304664"/>
                  <a:ext cx="274255" cy="1360708"/>
                </a:xfrm>
                <a:custGeom>
                  <a:rect b="b" l="l" r="r" t="t"/>
                  <a:pathLst>
                    <a:path extrusionOk="0" h="10975" w="2212">
                      <a:moveTo>
                        <a:pt x="81" y="1"/>
                      </a:moveTo>
                      <a:cubicBezTo>
                        <a:pt x="36" y="1"/>
                        <a:pt x="0" y="37"/>
                        <a:pt x="0" y="73"/>
                      </a:cubicBezTo>
                      <a:cubicBezTo>
                        <a:pt x="0" y="109"/>
                        <a:pt x="36" y="154"/>
                        <a:pt x="81" y="154"/>
                      </a:cubicBezTo>
                      <a:lnTo>
                        <a:pt x="81" y="1457"/>
                      </a:lnTo>
                      <a:lnTo>
                        <a:pt x="1016" y="2320"/>
                      </a:lnTo>
                      <a:lnTo>
                        <a:pt x="1016" y="9923"/>
                      </a:lnTo>
                      <a:lnTo>
                        <a:pt x="2139" y="10974"/>
                      </a:lnTo>
                      <a:lnTo>
                        <a:pt x="2211" y="10974"/>
                      </a:lnTo>
                      <a:lnTo>
                        <a:pt x="1052" y="9923"/>
                      </a:lnTo>
                      <a:lnTo>
                        <a:pt x="1052" y="2320"/>
                      </a:lnTo>
                      <a:lnTo>
                        <a:pt x="153" y="1457"/>
                      </a:lnTo>
                      <a:lnTo>
                        <a:pt x="153" y="154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20"/>
                <p:cNvSpPr/>
                <p:nvPr/>
              </p:nvSpPr>
              <p:spPr>
                <a:xfrm>
                  <a:off x="4101866" y="3304664"/>
                  <a:ext cx="283182" cy="1360708"/>
                </a:xfrm>
                <a:custGeom>
                  <a:rect b="b" l="l" r="r" t="t"/>
                  <a:pathLst>
                    <a:path extrusionOk="0" h="10975" w="2284">
                      <a:moveTo>
                        <a:pt x="710" y="1"/>
                      </a:moveTo>
                      <a:cubicBezTo>
                        <a:pt x="638" y="1"/>
                        <a:pt x="638" y="1"/>
                        <a:pt x="638" y="37"/>
                      </a:cubicBezTo>
                      <a:cubicBezTo>
                        <a:pt x="638" y="109"/>
                        <a:pt x="638" y="109"/>
                        <a:pt x="710" y="109"/>
                      </a:cubicBezTo>
                      <a:lnTo>
                        <a:pt x="755" y="109"/>
                      </a:lnTo>
                      <a:lnTo>
                        <a:pt x="1609" y="936"/>
                      </a:lnTo>
                      <a:lnTo>
                        <a:pt x="1609" y="8422"/>
                      </a:lnTo>
                      <a:lnTo>
                        <a:pt x="117" y="9815"/>
                      </a:lnTo>
                      <a:lnTo>
                        <a:pt x="117" y="9321"/>
                      </a:lnTo>
                      <a:lnTo>
                        <a:pt x="1277" y="8242"/>
                      </a:lnTo>
                      <a:lnTo>
                        <a:pt x="1277" y="1277"/>
                      </a:lnTo>
                      <a:cubicBezTo>
                        <a:pt x="1313" y="1277"/>
                        <a:pt x="1348" y="1232"/>
                        <a:pt x="1348" y="1232"/>
                      </a:cubicBezTo>
                      <a:cubicBezTo>
                        <a:pt x="1348" y="1196"/>
                        <a:pt x="1313" y="1160"/>
                        <a:pt x="1277" y="1160"/>
                      </a:cubicBezTo>
                      <a:cubicBezTo>
                        <a:pt x="1205" y="1160"/>
                        <a:pt x="1160" y="1196"/>
                        <a:pt x="1160" y="1232"/>
                      </a:cubicBezTo>
                      <a:cubicBezTo>
                        <a:pt x="1160" y="1232"/>
                        <a:pt x="1205" y="1277"/>
                        <a:pt x="1241" y="1277"/>
                      </a:cubicBezTo>
                      <a:lnTo>
                        <a:pt x="1241" y="8242"/>
                      </a:lnTo>
                      <a:lnTo>
                        <a:pt x="117" y="9249"/>
                      </a:lnTo>
                      <a:lnTo>
                        <a:pt x="117" y="7523"/>
                      </a:lnTo>
                      <a:cubicBezTo>
                        <a:pt x="153" y="7487"/>
                        <a:pt x="153" y="7487"/>
                        <a:pt x="153" y="7451"/>
                      </a:cubicBezTo>
                      <a:cubicBezTo>
                        <a:pt x="153" y="7415"/>
                        <a:pt x="153" y="7379"/>
                        <a:pt x="81" y="7379"/>
                      </a:cubicBezTo>
                      <a:cubicBezTo>
                        <a:pt x="36" y="7379"/>
                        <a:pt x="0" y="7415"/>
                        <a:pt x="0" y="7451"/>
                      </a:cubicBezTo>
                      <a:cubicBezTo>
                        <a:pt x="0" y="7487"/>
                        <a:pt x="36" y="7487"/>
                        <a:pt x="81" y="7523"/>
                      </a:cubicBezTo>
                      <a:lnTo>
                        <a:pt x="81" y="10974"/>
                      </a:lnTo>
                      <a:lnTo>
                        <a:pt x="117" y="10974"/>
                      </a:lnTo>
                      <a:lnTo>
                        <a:pt x="117" y="9887"/>
                      </a:lnTo>
                      <a:lnTo>
                        <a:pt x="2247" y="7937"/>
                      </a:lnTo>
                      <a:lnTo>
                        <a:pt x="2247" y="5133"/>
                      </a:lnTo>
                      <a:cubicBezTo>
                        <a:pt x="2247" y="5133"/>
                        <a:pt x="2283" y="5097"/>
                        <a:pt x="2283" y="5052"/>
                      </a:cubicBezTo>
                      <a:cubicBezTo>
                        <a:pt x="2283" y="5016"/>
                        <a:pt x="2247" y="5016"/>
                        <a:pt x="2211" y="5016"/>
                      </a:cubicBezTo>
                      <a:cubicBezTo>
                        <a:pt x="2175" y="5016"/>
                        <a:pt x="2139" y="5016"/>
                        <a:pt x="2139" y="5052"/>
                      </a:cubicBezTo>
                      <a:cubicBezTo>
                        <a:pt x="2139" y="5097"/>
                        <a:pt x="2139" y="5133"/>
                        <a:pt x="2175" y="5133"/>
                      </a:cubicBezTo>
                      <a:lnTo>
                        <a:pt x="2175" y="7901"/>
                      </a:lnTo>
                      <a:lnTo>
                        <a:pt x="1690" y="8350"/>
                      </a:lnTo>
                      <a:lnTo>
                        <a:pt x="1690" y="936"/>
                      </a:lnTo>
                      <a:lnTo>
                        <a:pt x="791" y="73"/>
                      </a:lnTo>
                      <a:lnTo>
                        <a:pt x="791" y="37"/>
                      </a:lnTo>
                      <a:cubicBezTo>
                        <a:pt x="791" y="1"/>
                        <a:pt x="755" y="1"/>
                        <a:pt x="71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20"/>
                <p:cNvSpPr/>
                <p:nvPr/>
              </p:nvSpPr>
              <p:spPr>
                <a:xfrm>
                  <a:off x="4046197" y="3930900"/>
                  <a:ext cx="18970" cy="734472"/>
                </a:xfrm>
                <a:custGeom>
                  <a:rect b="b" l="l" r="r" t="t"/>
                  <a:pathLst>
                    <a:path extrusionOk="0" h="5924" w="153">
                      <a:moveTo>
                        <a:pt x="81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117" y="5923"/>
                      </a:lnTo>
                      <a:lnTo>
                        <a:pt x="117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20"/>
                <p:cNvSpPr/>
                <p:nvPr/>
              </p:nvSpPr>
              <p:spPr>
                <a:xfrm>
                  <a:off x="2788121" y="3109764"/>
                  <a:ext cx="134896" cy="1555608"/>
                </a:xfrm>
                <a:custGeom>
                  <a:rect b="b" l="l" r="r" t="t"/>
                  <a:pathLst>
                    <a:path extrusionOk="0" h="12547" w="1088">
                      <a:moveTo>
                        <a:pt x="1016" y="0"/>
                      </a:moveTo>
                      <a:cubicBezTo>
                        <a:pt x="971" y="0"/>
                        <a:pt x="935" y="36"/>
                        <a:pt x="935" y="72"/>
                      </a:cubicBezTo>
                      <a:cubicBezTo>
                        <a:pt x="935" y="108"/>
                        <a:pt x="935" y="153"/>
                        <a:pt x="971" y="153"/>
                      </a:cubicBezTo>
                      <a:lnTo>
                        <a:pt x="971" y="6669"/>
                      </a:lnTo>
                      <a:lnTo>
                        <a:pt x="0" y="7567"/>
                      </a:lnTo>
                      <a:lnTo>
                        <a:pt x="0" y="12546"/>
                      </a:lnTo>
                      <a:lnTo>
                        <a:pt x="72" y="12546"/>
                      </a:lnTo>
                      <a:lnTo>
                        <a:pt x="72" y="7603"/>
                      </a:lnTo>
                      <a:lnTo>
                        <a:pt x="1052" y="6705"/>
                      </a:lnTo>
                      <a:lnTo>
                        <a:pt x="1052" y="153"/>
                      </a:lnTo>
                      <a:cubicBezTo>
                        <a:pt x="1088" y="153"/>
                        <a:pt x="1088" y="108"/>
                        <a:pt x="1088" y="72"/>
                      </a:cubicBezTo>
                      <a:cubicBezTo>
                        <a:pt x="1088" y="36"/>
                        <a:pt x="1052" y="0"/>
                        <a:pt x="101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20"/>
                <p:cNvSpPr/>
                <p:nvPr/>
              </p:nvSpPr>
              <p:spPr>
                <a:xfrm>
                  <a:off x="1348407" y="2812206"/>
                  <a:ext cx="269791" cy="1853166"/>
                </a:xfrm>
                <a:custGeom>
                  <a:rect b="b" l="l" r="r" t="t"/>
                  <a:pathLst>
                    <a:path extrusionOk="0" h="14947" w="2176">
                      <a:moveTo>
                        <a:pt x="82" y="1"/>
                      </a:moveTo>
                      <a:cubicBezTo>
                        <a:pt x="46" y="1"/>
                        <a:pt x="1" y="37"/>
                        <a:pt x="1" y="81"/>
                      </a:cubicBezTo>
                      <a:cubicBezTo>
                        <a:pt x="1" y="117"/>
                        <a:pt x="1" y="153"/>
                        <a:pt x="46" y="153"/>
                      </a:cubicBezTo>
                      <a:lnTo>
                        <a:pt x="46" y="5653"/>
                      </a:lnTo>
                      <a:lnTo>
                        <a:pt x="980" y="6480"/>
                      </a:lnTo>
                      <a:lnTo>
                        <a:pt x="980" y="13895"/>
                      </a:lnTo>
                      <a:lnTo>
                        <a:pt x="2104" y="14946"/>
                      </a:lnTo>
                      <a:lnTo>
                        <a:pt x="2176" y="14946"/>
                      </a:lnTo>
                      <a:lnTo>
                        <a:pt x="1052" y="13859"/>
                      </a:lnTo>
                      <a:lnTo>
                        <a:pt x="1052" y="6480"/>
                      </a:lnTo>
                      <a:lnTo>
                        <a:pt x="118" y="5618"/>
                      </a:lnTo>
                      <a:lnTo>
                        <a:pt x="118" y="153"/>
                      </a:lnTo>
                      <a:cubicBezTo>
                        <a:pt x="154" y="153"/>
                        <a:pt x="154" y="117"/>
                        <a:pt x="154" y="81"/>
                      </a:cubicBezTo>
                      <a:cubicBezTo>
                        <a:pt x="154" y="37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20"/>
                <p:cNvSpPr/>
                <p:nvPr/>
              </p:nvSpPr>
              <p:spPr>
                <a:xfrm>
                  <a:off x="4617768" y="3309128"/>
                  <a:ext cx="129440" cy="1356245"/>
                </a:xfrm>
                <a:custGeom>
                  <a:rect b="b" l="l" r="r" t="t"/>
                  <a:pathLst>
                    <a:path extrusionOk="0" h="10939" w="1044">
                      <a:moveTo>
                        <a:pt x="72" y="1"/>
                      </a:moveTo>
                      <a:cubicBezTo>
                        <a:pt x="36" y="1"/>
                        <a:pt x="1" y="37"/>
                        <a:pt x="1" y="73"/>
                      </a:cubicBezTo>
                      <a:cubicBezTo>
                        <a:pt x="1" y="118"/>
                        <a:pt x="36" y="118"/>
                        <a:pt x="36" y="154"/>
                      </a:cubicBezTo>
                      <a:lnTo>
                        <a:pt x="36" y="3524"/>
                      </a:lnTo>
                      <a:lnTo>
                        <a:pt x="971" y="4387"/>
                      </a:lnTo>
                      <a:lnTo>
                        <a:pt x="971" y="7451"/>
                      </a:lnTo>
                      <a:lnTo>
                        <a:pt x="36" y="8314"/>
                      </a:lnTo>
                      <a:lnTo>
                        <a:pt x="36" y="10938"/>
                      </a:lnTo>
                      <a:lnTo>
                        <a:pt x="108" y="10938"/>
                      </a:lnTo>
                      <a:lnTo>
                        <a:pt x="108" y="8314"/>
                      </a:lnTo>
                      <a:lnTo>
                        <a:pt x="1043" y="7451"/>
                      </a:lnTo>
                      <a:lnTo>
                        <a:pt x="1043" y="4342"/>
                      </a:lnTo>
                      <a:lnTo>
                        <a:pt x="108" y="3488"/>
                      </a:lnTo>
                      <a:lnTo>
                        <a:pt x="108" y="154"/>
                      </a:lnTo>
                      <a:cubicBezTo>
                        <a:pt x="144" y="118"/>
                        <a:pt x="144" y="118"/>
                        <a:pt x="144" y="73"/>
                      </a:cubicBezTo>
                      <a:cubicBezTo>
                        <a:pt x="144" y="37"/>
                        <a:pt x="108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20"/>
                <p:cNvSpPr/>
                <p:nvPr/>
              </p:nvSpPr>
              <p:spPr>
                <a:xfrm>
                  <a:off x="5323862" y="3444021"/>
                  <a:ext cx="134896" cy="1221352"/>
                </a:xfrm>
                <a:custGeom>
                  <a:rect b="b" l="l" r="r" t="t"/>
                  <a:pathLst>
                    <a:path extrusionOk="0" h="9851" w="1088">
                      <a:moveTo>
                        <a:pt x="1007" y="0"/>
                      </a:moveTo>
                      <a:cubicBezTo>
                        <a:pt x="935" y="0"/>
                        <a:pt x="899" y="36"/>
                        <a:pt x="899" y="72"/>
                      </a:cubicBezTo>
                      <a:lnTo>
                        <a:pt x="935" y="108"/>
                      </a:lnTo>
                      <a:lnTo>
                        <a:pt x="0" y="935"/>
                      </a:lnTo>
                      <a:lnTo>
                        <a:pt x="0" y="9850"/>
                      </a:lnTo>
                      <a:lnTo>
                        <a:pt x="72" y="9850"/>
                      </a:lnTo>
                      <a:lnTo>
                        <a:pt x="72" y="935"/>
                      </a:lnTo>
                      <a:lnTo>
                        <a:pt x="971" y="153"/>
                      </a:lnTo>
                      <a:lnTo>
                        <a:pt x="1007" y="153"/>
                      </a:lnTo>
                      <a:cubicBezTo>
                        <a:pt x="1043" y="153"/>
                        <a:pt x="1088" y="108"/>
                        <a:pt x="1088" y="72"/>
                      </a:cubicBezTo>
                      <a:cubicBezTo>
                        <a:pt x="1088" y="36"/>
                        <a:pt x="1043" y="0"/>
                        <a:pt x="100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20"/>
                <p:cNvSpPr/>
                <p:nvPr/>
              </p:nvSpPr>
              <p:spPr>
                <a:xfrm>
                  <a:off x="5249099" y="3276892"/>
                  <a:ext cx="116050" cy="1388480"/>
                </a:xfrm>
                <a:custGeom>
                  <a:rect b="b" l="l" r="r" t="t"/>
                  <a:pathLst>
                    <a:path extrusionOk="0" h="11199" w="936">
                      <a:moveTo>
                        <a:pt x="73" y="0"/>
                      </a:moveTo>
                      <a:cubicBezTo>
                        <a:pt x="37" y="0"/>
                        <a:pt x="1" y="36"/>
                        <a:pt x="1" y="72"/>
                      </a:cubicBezTo>
                      <a:cubicBezTo>
                        <a:pt x="1" y="108"/>
                        <a:pt x="37" y="153"/>
                        <a:pt x="73" y="153"/>
                      </a:cubicBezTo>
                      <a:lnTo>
                        <a:pt x="118" y="153"/>
                      </a:lnTo>
                      <a:lnTo>
                        <a:pt x="900" y="863"/>
                      </a:lnTo>
                      <a:lnTo>
                        <a:pt x="900" y="1312"/>
                      </a:lnTo>
                      <a:lnTo>
                        <a:pt x="73" y="2094"/>
                      </a:lnTo>
                      <a:lnTo>
                        <a:pt x="73" y="11198"/>
                      </a:lnTo>
                      <a:lnTo>
                        <a:pt x="118" y="11198"/>
                      </a:lnTo>
                      <a:lnTo>
                        <a:pt x="118" y="2130"/>
                      </a:lnTo>
                      <a:lnTo>
                        <a:pt x="936" y="1348"/>
                      </a:lnTo>
                      <a:lnTo>
                        <a:pt x="936" y="827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0"/>
                        <a:pt x="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20"/>
                <p:cNvSpPr/>
                <p:nvPr/>
              </p:nvSpPr>
              <p:spPr>
                <a:xfrm>
                  <a:off x="5002865" y="3230027"/>
                  <a:ext cx="135020" cy="1435345"/>
                </a:xfrm>
                <a:custGeom>
                  <a:rect b="b" l="l" r="r" t="t"/>
                  <a:pathLst>
                    <a:path extrusionOk="0" h="11577" w="1089">
                      <a:moveTo>
                        <a:pt x="1016" y="1"/>
                      </a:moveTo>
                      <a:cubicBezTo>
                        <a:pt x="980" y="1"/>
                        <a:pt x="935" y="37"/>
                        <a:pt x="935" y="82"/>
                      </a:cubicBezTo>
                      <a:cubicBezTo>
                        <a:pt x="935" y="118"/>
                        <a:pt x="935" y="154"/>
                        <a:pt x="980" y="154"/>
                      </a:cubicBezTo>
                      <a:lnTo>
                        <a:pt x="980" y="5878"/>
                      </a:lnTo>
                      <a:lnTo>
                        <a:pt x="1" y="6777"/>
                      </a:lnTo>
                      <a:lnTo>
                        <a:pt x="1" y="11576"/>
                      </a:lnTo>
                      <a:lnTo>
                        <a:pt x="82" y="11576"/>
                      </a:lnTo>
                      <a:lnTo>
                        <a:pt x="82" y="6822"/>
                      </a:lnTo>
                      <a:lnTo>
                        <a:pt x="1052" y="5923"/>
                      </a:lnTo>
                      <a:lnTo>
                        <a:pt x="1052" y="154"/>
                      </a:lnTo>
                      <a:cubicBezTo>
                        <a:pt x="1088" y="154"/>
                        <a:pt x="1088" y="118"/>
                        <a:pt x="1088" y="82"/>
                      </a:cubicBezTo>
                      <a:cubicBezTo>
                        <a:pt x="1088" y="37"/>
                        <a:pt x="1052" y="1"/>
                        <a:pt x="101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20"/>
                <p:cNvSpPr/>
                <p:nvPr/>
              </p:nvSpPr>
              <p:spPr>
                <a:xfrm>
                  <a:off x="5114328" y="4391123"/>
                  <a:ext cx="111586" cy="274249"/>
                </a:xfrm>
                <a:custGeom>
                  <a:rect b="b" l="l" r="r" t="t"/>
                  <a:pathLst>
                    <a:path extrusionOk="0" h="2212" w="900">
                      <a:moveTo>
                        <a:pt x="81" y="0"/>
                      </a:moveTo>
                      <a:cubicBezTo>
                        <a:pt x="36" y="0"/>
                        <a:pt x="0" y="36"/>
                        <a:pt x="0" y="72"/>
                      </a:cubicBezTo>
                      <a:cubicBezTo>
                        <a:pt x="0" y="108"/>
                        <a:pt x="36" y="153"/>
                        <a:pt x="81" y="153"/>
                      </a:cubicBezTo>
                      <a:lnTo>
                        <a:pt x="81" y="1537"/>
                      </a:lnTo>
                      <a:lnTo>
                        <a:pt x="791" y="2211"/>
                      </a:lnTo>
                      <a:lnTo>
                        <a:pt x="899" y="2211"/>
                      </a:lnTo>
                      <a:lnTo>
                        <a:pt x="153" y="1501"/>
                      </a:lnTo>
                      <a:lnTo>
                        <a:pt x="153" y="108"/>
                      </a:lnTo>
                      <a:lnTo>
                        <a:pt x="153" y="72"/>
                      </a:lnTo>
                      <a:cubicBezTo>
                        <a:pt x="153" y="36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20"/>
                <p:cNvSpPr/>
                <p:nvPr/>
              </p:nvSpPr>
              <p:spPr>
                <a:xfrm>
                  <a:off x="5648083" y="4219531"/>
                  <a:ext cx="19094" cy="445841"/>
                </a:xfrm>
                <a:custGeom>
                  <a:rect b="b" l="l" r="r" t="t"/>
                  <a:pathLst>
                    <a:path extrusionOk="0" h="3596" w="154">
                      <a:moveTo>
                        <a:pt x="81" y="0"/>
                      </a:moveTo>
                      <a:cubicBezTo>
                        <a:pt x="45" y="0"/>
                        <a:pt x="0" y="36"/>
                        <a:pt x="0" y="72"/>
                      </a:cubicBezTo>
                      <a:cubicBezTo>
                        <a:pt x="0" y="108"/>
                        <a:pt x="0" y="108"/>
                        <a:pt x="45" y="144"/>
                      </a:cubicBezTo>
                      <a:lnTo>
                        <a:pt x="45" y="3595"/>
                      </a:lnTo>
                      <a:lnTo>
                        <a:pt x="117" y="3595"/>
                      </a:lnTo>
                      <a:lnTo>
                        <a:pt x="117" y="144"/>
                      </a:lnTo>
                      <a:cubicBezTo>
                        <a:pt x="117" y="108"/>
                        <a:pt x="153" y="108"/>
                        <a:pt x="153" y="72"/>
                      </a:cubicBezTo>
                      <a:cubicBezTo>
                        <a:pt x="153" y="36"/>
                        <a:pt x="117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20"/>
                <p:cNvSpPr/>
                <p:nvPr/>
              </p:nvSpPr>
              <p:spPr>
                <a:xfrm>
                  <a:off x="5992389" y="2812206"/>
                  <a:ext cx="274255" cy="1853166"/>
                </a:xfrm>
                <a:custGeom>
                  <a:rect b="b" l="l" r="r" t="t"/>
                  <a:pathLst>
                    <a:path extrusionOk="0" h="14947" w="2212">
                      <a:moveTo>
                        <a:pt x="2130" y="1"/>
                      </a:moveTo>
                      <a:cubicBezTo>
                        <a:pt x="2058" y="1"/>
                        <a:pt x="2023" y="37"/>
                        <a:pt x="2023" y="81"/>
                      </a:cubicBezTo>
                      <a:cubicBezTo>
                        <a:pt x="2023" y="117"/>
                        <a:pt x="2058" y="153"/>
                        <a:pt x="2094" y="153"/>
                      </a:cubicBezTo>
                      <a:lnTo>
                        <a:pt x="2094" y="5618"/>
                      </a:lnTo>
                      <a:lnTo>
                        <a:pt x="1160" y="6480"/>
                      </a:lnTo>
                      <a:lnTo>
                        <a:pt x="1160" y="13859"/>
                      </a:lnTo>
                      <a:lnTo>
                        <a:pt x="0" y="14946"/>
                      </a:lnTo>
                      <a:lnTo>
                        <a:pt x="72" y="14946"/>
                      </a:lnTo>
                      <a:lnTo>
                        <a:pt x="1232" y="13895"/>
                      </a:lnTo>
                      <a:lnTo>
                        <a:pt x="1232" y="6480"/>
                      </a:lnTo>
                      <a:lnTo>
                        <a:pt x="2130" y="5653"/>
                      </a:lnTo>
                      <a:lnTo>
                        <a:pt x="2130" y="153"/>
                      </a:lnTo>
                      <a:cubicBezTo>
                        <a:pt x="2166" y="153"/>
                        <a:pt x="2211" y="117"/>
                        <a:pt x="2211" y="81"/>
                      </a:cubicBezTo>
                      <a:cubicBezTo>
                        <a:pt x="2211" y="37"/>
                        <a:pt x="2166" y="1"/>
                        <a:pt x="21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20"/>
                <p:cNvSpPr/>
                <p:nvPr/>
              </p:nvSpPr>
              <p:spPr>
                <a:xfrm>
                  <a:off x="5653662" y="2859071"/>
                  <a:ext cx="380014" cy="1806301"/>
                </a:xfrm>
                <a:custGeom>
                  <a:rect b="b" l="l" r="r" t="t"/>
                  <a:pathLst>
                    <a:path extrusionOk="0" h="14569" w="3065">
                      <a:moveTo>
                        <a:pt x="971" y="0"/>
                      </a:moveTo>
                      <a:cubicBezTo>
                        <a:pt x="935" y="0"/>
                        <a:pt x="899" y="36"/>
                        <a:pt x="899" y="72"/>
                      </a:cubicBezTo>
                      <a:cubicBezTo>
                        <a:pt x="899" y="108"/>
                        <a:pt x="899" y="108"/>
                        <a:pt x="935" y="153"/>
                      </a:cubicBezTo>
                      <a:lnTo>
                        <a:pt x="935" y="3478"/>
                      </a:lnTo>
                      <a:lnTo>
                        <a:pt x="0" y="4341"/>
                      </a:lnTo>
                      <a:lnTo>
                        <a:pt x="0" y="7450"/>
                      </a:lnTo>
                      <a:lnTo>
                        <a:pt x="935" y="8313"/>
                      </a:lnTo>
                      <a:lnTo>
                        <a:pt x="935" y="14568"/>
                      </a:lnTo>
                      <a:lnTo>
                        <a:pt x="971" y="14568"/>
                      </a:lnTo>
                      <a:lnTo>
                        <a:pt x="971" y="13103"/>
                      </a:lnTo>
                      <a:lnTo>
                        <a:pt x="2130" y="12061"/>
                      </a:lnTo>
                      <a:lnTo>
                        <a:pt x="2130" y="8610"/>
                      </a:lnTo>
                      <a:lnTo>
                        <a:pt x="3065" y="7747"/>
                      </a:lnTo>
                      <a:lnTo>
                        <a:pt x="3065" y="4646"/>
                      </a:lnTo>
                      <a:lnTo>
                        <a:pt x="2130" y="3784"/>
                      </a:lnTo>
                      <a:lnTo>
                        <a:pt x="2130" y="413"/>
                      </a:lnTo>
                      <a:cubicBezTo>
                        <a:pt x="2166" y="413"/>
                        <a:pt x="2202" y="377"/>
                        <a:pt x="2202" y="377"/>
                      </a:cubicBezTo>
                      <a:cubicBezTo>
                        <a:pt x="2202" y="333"/>
                        <a:pt x="2166" y="297"/>
                        <a:pt x="2130" y="297"/>
                      </a:cubicBezTo>
                      <a:cubicBezTo>
                        <a:pt x="2058" y="297"/>
                        <a:pt x="2022" y="333"/>
                        <a:pt x="2022" y="377"/>
                      </a:cubicBezTo>
                      <a:cubicBezTo>
                        <a:pt x="2022" y="377"/>
                        <a:pt x="2058" y="413"/>
                        <a:pt x="2094" y="413"/>
                      </a:cubicBezTo>
                      <a:lnTo>
                        <a:pt x="2094" y="3820"/>
                      </a:lnTo>
                      <a:lnTo>
                        <a:pt x="3029" y="4646"/>
                      </a:lnTo>
                      <a:lnTo>
                        <a:pt x="3029" y="7747"/>
                      </a:lnTo>
                      <a:lnTo>
                        <a:pt x="2094" y="8574"/>
                      </a:lnTo>
                      <a:lnTo>
                        <a:pt x="2094" y="12016"/>
                      </a:lnTo>
                      <a:lnTo>
                        <a:pt x="971" y="13031"/>
                      </a:lnTo>
                      <a:lnTo>
                        <a:pt x="971" y="11836"/>
                      </a:lnTo>
                      <a:lnTo>
                        <a:pt x="1528" y="11342"/>
                      </a:lnTo>
                      <a:lnTo>
                        <a:pt x="1528" y="2849"/>
                      </a:lnTo>
                      <a:cubicBezTo>
                        <a:pt x="1573" y="2849"/>
                        <a:pt x="1573" y="2804"/>
                        <a:pt x="1573" y="2768"/>
                      </a:cubicBezTo>
                      <a:cubicBezTo>
                        <a:pt x="1573" y="2732"/>
                        <a:pt x="1573" y="2696"/>
                        <a:pt x="1492" y="2696"/>
                      </a:cubicBezTo>
                      <a:cubicBezTo>
                        <a:pt x="1456" y="2696"/>
                        <a:pt x="1420" y="2732"/>
                        <a:pt x="1420" y="2768"/>
                      </a:cubicBezTo>
                      <a:cubicBezTo>
                        <a:pt x="1420" y="2804"/>
                        <a:pt x="1456" y="2849"/>
                        <a:pt x="1492" y="2849"/>
                      </a:cubicBezTo>
                      <a:lnTo>
                        <a:pt x="1492" y="11306"/>
                      </a:lnTo>
                      <a:lnTo>
                        <a:pt x="971" y="11755"/>
                      </a:lnTo>
                      <a:lnTo>
                        <a:pt x="971" y="6327"/>
                      </a:lnTo>
                      <a:cubicBezTo>
                        <a:pt x="1007" y="6327"/>
                        <a:pt x="1043" y="6291"/>
                        <a:pt x="1043" y="6255"/>
                      </a:cubicBezTo>
                      <a:cubicBezTo>
                        <a:pt x="1043" y="6219"/>
                        <a:pt x="1007" y="6174"/>
                        <a:pt x="971" y="6174"/>
                      </a:cubicBezTo>
                      <a:cubicBezTo>
                        <a:pt x="935" y="6174"/>
                        <a:pt x="899" y="6219"/>
                        <a:pt x="899" y="6255"/>
                      </a:cubicBezTo>
                      <a:cubicBezTo>
                        <a:pt x="899" y="6291"/>
                        <a:pt x="899" y="6327"/>
                        <a:pt x="935" y="6327"/>
                      </a:cubicBezTo>
                      <a:lnTo>
                        <a:pt x="935" y="8241"/>
                      </a:lnTo>
                      <a:lnTo>
                        <a:pt x="72" y="7450"/>
                      </a:lnTo>
                      <a:lnTo>
                        <a:pt x="72" y="4377"/>
                      </a:lnTo>
                      <a:lnTo>
                        <a:pt x="971" y="3523"/>
                      </a:lnTo>
                      <a:lnTo>
                        <a:pt x="971" y="153"/>
                      </a:lnTo>
                      <a:cubicBezTo>
                        <a:pt x="1007" y="108"/>
                        <a:pt x="1043" y="108"/>
                        <a:pt x="1043" y="72"/>
                      </a:cubicBezTo>
                      <a:cubicBezTo>
                        <a:pt x="1043" y="36"/>
                        <a:pt x="1007" y="0"/>
                        <a:pt x="97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20"/>
                <p:cNvSpPr/>
                <p:nvPr/>
              </p:nvSpPr>
              <p:spPr>
                <a:xfrm>
                  <a:off x="5480951" y="3949869"/>
                  <a:ext cx="186225" cy="715503"/>
                </a:xfrm>
                <a:custGeom>
                  <a:rect b="b" l="l" r="r" t="t"/>
                  <a:pathLst>
                    <a:path extrusionOk="0" h="5771" w="1502">
                      <a:moveTo>
                        <a:pt x="1429" y="0"/>
                      </a:moveTo>
                      <a:cubicBezTo>
                        <a:pt x="1393" y="0"/>
                        <a:pt x="1348" y="36"/>
                        <a:pt x="1348" y="72"/>
                      </a:cubicBezTo>
                      <a:cubicBezTo>
                        <a:pt x="1348" y="117"/>
                        <a:pt x="1348" y="117"/>
                        <a:pt x="1393" y="117"/>
                      </a:cubicBezTo>
                      <a:lnTo>
                        <a:pt x="1393" y="710"/>
                      </a:lnTo>
                      <a:lnTo>
                        <a:pt x="944" y="1124"/>
                      </a:lnTo>
                      <a:lnTo>
                        <a:pt x="944" y="4872"/>
                      </a:lnTo>
                      <a:lnTo>
                        <a:pt x="0" y="5689"/>
                      </a:lnTo>
                      <a:lnTo>
                        <a:pt x="0" y="5770"/>
                      </a:lnTo>
                      <a:lnTo>
                        <a:pt x="81" y="5770"/>
                      </a:lnTo>
                      <a:lnTo>
                        <a:pt x="81" y="5734"/>
                      </a:lnTo>
                      <a:lnTo>
                        <a:pt x="1016" y="4872"/>
                      </a:lnTo>
                      <a:lnTo>
                        <a:pt x="1016" y="1124"/>
                      </a:lnTo>
                      <a:lnTo>
                        <a:pt x="1465" y="710"/>
                      </a:lnTo>
                      <a:lnTo>
                        <a:pt x="1465" y="117"/>
                      </a:lnTo>
                      <a:cubicBezTo>
                        <a:pt x="1465" y="117"/>
                        <a:pt x="1501" y="117"/>
                        <a:pt x="1501" y="72"/>
                      </a:cubicBezTo>
                      <a:cubicBezTo>
                        <a:pt x="1501" y="36"/>
                        <a:pt x="1465" y="0"/>
                        <a:pt x="14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0"/>
                <p:cNvSpPr/>
                <p:nvPr/>
              </p:nvSpPr>
              <p:spPr>
                <a:xfrm>
                  <a:off x="5430737" y="3248996"/>
                  <a:ext cx="129440" cy="1416376"/>
                </a:xfrm>
                <a:custGeom>
                  <a:rect b="b" l="l" r="r" t="t"/>
                  <a:pathLst>
                    <a:path extrusionOk="0" h="11424" w="1044">
                      <a:moveTo>
                        <a:pt x="971" y="1"/>
                      </a:moveTo>
                      <a:cubicBezTo>
                        <a:pt x="900" y="1"/>
                        <a:pt x="855" y="36"/>
                        <a:pt x="855" y="72"/>
                      </a:cubicBezTo>
                      <a:cubicBezTo>
                        <a:pt x="855" y="108"/>
                        <a:pt x="900" y="153"/>
                        <a:pt x="936" y="153"/>
                      </a:cubicBezTo>
                      <a:lnTo>
                        <a:pt x="936" y="10300"/>
                      </a:lnTo>
                      <a:lnTo>
                        <a:pt x="1" y="11163"/>
                      </a:lnTo>
                      <a:lnTo>
                        <a:pt x="1" y="11423"/>
                      </a:lnTo>
                      <a:lnTo>
                        <a:pt x="73" y="11423"/>
                      </a:lnTo>
                      <a:lnTo>
                        <a:pt x="73" y="11163"/>
                      </a:lnTo>
                      <a:lnTo>
                        <a:pt x="971" y="10336"/>
                      </a:lnTo>
                      <a:lnTo>
                        <a:pt x="971" y="153"/>
                      </a:lnTo>
                      <a:cubicBezTo>
                        <a:pt x="1007" y="153"/>
                        <a:pt x="1043" y="108"/>
                        <a:pt x="1043" y="72"/>
                      </a:cubicBezTo>
                      <a:cubicBezTo>
                        <a:pt x="1043" y="36"/>
                        <a:pt x="1007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20"/>
                <p:cNvSpPr/>
                <p:nvPr/>
              </p:nvSpPr>
              <p:spPr>
                <a:xfrm>
                  <a:off x="5058658" y="4232921"/>
                  <a:ext cx="79226" cy="432451"/>
                </a:xfrm>
                <a:custGeom>
                  <a:rect b="b" l="l" r="r" t="t"/>
                  <a:pathLst>
                    <a:path extrusionOk="0" h="3488" w="639">
                      <a:moveTo>
                        <a:pt x="81" y="0"/>
                      </a:moveTo>
                      <a:cubicBezTo>
                        <a:pt x="36" y="0"/>
                        <a:pt x="0" y="0"/>
                        <a:pt x="0" y="81"/>
                      </a:cubicBezTo>
                      <a:cubicBezTo>
                        <a:pt x="0" y="81"/>
                        <a:pt x="36" y="117"/>
                        <a:pt x="81" y="117"/>
                      </a:cubicBezTo>
                      <a:lnTo>
                        <a:pt x="81" y="3002"/>
                      </a:lnTo>
                      <a:lnTo>
                        <a:pt x="566" y="3487"/>
                      </a:lnTo>
                      <a:lnTo>
                        <a:pt x="638" y="3487"/>
                      </a:lnTo>
                      <a:lnTo>
                        <a:pt x="117" y="3002"/>
                      </a:lnTo>
                      <a:lnTo>
                        <a:pt x="117" y="117"/>
                      </a:lnTo>
                      <a:cubicBezTo>
                        <a:pt x="153" y="117"/>
                        <a:pt x="189" y="81"/>
                        <a:pt x="189" y="81"/>
                      </a:cubicBezTo>
                      <a:cubicBezTo>
                        <a:pt x="189" y="0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20"/>
                <p:cNvSpPr/>
                <p:nvPr/>
              </p:nvSpPr>
              <p:spPr>
                <a:xfrm>
                  <a:off x="5703752" y="4391123"/>
                  <a:ext cx="19094" cy="274249"/>
                </a:xfrm>
                <a:custGeom>
                  <a:rect b="b" l="l" r="r" t="t"/>
                  <a:pathLst>
                    <a:path extrusionOk="0" h="2212" w="154">
                      <a:moveTo>
                        <a:pt x="82" y="0"/>
                      </a:moveTo>
                      <a:cubicBezTo>
                        <a:pt x="46" y="0"/>
                        <a:pt x="1" y="36"/>
                        <a:pt x="1" y="72"/>
                      </a:cubicBezTo>
                      <a:cubicBezTo>
                        <a:pt x="1" y="72"/>
                        <a:pt x="46" y="108"/>
                        <a:pt x="82" y="108"/>
                      </a:cubicBezTo>
                      <a:lnTo>
                        <a:pt x="82" y="2211"/>
                      </a:lnTo>
                      <a:lnTo>
                        <a:pt x="118" y="2211"/>
                      </a:lnTo>
                      <a:lnTo>
                        <a:pt x="118" y="108"/>
                      </a:lnTo>
                      <a:cubicBezTo>
                        <a:pt x="153" y="108"/>
                        <a:pt x="153" y="72"/>
                        <a:pt x="153" y="72"/>
                      </a:cubicBezTo>
                      <a:cubicBezTo>
                        <a:pt x="153" y="36"/>
                        <a:pt x="118" y="0"/>
                        <a:pt x="8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0"/>
                <p:cNvSpPr/>
                <p:nvPr/>
              </p:nvSpPr>
              <p:spPr>
                <a:xfrm>
                  <a:off x="4882600" y="3666817"/>
                  <a:ext cx="134896" cy="998555"/>
                </a:xfrm>
                <a:custGeom>
                  <a:rect b="b" l="l" r="r" t="t"/>
                  <a:pathLst>
                    <a:path extrusionOk="0" h="8054" w="1088">
                      <a:moveTo>
                        <a:pt x="1007" y="1"/>
                      </a:moveTo>
                      <a:cubicBezTo>
                        <a:pt x="971" y="1"/>
                        <a:pt x="935" y="37"/>
                        <a:pt x="935" y="73"/>
                      </a:cubicBezTo>
                      <a:cubicBezTo>
                        <a:pt x="935" y="109"/>
                        <a:pt x="935" y="109"/>
                        <a:pt x="971" y="154"/>
                      </a:cubicBezTo>
                      <a:lnTo>
                        <a:pt x="971" y="2023"/>
                      </a:lnTo>
                      <a:lnTo>
                        <a:pt x="0" y="2886"/>
                      </a:lnTo>
                      <a:lnTo>
                        <a:pt x="0" y="8053"/>
                      </a:lnTo>
                      <a:lnTo>
                        <a:pt x="72" y="8053"/>
                      </a:lnTo>
                      <a:lnTo>
                        <a:pt x="72" y="2922"/>
                      </a:lnTo>
                      <a:lnTo>
                        <a:pt x="1052" y="2023"/>
                      </a:lnTo>
                      <a:lnTo>
                        <a:pt x="1052" y="154"/>
                      </a:lnTo>
                      <a:cubicBezTo>
                        <a:pt x="1088" y="109"/>
                        <a:pt x="1088" y="109"/>
                        <a:pt x="1088" y="73"/>
                      </a:cubicBezTo>
                      <a:cubicBezTo>
                        <a:pt x="1088" y="37"/>
                        <a:pt x="1052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0"/>
                <p:cNvSpPr/>
                <p:nvPr/>
              </p:nvSpPr>
              <p:spPr>
                <a:xfrm>
                  <a:off x="4822343" y="3471793"/>
                  <a:ext cx="135020" cy="1193580"/>
                </a:xfrm>
                <a:custGeom>
                  <a:rect b="b" l="l" r="r" t="t"/>
                  <a:pathLst>
                    <a:path extrusionOk="0" h="9627" w="1089">
                      <a:moveTo>
                        <a:pt x="1007" y="1"/>
                      </a:moveTo>
                      <a:cubicBezTo>
                        <a:pt x="971" y="1"/>
                        <a:pt x="935" y="1"/>
                        <a:pt x="935" y="73"/>
                      </a:cubicBezTo>
                      <a:cubicBezTo>
                        <a:pt x="935" y="73"/>
                        <a:pt x="935" y="109"/>
                        <a:pt x="971" y="109"/>
                      </a:cubicBezTo>
                      <a:lnTo>
                        <a:pt x="971" y="3407"/>
                      </a:lnTo>
                      <a:lnTo>
                        <a:pt x="1" y="4270"/>
                      </a:lnTo>
                      <a:lnTo>
                        <a:pt x="37" y="4306"/>
                      </a:lnTo>
                      <a:lnTo>
                        <a:pt x="1" y="4306"/>
                      </a:lnTo>
                      <a:lnTo>
                        <a:pt x="1" y="9626"/>
                      </a:lnTo>
                      <a:lnTo>
                        <a:pt x="73" y="9626"/>
                      </a:lnTo>
                      <a:lnTo>
                        <a:pt x="73" y="4306"/>
                      </a:lnTo>
                      <a:lnTo>
                        <a:pt x="1043" y="3407"/>
                      </a:lnTo>
                      <a:lnTo>
                        <a:pt x="1043" y="109"/>
                      </a:lnTo>
                      <a:cubicBezTo>
                        <a:pt x="1088" y="109"/>
                        <a:pt x="1088" y="73"/>
                        <a:pt x="1088" y="73"/>
                      </a:cubicBezTo>
                      <a:cubicBezTo>
                        <a:pt x="1088" y="1"/>
                        <a:pt x="1043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20"/>
                <p:cNvSpPr/>
                <p:nvPr/>
              </p:nvSpPr>
              <p:spPr>
                <a:xfrm>
                  <a:off x="6725637" y="4024507"/>
                  <a:ext cx="130432" cy="640866"/>
                </a:xfrm>
                <a:custGeom>
                  <a:rect b="b" l="l" r="r" t="t"/>
                  <a:pathLst>
                    <a:path extrusionOk="0" h="5169" w="1052">
                      <a:moveTo>
                        <a:pt x="971" y="1"/>
                      </a:moveTo>
                      <a:cubicBezTo>
                        <a:pt x="935" y="1"/>
                        <a:pt x="899" y="37"/>
                        <a:pt x="899" y="73"/>
                      </a:cubicBezTo>
                      <a:lnTo>
                        <a:pt x="0" y="935"/>
                      </a:lnTo>
                      <a:lnTo>
                        <a:pt x="0" y="5168"/>
                      </a:lnTo>
                      <a:lnTo>
                        <a:pt x="36" y="5168"/>
                      </a:lnTo>
                      <a:lnTo>
                        <a:pt x="36" y="935"/>
                      </a:lnTo>
                      <a:lnTo>
                        <a:pt x="935" y="108"/>
                      </a:lnTo>
                      <a:lnTo>
                        <a:pt x="971" y="144"/>
                      </a:lnTo>
                      <a:cubicBezTo>
                        <a:pt x="1016" y="144"/>
                        <a:pt x="1052" y="108"/>
                        <a:pt x="1052" y="73"/>
                      </a:cubicBezTo>
                      <a:cubicBezTo>
                        <a:pt x="1052" y="37"/>
                        <a:pt x="1016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20"/>
                <p:cNvSpPr/>
                <p:nvPr/>
              </p:nvSpPr>
              <p:spPr>
                <a:xfrm>
                  <a:off x="5941183" y="3304664"/>
                  <a:ext cx="269667" cy="1360708"/>
                </a:xfrm>
                <a:custGeom>
                  <a:rect b="b" l="l" r="r" t="t"/>
                  <a:pathLst>
                    <a:path extrusionOk="0" h="10975" w="2175">
                      <a:moveTo>
                        <a:pt x="2094" y="1"/>
                      </a:moveTo>
                      <a:cubicBezTo>
                        <a:pt x="2058" y="1"/>
                        <a:pt x="2022" y="37"/>
                        <a:pt x="2022" y="73"/>
                      </a:cubicBezTo>
                      <a:cubicBezTo>
                        <a:pt x="2022" y="109"/>
                        <a:pt x="2022" y="109"/>
                        <a:pt x="2058" y="154"/>
                      </a:cubicBezTo>
                      <a:lnTo>
                        <a:pt x="2058" y="1457"/>
                      </a:lnTo>
                      <a:lnTo>
                        <a:pt x="1123" y="2320"/>
                      </a:lnTo>
                      <a:lnTo>
                        <a:pt x="1123" y="9923"/>
                      </a:lnTo>
                      <a:lnTo>
                        <a:pt x="0" y="10974"/>
                      </a:lnTo>
                      <a:lnTo>
                        <a:pt x="72" y="10974"/>
                      </a:lnTo>
                      <a:lnTo>
                        <a:pt x="1195" y="9923"/>
                      </a:lnTo>
                      <a:lnTo>
                        <a:pt x="1195" y="2320"/>
                      </a:lnTo>
                      <a:lnTo>
                        <a:pt x="2094" y="1457"/>
                      </a:lnTo>
                      <a:lnTo>
                        <a:pt x="2094" y="154"/>
                      </a:lnTo>
                      <a:cubicBezTo>
                        <a:pt x="2175" y="154"/>
                        <a:pt x="2175" y="109"/>
                        <a:pt x="2175" y="73"/>
                      </a:cubicBezTo>
                      <a:cubicBezTo>
                        <a:pt x="2175" y="37"/>
                        <a:pt x="2130" y="1"/>
                        <a:pt x="209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20"/>
                <p:cNvSpPr/>
                <p:nvPr/>
              </p:nvSpPr>
              <p:spPr>
                <a:xfrm>
                  <a:off x="6414682" y="2640614"/>
                  <a:ext cx="357821" cy="2024758"/>
                </a:xfrm>
                <a:custGeom>
                  <a:rect b="b" l="l" r="r" t="t"/>
                  <a:pathLst>
                    <a:path extrusionOk="0" h="16331" w="2886">
                      <a:moveTo>
                        <a:pt x="2805" y="1"/>
                      </a:moveTo>
                      <a:cubicBezTo>
                        <a:pt x="2769" y="1"/>
                        <a:pt x="2733" y="36"/>
                        <a:pt x="2733" y="72"/>
                      </a:cubicBezTo>
                      <a:cubicBezTo>
                        <a:pt x="2733" y="117"/>
                        <a:pt x="2769" y="153"/>
                        <a:pt x="2769" y="153"/>
                      </a:cubicBezTo>
                      <a:lnTo>
                        <a:pt x="2769" y="2814"/>
                      </a:lnTo>
                      <a:lnTo>
                        <a:pt x="2319" y="3218"/>
                      </a:lnTo>
                      <a:lnTo>
                        <a:pt x="2319" y="4872"/>
                      </a:lnTo>
                      <a:lnTo>
                        <a:pt x="1421" y="5734"/>
                      </a:lnTo>
                      <a:lnTo>
                        <a:pt x="1421" y="8610"/>
                      </a:lnTo>
                      <a:lnTo>
                        <a:pt x="899" y="8125"/>
                      </a:lnTo>
                      <a:lnTo>
                        <a:pt x="899" y="5168"/>
                      </a:lnTo>
                      <a:lnTo>
                        <a:pt x="935" y="5132"/>
                      </a:lnTo>
                      <a:cubicBezTo>
                        <a:pt x="935" y="5096"/>
                        <a:pt x="899" y="5060"/>
                        <a:pt x="863" y="5060"/>
                      </a:cubicBezTo>
                      <a:cubicBezTo>
                        <a:pt x="827" y="5060"/>
                        <a:pt x="782" y="5096"/>
                        <a:pt x="782" y="5132"/>
                      </a:cubicBezTo>
                      <a:cubicBezTo>
                        <a:pt x="782" y="5132"/>
                        <a:pt x="782" y="5168"/>
                        <a:pt x="827" y="5168"/>
                      </a:cubicBezTo>
                      <a:lnTo>
                        <a:pt x="827" y="6031"/>
                      </a:lnTo>
                      <a:lnTo>
                        <a:pt x="37" y="5321"/>
                      </a:lnTo>
                      <a:lnTo>
                        <a:pt x="37" y="4872"/>
                      </a:lnTo>
                      <a:lnTo>
                        <a:pt x="827" y="4117"/>
                      </a:lnTo>
                      <a:lnTo>
                        <a:pt x="863" y="4162"/>
                      </a:lnTo>
                      <a:cubicBezTo>
                        <a:pt x="899" y="4162"/>
                        <a:pt x="935" y="4117"/>
                        <a:pt x="935" y="4081"/>
                      </a:cubicBezTo>
                      <a:cubicBezTo>
                        <a:pt x="935" y="4045"/>
                        <a:pt x="899" y="4009"/>
                        <a:pt x="863" y="4009"/>
                      </a:cubicBezTo>
                      <a:cubicBezTo>
                        <a:pt x="827" y="4009"/>
                        <a:pt x="782" y="4045"/>
                        <a:pt x="782" y="4081"/>
                      </a:cubicBezTo>
                      <a:lnTo>
                        <a:pt x="1" y="4836"/>
                      </a:lnTo>
                      <a:lnTo>
                        <a:pt x="1" y="5357"/>
                      </a:lnTo>
                      <a:lnTo>
                        <a:pt x="827" y="6103"/>
                      </a:lnTo>
                      <a:lnTo>
                        <a:pt x="827" y="8125"/>
                      </a:lnTo>
                      <a:lnTo>
                        <a:pt x="1421" y="8691"/>
                      </a:lnTo>
                      <a:lnTo>
                        <a:pt x="1421" y="16330"/>
                      </a:lnTo>
                      <a:lnTo>
                        <a:pt x="1457" y="16330"/>
                      </a:lnTo>
                      <a:lnTo>
                        <a:pt x="1457" y="5734"/>
                      </a:lnTo>
                      <a:lnTo>
                        <a:pt x="2400" y="4872"/>
                      </a:lnTo>
                      <a:lnTo>
                        <a:pt x="2400" y="3263"/>
                      </a:lnTo>
                      <a:lnTo>
                        <a:pt x="2850" y="2849"/>
                      </a:lnTo>
                      <a:lnTo>
                        <a:pt x="2850" y="153"/>
                      </a:lnTo>
                      <a:cubicBezTo>
                        <a:pt x="2886" y="153"/>
                        <a:pt x="2886" y="117"/>
                        <a:pt x="2886" y="72"/>
                      </a:cubicBezTo>
                      <a:cubicBezTo>
                        <a:pt x="2886" y="36"/>
                        <a:pt x="2850" y="1"/>
                        <a:pt x="280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20"/>
                <p:cNvSpPr/>
                <p:nvPr/>
              </p:nvSpPr>
              <p:spPr>
                <a:xfrm>
                  <a:off x="6650874" y="3857378"/>
                  <a:ext cx="117166" cy="807994"/>
                </a:xfrm>
                <a:custGeom>
                  <a:rect b="b" l="l" r="r" t="t"/>
                  <a:pathLst>
                    <a:path extrusionOk="0" h="6517" w="945">
                      <a:moveTo>
                        <a:pt x="82" y="1"/>
                      </a:moveTo>
                      <a:cubicBezTo>
                        <a:pt x="46" y="1"/>
                        <a:pt x="1" y="36"/>
                        <a:pt x="1" y="72"/>
                      </a:cubicBezTo>
                      <a:cubicBezTo>
                        <a:pt x="1" y="108"/>
                        <a:pt x="46" y="144"/>
                        <a:pt x="82" y="144"/>
                      </a:cubicBezTo>
                      <a:lnTo>
                        <a:pt x="118" y="144"/>
                      </a:lnTo>
                      <a:lnTo>
                        <a:pt x="900" y="863"/>
                      </a:lnTo>
                      <a:lnTo>
                        <a:pt x="900" y="1313"/>
                      </a:lnTo>
                      <a:lnTo>
                        <a:pt x="118" y="2023"/>
                      </a:lnTo>
                      <a:lnTo>
                        <a:pt x="118" y="1160"/>
                      </a:lnTo>
                      <a:cubicBezTo>
                        <a:pt x="154" y="1160"/>
                        <a:pt x="154" y="1160"/>
                        <a:pt x="154" y="1124"/>
                      </a:cubicBezTo>
                      <a:cubicBezTo>
                        <a:pt x="154" y="1088"/>
                        <a:pt x="118" y="1043"/>
                        <a:pt x="82" y="1043"/>
                      </a:cubicBezTo>
                      <a:cubicBezTo>
                        <a:pt x="46" y="1043"/>
                        <a:pt x="1" y="1088"/>
                        <a:pt x="1" y="1124"/>
                      </a:cubicBezTo>
                      <a:cubicBezTo>
                        <a:pt x="1" y="1160"/>
                        <a:pt x="1" y="1160"/>
                        <a:pt x="46" y="1160"/>
                      </a:cubicBezTo>
                      <a:lnTo>
                        <a:pt x="46" y="6516"/>
                      </a:lnTo>
                      <a:lnTo>
                        <a:pt x="118" y="6516"/>
                      </a:lnTo>
                      <a:lnTo>
                        <a:pt x="118" y="2095"/>
                      </a:lnTo>
                      <a:lnTo>
                        <a:pt x="945" y="1349"/>
                      </a:lnTo>
                      <a:lnTo>
                        <a:pt x="945" y="818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20"/>
                <p:cNvSpPr/>
                <p:nvPr/>
              </p:nvSpPr>
              <p:spPr>
                <a:xfrm>
                  <a:off x="5369489" y="2728642"/>
                  <a:ext cx="134896" cy="1936731"/>
                </a:xfrm>
                <a:custGeom>
                  <a:rect b="b" l="l" r="r" t="t"/>
                  <a:pathLst>
                    <a:path extrusionOk="0" h="15621" w="1088">
                      <a:moveTo>
                        <a:pt x="81" y="1"/>
                      </a:moveTo>
                      <a:cubicBezTo>
                        <a:pt x="45" y="1"/>
                        <a:pt x="1" y="36"/>
                        <a:pt x="1" y="81"/>
                      </a:cubicBezTo>
                      <a:cubicBezTo>
                        <a:pt x="1" y="117"/>
                        <a:pt x="45" y="117"/>
                        <a:pt x="81" y="153"/>
                      </a:cubicBezTo>
                      <a:lnTo>
                        <a:pt x="81" y="3523"/>
                      </a:lnTo>
                      <a:lnTo>
                        <a:pt x="980" y="4386"/>
                      </a:lnTo>
                      <a:lnTo>
                        <a:pt x="980" y="12133"/>
                      </a:lnTo>
                      <a:lnTo>
                        <a:pt x="81" y="12996"/>
                      </a:lnTo>
                      <a:lnTo>
                        <a:pt x="81" y="15620"/>
                      </a:lnTo>
                      <a:lnTo>
                        <a:pt x="117" y="15620"/>
                      </a:lnTo>
                      <a:lnTo>
                        <a:pt x="117" y="15171"/>
                      </a:lnTo>
                      <a:lnTo>
                        <a:pt x="1052" y="14308"/>
                      </a:lnTo>
                      <a:lnTo>
                        <a:pt x="1052" y="13032"/>
                      </a:lnTo>
                      <a:cubicBezTo>
                        <a:pt x="1088" y="13032"/>
                        <a:pt x="1088" y="12996"/>
                        <a:pt x="1088" y="12960"/>
                      </a:cubicBezTo>
                      <a:cubicBezTo>
                        <a:pt x="1088" y="12924"/>
                        <a:pt x="1052" y="12888"/>
                        <a:pt x="1016" y="12888"/>
                      </a:cubicBezTo>
                      <a:cubicBezTo>
                        <a:pt x="980" y="12888"/>
                        <a:pt x="944" y="12924"/>
                        <a:pt x="944" y="12960"/>
                      </a:cubicBezTo>
                      <a:cubicBezTo>
                        <a:pt x="944" y="12996"/>
                        <a:pt x="980" y="13032"/>
                        <a:pt x="980" y="13032"/>
                      </a:cubicBezTo>
                      <a:lnTo>
                        <a:pt x="980" y="14308"/>
                      </a:lnTo>
                      <a:lnTo>
                        <a:pt x="117" y="15090"/>
                      </a:lnTo>
                      <a:lnTo>
                        <a:pt x="117" y="12996"/>
                      </a:lnTo>
                      <a:lnTo>
                        <a:pt x="1052" y="12133"/>
                      </a:lnTo>
                      <a:lnTo>
                        <a:pt x="1052" y="4350"/>
                      </a:lnTo>
                      <a:lnTo>
                        <a:pt x="117" y="3523"/>
                      </a:lnTo>
                      <a:lnTo>
                        <a:pt x="117" y="153"/>
                      </a:lnTo>
                      <a:cubicBezTo>
                        <a:pt x="153" y="117"/>
                        <a:pt x="189" y="117"/>
                        <a:pt x="189" y="81"/>
                      </a:cubicBezTo>
                      <a:cubicBezTo>
                        <a:pt x="189" y="36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20"/>
                <p:cNvSpPr/>
                <p:nvPr/>
              </p:nvSpPr>
              <p:spPr>
                <a:xfrm>
                  <a:off x="6256477" y="3304664"/>
                  <a:ext cx="283182" cy="1360708"/>
                </a:xfrm>
                <a:custGeom>
                  <a:rect b="b" l="l" r="r" t="t"/>
                  <a:pathLst>
                    <a:path extrusionOk="0" h="10975" w="2284">
                      <a:moveTo>
                        <a:pt x="710" y="1"/>
                      </a:moveTo>
                      <a:cubicBezTo>
                        <a:pt x="638" y="1"/>
                        <a:pt x="638" y="1"/>
                        <a:pt x="638" y="37"/>
                      </a:cubicBezTo>
                      <a:cubicBezTo>
                        <a:pt x="638" y="109"/>
                        <a:pt x="638" y="109"/>
                        <a:pt x="710" y="109"/>
                      </a:cubicBezTo>
                      <a:lnTo>
                        <a:pt x="755" y="109"/>
                      </a:lnTo>
                      <a:lnTo>
                        <a:pt x="1609" y="936"/>
                      </a:lnTo>
                      <a:lnTo>
                        <a:pt x="1609" y="8422"/>
                      </a:lnTo>
                      <a:lnTo>
                        <a:pt x="117" y="9815"/>
                      </a:lnTo>
                      <a:lnTo>
                        <a:pt x="117" y="9321"/>
                      </a:lnTo>
                      <a:lnTo>
                        <a:pt x="1277" y="8242"/>
                      </a:lnTo>
                      <a:lnTo>
                        <a:pt x="1277" y="1277"/>
                      </a:lnTo>
                      <a:cubicBezTo>
                        <a:pt x="1313" y="1277"/>
                        <a:pt x="1348" y="1232"/>
                        <a:pt x="1348" y="1232"/>
                      </a:cubicBezTo>
                      <a:cubicBezTo>
                        <a:pt x="1348" y="1196"/>
                        <a:pt x="1313" y="1160"/>
                        <a:pt x="1277" y="1160"/>
                      </a:cubicBezTo>
                      <a:cubicBezTo>
                        <a:pt x="1205" y="1160"/>
                        <a:pt x="1160" y="1196"/>
                        <a:pt x="1160" y="1232"/>
                      </a:cubicBezTo>
                      <a:cubicBezTo>
                        <a:pt x="1160" y="1232"/>
                        <a:pt x="1205" y="1277"/>
                        <a:pt x="1241" y="1277"/>
                      </a:cubicBezTo>
                      <a:lnTo>
                        <a:pt x="1241" y="8242"/>
                      </a:lnTo>
                      <a:lnTo>
                        <a:pt x="117" y="9249"/>
                      </a:lnTo>
                      <a:lnTo>
                        <a:pt x="117" y="7523"/>
                      </a:lnTo>
                      <a:cubicBezTo>
                        <a:pt x="153" y="7487"/>
                        <a:pt x="153" y="7487"/>
                        <a:pt x="153" y="7451"/>
                      </a:cubicBezTo>
                      <a:cubicBezTo>
                        <a:pt x="153" y="7415"/>
                        <a:pt x="153" y="7379"/>
                        <a:pt x="81" y="7379"/>
                      </a:cubicBezTo>
                      <a:cubicBezTo>
                        <a:pt x="36" y="7379"/>
                        <a:pt x="0" y="7415"/>
                        <a:pt x="0" y="7451"/>
                      </a:cubicBezTo>
                      <a:cubicBezTo>
                        <a:pt x="0" y="7487"/>
                        <a:pt x="36" y="7487"/>
                        <a:pt x="81" y="7523"/>
                      </a:cubicBezTo>
                      <a:lnTo>
                        <a:pt x="81" y="10974"/>
                      </a:lnTo>
                      <a:lnTo>
                        <a:pt x="117" y="10974"/>
                      </a:lnTo>
                      <a:lnTo>
                        <a:pt x="117" y="9887"/>
                      </a:lnTo>
                      <a:lnTo>
                        <a:pt x="2247" y="7937"/>
                      </a:lnTo>
                      <a:lnTo>
                        <a:pt x="2247" y="5133"/>
                      </a:lnTo>
                      <a:cubicBezTo>
                        <a:pt x="2247" y="5133"/>
                        <a:pt x="2283" y="5097"/>
                        <a:pt x="2283" y="5052"/>
                      </a:cubicBezTo>
                      <a:cubicBezTo>
                        <a:pt x="2283" y="5016"/>
                        <a:pt x="2247" y="5016"/>
                        <a:pt x="2211" y="5016"/>
                      </a:cubicBezTo>
                      <a:cubicBezTo>
                        <a:pt x="2175" y="5016"/>
                        <a:pt x="2139" y="5016"/>
                        <a:pt x="2139" y="5052"/>
                      </a:cubicBezTo>
                      <a:cubicBezTo>
                        <a:pt x="2139" y="5097"/>
                        <a:pt x="2139" y="5133"/>
                        <a:pt x="2175" y="5133"/>
                      </a:cubicBezTo>
                      <a:lnTo>
                        <a:pt x="2175" y="7901"/>
                      </a:lnTo>
                      <a:lnTo>
                        <a:pt x="1690" y="8350"/>
                      </a:lnTo>
                      <a:lnTo>
                        <a:pt x="1690" y="936"/>
                      </a:lnTo>
                      <a:lnTo>
                        <a:pt x="791" y="73"/>
                      </a:lnTo>
                      <a:lnTo>
                        <a:pt x="791" y="37"/>
                      </a:lnTo>
                      <a:cubicBezTo>
                        <a:pt x="791" y="1"/>
                        <a:pt x="755" y="1"/>
                        <a:pt x="71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20"/>
                <p:cNvSpPr/>
                <p:nvPr/>
              </p:nvSpPr>
              <p:spPr>
                <a:xfrm>
                  <a:off x="6200808" y="3930900"/>
                  <a:ext cx="18970" cy="734472"/>
                </a:xfrm>
                <a:custGeom>
                  <a:rect b="b" l="l" r="r" t="t"/>
                  <a:pathLst>
                    <a:path extrusionOk="0" h="5924" w="153">
                      <a:moveTo>
                        <a:pt x="81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117" y="5923"/>
                      </a:lnTo>
                      <a:lnTo>
                        <a:pt x="117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20"/>
                <p:cNvSpPr/>
                <p:nvPr/>
              </p:nvSpPr>
              <p:spPr>
                <a:xfrm>
                  <a:off x="4942732" y="3109764"/>
                  <a:ext cx="134896" cy="1555608"/>
                </a:xfrm>
                <a:custGeom>
                  <a:rect b="b" l="l" r="r" t="t"/>
                  <a:pathLst>
                    <a:path extrusionOk="0" h="12547" w="1088">
                      <a:moveTo>
                        <a:pt x="1016" y="0"/>
                      </a:moveTo>
                      <a:cubicBezTo>
                        <a:pt x="971" y="0"/>
                        <a:pt x="935" y="36"/>
                        <a:pt x="935" y="72"/>
                      </a:cubicBezTo>
                      <a:cubicBezTo>
                        <a:pt x="935" y="108"/>
                        <a:pt x="935" y="153"/>
                        <a:pt x="971" y="153"/>
                      </a:cubicBezTo>
                      <a:lnTo>
                        <a:pt x="971" y="6669"/>
                      </a:lnTo>
                      <a:lnTo>
                        <a:pt x="0" y="7567"/>
                      </a:lnTo>
                      <a:lnTo>
                        <a:pt x="0" y="12546"/>
                      </a:lnTo>
                      <a:lnTo>
                        <a:pt x="72" y="12546"/>
                      </a:lnTo>
                      <a:lnTo>
                        <a:pt x="72" y="7603"/>
                      </a:lnTo>
                      <a:lnTo>
                        <a:pt x="1052" y="6705"/>
                      </a:lnTo>
                      <a:lnTo>
                        <a:pt x="1052" y="153"/>
                      </a:lnTo>
                      <a:cubicBezTo>
                        <a:pt x="1088" y="153"/>
                        <a:pt x="1088" y="108"/>
                        <a:pt x="1088" y="72"/>
                      </a:cubicBezTo>
                      <a:cubicBezTo>
                        <a:pt x="1088" y="36"/>
                        <a:pt x="1052" y="0"/>
                        <a:pt x="101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20"/>
                <p:cNvSpPr/>
                <p:nvPr/>
              </p:nvSpPr>
              <p:spPr>
                <a:xfrm>
                  <a:off x="6772379" y="3309128"/>
                  <a:ext cx="129440" cy="1356245"/>
                </a:xfrm>
                <a:custGeom>
                  <a:rect b="b" l="l" r="r" t="t"/>
                  <a:pathLst>
                    <a:path extrusionOk="0" h="10939" w="1044">
                      <a:moveTo>
                        <a:pt x="72" y="1"/>
                      </a:moveTo>
                      <a:cubicBezTo>
                        <a:pt x="36" y="1"/>
                        <a:pt x="1" y="37"/>
                        <a:pt x="1" y="73"/>
                      </a:cubicBezTo>
                      <a:cubicBezTo>
                        <a:pt x="1" y="118"/>
                        <a:pt x="36" y="118"/>
                        <a:pt x="36" y="154"/>
                      </a:cubicBezTo>
                      <a:lnTo>
                        <a:pt x="36" y="3524"/>
                      </a:lnTo>
                      <a:lnTo>
                        <a:pt x="971" y="4387"/>
                      </a:lnTo>
                      <a:lnTo>
                        <a:pt x="971" y="7451"/>
                      </a:lnTo>
                      <a:lnTo>
                        <a:pt x="36" y="8314"/>
                      </a:lnTo>
                      <a:lnTo>
                        <a:pt x="36" y="10938"/>
                      </a:lnTo>
                      <a:lnTo>
                        <a:pt x="108" y="10938"/>
                      </a:lnTo>
                      <a:lnTo>
                        <a:pt x="108" y="8314"/>
                      </a:lnTo>
                      <a:lnTo>
                        <a:pt x="1043" y="7451"/>
                      </a:lnTo>
                      <a:lnTo>
                        <a:pt x="1043" y="4342"/>
                      </a:lnTo>
                      <a:lnTo>
                        <a:pt x="108" y="3488"/>
                      </a:lnTo>
                      <a:lnTo>
                        <a:pt x="108" y="154"/>
                      </a:lnTo>
                      <a:cubicBezTo>
                        <a:pt x="144" y="118"/>
                        <a:pt x="144" y="118"/>
                        <a:pt x="144" y="73"/>
                      </a:cubicBezTo>
                      <a:cubicBezTo>
                        <a:pt x="144" y="37"/>
                        <a:pt x="108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8" name="Google Shape;998;p20"/>
              <p:cNvGrpSpPr/>
              <p:nvPr/>
            </p:nvGrpSpPr>
            <p:grpSpPr>
              <a:xfrm>
                <a:off x="5143499" y="3460729"/>
                <a:ext cx="5143232" cy="1682777"/>
                <a:chOff x="713356" y="2640614"/>
                <a:chExt cx="6188463" cy="2024758"/>
              </a:xfrm>
            </p:grpSpPr>
            <p:sp>
              <p:nvSpPr>
                <p:cNvPr id="999" name="Google Shape;999;p20"/>
                <p:cNvSpPr/>
                <p:nvPr/>
              </p:nvSpPr>
              <p:spPr>
                <a:xfrm>
                  <a:off x="3169251" y="3444021"/>
                  <a:ext cx="134896" cy="1221352"/>
                </a:xfrm>
                <a:custGeom>
                  <a:rect b="b" l="l" r="r" t="t"/>
                  <a:pathLst>
                    <a:path extrusionOk="0" h="9851" w="1088">
                      <a:moveTo>
                        <a:pt x="1007" y="0"/>
                      </a:moveTo>
                      <a:cubicBezTo>
                        <a:pt x="935" y="0"/>
                        <a:pt x="899" y="36"/>
                        <a:pt x="899" y="72"/>
                      </a:cubicBezTo>
                      <a:lnTo>
                        <a:pt x="935" y="108"/>
                      </a:lnTo>
                      <a:lnTo>
                        <a:pt x="0" y="935"/>
                      </a:lnTo>
                      <a:lnTo>
                        <a:pt x="0" y="9850"/>
                      </a:lnTo>
                      <a:lnTo>
                        <a:pt x="72" y="9850"/>
                      </a:lnTo>
                      <a:lnTo>
                        <a:pt x="72" y="935"/>
                      </a:lnTo>
                      <a:lnTo>
                        <a:pt x="971" y="153"/>
                      </a:lnTo>
                      <a:lnTo>
                        <a:pt x="1007" y="153"/>
                      </a:lnTo>
                      <a:cubicBezTo>
                        <a:pt x="1043" y="153"/>
                        <a:pt x="1088" y="108"/>
                        <a:pt x="1088" y="72"/>
                      </a:cubicBezTo>
                      <a:cubicBezTo>
                        <a:pt x="1088" y="36"/>
                        <a:pt x="1043" y="0"/>
                        <a:pt x="100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20"/>
                <p:cNvSpPr/>
                <p:nvPr/>
              </p:nvSpPr>
              <p:spPr>
                <a:xfrm>
                  <a:off x="3094488" y="3276892"/>
                  <a:ext cx="116050" cy="1388480"/>
                </a:xfrm>
                <a:custGeom>
                  <a:rect b="b" l="l" r="r" t="t"/>
                  <a:pathLst>
                    <a:path extrusionOk="0" h="11199" w="936">
                      <a:moveTo>
                        <a:pt x="73" y="0"/>
                      </a:moveTo>
                      <a:cubicBezTo>
                        <a:pt x="37" y="0"/>
                        <a:pt x="1" y="36"/>
                        <a:pt x="1" y="72"/>
                      </a:cubicBezTo>
                      <a:cubicBezTo>
                        <a:pt x="1" y="108"/>
                        <a:pt x="37" y="153"/>
                        <a:pt x="73" y="153"/>
                      </a:cubicBezTo>
                      <a:lnTo>
                        <a:pt x="118" y="153"/>
                      </a:lnTo>
                      <a:lnTo>
                        <a:pt x="900" y="863"/>
                      </a:lnTo>
                      <a:lnTo>
                        <a:pt x="900" y="1312"/>
                      </a:lnTo>
                      <a:lnTo>
                        <a:pt x="73" y="2094"/>
                      </a:lnTo>
                      <a:lnTo>
                        <a:pt x="73" y="11198"/>
                      </a:lnTo>
                      <a:lnTo>
                        <a:pt x="118" y="11198"/>
                      </a:lnTo>
                      <a:lnTo>
                        <a:pt x="118" y="2130"/>
                      </a:lnTo>
                      <a:lnTo>
                        <a:pt x="936" y="1348"/>
                      </a:lnTo>
                      <a:lnTo>
                        <a:pt x="936" y="827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0"/>
                        <a:pt x="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20"/>
                <p:cNvSpPr/>
                <p:nvPr/>
              </p:nvSpPr>
              <p:spPr>
                <a:xfrm>
                  <a:off x="2848254" y="3230027"/>
                  <a:ext cx="135020" cy="1435345"/>
                </a:xfrm>
                <a:custGeom>
                  <a:rect b="b" l="l" r="r" t="t"/>
                  <a:pathLst>
                    <a:path extrusionOk="0" h="11577" w="1089">
                      <a:moveTo>
                        <a:pt x="1016" y="1"/>
                      </a:moveTo>
                      <a:cubicBezTo>
                        <a:pt x="980" y="1"/>
                        <a:pt x="935" y="37"/>
                        <a:pt x="935" y="82"/>
                      </a:cubicBezTo>
                      <a:cubicBezTo>
                        <a:pt x="935" y="118"/>
                        <a:pt x="935" y="154"/>
                        <a:pt x="980" y="154"/>
                      </a:cubicBezTo>
                      <a:lnTo>
                        <a:pt x="980" y="5878"/>
                      </a:lnTo>
                      <a:lnTo>
                        <a:pt x="1" y="6777"/>
                      </a:lnTo>
                      <a:lnTo>
                        <a:pt x="1" y="11576"/>
                      </a:lnTo>
                      <a:lnTo>
                        <a:pt x="82" y="11576"/>
                      </a:lnTo>
                      <a:lnTo>
                        <a:pt x="82" y="6822"/>
                      </a:lnTo>
                      <a:lnTo>
                        <a:pt x="1052" y="5923"/>
                      </a:lnTo>
                      <a:lnTo>
                        <a:pt x="1052" y="154"/>
                      </a:lnTo>
                      <a:cubicBezTo>
                        <a:pt x="1088" y="154"/>
                        <a:pt x="1088" y="118"/>
                        <a:pt x="1088" y="82"/>
                      </a:cubicBezTo>
                      <a:cubicBezTo>
                        <a:pt x="1088" y="37"/>
                        <a:pt x="1052" y="1"/>
                        <a:pt x="101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20"/>
                <p:cNvSpPr/>
                <p:nvPr/>
              </p:nvSpPr>
              <p:spPr>
                <a:xfrm>
                  <a:off x="2959716" y="4391123"/>
                  <a:ext cx="111587" cy="274249"/>
                </a:xfrm>
                <a:custGeom>
                  <a:rect b="b" l="l" r="r" t="t"/>
                  <a:pathLst>
                    <a:path extrusionOk="0" h="2212" w="900">
                      <a:moveTo>
                        <a:pt x="81" y="0"/>
                      </a:moveTo>
                      <a:cubicBezTo>
                        <a:pt x="36" y="0"/>
                        <a:pt x="0" y="36"/>
                        <a:pt x="0" y="72"/>
                      </a:cubicBezTo>
                      <a:cubicBezTo>
                        <a:pt x="0" y="108"/>
                        <a:pt x="36" y="153"/>
                        <a:pt x="81" y="153"/>
                      </a:cubicBezTo>
                      <a:lnTo>
                        <a:pt x="81" y="1537"/>
                      </a:lnTo>
                      <a:lnTo>
                        <a:pt x="791" y="2211"/>
                      </a:lnTo>
                      <a:lnTo>
                        <a:pt x="899" y="2211"/>
                      </a:lnTo>
                      <a:lnTo>
                        <a:pt x="153" y="1501"/>
                      </a:lnTo>
                      <a:lnTo>
                        <a:pt x="153" y="108"/>
                      </a:lnTo>
                      <a:lnTo>
                        <a:pt x="153" y="72"/>
                      </a:lnTo>
                      <a:cubicBezTo>
                        <a:pt x="153" y="36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20"/>
                <p:cNvSpPr/>
                <p:nvPr/>
              </p:nvSpPr>
              <p:spPr>
                <a:xfrm>
                  <a:off x="3493472" y="4219531"/>
                  <a:ext cx="19094" cy="445841"/>
                </a:xfrm>
                <a:custGeom>
                  <a:rect b="b" l="l" r="r" t="t"/>
                  <a:pathLst>
                    <a:path extrusionOk="0" h="3596" w="154">
                      <a:moveTo>
                        <a:pt x="81" y="0"/>
                      </a:moveTo>
                      <a:cubicBezTo>
                        <a:pt x="45" y="0"/>
                        <a:pt x="0" y="36"/>
                        <a:pt x="0" y="72"/>
                      </a:cubicBezTo>
                      <a:cubicBezTo>
                        <a:pt x="0" y="108"/>
                        <a:pt x="0" y="108"/>
                        <a:pt x="45" y="144"/>
                      </a:cubicBezTo>
                      <a:lnTo>
                        <a:pt x="45" y="3595"/>
                      </a:lnTo>
                      <a:lnTo>
                        <a:pt x="117" y="3595"/>
                      </a:lnTo>
                      <a:lnTo>
                        <a:pt x="117" y="144"/>
                      </a:lnTo>
                      <a:cubicBezTo>
                        <a:pt x="117" y="108"/>
                        <a:pt x="153" y="108"/>
                        <a:pt x="153" y="72"/>
                      </a:cubicBezTo>
                      <a:cubicBezTo>
                        <a:pt x="153" y="36"/>
                        <a:pt x="117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20"/>
                <p:cNvSpPr/>
                <p:nvPr/>
              </p:nvSpPr>
              <p:spPr>
                <a:xfrm>
                  <a:off x="3837778" y="2812206"/>
                  <a:ext cx="274255" cy="1853166"/>
                </a:xfrm>
                <a:custGeom>
                  <a:rect b="b" l="l" r="r" t="t"/>
                  <a:pathLst>
                    <a:path extrusionOk="0" h="14947" w="2212">
                      <a:moveTo>
                        <a:pt x="2130" y="1"/>
                      </a:moveTo>
                      <a:cubicBezTo>
                        <a:pt x="2058" y="1"/>
                        <a:pt x="2023" y="37"/>
                        <a:pt x="2023" y="81"/>
                      </a:cubicBezTo>
                      <a:cubicBezTo>
                        <a:pt x="2023" y="117"/>
                        <a:pt x="2058" y="153"/>
                        <a:pt x="2094" y="153"/>
                      </a:cubicBezTo>
                      <a:lnTo>
                        <a:pt x="2094" y="5618"/>
                      </a:lnTo>
                      <a:lnTo>
                        <a:pt x="1160" y="6480"/>
                      </a:lnTo>
                      <a:lnTo>
                        <a:pt x="1160" y="13859"/>
                      </a:lnTo>
                      <a:lnTo>
                        <a:pt x="0" y="14946"/>
                      </a:lnTo>
                      <a:lnTo>
                        <a:pt x="72" y="14946"/>
                      </a:lnTo>
                      <a:lnTo>
                        <a:pt x="1232" y="13895"/>
                      </a:lnTo>
                      <a:lnTo>
                        <a:pt x="1232" y="6480"/>
                      </a:lnTo>
                      <a:lnTo>
                        <a:pt x="2130" y="5653"/>
                      </a:lnTo>
                      <a:lnTo>
                        <a:pt x="2130" y="153"/>
                      </a:lnTo>
                      <a:cubicBezTo>
                        <a:pt x="2166" y="153"/>
                        <a:pt x="2211" y="117"/>
                        <a:pt x="2211" y="81"/>
                      </a:cubicBezTo>
                      <a:cubicBezTo>
                        <a:pt x="2211" y="37"/>
                        <a:pt x="2166" y="1"/>
                        <a:pt x="21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20"/>
                <p:cNvSpPr/>
                <p:nvPr/>
              </p:nvSpPr>
              <p:spPr>
                <a:xfrm>
                  <a:off x="3499051" y="2859071"/>
                  <a:ext cx="380014" cy="1806301"/>
                </a:xfrm>
                <a:custGeom>
                  <a:rect b="b" l="l" r="r" t="t"/>
                  <a:pathLst>
                    <a:path extrusionOk="0" h="14569" w="3065">
                      <a:moveTo>
                        <a:pt x="971" y="0"/>
                      </a:moveTo>
                      <a:cubicBezTo>
                        <a:pt x="935" y="0"/>
                        <a:pt x="899" y="36"/>
                        <a:pt x="899" y="72"/>
                      </a:cubicBezTo>
                      <a:cubicBezTo>
                        <a:pt x="899" y="108"/>
                        <a:pt x="899" y="108"/>
                        <a:pt x="935" y="153"/>
                      </a:cubicBezTo>
                      <a:lnTo>
                        <a:pt x="935" y="3478"/>
                      </a:lnTo>
                      <a:lnTo>
                        <a:pt x="0" y="4341"/>
                      </a:lnTo>
                      <a:lnTo>
                        <a:pt x="0" y="7450"/>
                      </a:lnTo>
                      <a:lnTo>
                        <a:pt x="935" y="8313"/>
                      </a:lnTo>
                      <a:lnTo>
                        <a:pt x="935" y="14568"/>
                      </a:lnTo>
                      <a:lnTo>
                        <a:pt x="971" y="14568"/>
                      </a:lnTo>
                      <a:lnTo>
                        <a:pt x="971" y="13103"/>
                      </a:lnTo>
                      <a:lnTo>
                        <a:pt x="2130" y="12061"/>
                      </a:lnTo>
                      <a:lnTo>
                        <a:pt x="2130" y="8610"/>
                      </a:lnTo>
                      <a:lnTo>
                        <a:pt x="3065" y="7747"/>
                      </a:lnTo>
                      <a:lnTo>
                        <a:pt x="3065" y="4646"/>
                      </a:lnTo>
                      <a:lnTo>
                        <a:pt x="2130" y="3784"/>
                      </a:lnTo>
                      <a:lnTo>
                        <a:pt x="2130" y="413"/>
                      </a:lnTo>
                      <a:cubicBezTo>
                        <a:pt x="2166" y="413"/>
                        <a:pt x="2202" y="377"/>
                        <a:pt x="2202" y="377"/>
                      </a:cubicBezTo>
                      <a:cubicBezTo>
                        <a:pt x="2202" y="333"/>
                        <a:pt x="2166" y="297"/>
                        <a:pt x="2130" y="297"/>
                      </a:cubicBezTo>
                      <a:cubicBezTo>
                        <a:pt x="2058" y="297"/>
                        <a:pt x="2022" y="333"/>
                        <a:pt x="2022" y="377"/>
                      </a:cubicBezTo>
                      <a:cubicBezTo>
                        <a:pt x="2022" y="377"/>
                        <a:pt x="2058" y="413"/>
                        <a:pt x="2094" y="413"/>
                      </a:cubicBezTo>
                      <a:lnTo>
                        <a:pt x="2094" y="3820"/>
                      </a:lnTo>
                      <a:lnTo>
                        <a:pt x="3029" y="4646"/>
                      </a:lnTo>
                      <a:lnTo>
                        <a:pt x="3029" y="7747"/>
                      </a:lnTo>
                      <a:lnTo>
                        <a:pt x="2094" y="8574"/>
                      </a:lnTo>
                      <a:lnTo>
                        <a:pt x="2094" y="12016"/>
                      </a:lnTo>
                      <a:lnTo>
                        <a:pt x="971" y="13031"/>
                      </a:lnTo>
                      <a:lnTo>
                        <a:pt x="971" y="11836"/>
                      </a:lnTo>
                      <a:lnTo>
                        <a:pt x="1528" y="11342"/>
                      </a:lnTo>
                      <a:lnTo>
                        <a:pt x="1528" y="2849"/>
                      </a:lnTo>
                      <a:cubicBezTo>
                        <a:pt x="1573" y="2849"/>
                        <a:pt x="1573" y="2804"/>
                        <a:pt x="1573" y="2768"/>
                      </a:cubicBezTo>
                      <a:cubicBezTo>
                        <a:pt x="1573" y="2732"/>
                        <a:pt x="1573" y="2696"/>
                        <a:pt x="1492" y="2696"/>
                      </a:cubicBezTo>
                      <a:cubicBezTo>
                        <a:pt x="1456" y="2696"/>
                        <a:pt x="1420" y="2732"/>
                        <a:pt x="1420" y="2768"/>
                      </a:cubicBezTo>
                      <a:cubicBezTo>
                        <a:pt x="1420" y="2804"/>
                        <a:pt x="1456" y="2849"/>
                        <a:pt x="1492" y="2849"/>
                      </a:cubicBezTo>
                      <a:lnTo>
                        <a:pt x="1492" y="11306"/>
                      </a:lnTo>
                      <a:lnTo>
                        <a:pt x="971" y="11755"/>
                      </a:lnTo>
                      <a:lnTo>
                        <a:pt x="971" y="6327"/>
                      </a:lnTo>
                      <a:cubicBezTo>
                        <a:pt x="1007" y="6327"/>
                        <a:pt x="1043" y="6291"/>
                        <a:pt x="1043" y="6255"/>
                      </a:cubicBezTo>
                      <a:cubicBezTo>
                        <a:pt x="1043" y="6219"/>
                        <a:pt x="1007" y="6174"/>
                        <a:pt x="971" y="6174"/>
                      </a:cubicBezTo>
                      <a:cubicBezTo>
                        <a:pt x="935" y="6174"/>
                        <a:pt x="899" y="6219"/>
                        <a:pt x="899" y="6255"/>
                      </a:cubicBezTo>
                      <a:cubicBezTo>
                        <a:pt x="899" y="6291"/>
                        <a:pt x="899" y="6327"/>
                        <a:pt x="935" y="6327"/>
                      </a:cubicBezTo>
                      <a:lnTo>
                        <a:pt x="935" y="8241"/>
                      </a:lnTo>
                      <a:lnTo>
                        <a:pt x="72" y="7450"/>
                      </a:lnTo>
                      <a:lnTo>
                        <a:pt x="72" y="4377"/>
                      </a:lnTo>
                      <a:lnTo>
                        <a:pt x="971" y="3523"/>
                      </a:lnTo>
                      <a:lnTo>
                        <a:pt x="971" y="153"/>
                      </a:lnTo>
                      <a:cubicBezTo>
                        <a:pt x="1007" y="108"/>
                        <a:pt x="1043" y="108"/>
                        <a:pt x="1043" y="72"/>
                      </a:cubicBezTo>
                      <a:cubicBezTo>
                        <a:pt x="1043" y="36"/>
                        <a:pt x="1007" y="0"/>
                        <a:pt x="97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20"/>
                <p:cNvSpPr/>
                <p:nvPr/>
              </p:nvSpPr>
              <p:spPr>
                <a:xfrm>
                  <a:off x="3326340" y="3949869"/>
                  <a:ext cx="186225" cy="715503"/>
                </a:xfrm>
                <a:custGeom>
                  <a:rect b="b" l="l" r="r" t="t"/>
                  <a:pathLst>
                    <a:path extrusionOk="0" h="5771" w="1502">
                      <a:moveTo>
                        <a:pt x="1429" y="0"/>
                      </a:moveTo>
                      <a:cubicBezTo>
                        <a:pt x="1393" y="0"/>
                        <a:pt x="1348" y="36"/>
                        <a:pt x="1348" y="72"/>
                      </a:cubicBezTo>
                      <a:cubicBezTo>
                        <a:pt x="1348" y="117"/>
                        <a:pt x="1348" y="117"/>
                        <a:pt x="1393" y="117"/>
                      </a:cubicBezTo>
                      <a:lnTo>
                        <a:pt x="1393" y="710"/>
                      </a:lnTo>
                      <a:lnTo>
                        <a:pt x="944" y="1124"/>
                      </a:lnTo>
                      <a:lnTo>
                        <a:pt x="944" y="4872"/>
                      </a:lnTo>
                      <a:lnTo>
                        <a:pt x="0" y="5689"/>
                      </a:lnTo>
                      <a:lnTo>
                        <a:pt x="0" y="5770"/>
                      </a:lnTo>
                      <a:lnTo>
                        <a:pt x="81" y="5770"/>
                      </a:lnTo>
                      <a:lnTo>
                        <a:pt x="81" y="5734"/>
                      </a:lnTo>
                      <a:lnTo>
                        <a:pt x="1016" y="4872"/>
                      </a:lnTo>
                      <a:lnTo>
                        <a:pt x="1016" y="1124"/>
                      </a:lnTo>
                      <a:lnTo>
                        <a:pt x="1465" y="710"/>
                      </a:lnTo>
                      <a:lnTo>
                        <a:pt x="1465" y="117"/>
                      </a:lnTo>
                      <a:cubicBezTo>
                        <a:pt x="1465" y="117"/>
                        <a:pt x="1501" y="117"/>
                        <a:pt x="1501" y="72"/>
                      </a:cubicBezTo>
                      <a:cubicBezTo>
                        <a:pt x="1501" y="36"/>
                        <a:pt x="1465" y="0"/>
                        <a:pt x="14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20"/>
                <p:cNvSpPr/>
                <p:nvPr/>
              </p:nvSpPr>
              <p:spPr>
                <a:xfrm>
                  <a:off x="3276126" y="3248996"/>
                  <a:ext cx="129440" cy="1416376"/>
                </a:xfrm>
                <a:custGeom>
                  <a:rect b="b" l="l" r="r" t="t"/>
                  <a:pathLst>
                    <a:path extrusionOk="0" h="11424" w="1044">
                      <a:moveTo>
                        <a:pt x="971" y="1"/>
                      </a:moveTo>
                      <a:cubicBezTo>
                        <a:pt x="900" y="1"/>
                        <a:pt x="855" y="36"/>
                        <a:pt x="855" y="72"/>
                      </a:cubicBezTo>
                      <a:cubicBezTo>
                        <a:pt x="855" y="108"/>
                        <a:pt x="900" y="153"/>
                        <a:pt x="936" y="153"/>
                      </a:cubicBezTo>
                      <a:lnTo>
                        <a:pt x="936" y="10300"/>
                      </a:lnTo>
                      <a:lnTo>
                        <a:pt x="1" y="11163"/>
                      </a:lnTo>
                      <a:lnTo>
                        <a:pt x="1" y="11423"/>
                      </a:lnTo>
                      <a:lnTo>
                        <a:pt x="73" y="11423"/>
                      </a:lnTo>
                      <a:lnTo>
                        <a:pt x="73" y="11163"/>
                      </a:lnTo>
                      <a:lnTo>
                        <a:pt x="971" y="10336"/>
                      </a:lnTo>
                      <a:lnTo>
                        <a:pt x="971" y="153"/>
                      </a:lnTo>
                      <a:cubicBezTo>
                        <a:pt x="1007" y="153"/>
                        <a:pt x="1043" y="108"/>
                        <a:pt x="1043" y="72"/>
                      </a:cubicBezTo>
                      <a:cubicBezTo>
                        <a:pt x="1043" y="36"/>
                        <a:pt x="1007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20"/>
                <p:cNvSpPr/>
                <p:nvPr/>
              </p:nvSpPr>
              <p:spPr>
                <a:xfrm>
                  <a:off x="2904047" y="4232921"/>
                  <a:ext cx="79226" cy="432451"/>
                </a:xfrm>
                <a:custGeom>
                  <a:rect b="b" l="l" r="r" t="t"/>
                  <a:pathLst>
                    <a:path extrusionOk="0" h="3488" w="639">
                      <a:moveTo>
                        <a:pt x="81" y="0"/>
                      </a:moveTo>
                      <a:cubicBezTo>
                        <a:pt x="36" y="0"/>
                        <a:pt x="0" y="0"/>
                        <a:pt x="0" y="81"/>
                      </a:cubicBezTo>
                      <a:cubicBezTo>
                        <a:pt x="0" y="81"/>
                        <a:pt x="36" y="117"/>
                        <a:pt x="81" y="117"/>
                      </a:cubicBezTo>
                      <a:lnTo>
                        <a:pt x="81" y="3002"/>
                      </a:lnTo>
                      <a:lnTo>
                        <a:pt x="566" y="3487"/>
                      </a:lnTo>
                      <a:lnTo>
                        <a:pt x="638" y="3487"/>
                      </a:lnTo>
                      <a:lnTo>
                        <a:pt x="117" y="3002"/>
                      </a:lnTo>
                      <a:lnTo>
                        <a:pt x="117" y="117"/>
                      </a:lnTo>
                      <a:cubicBezTo>
                        <a:pt x="153" y="117"/>
                        <a:pt x="189" y="81"/>
                        <a:pt x="189" y="81"/>
                      </a:cubicBezTo>
                      <a:cubicBezTo>
                        <a:pt x="189" y="0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20"/>
                <p:cNvSpPr/>
                <p:nvPr/>
              </p:nvSpPr>
              <p:spPr>
                <a:xfrm>
                  <a:off x="3549141" y="4391123"/>
                  <a:ext cx="19094" cy="274249"/>
                </a:xfrm>
                <a:custGeom>
                  <a:rect b="b" l="l" r="r" t="t"/>
                  <a:pathLst>
                    <a:path extrusionOk="0" h="2212" w="154">
                      <a:moveTo>
                        <a:pt x="82" y="0"/>
                      </a:moveTo>
                      <a:cubicBezTo>
                        <a:pt x="46" y="0"/>
                        <a:pt x="1" y="36"/>
                        <a:pt x="1" y="72"/>
                      </a:cubicBezTo>
                      <a:cubicBezTo>
                        <a:pt x="1" y="72"/>
                        <a:pt x="46" y="108"/>
                        <a:pt x="82" y="108"/>
                      </a:cubicBezTo>
                      <a:lnTo>
                        <a:pt x="82" y="2211"/>
                      </a:lnTo>
                      <a:lnTo>
                        <a:pt x="118" y="2211"/>
                      </a:lnTo>
                      <a:lnTo>
                        <a:pt x="118" y="108"/>
                      </a:lnTo>
                      <a:cubicBezTo>
                        <a:pt x="153" y="108"/>
                        <a:pt x="153" y="72"/>
                        <a:pt x="153" y="72"/>
                      </a:cubicBezTo>
                      <a:cubicBezTo>
                        <a:pt x="153" y="36"/>
                        <a:pt x="118" y="0"/>
                        <a:pt x="8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20"/>
                <p:cNvSpPr/>
                <p:nvPr/>
              </p:nvSpPr>
              <p:spPr>
                <a:xfrm>
                  <a:off x="2727988" y="3666817"/>
                  <a:ext cx="134896" cy="998555"/>
                </a:xfrm>
                <a:custGeom>
                  <a:rect b="b" l="l" r="r" t="t"/>
                  <a:pathLst>
                    <a:path extrusionOk="0" h="8054" w="1088">
                      <a:moveTo>
                        <a:pt x="1007" y="1"/>
                      </a:moveTo>
                      <a:cubicBezTo>
                        <a:pt x="971" y="1"/>
                        <a:pt x="935" y="37"/>
                        <a:pt x="935" y="73"/>
                      </a:cubicBezTo>
                      <a:cubicBezTo>
                        <a:pt x="935" y="109"/>
                        <a:pt x="935" y="109"/>
                        <a:pt x="971" y="154"/>
                      </a:cubicBezTo>
                      <a:lnTo>
                        <a:pt x="971" y="2023"/>
                      </a:lnTo>
                      <a:lnTo>
                        <a:pt x="0" y="2886"/>
                      </a:lnTo>
                      <a:lnTo>
                        <a:pt x="0" y="8053"/>
                      </a:lnTo>
                      <a:lnTo>
                        <a:pt x="72" y="8053"/>
                      </a:lnTo>
                      <a:lnTo>
                        <a:pt x="72" y="2922"/>
                      </a:lnTo>
                      <a:lnTo>
                        <a:pt x="1052" y="2023"/>
                      </a:lnTo>
                      <a:lnTo>
                        <a:pt x="1052" y="154"/>
                      </a:lnTo>
                      <a:cubicBezTo>
                        <a:pt x="1088" y="109"/>
                        <a:pt x="1088" y="109"/>
                        <a:pt x="1088" y="73"/>
                      </a:cubicBezTo>
                      <a:cubicBezTo>
                        <a:pt x="1088" y="37"/>
                        <a:pt x="1052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20"/>
                <p:cNvSpPr/>
                <p:nvPr/>
              </p:nvSpPr>
              <p:spPr>
                <a:xfrm>
                  <a:off x="842548" y="3857378"/>
                  <a:ext cx="121629" cy="807994"/>
                </a:xfrm>
                <a:custGeom>
                  <a:rect b="b" l="l" r="r" t="t"/>
                  <a:pathLst>
                    <a:path extrusionOk="0" h="6517" w="981">
                      <a:moveTo>
                        <a:pt x="899" y="1"/>
                      </a:moveTo>
                      <a:cubicBezTo>
                        <a:pt x="827" y="1"/>
                        <a:pt x="827" y="36"/>
                        <a:pt x="827" y="72"/>
                      </a:cubicBezTo>
                      <a:lnTo>
                        <a:pt x="827" y="108"/>
                      </a:lnTo>
                      <a:lnTo>
                        <a:pt x="1" y="818"/>
                      </a:lnTo>
                      <a:lnTo>
                        <a:pt x="1" y="1349"/>
                      </a:lnTo>
                      <a:lnTo>
                        <a:pt x="863" y="2095"/>
                      </a:lnTo>
                      <a:lnTo>
                        <a:pt x="863" y="6516"/>
                      </a:lnTo>
                      <a:lnTo>
                        <a:pt x="899" y="6516"/>
                      </a:lnTo>
                      <a:lnTo>
                        <a:pt x="899" y="1160"/>
                      </a:lnTo>
                      <a:cubicBezTo>
                        <a:pt x="935" y="1160"/>
                        <a:pt x="980" y="1160"/>
                        <a:pt x="980" y="1124"/>
                      </a:cubicBezTo>
                      <a:cubicBezTo>
                        <a:pt x="980" y="1088"/>
                        <a:pt x="935" y="1043"/>
                        <a:pt x="899" y="1043"/>
                      </a:cubicBezTo>
                      <a:cubicBezTo>
                        <a:pt x="827" y="1043"/>
                        <a:pt x="827" y="1088"/>
                        <a:pt x="827" y="1124"/>
                      </a:cubicBezTo>
                      <a:cubicBezTo>
                        <a:pt x="827" y="1160"/>
                        <a:pt x="827" y="1160"/>
                        <a:pt x="863" y="1160"/>
                      </a:cubicBezTo>
                      <a:lnTo>
                        <a:pt x="863" y="2023"/>
                      </a:lnTo>
                      <a:lnTo>
                        <a:pt x="82" y="1313"/>
                      </a:lnTo>
                      <a:lnTo>
                        <a:pt x="82" y="863"/>
                      </a:lnTo>
                      <a:lnTo>
                        <a:pt x="863" y="144"/>
                      </a:lnTo>
                      <a:lnTo>
                        <a:pt x="899" y="144"/>
                      </a:lnTo>
                      <a:cubicBezTo>
                        <a:pt x="935" y="144"/>
                        <a:pt x="980" y="108"/>
                        <a:pt x="980" y="72"/>
                      </a:cubicBezTo>
                      <a:cubicBezTo>
                        <a:pt x="980" y="36"/>
                        <a:pt x="935" y="1"/>
                        <a:pt x="89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20"/>
                <p:cNvSpPr/>
                <p:nvPr/>
              </p:nvSpPr>
              <p:spPr>
                <a:xfrm>
                  <a:off x="838085" y="2640614"/>
                  <a:ext cx="362284" cy="2024758"/>
                </a:xfrm>
                <a:custGeom>
                  <a:rect b="b" l="l" r="r" t="t"/>
                  <a:pathLst>
                    <a:path extrusionOk="0" h="16331" w="2922">
                      <a:moveTo>
                        <a:pt x="73" y="1"/>
                      </a:moveTo>
                      <a:cubicBezTo>
                        <a:pt x="37" y="1"/>
                        <a:pt x="1" y="36"/>
                        <a:pt x="1" y="72"/>
                      </a:cubicBezTo>
                      <a:cubicBezTo>
                        <a:pt x="1" y="117"/>
                        <a:pt x="37" y="153"/>
                        <a:pt x="73" y="153"/>
                      </a:cubicBezTo>
                      <a:lnTo>
                        <a:pt x="73" y="2849"/>
                      </a:lnTo>
                      <a:lnTo>
                        <a:pt x="522" y="3263"/>
                      </a:lnTo>
                      <a:lnTo>
                        <a:pt x="522" y="4872"/>
                      </a:lnTo>
                      <a:lnTo>
                        <a:pt x="1421" y="5734"/>
                      </a:lnTo>
                      <a:lnTo>
                        <a:pt x="1421" y="16330"/>
                      </a:lnTo>
                      <a:lnTo>
                        <a:pt x="1502" y="16330"/>
                      </a:lnTo>
                      <a:lnTo>
                        <a:pt x="1502" y="8691"/>
                      </a:lnTo>
                      <a:lnTo>
                        <a:pt x="2095" y="8125"/>
                      </a:lnTo>
                      <a:lnTo>
                        <a:pt x="2095" y="6103"/>
                      </a:lnTo>
                      <a:lnTo>
                        <a:pt x="2922" y="5357"/>
                      </a:lnTo>
                      <a:lnTo>
                        <a:pt x="2922" y="4836"/>
                      </a:lnTo>
                      <a:lnTo>
                        <a:pt x="2140" y="4081"/>
                      </a:lnTo>
                      <a:cubicBezTo>
                        <a:pt x="2140" y="4045"/>
                        <a:pt x="2095" y="4009"/>
                        <a:pt x="2059" y="4009"/>
                      </a:cubicBezTo>
                      <a:cubicBezTo>
                        <a:pt x="2023" y="4009"/>
                        <a:pt x="1987" y="4045"/>
                        <a:pt x="1987" y="4081"/>
                      </a:cubicBezTo>
                      <a:cubicBezTo>
                        <a:pt x="1987" y="4117"/>
                        <a:pt x="2023" y="4162"/>
                        <a:pt x="2059" y="4162"/>
                      </a:cubicBezTo>
                      <a:lnTo>
                        <a:pt x="2095" y="4117"/>
                      </a:lnTo>
                      <a:lnTo>
                        <a:pt x="2850" y="4872"/>
                      </a:lnTo>
                      <a:lnTo>
                        <a:pt x="2850" y="5321"/>
                      </a:lnTo>
                      <a:lnTo>
                        <a:pt x="2095" y="6031"/>
                      </a:lnTo>
                      <a:lnTo>
                        <a:pt x="2095" y="5168"/>
                      </a:lnTo>
                      <a:lnTo>
                        <a:pt x="2140" y="5132"/>
                      </a:lnTo>
                      <a:cubicBezTo>
                        <a:pt x="2140" y="5096"/>
                        <a:pt x="2095" y="5060"/>
                        <a:pt x="2059" y="5060"/>
                      </a:cubicBezTo>
                      <a:cubicBezTo>
                        <a:pt x="2023" y="5060"/>
                        <a:pt x="1987" y="5096"/>
                        <a:pt x="1987" y="5132"/>
                      </a:cubicBezTo>
                      <a:cubicBezTo>
                        <a:pt x="1987" y="5132"/>
                        <a:pt x="1987" y="5168"/>
                        <a:pt x="2023" y="5168"/>
                      </a:cubicBezTo>
                      <a:lnTo>
                        <a:pt x="2023" y="8125"/>
                      </a:lnTo>
                      <a:lnTo>
                        <a:pt x="1502" y="8610"/>
                      </a:lnTo>
                      <a:lnTo>
                        <a:pt x="1502" y="5734"/>
                      </a:lnTo>
                      <a:lnTo>
                        <a:pt x="567" y="4872"/>
                      </a:lnTo>
                      <a:lnTo>
                        <a:pt x="567" y="3218"/>
                      </a:lnTo>
                      <a:lnTo>
                        <a:pt x="118" y="2814"/>
                      </a:lnTo>
                      <a:lnTo>
                        <a:pt x="118" y="153"/>
                      </a:lnTo>
                      <a:cubicBezTo>
                        <a:pt x="153" y="153"/>
                        <a:pt x="189" y="117"/>
                        <a:pt x="189" y="72"/>
                      </a:cubicBezTo>
                      <a:cubicBezTo>
                        <a:pt x="189" y="36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20"/>
                <p:cNvSpPr/>
                <p:nvPr/>
              </p:nvSpPr>
              <p:spPr>
                <a:xfrm>
                  <a:off x="713356" y="3309128"/>
                  <a:ext cx="129316" cy="1356245"/>
                </a:xfrm>
                <a:custGeom>
                  <a:rect b="b" l="l" r="r" t="t"/>
                  <a:pathLst>
                    <a:path extrusionOk="0" h="10939" w="1043">
                      <a:moveTo>
                        <a:pt x="935" y="1"/>
                      </a:moveTo>
                      <a:cubicBezTo>
                        <a:pt x="899" y="1"/>
                        <a:pt x="854" y="37"/>
                        <a:pt x="854" y="73"/>
                      </a:cubicBezTo>
                      <a:cubicBezTo>
                        <a:pt x="854" y="118"/>
                        <a:pt x="899" y="118"/>
                        <a:pt x="935" y="154"/>
                      </a:cubicBezTo>
                      <a:lnTo>
                        <a:pt x="935" y="3488"/>
                      </a:lnTo>
                      <a:lnTo>
                        <a:pt x="0" y="4342"/>
                      </a:lnTo>
                      <a:lnTo>
                        <a:pt x="0" y="7451"/>
                      </a:lnTo>
                      <a:lnTo>
                        <a:pt x="935" y="8314"/>
                      </a:lnTo>
                      <a:lnTo>
                        <a:pt x="935" y="10938"/>
                      </a:lnTo>
                      <a:lnTo>
                        <a:pt x="971" y="10938"/>
                      </a:lnTo>
                      <a:lnTo>
                        <a:pt x="971" y="8314"/>
                      </a:lnTo>
                      <a:lnTo>
                        <a:pt x="36" y="7451"/>
                      </a:lnTo>
                      <a:lnTo>
                        <a:pt x="36" y="4387"/>
                      </a:lnTo>
                      <a:lnTo>
                        <a:pt x="971" y="3524"/>
                      </a:lnTo>
                      <a:lnTo>
                        <a:pt x="971" y="154"/>
                      </a:lnTo>
                      <a:cubicBezTo>
                        <a:pt x="1007" y="118"/>
                        <a:pt x="1043" y="118"/>
                        <a:pt x="1043" y="73"/>
                      </a:cubicBezTo>
                      <a:cubicBezTo>
                        <a:pt x="1043" y="37"/>
                        <a:pt x="1007" y="1"/>
                        <a:pt x="93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20"/>
                <p:cNvSpPr/>
                <p:nvPr/>
              </p:nvSpPr>
              <p:spPr>
                <a:xfrm>
                  <a:off x="754519" y="4024507"/>
                  <a:ext cx="135020" cy="640866"/>
                </a:xfrm>
                <a:custGeom>
                  <a:rect b="b" l="l" r="r" t="t"/>
                  <a:pathLst>
                    <a:path extrusionOk="0" h="5169" w="1089">
                      <a:moveTo>
                        <a:pt x="73" y="1"/>
                      </a:moveTo>
                      <a:cubicBezTo>
                        <a:pt x="37" y="1"/>
                        <a:pt x="1" y="37"/>
                        <a:pt x="1" y="73"/>
                      </a:cubicBezTo>
                      <a:cubicBezTo>
                        <a:pt x="1" y="108"/>
                        <a:pt x="37" y="144"/>
                        <a:pt x="73" y="144"/>
                      </a:cubicBezTo>
                      <a:lnTo>
                        <a:pt x="117" y="108"/>
                      </a:lnTo>
                      <a:lnTo>
                        <a:pt x="1016" y="935"/>
                      </a:lnTo>
                      <a:lnTo>
                        <a:pt x="1016" y="5168"/>
                      </a:lnTo>
                      <a:lnTo>
                        <a:pt x="1088" y="5168"/>
                      </a:lnTo>
                      <a:lnTo>
                        <a:pt x="1088" y="935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20"/>
                <p:cNvSpPr/>
                <p:nvPr/>
              </p:nvSpPr>
              <p:spPr>
                <a:xfrm>
                  <a:off x="2412570" y="3253460"/>
                  <a:ext cx="189573" cy="1411913"/>
                </a:xfrm>
                <a:custGeom>
                  <a:rect b="b" l="l" r="r" t="t"/>
                  <a:pathLst>
                    <a:path extrusionOk="0" h="11388" w="1529">
                      <a:moveTo>
                        <a:pt x="747" y="0"/>
                      </a:moveTo>
                      <a:cubicBezTo>
                        <a:pt x="711" y="0"/>
                        <a:pt x="675" y="36"/>
                        <a:pt x="675" y="72"/>
                      </a:cubicBezTo>
                      <a:cubicBezTo>
                        <a:pt x="675" y="72"/>
                        <a:pt x="711" y="117"/>
                        <a:pt x="711" y="153"/>
                      </a:cubicBezTo>
                      <a:lnTo>
                        <a:pt x="711" y="8988"/>
                      </a:lnTo>
                      <a:lnTo>
                        <a:pt x="1421" y="9590"/>
                      </a:lnTo>
                      <a:lnTo>
                        <a:pt x="1421" y="10408"/>
                      </a:lnTo>
                      <a:lnTo>
                        <a:pt x="109" y="9248"/>
                      </a:lnTo>
                      <a:lnTo>
                        <a:pt x="109" y="5653"/>
                      </a:lnTo>
                      <a:cubicBezTo>
                        <a:pt x="145" y="5653"/>
                        <a:pt x="145" y="5617"/>
                        <a:pt x="145" y="5582"/>
                      </a:cubicBezTo>
                      <a:cubicBezTo>
                        <a:pt x="145" y="5546"/>
                        <a:pt x="109" y="5510"/>
                        <a:pt x="73" y="5510"/>
                      </a:cubicBezTo>
                      <a:cubicBezTo>
                        <a:pt x="37" y="5510"/>
                        <a:pt x="1" y="5546"/>
                        <a:pt x="1" y="5582"/>
                      </a:cubicBezTo>
                      <a:cubicBezTo>
                        <a:pt x="1" y="5617"/>
                        <a:pt x="37" y="5653"/>
                        <a:pt x="37" y="5653"/>
                      </a:cubicBezTo>
                      <a:lnTo>
                        <a:pt x="37" y="9248"/>
                      </a:lnTo>
                      <a:lnTo>
                        <a:pt x="1421" y="10489"/>
                      </a:lnTo>
                      <a:lnTo>
                        <a:pt x="1421" y="11387"/>
                      </a:lnTo>
                      <a:lnTo>
                        <a:pt x="1457" y="11387"/>
                      </a:lnTo>
                      <a:lnTo>
                        <a:pt x="1457" y="2472"/>
                      </a:lnTo>
                      <a:cubicBezTo>
                        <a:pt x="1493" y="2472"/>
                        <a:pt x="1529" y="2436"/>
                        <a:pt x="1529" y="2400"/>
                      </a:cubicBezTo>
                      <a:cubicBezTo>
                        <a:pt x="1529" y="2364"/>
                        <a:pt x="1493" y="2319"/>
                        <a:pt x="1457" y="2319"/>
                      </a:cubicBezTo>
                      <a:cubicBezTo>
                        <a:pt x="1385" y="2319"/>
                        <a:pt x="1349" y="2364"/>
                        <a:pt x="1349" y="2400"/>
                      </a:cubicBezTo>
                      <a:cubicBezTo>
                        <a:pt x="1349" y="2436"/>
                        <a:pt x="1385" y="2472"/>
                        <a:pt x="1421" y="2472"/>
                      </a:cubicBezTo>
                      <a:lnTo>
                        <a:pt x="1421" y="9509"/>
                      </a:lnTo>
                      <a:lnTo>
                        <a:pt x="783" y="8952"/>
                      </a:lnTo>
                      <a:lnTo>
                        <a:pt x="783" y="153"/>
                      </a:lnTo>
                      <a:cubicBezTo>
                        <a:pt x="819" y="117"/>
                        <a:pt x="854" y="117"/>
                        <a:pt x="854" y="72"/>
                      </a:cubicBezTo>
                      <a:cubicBezTo>
                        <a:pt x="854" y="36"/>
                        <a:pt x="819" y="0"/>
                        <a:pt x="7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20"/>
                <p:cNvSpPr/>
                <p:nvPr/>
              </p:nvSpPr>
              <p:spPr>
                <a:xfrm>
                  <a:off x="2667732" y="3471793"/>
                  <a:ext cx="135020" cy="1193580"/>
                </a:xfrm>
                <a:custGeom>
                  <a:rect b="b" l="l" r="r" t="t"/>
                  <a:pathLst>
                    <a:path extrusionOk="0" h="9627" w="1089">
                      <a:moveTo>
                        <a:pt x="1007" y="1"/>
                      </a:moveTo>
                      <a:cubicBezTo>
                        <a:pt x="971" y="1"/>
                        <a:pt x="935" y="1"/>
                        <a:pt x="935" y="73"/>
                      </a:cubicBezTo>
                      <a:cubicBezTo>
                        <a:pt x="935" y="73"/>
                        <a:pt x="935" y="109"/>
                        <a:pt x="971" y="109"/>
                      </a:cubicBezTo>
                      <a:lnTo>
                        <a:pt x="971" y="3407"/>
                      </a:lnTo>
                      <a:lnTo>
                        <a:pt x="1" y="4270"/>
                      </a:lnTo>
                      <a:lnTo>
                        <a:pt x="37" y="4306"/>
                      </a:lnTo>
                      <a:lnTo>
                        <a:pt x="1" y="4306"/>
                      </a:lnTo>
                      <a:lnTo>
                        <a:pt x="1" y="9626"/>
                      </a:lnTo>
                      <a:lnTo>
                        <a:pt x="73" y="9626"/>
                      </a:lnTo>
                      <a:lnTo>
                        <a:pt x="73" y="4306"/>
                      </a:lnTo>
                      <a:lnTo>
                        <a:pt x="1043" y="3407"/>
                      </a:lnTo>
                      <a:lnTo>
                        <a:pt x="1043" y="109"/>
                      </a:lnTo>
                      <a:cubicBezTo>
                        <a:pt x="1088" y="109"/>
                        <a:pt x="1088" y="73"/>
                        <a:pt x="1088" y="73"/>
                      </a:cubicBezTo>
                      <a:cubicBezTo>
                        <a:pt x="1088" y="1"/>
                        <a:pt x="1043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20"/>
                <p:cNvSpPr/>
                <p:nvPr/>
              </p:nvSpPr>
              <p:spPr>
                <a:xfrm>
                  <a:off x="4571025" y="4024507"/>
                  <a:ext cx="130432" cy="640866"/>
                </a:xfrm>
                <a:custGeom>
                  <a:rect b="b" l="l" r="r" t="t"/>
                  <a:pathLst>
                    <a:path extrusionOk="0" h="5169" w="1052">
                      <a:moveTo>
                        <a:pt x="971" y="1"/>
                      </a:moveTo>
                      <a:cubicBezTo>
                        <a:pt x="935" y="1"/>
                        <a:pt x="899" y="37"/>
                        <a:pt x="899" y="73"/>
                      </a:cubicBezTo>
                      <a:lnTo>
                        <a:pt x="0" y="935"/>
                      </a:lnTo>
                      <a:lnTo>
                        <a:pt x="0" y="5168"/>
                      </a:lnTo>
                      <a:lnTo>
                        <a:pt x="36" y="5168"/>
                      </a:lnTo>
                      <a:lnTo>
                        <a:pt x="36" y="935"/>
                      </a:lnTo>
                      <a:lnTo>
                        <a:pt x="935" y="108"/>
                      </a:lnTo>
                      <a:lnTo>
                        <a:pt x="971" y="144"/>
                      </a:lnTo>
                      <a:cubicBezTo>
                        <a:pt x="1016" y="144"/>
                        <a:pt x="1052" y="108"/>
                        <a:pt x="1052" y="73"/>
                      </a:cubicBezTo>
                      <a:cubicBezTo>
                        <a:pt x="1052" y="37"/>
                        <a:pt x="1016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Google Shape;1018;p20"/>
                <p:cNvSpPr/>
                <p:nvPr/>
              </p:nvSpPr>
              <p:spPr>
                <a:xfrm>
                  <a:off x="1947999" y="3949869"/>
                  <a:ext cx="180522" cy="715503"/>
                </a:xfrm>
                <a:custGeom>
                  <a:rect b="b" l="l" r="r" t="t"/>
                  <a:pathLst>
                    <a:path extrusionOk="0" h="5771" w="1456">
                      <a:moveTo>
                        <a:pt x="72" y="0"/>
                      </a:moveTo>
                      <a:cubicBezTo>
                        <a:pt x="36" y="0"/>
                        <a:pt x="0" y="36"/>
                        <a:pt x="0" y="72"/>
                      </a:cubicBezTo>
                      <a:cubicBezTo>
                        <a:pt x="0" y="117"/>
                        <a:pt x="0" y="117"/>
                        <a:pt x="36" y="117"/>
                      </a:cubicBezTo>
                      <a:lnTo>
                        <a:pt x="36" y="710"/>
                      </a:lnTo>
                      <a:lnTo>
                        <a:pt x="485" y="1124"/>
                      </a:lnTo>
                      <a:lnTo>
                        <a:pt x="485" y="4872"/>
                      </a:lnTo>
                      <a:lnTo>
                        <a:pt x="1420" y="5734"/>
                      </a:lnTo>
                      <a:lnTo>
                        <a:pt x="1420" y="5770"/>
                      </a:lnTo>
                      <a:lnTo>
                        <a:pt x="1456" y="5770"/>
                      </a:lnTo>
                      <a:lnTo>
                        <a:pt x="1456" y="5689"/>
                      </a:lnTo>
                      <a:lnTo>
                        <a:pt x="521" y="4872"/>
                      </a:lnTo>
                      <a:lnTo>
                        <a:pt x="521" y="1124"/>
                      </a:lnTo>
                      <a:lnTo>
                        <a:pt x="72" y="710"/>
                      </a:lnTo>
                      <a:lnTo>
                        <a:pt x="72" y="117"/>
                      </a:lnTo>
                      <a:cubicBezTo>
                        <a:pt x="108" y="117"/>
                        <a:pt x="153" y="117"/>
                        <a:pt x="153" y="72"/>
                      </a:cubicBezTo>
                      <a:cubicBezTo>
                        <a:pt x="153" y="36"/>
                        <a:pt x="108" y="0"/>
                        <a:pt x="7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Google Shape;1019;p20"/>
                <p:cNvSpPr/>
                <p:nvPr/>
              </p:nvSpPr>
              <p:spPr>
                <a:xfrm>
                  <a:off x="2054874" y="3248996"/>
                  <a:ext cx="129440" cy="1416376"/>
                </a:xfrm>
                <a:custGeom>
                  <a:rect b="b" l="l" r="r" t="t"/>
                  <a:pathLst>
                    <a:path extrusionOk="0" h="11424" w="1044">
                      <a:moveTo>
                        <a:pt x="73" y="1"/>
                      </a:moveTo>
                      <a:cubicBezTo>
                        <a:pt x="37" y="1"/>
                        <a:pt x="1" y="36"/>
                        <a:pt x="1" y="72"/>
                      </a:cubicBezTo>
                      <a:cubicBezTo>
                        <a:pt x="1" y="108"/>
                        <a:pt x="1" y="153"/>
                        <a:pt x="37" y="153"/>
                      </a:cubicBezTo>
                      <a:lnTo>
                        <a:pt x="37" y="10336"/>
                      </a:lnTo>
                      <a:lnTo>
                        <a:pt x="971" y="11163"/>
                      </a:lnTo>
                      <a:lnTo>
                        <a:pt x="971" y="11423"/>
                      </a:lnTo>
                      <a:lnTo>
                        <a:pt x="1043" y="11423"/>
                      </a:lnTo>
                      <a:lnTo>
                        <a:pt x="1043" y="11163"/>
                      </a:lnTo>
                      <a:lnTo>
                        <a:pt x="109" y="10300"/>
                      </a:lnTo>
                      <a:lnTo>
                        <a:pt x="109" y="153"/>
                      </a:lnTo>
                      <a:cubicBezTo>
                        <a:pt x="145" y="153"/>
                        <a:pt x="145" y="108"/>
                        <a:pt x="145" y="72"/>
                      </a:cubicBezTo>
                      <a:cubicBezTo>
                        <a:pt x="145" y="36"/>
                        <a:pt x="109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20"/>
                <p:cNvSpPr/>
                <p:nvPr/>
              </p:nvSpPr>
              <p:spPr>
                <a:xfrm>
                  <a:off x="1947999" y="4219531"/>
                  <a:ext cx="18970" cy="445841"/>
                </a:xfrm>
                <a:custGeom>
                  <a:rect b="b" l="l" r="r" t="t"/>
                  <a:pathLst>
                    <a:path extrusionOk="0" h="3596" w="153">
                      <a:moveTo>
                        <a:pt x="72" y="0"/>
                      </a:moveTo>
                      <a:cubicBezTo>
                        <a:pt x="36" y="0"/>
                        <a:pt x="0" y="36"/>
                        <a:pt x="0" y="72"/>
                      </a:cubicBezTo>
                      <a:cubicBezTo>
                        <a:pt x="0" y="108"/>
                        <a:pt x="0" y="108"/>
                        <a:pt x="36" y="144"/>
                      </a:cubicBezTo>
                      <a:lnTo>
                        <a:pt x="36" y="3595"/>
                      </a:lnTo>
                      <a:lnTo>
                        <a:pt x="72" y="3595"/>
                      </a:lnTo>
                      <a:lnTo>
                        <a:pt x="72" y="144"/>
                      </a:lnTo>
                      <a:cubicBezTo>
                        <a:pt x="108" y="108"/>
                        <a:pt x="153" y="108"/>
                        <a:pt x="153" y="72"/>
                      </a:cubicBezTo>
                      <a:cubicBezTo>
                        <a:pt x="153" y="36"/>
                        <a:pt x="108" y="0"/>
                        <a:pt x="7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0"/>
                <p:cNvSpPr/>
                <p:nvPr/>
              </p:nvSpPr>
              <p:spPr>
                <a:xfrm>
                  <a:off x="1887742" y="4391123"/>
                  <a:ext cx="17978" cy="274249"/>
                </a:xfrm>
                <a:custGeom>
                  <a:rect b="b" l="l" r="r" t="t"/>
                  <a:pathLst>
                    <a:path extrusionOk="0" h="2212" w="145">
                      <a:moveTo>
                        <a:pt x="73" y="0"/>
                      </a:moveTo>
                      <a:cubicBezTo>
                        <a:pt x="37" y="0"/>
                        <a:pt x="1" y="36"/>
                        <a:pt x="1" y="72"/>
                      </a:cubicBezTo>
                      <a:cubicBezTo>
                        <a:pt x="1" y="72"/>
                        <a:pt x="37" y="108"/>
                        <a:pt x="73" y="108"/>
                      </a:cubicBezTo>
                      <a:lnTo>
                        <a:pt x="73" y="2211"/>
                      </a:lnTo>
                      <a:lnTo>
                        <a:pt x="109" y="2211"/>
                      </a:lnTo>
                      <a:lnTo>
                        <a:pt x="109" y="108"/>
                      </a:lnTo>
                      <a:cubicBezTo>
                        <a:pt x="145" y="108"/>
                        <a:pt x="145" y="72"/>
                        <a:pt x="145" y="72"/>
                      </a:cubicBezTo>
                      <a:cubicBezTo>
                        <a:pt x="145" y="36"/>
                        <a:pt x="109" y="0"/>
                        <a:pt x="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20"/>
                <p:cNvSpPr/>
                <p:nvPr/>
              </p:nvSpPr>
              <p:spPr>
                <a:xfrm>
                  <a:off x="1576912" y="2859071"/>
                  <a:ext cx="380014" cy="1806301"/>
                </a:xfrm>
                <a:custGeom>
                  <a:rect b="b" l="l" r="r" t="t"/>
                  <a:pathLst>
                    <a:path extrusionOk="0" h="14569" w="3065">
                      <a:moveTo>
                        <a:pt x="2130" y="0"/>
                      </a:moveTo>
                      <a:cubicBezTo>
                        <a:pt x="2094" y="0"/>
                        <a:pt x="2058" y="36"/>
                        <a:pt x="2058" y="72"/>
                      </a:cubicBezTo>
                      <a:cubicBezTo>
                        <a:pt x="2058" y="108"/>
                        <a:pt x="2058" y="108"/>
                        <a:pt x="2094" y="153"/>
                      </a:cubicBezTo>
                      <a:lnTo>
                        <a:pt x="2094" y="3523"/>
                      </a:lnTo>
                      <a:lnTo>
                        <a:pt x="3029" y="4377"/>
                      </a:lnTo>
                      <a:lnTo>
                        <a:pt x="3029" y="7450"/>
                      </a:lnTo>
                      <a:lnTo>
                        <a:pt x="2166" y="8241"/>
                      </a:lnTo>
                      <a:lnTo>
                        <a:pt x="2166" y="6327"/>
                      </a:lnTo>
                      <a:cubicBezTo>
                        <a:pt x="2166" y="6327"/>
                        <a:pt x="2202" y="6291"/>
                        <a:pt x="2202" y="6255"/>
                      </a:cubicBezTo>
                      <a:cubicBezTo>
                        <a:pt x="2202" y="6219"/>
                        <a:pt x="2166" y="6174"/>
                        <a:pt x="2130" y="6174"/>
                      </a:cubicBezTo>
                      <a:cubicBezTo>
                        <a:pt x="2094" y="6174"/>
                        <a:pt x="2058" y="6219"/>
                        <a:pt x="2058" y="6255"/>
                      </a:cubicBezTo>
                      <a:cubicBezTo>
                        <a:pt x="2058" y="6291"/>
                        <a:pt x="2058" y="6327"/>
                        <a:pt x="2094" y="6327"/>
                      </a:cubicBezTo>
                      <a:lnTo>
                        <a:pt x="2094" y="11755"/>
                      </a:lnTo>
                      <a:lnTo>
                        <a:pt x="1609" y="11306"/>
                      </a:lnTo>
                      <a:lnTo>
                        <a:pt x="1609" y="2849"/>
                      </a:lnTo>
                      <a:cubicBezTo>
                        <a:pt x="1645" y="2849"/>
                        <a:pt x="1645" y="2804"/>
                        <a:pt x="1645" y="2768"/>
                      </a:cubicBezTo>
                      <a:cubicBezTo>
                        <a:pt x="1645" y="2732"/>
                        <a:pt x="1609" y="2696"/>
                        <a:pt x="1573" y="2696"/>
                      </a:cubicBezTo>
                      <a:cubicBezTo>
                        <a:pt x="1528" y="2696"/>
                        <a:pt x="1492" y="2732"/>
                        <a:pt x="1492" y="2768"/>
                      </a:cubicBezTo>
                      <a:cubicBezTo>
                        <a:pt x="1492" y="2804"/>
                        <a:pt x="1528" y="2849"/>
                        <a:pt x="1573" y="2849"/>
                      </a:cubicBezTo>
                      <a:lnTo>
                        <a:pt x="1573" y="11342"/>
                      </a:lnTo>
                      <a:lnTo>
                        <a:pt x="2094" y="11836"/>
                      </a:lnTo>
                      <a:lnTo>
                        <a:pt x="2094" y="13031"/>
                      </a:lnTo>
                      <a:lnTo>
                        <a:pt x="1007" y="12016"/>
                      </a:lnTo>
                      <a:lnTo>
                        <a:pt x="1007" y="8574"/>
                      </a:lnTo>
                      <a:lnTo>
                        <a:pt x="72" y="7747"/>
                      </a:lnTo>
                      <a:lnTo>
                        <a:pt x="72" y="4646"/>
                      </a:lnTo>
                      <a:lnTo>
                        <a:pt x="1007" y="3820"/>
                      </a:lnTo>
                      <a:lnTo>
                        <a:pt x="1007" y="413"/>
                      </a:lnTo>
                      <a:cubicBezTo>
                        <a:pt x="1043" y="413"/>
                        <a:pt x="1043" y="377"/>
                        <a:pt x="1043" y="377"/>
                      </a:cubicBezTo>
                      <a:cubicBezTo>
                        <a:pt x="1043" y="333"/>
                        <a:pt x="1007" y="297"/>
                        <a:pt x="971" y="297"/>
                      </a:cubicBezTo>
                      <a:cubicBezTo>
                        <a:pt x="935" y="297"/>
                        <a:pt x="899" y="333"/>
                        <a:pt x="899" y="377"/>
                      </a:cubicBezTo>
                      <a:cubicBezTo>
                        <a:pt x="899" y="377"/>
                        <a:pt x="899" y="413"/>
                        <a:pt x="935" y="413"/>
                      </a:cubicBezTo>
                      <a:lnTo>
                        <a:pt x="935" y="3784"/>
                      </a:lnTo>
                      <a:lnTo>
                        <a:pt x="0" y="4646"/>
                      </a:lnTo>
                      <a:lnTo>
                        <a:pt x="0" y="7747"/>
                      </a:lnTo>
                      <a:lnTo>
                        <a:pt x="935" y="8610"/>
                      </a:lnTo>
                      <a:lnTo>
                        <a:pt x="935" y="12061"/>
                      </a:lnTo>
                      <a:lnTo>
                        <a:pt x="2094" y="13103"/>
                      </a:lnTo>
                      <a:lnTo>
                        <a:pt x="2094" y="14568"/>
                      </a:lnTo>
                      <a:lnTo>
                        <a:pt x="2166" y="14568"/>
                      </a:lnTo>
                      <a:lnTo>
                        <a:pt x="2166" y="8313"/>
                      </a:lnTo>
                      <a:lnTo>
                        <a:pt x="3065" y="7450"/>
                      </a:lnTo>
                      <a:lnTo>
                        <a:pt x="3065" y="4341"/>
                      </a:lnTo>
                      <a:lnTo>
                        <a:pt x="2166" y="3478"/>
                      </a:lnTo>
                      <a:lnTo>
                        <a:pt x="2166" y="153"/>
                      </a:lnTo>
                      <a:cubicBezTo>
                        <a:pt x="2166" y="108"/>
                        <a:pt x="2202" y="108"/>
                        <a:pt x="2202" y="72"/>
                      </a:cubicBezTo>
                      <a:cubicBezTo>
                        <a:pt x="2202" y="36"/>
                        <a:pt x="2166" y="0"/>
                        <a:pt x="21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3" name="Google Shape;1023;p20"/>
                <p:cNvSpPr/>
                <p:nvPr/>
              </p:nvSpPr>
              <p:spPr>
                <a:xfrm>
                  <a:off x="1075392" y="3304664"/>
                  <a:ext cx="278718" cy="1360708"/>
                </a:xfrm>
                <a:custGeom>
                  <a:rect b="b" l="l" r="r" t="t"/>
                  <a:pathLst>
                    <a:path extrusionOk="0" h="10975" w="2248">
                      <a:moveTo>
                        <a:pt x="1574" y="1"/>
                      </a:moveTo>
                      <a:cubicBezTo>
                        <a:pt x="1529" y="1"/>
                        <a:pt x="1493" y="1"/>
                        <a:pt x="1493" y="37"/>
                      </a:cubicBezTo>
                      <a:lnTo>
                        <a:pt x="1493" y="73"/>
                      </a:lnTo>
                      <a:lnTo>
                        <a:pt x="594" y="936"/>
                      </a:lnTo>
                      <a:lnTo>
                        <a:pt x="594" y="8350"/>
                      </a:lnTo>
                      <a:lnTo>
                        <a:pt x="73" y="7901"/>
                      </a:lnTo>
                      <a:lnTo>
                        <a:pt x="73" y="5133"/>
                      </a:lnTo>
                      <a:cubicBezTo>
                        <a:pt x="109" y="5133"/>
                        <a:pt x="145" y="5097"/>
                        <a:pt x="145" y="5052"/>
                      </a:cubicBezTo>
                      <a:cubicBezTo>
                        <a:pt x="145" y="5016"/>
                        <a:pt x="109" y="5016"/>
                        <a:pt x="73" y="5016"/>
                      </a:cubicBezTo>
                      <a:cubicBezTo>
                        <a:pt x="37" y="5016"/>
                        <a:pt x="1" y="5016"/>
                        <a:pt x="1" y="5052"/>
                      </a:cubicBezTo>
                      <a:cubicBezTo>
                        <a:pt x="1" y="5097"/>
                        <a:pt x="1" y="5133"/>
                        <a:pt x="37" y="5133"/>
                      </a:cubicBezTo>
                      <a:lnTo>
                        <a:pt x="37" y="7937"/>
                      </a:lnTo>
                      <a:lnTo>
                        <a:pt x="2167" y="9887"/>
                      </a:lnTo>
                      <a:lnTo>
                        <a:pt x="2167" y="10974"/>
                      </a:lnTo>
                      <a:lnTo>
                        <a:pt x="2203" y="10974"/>
                      </a:lnTo>
                      <a:lnTo>
                        <a:pt x="2203" y="7523"/>
                      </a:lnTo>
                      <a:cubicBezTo>
                        <a:pt x="2248" y="7487"/>
                        <a:pt x="2248" y="7487"/>
                        <a:pt x="2248" y="7451"/>
                      </a:cubicBezTo>
                      <a:cubicBezTo>
                        <a:pt x="2248" y="7415"/>
                        <a:pt x="2203" y="7379"/>
                        <a:pt x="2167" y="7379"/>
                      </a:cubicBezTo>
                      <a:cubicBezTo>
                        <a:pt x="2131" y="7379"/>
                        <a:pt x="2095" y="7415"/>
                        <a:pt x="2095" y="7451"/>
                      </a:cubicBezTo>
                      <a:cubicBezTo>
                        <a:pt x="2095" y="7487"/>
                        <a:pt x="2131" y="7487"/>
                        <a:pt x="2167" y="7523"/>
                      </a:cubicBezTo>
                      <a:lnTo>
                        <a:pt x="2167" y="9249"/>
                      </a:lnTo>
                      <a:lnTo>
                        <a:pt x="1044" y="8242"/>
                      </a:lnTo>
                      <a:lnTo>
                        <a:pt x="1044" y="1277"/>
                      </a:lnTo>
                      <a:cubicBezTo>
                        <a:pt x="1079" y="1277"/>
                        <a:pt x="1079" y="1232"/>
                        <a:pt x="1079" y="1232"/>
                      </a:cubicBezTo>
                      <a:cubicBezTo>
                        <a:pt x="1079" y="1196"/>
                        <a:pt x="1044" y="1160"/>
                        <a:pt x="1008" y="1160"/>
                      </a:cubicBezTo>
                      <a:cubicBezTo>
                        <a:pt x="972" y="1160"/>
                        <a:pt x="936" y="1196"/>
                        <a:pt x="936" y="1232"/>
                      </a:cubicBezTo>
                      <a:lnTo>
                        <a:pt x="972" y="1277"/>
                      </a:lnTo>
                      <a:lnTo>
                        <a:pt x="972" y="8242"/>
                      </a:lnTo>
                      <a:lnTo>
                        <a:pt x="2167" y="9321"/>
                      </a:lnTo>
                      <a:lnTo>
                        <a:pt x="2167" y="9815"/>
                      </a:lnTo>
                      <a:lnTo>
                        <a:pt x="630" y="8422"/>
                      </a:lnTo>
                      <a:lnTo>
                        <a:pt x="630" y="936"/>
                      </a:lnTo>
                      <a:lnTo>
                        <a:pt x="1529" y="109"/>
                      </a:lnTo>
                      <a:lnTo>
                        <a:pt x="1574" y="109"/>
                      </a:lnTo>
                      <a:cubicBezTo>
                        <a:pt x="1610" y="109"/>
                        <a:pt x="1646" y="109"/>
                        <a:pt x="1646" y="37"/>
                      </a:cubicBezTo>
                      <a:cubicBezTo>
                        <a:pt x="1646" y="1"/>
                        <a:pt x="1610" y="1"/>
                        <a:pt x="157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20"/>
                <p:cNvSpPr/>
                <p:nvPr/>
              </p:nvSpPr>
              <p:spPr>
                <a:xfrm>
                  <a:off x="1395274" y="3930900"/>
                  <a:ext cx="19094" cy="734472"/>
                </a:xfrm>
                <a:custGeom>
                  <a:rect b="b" l="l" r="r" t="t"/>
                  <a:pathLst>
                    <a:path extrusionOk="0" h="5924" w="154">
                      <a:moveTo>
                        <a:pt x="72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72" y="5923"/>
                      </a:lnTo>
                      <a:lnTo>
                        <a:pt x="72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20"/>
                <p:cNvSpPr/>
                <p:nvPr/>
              </p:nvSpPr>
              <p:spPr>
                <a:xfrm>
                  <a:off x="2412570" y="4543745"/>
                  <a:ext cx="17978" cy="121627"/>
                </a:xfrm>
                <a:custGeom>
                  <a:rect b="b" l="l" r="r" t="t"/>
                  <a:pathLst>
                    <a:path extrusionOk="0" h="981" w="145">
                      <a:moveTo>
                        <a:pt x="73" y="1"/>
                      </a:moveTo>
                      <a:cubicBezTo>
                        <a:pt x="37" y="1"/>
                        <a:pt x="1" y="46"/>
                        <a:pt x="1" y="82"/>
                      </a:cubicBezTo>
                      <a:cubicBezTo>
                        <a:pt x="1" y="117"/>
                        <a:pt x="37" y="153"/>
                        <a:pt x="37" y="153"/>
                      </a:cubicBezTo>
                      <a:lnTo>
                        <a:pt x="37" y="980"/>
                      </a:lnTo>
                      <a:lnTo>
                        <a:pt x="109" y="980"/>
                      </a:lnTo>
                      <a:lnTo>
                        <a:pt x="109" y="153"/>
                      </a:lnTo>
                      <a:cubicBezTo>
                        <a:pt x="145" y="153"/>
                        <a:pt x="145" y="117"/>
                        <a:pt x="145" y="82"/>
                      </a:cubicBezTo>
                      <a:cubicBezTo>
                        <a:pt x="145" y="46"/>
                        <a:pt x="109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20"/>
                <p:cNvSpPr/>
                <p:nvPr/>
              </p:nvSpPr>
              <p:spPr>
                <a:xfrm>
                  <a:off x="2245439" y="3276892"/>
                  <a:ext cx="116050" cy="1388480"/>
                </a:xfrm>
                <a:custGeom>
                  <a:rect b="b" l="l" r="r" t="t"/>
                  <a:pathLst>
                    <a:path extrusionOk="0" h="11199" w="936">
                      <a:moveTo>
                        <a:pt x="854" y="0"/>
                      </a:moveTo>
                      <a:cubicBezTo>
                        <a:pt x="818" y="0"/>
                        <a:pt x="783" y="36"/>
                        <a:pt x="783" y="72"/>
                      </a:cubicBezTo>
                      <a:lnTo>
                        <a:pt x="783" y="108"/>
                      </a:lnTo>
                      <a:lnTo>
                        <a:pt x="1" y="827"/>
                      </a:lnTo>
                      <a:lnTo>
                        <a:pt x="1" y="1348"/>
                      </a:lnTo>
                      <a:lnTo>
                        <a:pt x="854" y="2130"/>
                      </a:lnTo>
                      <a:lnTo>
                        <a:pt x="854" y="11198"/>
                      </a:lnTo>
                      <a:lnTo>
                        <a:pt x="899" y="11198"/>
                      </a:lnTo>
                      <a:lnTo>
                        <a:pt x="899" y="2094"/>
                      </a:lnTo>
                      <a:lnTo>
                        <a:pt x="73" y="1312"/>
                      </a:lnTo>
                      <a:lnTo>
                        <a:pt x="73" y="863"/>
                      </a:lnTo>
                      <a:lnTo>
                        <a:pt x="854" y="153"/>
                      </a:lnTo>
                      <a:cubicBezTo>
                        <a:pt x="899" y="153"/>
                        <a:pt x="935" y="108"/>
                        <a:pt x="935" y="72"/>
                      </a:cubicBezTo>
                      <a:cubicBezTo>
                        <a:pt x="935" y="36"/>
                        <a:pt x="899" y="0"/>
                        <a:pt x="8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20"/>
                <p:cNvSpPr/>
                <p:nvPr/>
              </p:nvSpPr>
              <p:spPr>
                <a:xfrm>
                  <a:off x="2156293" y="3444021"/>
                  <a:ext cx="130556" cy="1221352"/>
                </a:xfrm>
                <a:custGeom>
                  <a:rect b="b" l="l" r="r" t="t"/>
                  <a:pathLst>
                    <a:path extrusionOk="0" h="9851" w="1053">
                      <a:moveTo>
                        <a:pt x="82" y="0"/>
                      </a:moveTo>
                      <a:cubicBezTo>
                        <a:pt x="46" y="0"/>
                        <a:pt x="1" y="36"/>
                        <a:pt x="1" y="72"/>
                      </a:cubicBezTo>
                      <a:cubicBezTo>
                        <a:pt x="1" y="108"/>
                        <a:pt x="46" y="153"/>
                        <a:pt x="82" y="153"/>
                      </a:cubicBezTo>
                      <a:lnTo>
                        <a:pt x="117" y="153"/>
                      </a:lnTo>
                      <a:lnTo>
                        <a:pt x="1016" y="935"/>
                      </a:lnTo>
                      <a:lnTo>
                        <a:pt x="1016" y="9850"/>
                      </a:lnTo>
                      <a:lnTo>
                        <a:pt x="1052" y="9850"/>
                      </a:lnTo>
                      <a:lnTo>
                        <a:pt x="1052" y="935"/>
                      </a:lnTo>
                      <a:lnTo>
                        <a:pt x="153" y="108"/>
                      </a:lnTo>
                      <a:lnTo>
                        <a:pt x="153" y="72"/>
                      </a:lnTo>
                      <a:cubicBezTo>
                        <a:pt x="153" y="36"/>
                        <a:pt x="117" y="0"/>
                        <a:pt x="8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8" name="Google Shape;1028;p20"/>
                <p:cNvSpPr/>
                <p:nvPr/>
              </p:nvSpPr>
              <p:spPr>
                <a:xfrm>
                  <a:off x="3786572" y="3304664"/>
                  <a:ext cx="269667" cy="1360708"/>
                </a:xfrm>
                <a:custGeom>
                  <a:rect b="b" l="l" r="r" t="t"/>
                  <a:pathLst>
                    <a:path extrusionOk="0" h="10975" w="2175">
                      <a:moveTo>
                        <a:pt x="2094" y="1"/>
                      </a:moveTo>
                      <a:cubicBezTo>
                        <a:pt x="2058" y="1"/>
                        <a:pt x="2022" y="37"/>
                        <a:pt x="2022" y="73"/>
                      </a:cubicBezTo>
                      <a:cubicBezTo>
                        <a:pt x="2022" y="109"/>
                        <a:pt x="2022" y="109"/>
                        <a:pt x="2058" y="154"/>
                      </a:cubicBezTo>
                      <a:lnTo>
                        <a:pt x="2058" y="1457"/>
                      </a:lnTo>
                      <a:lnTo>
                        <a:pt x="1123" y="2320"/>
                      </a:lnTo>
                      <a:lnTo>
                        <a:pt x="1123" y="9923"/>
                      </a:lnTo>
                      <a:lnTo>
                        <a:pt x="0" y="10974"/>
                      </a:lnTo>
                      <a:lnTo>
                        <a:pt x="72" y="10974"/>
                      </a:lnTo>
                      <a:lnTo>
                        <a:pt x="1195" y="9923"/>
                      </a:lnTo>
                      <a:lnTo>
                        <a:pt x="1195" y="2320"/>
                      </a:lnTo>
                      <a:lnTo>
                        <a:pt x="2094" y="1457"/>
                      </a:lnTo>
                      <a:lnTo>
                        <a:pt x="2094" y="154"/>
                      </a:lnTo>
                      <a:cubicBezTo>
                        <a:pt x="2175" y="154"/>
                        <a:pt x="2175" y="109"/>
                        <a:pt x="2175" y="73"/>
                      </a:cubicBezTo>
                      <a:cubicBezTo>
                        <a:pt x="2175" y="37"/>
                        <a:pt x="2130" y="1"/>
                        <a:pt x="209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20"/>
                <p:cNvSpPr/>
                <p:nvPr/>
              </p:nvSpPr>
              <p:spPr>
                <a:xfrm>
                  <a:off x="2106204" y="2728642"/>
                  <a:ext cx="133780" cy="1936731"/>
                </a:xfrm>
                <a:custGeom>
                  <a:rect b="b" l="l" r="r" t="t"/>
                  <a:pathLst>
                    <a:path extrusionOk="0" h="15621" w="1079">
                      <a:moveTo>
                        <a:pt x="1007" y="1"/>
                      </a:moveTo>
                      <a:cubicBezTo>
                        <a:pt x="971" y="1"/>
                        <a:pt x="935" y="36"/>
                        <a:pt x="935" y="81"/>
                      </a:cubicBezTo>
                      <a:cubicBezTo>
                        <a:pt x="935" y="117"/>
                        <a:pt x="971" y="117"/>
                        <a:pt x="971" y="153"/>
                      </a:cubicBezTo>
                      <a:lnTo>
                        <a:pt x="971" y="3523"/>
                      </a:lnTo>
                      <a:lnTo>
                        <a:pt x="72" y="4350"/>
                      </a:lnTo>
                      <a:lnTo>
                        <a:pt x="72" y="12133"/>
                      </a:lnTo>
                      <a:lnTo>
                        <a:pt x="971" y="12996"/>
                      </a:lnTo>
                      <a:lnTo>
                        <a:pt x="971" y="15090"/>
                      </a:lnTo>
                      <a:lnTo>
                        <a:pt x="108" y="14308"/>
                      </a:lnTo>
                      <a:lnTo>
                        <a:pt x="108" y="13032"/>
                      </a:lnTo>
                      <a:cubicBezTo>
                        <a:pt x="144" y="13032"/>
                        <a:pt x="144" y="12996"/>
                        <a:pt x="144" y="12960"/>
                      </a:cubicBezTo>
                      <a:cubicBezTo>
                        <a:pt x="144" y="12924"/>
                        <a:pt x="144" y="12888"/>
                        <a:pt x="72" y="12888"/>
                      </a:cubicBezTo>
                      <a:cubicBezTo>
                        <a:pt x="36" y="12888"/>
                        <a:pt x="0" y="12924"/>
                        <a:pt x="0" y="12960"/>
                      </a:cubicBezTo>
                      <a:cubicBezTo>
                        <a:pt x="0" y="12996"/>
                        <a:pt x="36" y="13032"/>
                        <a:pt x="72" y="13032"/>
                      </a:cubicBezTo>
                      <a:lnTo>
                        <a:pt x="72" y="14308"/>
                      </a:lnTo>
                      <a:lnTo>
                        <a:pt x="971" y="15171"/>
                      </a:lnTo>
                      <a:lnTo>
                        <a:pt x="971" y="15620"/>
                      </a:lnTo>
                      <a:lnTo>
                        <a:pt x="1043" y="15620"/>
                      </a:lnTo>
                      <a:lnTo>
                        <a:pt x="1043" y="12996"/>
                      </a:lnTo>
                      <a:lnTo>
                        <a:pt x="108" y="12133"/>
                      </a:lnTo>
                      <a:lnTo>
                        <a:pt x="108" y="4386"/>
                      </a:lnTo>
                      <a:lnTo>
                        <a:pt x="1043" y="3523"/>
                      </a:lnTo>
                      <a:lnTo>
                        <a:pt x="1043" y="153"/>
                      </a:lnTo>
                      <a:cubicBezTo>
                        <a:pt x="1079" y="117"/>
                        <a:pt x="1079" y="117"/>
                        <a:pt x="1079" y="81"/>
                      </a:cubicBezTo>
                      <a:cubicBezTo>
                        <a:pt x="1079" y="36"/>
                        <a:pt x="1043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20"/>
                <p:cNvSpPr/>
                <p:nvPr/>
              </p:nvSpPr>
              <p:spPr>
                <a:xfrm>
                  <a:off x="4260071" y="2640614"/>
                  <a:ext cx="357821" cy="2024758"/>
                </a:xfrm>
                <a:custGeom>
                  <a:rect b="b" l="l" r="r" t="t"/>
                  <a:pathLst>
                    <a:path extrusionOk="0" h="16331" w="2886">
                      <a:moveTo>
                        <a:pt x="2805" y="1"/>
                      </a:moveTo>
                      <a:cubicBezTo>
                        <a:pt x="2769" y="1"/>
                        <a:pt x="2733" y="36"/>
                        <a:pt x="2733" y="72"/>
                      </a:cubicBezTo>
                      <a:cubicBezTo>
                        <a:pt x="2733" y="117"/>
                        <a:pt x="2769" y="153"/>
                        <a:pt x="2769" y="153"/>
                      </a:cubicBezTo>
                      <a:lnTo>
                        <a:pt x="2769" y="2814"/>
                      </a:lnTo>
                      <a:lnTo>
                        <a:pt x="2319" y="3218"/>
                      </a:lnTo>
                      <a:lnTo>
                        <a:pt x="2319" y="4872"/>
                      </a:lnTo>
                      <a:lnTo>
                        <a:pt x="1421" y="5734"/>
                      </a:lnTo>
                      <a:lnTo>
                        <a:pt x="1421" y="8610"/>
                      </a:lnTo>
                      <a:lnTo>
                        <a:pt x="899" y="8125"/>
                      </a:lnTo>
                      <a:lnTo>
                        <a:pt x="899" y="5168"/>
                      </a:lnTo>
                      <a:lnTo>
                        <a:pt x="935" y="5132"/>
                      </a:lnTo>
                      <a:cubicBezTo>
                        <a:pt x="935" y="5096"/>
                        <a:pt x="899" y="5060"/>
                        <a:pt x="863" y="5060"/>
                      </a:cubicBezTo>
                      <a:cubicBezTo>
                        <a:pt x="827" y="5060"/>
                        <a:pt x="782" y="5096"/>
                        <a:pt x="782" y="5132"/>
                      </a:cubicBezTo>
                      <a:cubicBezTo>
                        <a:pt x="782" y="5132"/>
                        <a:pt x="782" y="5168"/>
                        <a:pt x="827" y="5168"/>
                      </a:cubicBezTo>
                      <a:lnTo>
                        <a:pt x="827" y="6031"/>
                      </a:lnTo>
                      <a:lnTo>
                        <a:pt x="37" y="5321"/>
                      </a:lnTo>
                      <a:lnTo>
                        <a:pt x="37" y="4872"/>
                      </a:lnTo>
                      <a:lnTo>
                        <a:pt x="827" y="4117"/>
                      </a:lnTo>
                      <a:lnTo>
                        <a:pt x="863" y="4162"/>
                      </a:lnTo>
                      <a:cubicBezTo>
                        <a:pt x="899" y="4162"/>
                        <a:pt x="935" y="4117"/>
                        <a:pt x="935" y="4081"/>
                      </a:cubicBezTo>
                      <a:cubicBezTo>
                        <a:pt x="935" y="4045"/>
                        <a:pt x="899" y="4009"/>
                        <a:pt x="863" y="4009"/>
                      </a:cubicBezTo>
                      <a:cubicBezTo>
                        <a:pt x="827" y="4009"/>
                        <a:pt x="782" y="4045"/>
                        <a:pt x="782" y="4081"/>
                      </a:cubicBezTo>
                      <a:lnTo>
                        <a:pt x="1" y="4836"/>
                      </a:lnTo>
                      <a:lnTo>
                        <a:pt x="1" y="5357"/>
                      </a:lnTo>
                      <a:lnTo>
                        <a:pt x="827" y="6103"/>
                      </a:lnTo>
                      <a:lnTo>
                        <a:pt x="827" y="8125"/>
                      </a:lnTo>
                      <a:lnTo>
                        <a:pt x="1421" y="8691"/>
                      </a:lnTo>
                      <a:lnTo>
                        <a:pt x="1421" y="16330"/>
                      </a:lnTo>
                      <a:lnTo>
                        <a:pt x="1457" y="16330"/>
                      </a:lnTo>
                      <a:lnTo>
                        <a:pt x="1457" y="5734"/>
                      </a:lnTo>
                      <a:lnTo>
                        <a:pt x="2400" y="4872"/>
                      </a:lnTo>
                      <a:lnTo>
                        <a:pt x="2400" y="3263"/>
                      </a:lnTo>
                      <a:lnTo>
                        <a:pt x="2850" y="2849"/>
                      </a:lnTo>
                      <a:lnTo>
                        <a:pt x="2850" y="153"/>
                      </a:lnTo>
                      <a:cubicBezTo>
                        <a:pt x="2886" y="153"/>
                        <a:pt x="2886" y="117"/>
                        <a:pt x="2886" y="72"/>
                      </a:cubicBezTo>
                      <a:cubicBezTo>
                        <a:pt x="2886" y="36"/>
                        <a:pt x="2850" y="1"/>
                        <a:pt x="280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20"/>
                <p:cNvSpPr/>
                <p:nvPr/>
              </p:nvSpPr>
              <p:spPr>
                <a:xfrm>
                  <a:off x="4496262" y="3857378"/>
                  <a:ext cx="117166" cy="807994"/>
                </a:xfrm>
                <a:custGeom>
                  <a:rect b="b" l="l" r="r" t="t"/>
                  <a:pathLst>
                    <a:path extrusionOk="0" h="6517" w="945">
                      <a:moveTo>
                        <a:pt x="82" y="1"/>
                      </a:moveTo>
                      <a:cubicBezTo>
                        <a:pt x="46" y="1"/>
                        <a:pt x="1" y="36"/>
                        <a:pt x="1" y="72"/>
                      </a:cubicBezTo>
                      <a:cubicBezTo>
                        <a:pt x="1" y="108"/>
                        <a:pt x="46" y="144"/>
                        <a:pt x="82" y="144"/>
                      </a:cubicBezTo>
                      <a:lnTo>
                        <a:pt x="118" y="144"/>
                      </a:lnTo>
                      <a:lnTo>
                        <a:pt x="900" y="863"/>
                      </a:lnTo>
                      <a:lnTo>
                        <a:pt x="900" y="1313"/>
                      </a:lnTo>
                      <a:lnTo>
                        <a:pt x="118" y="2023"/>
                      </a:lnTo>
                      <a:lnTo>
                        <a:pt x="118" y="1160"/>
                      </a:lnTo>
                      <a:cubicBezTo>
                        <a:pt x="154" y="1160"/>
                        <a:pt x="154" y="1160"/>
                        <a:pt x="154" y="1124"/>
                      </a:cubicBezTo>
                      <a:cubicBezTo>
                        <a:pt x="154" y="1088"/>
                        <a:pt x="118" y="1043"/>
                        <a:pt x="82" y="1043"/>
                      </a:cubicBezTo>
                      <a:cubicBezTo>
                        <a:pt x="46" y="1043"/>
                        <a:pt x="1" y="1088"/>
                        <a:pt x="1" y="1124"/>
                      </a:cubicBezTo>
                      <a:cubicBezTo>
                        <a:pt x="1" y="1160"/>
                        <a:pt x="1" y="1160"/>
                        <a:pt x="46" y="1160"/>
                      </a:cubicBezTo>
                      <a:lnTo>
                        <a:pt x="46" y="6516"/>
                      </a:lnTo>
                      <a:lnTo>
                        <a:pt x="118" y="6516"/>
                      </a:lnTo>
                      <a:lnTo>
                        <a:pt x="118" y="2095"/>
                      </a:lnTo>
                      <a:lnTo>
                        <a:pt x="945" y="1349"/>
                      </a:lnTo>
                      <a:lnTo>
                        <a:pt x="945" y="818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2" name="Google Shape;1032;p20"/>
                <p:cNvSpPr/>
                <p:nvPr/>
              </p:nvSpPr>
              <p:spPr>
                <a:xfrm>
                  <a:off x="3214877" y="2728642"/>
                  <a:ext cx="134896" cy="1936731"/>
                </a:xfrm>
                <a:custGeom>
                  <a:rect b="b" l="l" r="r" t="t"/>
                  <a:pathLst>
                    <a:path extrusionOk="0" h="15621" w="1088">
                      <a:moveTo>
                        <a:pt x="81" y="1"/>
                      </a:moveTo>
                      <a:cubicBezTo>
                        <a:pt x="45" y="1"/>
                        <a:pt x="1" y="36"/>
                        <a:pt x="1" y="81"/>
                      </a:cubicBezTo>
                      <a:cubicBezTo>
                        <a:pt x="1" y="117"/>
                        <a:pt x="45" y="117"/>
                        <a:pt x="81" y="153"/>
                      </a:cubicBezTo>
                      <a:lnTo>
                        <a:pt x="81" y="3523"/>
                      </a:lnTo>
                      <a:lnTo>
                        <a:pt x="980" y="4386"/>
                      </a:lnTo>
                      <a:lnTo>
                        <a:pt x="980" y="12133"/>
                      </a:lnTo>
                      <a:lnTo>
                        <a:pt x="81" y="12996"/>
                      </a:lnTo>
                      <a:lnTo>
                        <a:pt x="81" y="15620"/>
                      </a:lnTo>
                      <a:lnTo>
                        <a:pt x="117" y="15620"/>
                      </a:lnTo>
                      <a:lnTo>
                        <a:pt x="117" y="15171"/>
                      </a:lnTo>
                      <a:lnTo>
                        <a:pt x="1052" y="14308"/>
                      </a:lnTo>
                      <a:lnTo>
                        <a:pt x="1052" y="13032"/>
                      </a:lnTo>
                      <a:cubicBezTo>
                        <a:pt x="1088" y="13032"/>
                        <a:pt x="1088" y="12996"/>
                        <a:pt x="1088" y="12960"/>
                      </a:cubicBezTo>
                      <a:cubicBezTo>
                        <a:pt x="1088" y="12924"/>
                        <a:pt x="1052" y="12888"/>
                        <a:pt x="1016" y="12888"/>
                      </a:cubicBezTo>
                      <a:cubicBezTo>
                        <a:pt x="980" y="12888"/>
                        <a:pt x="944" y="12924"/>
                        <a:pt x="944" y="12960"/>
                      </a:cubicBezTo>
                      <a:cubicBezTo>
                        <a:pt x="944" y="12996"/>
                        <a:pt x="980" y="13032"/>
                        <a:pt x="980" y="13032"/>
                      </a:cubicBezTo>
                      <a:lnTo>
                        <a:pt x="980" y="14308"/>
                      </a:lnTo>
                      <a:lnTo>
                        <a:pt x="117" y="15090"/>
                      </a:lnTo>
                      <a:lnTo>
                        <a:pt x="117" y="12996"/>
                      </a:lnTo>
                      <a:lnTo>
                        <a:pt x="1052" y="12133"/>
                      </a:lnTo>
                      <a:lnTo>
                        <a:pt x="1052" y="4350"/>
                      </a:lnTo>
                      <a:lnTo>
                        <a:pt x="117" y="3523"/>
                      </a:lnTo>
                      <a:lnTo>
                        <a:pt x="117" y="153"/>
                      </a:lnTo>
                      <a:cubicBezTo>
                        <a:pt x="153" y="117"/>
                        <a:pt x="189" y="117"/>
                        <a:pt x="189" y="81"/>
                      </a:cubicBezTo>
                      <a:cubicBezTo>
                        <a:pt x="189" y="36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Google Shape;1033;p20"/>
                <p:cNvSpPr/>
                <p:nvPr/>
              </p:nvSpPr>
              <p:spPr>
                <a:xfrm>
                  <a:off x="1399737" y="3304664"/>
                  <a:ext cx="274255" cy="1360708"/>
                </a:xfrm>
                <a:custGeom>
                  <a:rect b="b" l="l" r="r" t="t"/>
                  <a:pathLst>
                    <a:path extrusionOk="0" h="10975" w="2212">
                      <a:moveTo>
                        <a:pt x="81" y="1"/>
                      </a:moveTo>
                      <a:cubicBezTo>
                        <a:pt x="36" y="1"/>
                        <a:pt x="0" y="37"/>
                        <a:pt x="0" y="73"/>
                      </a:cubicBezTo>
                      <a:cubicBezTo>
                        <a:pt x="0" y="109"/>
                        <a:pt x="36" y="154"/>
                        <a:pt x="81" y="154"/>
                      </a:cubicBezTo>
                      <a:lnTo>
                        <a:pt x="81" y="1457"/>
                      </a:lnTo>
                      <a:lnTo>
                        <a:pt x="1016" y="2320"/>
                      </a:lnTo>
                      <a:lnTo>
                        <a:pt x="1016" y="9923"/>
                      </a:lnTo>
                      <a:lnTo>
                        <a:pt x="2139" y="10974"/>
                      </a:lnTo>
                      <a:lnTo>
                        <a:pt x="2211" y="10974"/>
                      </a:lnTo>
                      <a:lnTo>
                        <a:pt x="1052" y="9923"/>
                      </a:lnTo>
                      <a:lnTo>
                        <a:pt x="1052" y="2320"/>
                      </a:lnTo>
                      <a:lnTo>
                        <a:pt x="153" y="1457"/>
                      </a:lnTo>
                      <a:lnTo>
                        <a:pt x="153" y="154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20"/>
                <p:cNvSpPr/>
                <p:nvPr/>
              </p:nvSpPr>
              <p:spPr>
                <a:xfrm>
                  <a:off x="4101866" y="3304664"/>
                  <a:ext cx="283182" cy="1360708"/>
                </a:xfrm>
                <a:custGeom>
                  <a:rect b="b" l="l" r="r" t="t"/>
                  <a:pathLst>
                    <a:path extrusionOk="0" h="10975" w="2284">
                      <a:moveTo>
                        <a:pt x="710" y="1"/>
                      </a:moveTo>
                      <a:cubicBezTo>
                        <a:pt x="638" y="1"/>
                        <a:pt x="638" y="1"/>
                        <a:pt x="638" y="37"/>
                      </a:cubicBezTo>
                      <a:cubicBezTo>
                        <a:pt x="638" y="109"/>
                        <a:pt x="638" y="109"/>
                        <a:pt x="710" y="109"/>
                      </a:cubicBezTo>
                      <a:lnTo>
                        <a:pt x="755" y="109"/>
                      </a:lnTo>
                      <a:lnTo>
                        <a:pt x="1609" y="936"/>
                      </a:lnTo>
                      <a:lnTo>
                        <a:pt x="1609" y="8422"/>
                      </a:lnTo>
                      <a:lnTo>
                        <a:pt x="117" y="9815"/>
                      </a:lnTo>
                      <a:lnTo>
                        <a:pt x="117" y="9321"/>
                      </a:lnTo>
                      <a:lnTo>
                        <a:pt x="1277" y="8242"/>
                      </a:lnTo>
                      <a:lnTo>
                        <a:pt x="1277" y="1277"/>
                      </a:lnTo>
                      <a:cubicBezTo>
                        <a:pt x="1313" y="1277"/>
                        <a:pt x="1348" y="1232"/>
                        <a:pt x="1348" y="1232"/>
                      </a:cubicBezTo>
                      <a:cubicBezTo>
                        <a:pt x="1348" y="1196"/>
                        <a:pt x="1313" y="1160"/>
                        <a:pt x="1277" y="1160"/>
                      </a:cubicBezTo>
                      <a:cubicBezTo>
                        <a:pt x="1205" y="1160"/>
                        <a:pt x="1160" y="1196"/>
                        <a:pt x="1160" y="1232"/>
                      </a:cubicBezTo>
                      <a:cubicBezTo>
                        <a:pt x="1160" y="1232"/>
                        <a:pt x="1205" y="1277"/>
                        <a:pt x="1241" y="1277"/>
                      </a:cubicBezTo>
                      <a:lnTo>
                        <a:pt x="1241" y="8242"/>
                      </a:lnTo>
                      <a:lnTo>
                        <a:pt x="117" y="9249"/>
                      </a:lnTo>
                      <a:lnTo>
                        <a:pt x="117" y="7523"/>
                      </a:lnTo>
                      <a:cubicBezTo>
                        <a:pt x="153" y="7487"/>
                        <a:pt x="153" y="7487"/>
                        <a:pt x="153" y="7451"/>
                      </a:cubicBezTo>
                      <a:cubicBezTo>
                        <a:pt x="153" y="7415"/>
                        <a:pt x="153" y="7379"/>
                        <a:pt x="81" y="7379"/>
                      </a:cubicBezTo>
                      <a:cubicBezTo>
                        <a:pt x="36" y="7379"/>
                        <a:pt x="0" y="7415"/>
                        <a:pt x="0" y="7451"/>
                      </a:cubicBezTo>
                      <a:cubicBezTo>
                        <a:pt x="0" y="7487"/>
                        <a:pt x="36" y="7487"/>
                        <a:pt x="81" y="7523"/>
                      </a:cubicBezTo>
                      <a:lnTo>
                        <a:pt x="81" y="10974"/>
                      </a:lnTo>
                      <a:lnTo>
                        <a:pt x="117" y="10974"/>
                      </a:lnTo>
                      <a:lnTo>
                        <a:pt x="117" y="9887"/>
                      </a:lnTo>
                      <a:lnTo>
                        <a:pt x="2247" y="7937"/>
                      </a:lnTo>
                      <a:lnTo>
                        <a:pt x="2247" y="5133"/>
                      </a:lnTo>
                      <a:cubicBezTo>
                        <a:pt x="2247" y="5133"/>
                        <a:pt x="2283" y="5097"/>
                        <a:pt x="2283" y="5052"/>
                      </a:cubicBezTo>
                      <a:cubicBezTo>
                        <a:pt x="2283" y="5016"/>
                        <a:pt x="2247" y="5016"/>
                        <a:pt x="2211" y="5016"/>
                      </a:cubicBezTo>
                      <a:cubicBezTo>
                        <a:pt x="2175" y="5016"/>
                        <a:pt x="2139" y="5016"/>
                        <a:pt x="2139" y="5052"/>
                      </a:cubicBezTo>
                      <a:cubicBezTo>
                        <a:pt x="2139" y="5097"/>
                        <a:pt x="2139" y="5133"/>
                        <a:pt x="2175" y="5133"/>
                      </a:cubicBezTo>
                      <a:lnTo>
                        <a:pt x="2175" y="7901"/>
                      </a:lnTo>
                      <a:lnTo>
                        <a:pt x="1690" y="8350"/>
                      </a:lnTo>
                      <a:lnTo>
                        <a:pt x="1690" y="936"/>
                      </a:lnTo>
                      <a:lnTo>
                        <a:pt x="791" y="73"/>
                      </a:lnTo>
                      <a:lnTo>
                        <a:pt x="791" y="37"/>
                      </a:lnTo>
                      <a:cubicBezTo>
                        <a:pt x="791" y="1"/>
                        <a:pt x="755" y="1"/>
                        <a:pt x="71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5" name="Google Shape;1035;p20"/>
                <p:cNvSpPr/>
                <p:nvPr/>
              </p:nvSpPr>
              <p:spPr>
                <a:xfrm>
                  <a:off x="4046197" y="3930900"/>
                  <a:ext cx="18970" cy="734472"/>
                </a:xfrm>
                <a:custGeom>
                  <a:rect b="b" l="l" r="r" t="t"/>
                  <a:pathLst>
                    <a:path extrusionOk="0" h="5924" w="153">
                      <a:moveTo>
                        <a:pt x="81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117" y="5923"/>
                      </a:lnTo>
                      <a:lnTo>
                        <a:pt x="117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20"/>
                <p:cNvSpPr/>
                <p:nvPr/>
              </p:nvSpPr>
              <p:spPr>
                <a:xfrm>
                  <a:off x="2788121" y="3109764"/>
                  <a:ext cx="134896" cy="1555608"/>
                </a:xfrm>
                <a:custGeom>
                  <a:rect b="b" l="l" r="r" t="t"/>
                  <a:pathLst>
                    <a:path extrusionOk="0" h="12547" w="1088">
                      <a:moveTo>
                        <a:pt x="1016" y="0"/>
                      </a:moveTo>
                      <a:cubicBezTo>
                        <a:pt x="971" y="0"/>
                        <a:pt x="935" y="36"/>
                        <a:pt x="935" y="72"/>
                      </a:cubicBezTo>
                      <a:cubicBezTo>
                        <a:pt x="935" y="108"/>
                        <a:pt x="935" y="153"/>
                        <a:pt x="971" y="153"/>
                      </a:cubicBezTo>
                      <a:lnTo>
                        <a:pt x="971" y="6669"/>
                      </a:lnTo>
                      <a:lnTo>
                        <a:pt x="0" y="7567"/>
                      </a:lnTo>
                      <a:lnTo>
                        <a:pt x="0" y="12546"/>
                      </a:lnTo>
                      <a:lnTo>
                        <a:pt x="72" y="12546"/>
                      </a:lnTo>
                      <a:lnTo>
                        <a:pt x="72" y="7603"/>
                      </a:lnTo>
                      <a:lnTo>
                        <a:pt x="1052" y="6705"/>
                      </a:lnTo>
                      <a:lnTo>
                        <a:pt x="1052" y="153"/>
                      </a:lnTo>
                      <a:cubicBezTo>
                        <a:pt x="1088" y="153"/>
                        <a:pt x="1088" y="108"/>
                        <a:pt x="1088" y="72"/>
                      </a:cubicBezTo>
                      <a:cubicBezTo>
                        <a:pt x="1088" y="36"/>
                        <a:pt x="1052" y="0"/>
                        <a:pt x="101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20"/>
                <p:cNvSpPr/>
                <p:nvPr/>
              </p:nvSpPr>
              <p:spPr>
                <a:xfrm>
                  <a:off x="1348407" y="2812206"/>
                  <a:ext cx="269791" cy="1853166"/>
                </a:xfrm>
                <a:custGeom>
                  <a:rect b="b" l="l" r="r" t="t"/>
                  <a:pathLst>
                    <a:path extrusionOk="0" h="14947" w="2176">
                      <a:moveTo>
                        <a:pt x="82" y="1"/>
                      </a:moveTo>
                      <a:cubicBezTo>
                        <a:pt x="46" y="1"/>
                        <a:pt x="1" y="37"/>
                        <a:pt x="1" y="81"/>
                      </a:cubicBezTo>
                      <a:cubicBezTo>
                        <a:pt x="1" y="117"/>
                        <a:pt x="1" y="153"/>
                        <a:pt x="46" y="153"/>
                      </a:cubicBezTo>
                      <a:lnTo>
                        <a:pt x="46" y="5653"/>
                      </a:lnTo>
                      <a:lnTo>
                        <a:pt x="980" y="6480"/>
                      </a:lnTo>
                      <a:lnTo>
                        <a:pt x="980" y="13895"/>
                      </a:lnTo>
                      <a:lnTo>
                        <a:pt x="2104" y="14946"/>
                      </a:lnTo>
                      <a:lnTo>
                        <a:pt x="2176" y="14946"/>
                      </a:lnTo>
                      <a:lnTo>
                        <a:pt x="1052" y="13859"/>
                      </a:lnTo>
                      <a:lnTo>
                        <a:pt x="1052" y="6480"/>
                      </a:lnTo>
                      <a:lnTo>
                        <a:pt x="118" y="5618"/>
                      </a:lnTo>
                      <a:lnTo>
                        <a:pt x="118" y="153"/>
                      </a:lnTo>
                      <a:cubicBezTo>
                        <a:pt x="154" y="153"/>
                        <a:pt x="154" y="117"/>
                        <a:pt x="154" y="81"/>
                      </a:cubicBezTo>
                      <a:cubicBezTo>
                        <a:pt x="154" y="37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20"/>
                <p:cNvSpPr/>
                <p:nvPr/>
              </p:nvSpPr>
              <p:spPr>
                <a:xfrm>
                  <a:off x="4617768" y="3309128"/>
                  <a:ext cx="129440" cy="1356245"/>
                </a:xfrm>
                <a:custGeom>
                  <a:rect b="b" l="l" r="r" t="t"/>
                  <a:pathLst>
                    <a:path extrusionOk="0" h="10939" w="1044">
                      <a:moveTo>
                        <a:pt x="72" y="1"/>
                      </a:moveTo>
                      <a:cubicBezTo>
                        <a:pt x="36" y="1"/>
                        <a:pt x="1" y="37"/>
                        <a:pt x="1" y="73"/>
                      </a:cubicBezTo>
                      <a:cubicBezTo>
                        <a:pt x="1" y="118"/>
                        <a:pt x="36" y="118"/>
                        <a:pt x="36" y="154"/>
                      </a:cubicBezTo>
                      <a:lnTo>
                        <a:pt x="36" y="3524"/>
                      </a:lnTo>
                      <a:lnTo>
                        <a:pt x="971" y="4387"/>
                      </a:lnTo>
                      <a:lnTo>
                        <a:pt x="971" y="7451"/>
                      </a:lnTo>
                      <a:lnTo>
                        <a:pt x="36" y="8314"/>
                      </a:lnTo>
                      <a:lnTo>
                        <a:pt x="36" y="10938"/>
                      </a:lnTo>
                      <a:lnTo>
                        <a:pt x="108" y="10938"/>
                      </a:lnTo>
                      <a:lnTo>
                        <a:pt x="108" y="8314"/>
                      </a:lnTo>
                      <a:lnTo>
                        <a:pt x="1043" y="7451"/>
                      </a:lnTo>
                      <a:lnTo>
                        <a:pt x="1043" y="4342"/>
                      </a:lnTo>
                      <a:lnTo>
                        <a:pt x="108" y="3488"/>
                      </a:lnTo>
                      <a:lnTo>
                        <a:pt x="108" y="154"/>
                      </a:lnTo>
                      <a:cubicBezTo>
                        <a:pt x="144" y="118"/>
                        <a:pt x="144" y="118"/>
                        <a:pt x="144" y="73"/>
                      </a:cubicBezTo>
                      <a:cubicBezTo>
                        <a:pt x="144" y="37"/>
                        <a:pt x="108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20"/>
                <p:cNvSpPr/>
                <p:nvPr/>
              </p:nvSpPr>
              <p:spPr>
                <a:xfrm>
                  <a:off x="5323862" y="3444021"/>
                  <a:ext cx="134896" cy="1221352"/>
                </a:xfrm>
                <a:custGeom>
                  <a:rect b="b" l="l" r="r" t="t"/>
                  <a:pathLst>
                    <a:path extrusionOk="0" h="9851" w="1088">
                      <a:moveTo>
                        <a:pt x="1007" y="0"/>
                      </a:moveTo>
                      <a:cubicBezTo>
                        <a:pt x="935" y="0"/>
                        <a:pt x="899" y="36"/>
                        <a:pt x="899" y="72"/>
                      </a:cubicBezTo>
                      <a:lnTo>
                        <a:pt x="935" y="108"/>
                      </a:lnTo>
                      <a:lnTo>
                        <a:pt x="0" y="935"/>
                      </a:lnTo>
                      <a:lnTo>
                        <a:pt x="0" y="9850"/>
                      </a:lnTo>
                      <a:lnTo>
                        <a:pt x="72" y="9850"/>
                      </a:lnTo>
                      <a:lnTo>
                        <a:pt x="72" y="935"/>
                      </a:lnTo>
                      <a:lnTo>
                        <a:pt x="971" y="153"/>
                      </a:lnTo>
                      <a:lnTo>
                        <a:pt x="1007" y="153"/>
                      </a:lnTo>
                      <a:cubicBezTo>
                        <a:pt x="1043" y="153"/>
                        <a:pt x="1088" y="108"/>
                        <a:pt x="1088" y="72"/>
                      </a:cubicBezTo>
                      <a:cubicBezTo>
                        <a:pt x="1088" y="36"/>
                        <a:pt x="1043" y="0"/>
                        <a:pt x="100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0"/>
                <p:cNvSpPr/>
                <p:nvPr/>
              </p:nvSpPr>
              <p:spPr>
                <a:xfrm>
                  <a:off x="5249099" y="3276892"/>
                  <a:ext cx="116050" cy="1388480"/>
                </a:xfrm>
                <a:custGeom>
                  <a:rect b="b" l="l" r="r" t="t"/>
                  <a:pathLst>
                    <a:path extrusionOk="0" h="11199" w="936">
                      <a:moveTo>
                        <a:pt x="73" y="0"/>
                      </a:moveTo>
                      <a:cubicBezTo>
                        <a:pt x="37" y="0"/>
                        <a:pt x="1" y="36"/>
                        <a:pt x="1" y="72"/>
                      </a:cubicBezTo>
                      <a:cubicBezTo>
                        <a:pt x="1" y="108"/>
                        <a:pt x="37" y="153"/>
                        <a:pt x="73" y="153"/>
                      </a:cubicBezTo>
                      <a:lnTo>
                        <a:pt x="118" y="153"/>
                      </a:lnTo>
                      <a:lnTo>
                        <a:pt x="900" y="863"/>
                      </a:lnTo>
                      <a:lnTo>
                        <a:pt x="900" y="1312"/>
                      </a:lnTo>
                      <a:lnTo>
                        <a:pt x="73" y="2094"/>
                      </a:lnTo>
                      <a:lnTo>
                        <a:pt x="73" y="11198"/>
                      </a:lnTo>
                      <a:lnTo>
                        <a:pt x="118" y="11198"/>
                      </a:lnTo>
                      <a:lnTo>
                        <a:pt x="118" y="2130"/>
                      </a:lnTo>
                      <a:lnTo>
                        <a:pt x="936" y="1348"/>
                      </a:lnTo>
                      <a:lnTo>
                        <a:pt x="936" y="827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0"/>
                        <a:pt x="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1" name="Google Shape;1041;p20"/>
                <p:cNvSpPr/>
                <p:nvPr/>
              </p:nvSpPr>
              <p:spPr>
                <a:xfrm>
                  <a:off x="5002865" y="3230027"/>
                  <a:ext cx="135020" cy="1435345"/>
                </a:xfrm>
                <a:custGeom>
                  <a:rect b="b" l="l" r="r" t="t"/>
                  <a:pathLst>
                    <a:path extrusionOk="0" h="11577" w="1089">
                      <a:moveTo>
                        <a:pt x="1016" y="1"/>
                      </a:moveTo>
                      <a:cubicBezTo>
                        <a:pt x="980" y="1"/>
                        <a:pt x="935" y="37"/>
                        <a:pt x="935" y="82"/>
                      </a:cubicBezTo>
                      <a:cubicBezTo>
                        <a:pt x="935" y="118"/>
                        <a:pt x="935" y="154"/>
                        <a:pt x="980" y="154"/>
                      </a:cubicBezTo>
                      <a:lnTo>
                        <a:pt x="980" y="5878"/>
                      </a:lnTo>
                      <a:lnTo>
                        <a:pt x="1" y="6777"/>
                      </a:lnTo>
                      <a:lnTo>
                        <a:pt x="1" y="11576"/>
                      </a:lnTo>
                      <a:lnTo>
                        <a:pt x="82" y="11576"/>
                      </a:lnTo>
                      <a:lnTo>
                        <a:pt x="82" y="6822"/>
                      </a:lnTo>
                      <a:lnTo>
                        <a:pt x="1052" y="5923"/>
                      </a:lnTo>
                      <a:lnTo>
                        <a:pt x="1052" y="154"/>
                      </a:lnTo>
                      <a:cubicBezTo>
                        <a:pt x="1088" y="154"/>
                        <a:pt x="1088" y="118"/>
                        <a:pt x="1088" y="82"/>
                      </a:cubicBezTo>
                      <a:cubicBezTo>
                        <a:pt x="1088" y="37"/>
                        <a:pt x="1052" y="1"/>
                        <a:pt x="101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0"/>
                <p:cNvSpPr/>
                <p:nvPr/>
              </p:nvSpPr>
              <p:spPr>
                <a:xfrm>
                  <a:off x="5114328" y="4391123"/>
                  <a:ext cx="111586" cy="274249"/>
                </a:xfrm>
                <a:custGeom>
                  <a:rect b="b" l="l" r="r" t="t"/>
                  <a:pathLst>
                    <a:path extrusionOk="0" h="2212" w="900">
                      <a:moveTo>
                        <a:pt x="81" y="0"/>
                      </a:moveTo>
                      <a:cubicBezTo>
                        <a:pt x="36" y="0"/>
                        <a:pt x="0" y="36"/>
                        <a:pt x="0" y="72"/>
                      </a:cubicBezTo>
                      <a:cubicBezTo>
                        <a:pt x="0" y="108"/>
                        <a:pt x="36" y="153"/>
                        <a:pt x="81" y="153"/>
                      </a:cubicBezTo>
                      <a:lnTo>
                        <a:pt x="81" y="1537"/>
                      </a:lnTo>
                      <a:lnTo>
                        <a:pt x="791" y="2211"/>
                      </a:lnTo>
                      <a:lnTo>
                        <a:pt x="899" y="2211"/>
                      </a:lnTo>
                      <a:lnTo>
                        <a:pt x="153" y="1501"/>
                      </a:lnTo>
                      <a:lnTo>
                        <a:pt x="153" y="108"/>
                      </a:lnTo>
                      <a:lnTo>
                        <a:pt x="153" y="72"/>
                      </a:lnTo>
                      <a:cubicBezTo>
                        <a:pt x="153" y="36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0"/>
                <p:cNvSpPr/>
                <p:nvPr/>
              </p:nvSpPr>
              <p:spPr>
                <a:xfrm>
                  <a:off x="5648083" y="4219531"/>
                  <a:ext cx="19094" cy="445841"/>
                </a:xfrm>
                <a:custGeom>
                  <a:rect b="b" l="l" r="r" t="t"/>
                  <a:pathLst>
                    <a:path extrusionOk="0" h="3596" w="154">
                      <a:moveTo>
                        <a:pt x="81" y="0"/>
                      </a:moveTo>
                      <a:cubicBezTo>
                        <a:pt x="45" y="0"/>
                        <a:pt x="0" y="36"/>
                        <a:pt x="0" y="72"/>
                      </a:cubicBezTo>
                      <a:cubicBezTo>
                        <a:pt x="0" y="108"/>
                        <a:pt x="0" y="108"/>
                        <a:pt x="45" y="144"/>
                      </a:cubicBezTo>
                      <a:lnTo>
                        <a:pt x="45" y="3595"/>
                      </a:lnTo>
                      <a:lnTo>
                        <a:pt x="117" y="3595"/>
                      </a:lnTo>
                      <a:lnTo>
                        <a:pt x="117" y="144"/>
                      </a:lnTo>
                      <a:cubicBezTo>
                        <a:pt x="117" y="108"/>
                        <a:pt x="153" y="108"/>
                        <a:pt x="153" y="72"/>
                      </a:cubicBezTo>
                      <a:cubicBezTo>
                        <a:pt x="153" y="36"/>
                        <a:pt x="117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0"/>
                <p:cNvSpPr/>
                <p:nvPr/>
              </p:nvSpPr>
              <p:spPr>
                <a:xfrm>
                  <a:off x="5992389" y="2812206"/>
                  <a:ext cx="274255" cy="1853166"/>
                </a:xfrm>
                <a:custGeom>
                  <a:rect b="b" l="l" r="r" t="t"/>
                  <a:pathLst>
                    <a:path extrusionOk="0" h="14947" w="2212">
                      <a:moveTo>
                        <a:pt x="2130" y="1"/>
                      </a:moveTo>
                      <a:cubicBezTo>
                        <a:pt x="2058" y="1"/>
                        <a:pt x="2023" y="37"/>
                        <a:pt x="2023" y="81"/>
                      </a:cubicBezTo>
                      <a:cubicBezTo>
                        <a:pt x="2023" y="117"/>
                        <a:pt x="2058" y="153"/>
                        <a:pt x="2094" y="153"/>
                      </a:cubicBezTo>
                      <a:lnTo>
                        <a:pt x="2094" y="5618"/>
                      </a:lnTo>
                      <a:lnTo>
                        <a:pt x="1160" y="6480"/>
                      </a:lnTo>
                      <a:lnTo>
                        <a:pt x="1160" y="13859"/>
                      </a:lnTo>
                      <a:lnTo>
                        <a:pt x="0" y="14946"/>
                      </a:lnTo>
                      <a:lnTo>
                        <a:pt x="72" y="14946"/>
                      </a:lnTo>
                      <a:lnTo>
                        <a:pt x="1232" y="13895"/>
                      </a:lnTo>
                      <a:lnTo>
                        <a:pt x="1232" y="6480"/>
                      </a:lnTo>
                      <a:lnTo>
                        <a:pt x="2130" y="5653"/>
                      </a:lnTo>
                      <a:lnTo>
                        <a:pt x="2130" y="153"/>
                      </a:lnTo>
                      <a:cubicBezTo>
                        <a:pt x="2166" y="153"/>
                        <a:pt x="2211" y="117"/>
                        <a:pt x="2211" y="81"/>
                      </a:cubicBezTo>
                      <a:cubicBezTo>
                        <a:pt x="2211" y="37"/>
                        <a:pt x="2166" y="1"/>
                        <a:pt x="21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0"/>
                <p:cNvSpPr/>
                <p:nvPr/>
              </p:nvSpPr>
              <p:spPr>
                <a:xfrm>
                  <a:off x="5653662" y="2859071"/>
                  <a:ext cx="380014" cy="1806301"/>
                </a:xfrm>
                <a:custGeom>
                  <a:rect b="b" l="l" r="r" t="t"/>
                  <a:pathLst>
                    <a:path extrusionOk="0" h="14569" w="3065">
                      <a:moveTo>
                        <a:pt x="971" y="0"/>
                      </a:moveTo>
                      <a:cubicBezTo>
                        <a:pt x="935" y="0"/>
                        <a:pt x="899" y="36"/>
                        <a:pt x="899" y="72"/>
                      </a:cubicBezTo>
                      <a:cubicBezTo>
                        <a:pt x="899" y="108"/>
                        <a:pt x="899" y="108"/>
                        <a:pt x="935" y="153"/>
                      </a:cubicBezTo>
                      <a:lnTo>
                        <a:pt x="935" y="3478"/>
                      </a:lnTo>
                      <a:lnTo>
                        <a:pt x="0" y="4341"/>
                      </a:lnTo>
                      <a:lnTo>
                        <a:pt x="0" y="7450"/>
                      </a:lnTo>
                      <a:lnTo>
                        <a:pt x="935" y="8313"/>
                      </a:lnTo>
                      <a:lnTo>
                        <a:pt x="935" y="14568"/>
                      </a:lnTo>
                      <a:lnTo>
                        <a:pt x="971" y="14568"/>
                      </a:lnTo>
                      <a:lnTo>
                        <a:pt x="971" y="13103"/>
                      </a:lnTo>
                      <a:lnTo>
                        <a:pt x="2130" y="12061"/>
                      </a:lnTo>
                      <a:lnTo>
                        <a:pt x="2130" y="8610"/>
                      </a:lnTo>
                      <a:lnTo>
                        <a:pt x="3065" y="7747"/>
                      </a:lnTo>
                      <a:lnTo>
                        <a:pt x="3065" y="4646"/>
                      </a:lnTo>
                      <a:lnTo>
                        <a:pt x="2130" y="3784"/>
                      </a:lnTo>
                      <a:lnTo>
                        <a:pt x="2130" y="413"/>
                      </a:lnTo>
                      <a:cubicBezTo>
                        <a:pt x="2166" y="413"/>
                        <a:pt x="2202" y="377"/>
                        <a:pt x="2202" y="377"/>
                      </a:cubicBezTo>
                      <a:cubicBezTo>
                        <a:pt x="2202" y="333"/>
                        <a:pt x="2166" y="297"/>
                        <a:pt x="2130" y="297"/>
                      </a:cubicBezTo>
                      <a:cubicBezTo>
                        <a:pt x="2058" y="297"/>
                        <a:pt x="2022" y="333"/>
                        <a:pt x="2022" y="377"/>
                      </a:cubicBezTo>
                      <a:cubicBezTo>
                        <a:pt x="2022" y="377"/>
                        <a:pt x="2058" y="413"/>
                        <a:pt x="2094" y="413"/>
                      </a:cubicBezTo>
                      <a:lnTo>
                        <a:pt x="2094" y="3820"/>
                      </a:lnTo>
                      <a:lnTo>
                        <a:pt x="3029" y="4646"/>
                      </a:lnTo>
                      <a:lnTo>
                        <a:pt x="3029" y="7747"/>
                      </a:lnTo>
                      <a:lnTo>
                        <a:pt x="2094" y="8574"/>
                      </a:lnTo>
                      <a:lnTo>
                        <a:pt x="2094" y="12016"/>
                      </a:lnTo>
                      <a:lnTo>
                        <a:pt x="971" y="13031"/>
                      </a:lnTo>
                      <a:lnTo>
                        <a:pt x="971" y="11836"/>
                      </a:lnTo>
                      <a:lnTo>
                        <a:pt x="1528" y="11342"/>
                      </a:lnTo>
                      <a:lnTo>
                        <a:pt x="1528" y="2849"/>
                      </a:lnTo>
                      <a:cubicBezTo>
                        <a:pt x="1573" y="2849"/>
                        <a:pt x="1573" y="2804"/>
                        <a:pt x="1573" y="2768"/>
                      </a:cubicBezTo>
                      <a:cubicBezTo>
                        <a:pt x="1573" y="2732"/>
                        <a:pt x="1573" y="2696"/>
                        <a:pt x="1492" y="2696"/>
                      </a:cubicBezTo>
                      <a:cubicBezTo>
                        <a:pt x="1456" y="2696"/>
                        <a:pt x="1420" y="2732"/>
                        <a:pt x="1420" y="2768"/>
                      </a:cubicBezTo>
                      <a:cubicBezTo>
                        <a:pt x="1420" y="2804"/>
                        <a:pt x="1456" y="2849"/>
                        <a:pt x="1492" y="2849"/>
                      </a:cubicBezTo>
                      <a:lnTo>
                        <a:pt x="1492" y="11306"/>
                      </a:lnTo>
                      <a:lnTo>
                        <a:pt x="971" y="11755"/>
                      </a:lnTo>
                      <a:lnTo>
                        <a:pt x="971" y="6327"/>
                      </a:lnTo>
                      <a:cubicBezTo>
                        <a:pt x="1007" y="6327"/>
                        <a:pt x="1043" y="6291"/>
                        <a:pt x="1043" y="6255"/>
                      </a:cubicBezTo>
                      <a:cubicBezTo>
                        <a:pt x="1043" y="6219"/>
                        <a:pt x="1007" y="6174"/>
                        <a:pt x="971" y="6174"/>
                      </a:cubicBezTo>
                      <a:cubicBezTo>
                        <a:pt x="935" y="6174"/>
                        <a:pt x="899" y="6219"/>
                        <a:pt x="899" y="6255"/>
                      </a:cubicBezTo>
                      <a:cubicBezTo>
                        <a:pt x="899" y="6291"/>
                        <a:pt x="899" y="6327"/>
                        <a:pt x="935" y="6327"/>
                      </a:cubicBezTo>
                      <a:lnTo>
                        <a:pt x="935" y="8241"/>
                      </a:lnTo>
                      <a:lnTo>
                        <a:pt x="72" y="7450"/>
                      </a:lnTo>
                      <a:lnTo>
                        <a:pt x="72" y="4377"/>
                      </a:lnTo>
                      <a:lnTo>
                        <a:pt x="971" y="3523"/>
                      </a:lnTo>
                      <a:lnTo>
                        <a:pt x="971" y="153"/>
                      </a:lnTo>
                      <a:cubicBezTo>
                        <a:pt x="1007" y="108"/>
                        <a:pt x="1043" y="108"/>
                        <a:pt x="1043" y="72"/>
                      </a:cubicBezTo>
                      <a:cubicBezTo>
                        <a:pt x="1043" y="36"/>
                        <a:pt x="1007" y="0"/>
                        <a:pt x="97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0"/>
                <p:cNvSpPr/>
                <p:nvPr/>
              </p:nvSpPr>
              <p:spPr>
                <a:xfrm>
                  <a:off x="5480951" y="3949869"/>
                  <a:ext cx="186225" cy="715503"/>
                </a:xfrm>
                <a:custGeom>
                  <a:rect b="b" l="l" r="r" t="t"/>
                  <a:pathLst>
                    <a:path extrusionOk="0" h="5771" w="1502">
                      <a:moveTo>
                        <a:pt x="1429" y="0"/>
                      </a:moveTo>
                      <a:cubicBezTo>
                        <a:pt x="1393" y="0"/>
                        <a:pt x="1348" y="36"/>
                        <a:pt x="1348" y="72"/>
                      </a:cubicBezTo>
                      <a:cubicBezTo>
                        <a:pt x="1348" y="117"/>
                        <a:pt x="1348" y="117"/>
                        <a:pt x="1393" y="117"/>
                      </a:cubicBezTo>
                      <a:lnTo>
                        <a:pt x="1393" y="710"/>
                      </a:lnTo>
                      <a:lnTo>
                        <a:pt x="944" y="1124"/>
                      </a:lnTo>
                      <a:lnTo>
                        <a:pt x="944" y="4872"/>
                      </a:lnTo>
                      <a:lnTo>
                        <a:pt x="0" y="5689"/>
                      </a:lnTo>
                      <a:lnTo>
                        <a:pt x="0" y="5770"/>
                      </a:lnTo>
                      <a:lnTo>
                        <a:pt x="81" y="5770"/>
                      </a:lnTo>
                      <a:lnTo>
                        <a:pt x="81" y="5734"/>
                      </a:lnTo>
                      <a:lnTo>
                        <a:pt x="1016" y="4872"/>
                      </a:lnTo>
                      <a:lnTo>
                        <a:pt x="1016" y="1124"/>
                      </a:lnTo>
                      <a:lnTo>
                        <a:pt x="1465" y="710"/>
                      </a:lnTo>
                      <a:lnTo>
                        <a:pt x="1465" y="117"/>
                      </a:lnTo>
                      <a:cubicBezTo>
                        <a:pt x="1465" y="117"/>
                        <a:pt x="1501" y="117"/>
                        <a:pt x="1501" y="72"/>
                      </a:cubicBezTo>
                      <a:cubicBezTo>
                        <a:pt x="1501" y="36"/>
                        <a:pt x="1465" y="0"/>
                        <a:pt x="14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20"/>
                <p:cNvSpPr/>
                <p:nvPr/>
              </p:nvSpPr>
              <p:spPr>
                <a:xfrm>
                  <a:off x="5430737" y="3248996"/>
                  <a:ext cx="129440" cy="1416376"/>
                </a:xfrm>
                <a:custGeom>
                  <a:rect b="b" l="l" r="r" t="t"/>
                  <a:pathLst>
                    <a:path extrusionOk="0" h="11424" w="1044">
                      <a:moveTo>
                        <a:pt x="971" y="1"/>
                      </a:moveTo>
                      <a:cubicBezTo>
                        <a:pt x="900" y="1"/>
                        <a:pt x="855" y="36"/>
                        <a:pt x="855" y="72"/>
                      </a:cubicBezTo>
                      <a:cubicBezTo>
                        <a:pt x="855" y="108"/>
                        <a:pt x="900" y="153"/>
                        <a:pt x="936" y="153"/>
                      </a:cubicBezTo>
                      <a:lnTo>
                        <a:pt x="936" y="10300"/>
                      </a:lnTo>
                      <a:lnTo>
                        <a:pt x="1" y="11163"/>
                      </a:lnTo>
                      <a:lnTo>
                        <a:pt x="1" y="11423"/>
                      </a:lnTo>
                      <a:lnTo>
                        <a:pt x="73" y="11423"/>
                      </a:lnTo>
                      <a:lnTo>
                        <a:pt x="73" y="11163"/>
                      </a:lnTo>
                      <a:lnTo>
                        <a:pt x="971" y="10336"/>
                      </a:lnTo>
                      <a:lnTo>
                        <a:pt x="971" y="153"/>
                      </a:lnTo>
                      <a:cubicBezTo>
                        <a:pt x="1007" y="153"/>
                        <a:pt x="1043" y="108"/>
                        <a:pt x="1043" y="72"/>
                      </a:cubicBezTo>
                      <a:cubicBezTo>
                        <a:pt x="1043" y="36"/>
                        <a:pt x="1007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20"/>
                <p:cNvSpPr/>
                <p:nvPr/>
              </p:nvSpPr>
              <p:spPr>
                <a:xfrm>
                  <a:off x="5058658" y="4232921"/>
                  <a:ext cx="79226" cy="432451"/>
                </a:xfrm>
                <a:custGeom>
                  <a:rect b="b" l="l" r="r" t="t"/>
                  <a:pathLst>
                    <a:path extrusionOk="0" h="3488" w="639">
                      <a:moveTo>
                        <a:pt x="81" y="0"/>
                      </a:moveTo>
                      <a:cubicBezTo>
                        <a:pt x="36" y="0"/>
                        <a:pt x="0" y="0"/>
                        <a:pt x="0" y="81"/>
                      </a:cubicBezTo>
                      <a:cubicBezTo>
                        <a:pt x="0" y="81"/>
                        <a:pt x="36" y="117"/>
                        <a:pt x="81" y="117"/>
                      </a:cubicBezTo>
                      <a:lnTo>
                        <a:pt x="81" y="3002"/>
                      </a:lnTo>
                      <a:lnTo>
                        <a:pt x="566" y="3487"/>
                      </a:lnTo>
                      <a:lnTo>
                        <a:pt x="638" y="3487"/>
                      </a:lnTo>
                      <a:lnTo>
                        <a:pt x="117" y="3002"/>
                      </a:lnTo>
                      <a:lnTo>
                        <a:pt x="117" y="117"/>
                      </a:lnTo>
                      <a:cubicBezTo>
                        <a:pt x="153" y="117"/>
                        <a:pt x="189" y="81"/>
                        <a:pt x="189" y="81"/>
                      </a:cubicBezTo>
                      <a:cubicBezTo>
                        <a:pt x="189" y="0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20"/>
                <p:cNvSpPr/>
                <p:nvPr/>
              </p:nvSpPr>
              <p:spPr>
                <a:xfrm>
                  <a:off x="5703752" y="4391123"/>
                  <a:ext cx="19094" cy="274249"/>
                </a:xfrm>
                <a:custGeom>
                  <a:rect b="b" l="l" r="r" t="t"/>
                  <a:pathLst>
                    <a:path extrusionOk="0" h="2212" w="154">
                      <a:moveTo>
                        <a:pt x="82" y="0"/>
                      </a:moveTo>
                      <a:cubicBezTo>
                        <a:pt x="46" y="0"/>
                        <a:pt x="1" y="36"/>
                        <a:pt x="1" y="72"/>
                      </a:cubicBezTo>
                      <a:cubicBezTo>
                        <a:pt x="1" y="72"/>
                        <a:pt x="46" y="108"/>
                        <a:pt x="82" y="108"/>
                      </a:cubicBezTo>
                      <a:lnTo>
                        <a:pt x="82" y="2211"/>
                      </a:lnTo>
                      <a:lnTo>
                        <a:pt x="118" y="2211"/>
                      </a:lnTo>
                      <a:lnTo>
                        <a:pt x="118" y="108"/>
                      </a:lnTo>
                      <a:cubicBezTo>
                        <a:pt x="153" y="108"/>
                        <a:pt x="153" y="72"/>
                        <a:pt x="153" y="72"/>
                      </a:cubicBezTo>
                      <a:cubicBezTo>
                        <a:pt x="153" y="36"/>
                        <a:pt x="118" y="0"/>
                        <a:pt x="8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20"/>
                <p:cNvSpPr/>
                <p:nvPr/>
              </p:nvSpPr>
              <p:spPr>
                <a:xfrm>
                  <a:off x="4882600" y="3666817"/>
                  <a:ext cx="134896" cy="998555"/>
                </a:xfrm>
                <a:custGeom>
                  <a:rect b="b" l="l" r="r" t="t"/>
                  <a:pathLst>
                    <a:path extrusionOk="0" h="8054" w="1088">
                      <a:moveTo>
                        <a:pt x="1007" y="1"/>
                      </a:moveTo>
                      <a:cubicBezTo>
                        <a:pt x="971" y="1"/>
                        <a:pt x="935" y="37"/>
                        <a:pt x="935" y="73"/>
                      </a:cubicBezTo>
                      <a:cubicBezTo>
                        <a:pt x="935" y="109"/>
                        <a:pt x="935" y="109"/>
                        <a:pt x="971" y="154"/>
                      </a:cubicBezTo>
                      <a:lnTo>
                        <a:pt x="971" y="2023"/>
                      </a:lnTo>
                      <a:lnTo>
                        <a:pt x="0" y="2886"/>
                      </a:lnTo>
                      <a:lnTo>
                        <a:pt x="0" y="8053"/>
                      </a:lnTo>
                      <a:lnTo>
                        <a:pt x="72" y="8053"/>
                      </a:lnTo>
                      <a:lnTo>
                        <a:pt x="72" y="2922"/>
                      </a:lnTo>
                      <a:lnTo>
                        <a:pt x="1052" y="2023"/>
                      </a:lnTo>
                      <a:lnTo>
                        <a:pt x="1052" y="154"/>
                      </a:lnTo>
                      <a:cubicBezTo>
                        <a:pt x="1088" y="109"/>
                        <a:pt x="1088" y="109"/>
                        <a:pt x="1088" y="73"/>
                      </a:cubicBezTo>
                      <a:cubicBezTo>
                        <a:pt x="1088" y="37"/>
                        <a:pt x="1052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20"/>
                <p:cNvSpPr/>
                <p:nvPr/>
              </p:nvSpPr>
              <p:spPr>
                <a:xfrm>
                  <a:off x="4822343" y="3471793"/>
                  <a:ext cx="135020" cy="1193580"/>
                </a:xfrm>
                <a:custGeom>
                  <a:rect b="b" l="l" r="r" t="t"/>
                  <a:pathLst>
                    <a:path extrusionOk="0" h="9627" w="1089">
                      <a:moveTo>
                        <a:pt x="1007" y="1"/>
                      </a:moveTo>
                      <a:cubicBezTo>
                        <a:pt x="971" y="1"/>
                        <a:pt x="935" y="1"/>
                        <a:pt x="935" y="73"/>
                      </a:cubicBezTo>
                      <a:cubicBezTo>
                        <a:pt x="935" y="73"/>
                        <a:pt x="935" y="109"/>
                        <a:pt x="971" y="109"/>
                      </a:cubicBezTo>
                      <a:lnTo>
                        <a:pt x="971" y="3407"/>
                      </a:lnTo>
                      <a:lnTo>
                        <a:pt x="1" y="4270"/>
                      </a:lnTo>
                      <a:lnTo>
                        <a:pt x="37" y="4306"/>
                      </a:lnTo>
                      <a:lnTo>
                        <a:pt x="1" y="4306"/>
                      </a:lnTo>
                      <a:lnTo>
                        <a:pt x="1" y="9626"/>
                      </a:lnTo>
                      <a:lnTo>
                        <a:pt x="73" y="9626"/>
                      </a:lnTo>
                      <a:lnTo>
                        <a:pt x="73" y="4306"/>
                      </a:lnTo>
                      <a:lnTo>
                        <a:pt x="1043" y="3407"/>
                      </a:lnTo>
                      <a:lnTo>
                        <a:pt x="1043" y="109"/>
                      </a:lnTo>
                      <a:cubicBezTo>
                        <a:pt x="1088" y="109"/>
                        <a:pt x="1088" y="73"/>
                        <a:pt x="1088" y="73"/>
                      </a:cubicBezTo>
                      <a:cubicBezTo>
                        <a:pt x="1088" y="1"/>
                        <a:pt x="1043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20"/>
                <p:cNvSpPr/>
                <p:nvPr/>
              </p:nvSpPr>
              <p:spPr>
                <a:xfrm>
                  <a:off x="6725637" y="4024507"/>
                  <a:ext cx="130432" cy="640866"/>
                </a:xfrm>
                <a:custGeom>
                  <a:rect b="b" l="l" r="r" t="t"/>
                  <a:pathLst>
                    <a:path extrusionOk="0" h="5169" w="1052">
                      <a:moveTo>
                        <a:pt x="971" y="1"/>
                      </a:moveTo>
                      <a:cubicBezTo>
                        <a:pt x="935" y="1"/>
                        <a:pt x="899" y="37"/>
                        <a:pt x="899" y="73"/>
                      </a:cubicBezTo>
                      <a:lnTo>
                        <a:pt x="0" y="935"/>
                      </a:lnTo>
                      <a:lnTo>
                        <a:pt x="0" y="5168"/>
                      </a:lnTo>
                      <a:lnTo>
                        <a:pt x="36" y="5168"/>
                      </a:lnTo>
                      <a:lnTo>
                        <a:pt x="36" y="935"/>
                      </a:lnTo>
                      <a:lnTo>
                        <a:pt x="935" y="108"/>
                      </a:lnTo>
                      <a:lnTo>
                        <a:pt x="971" y="144"/>
                      </a:lnTo>
                      <a:cubicBezTo>
                        <a:pt x="1016" y="144"/>
                        <a:pt x="1052" y="108"/>
                        <a:pt x="1052" y="73"/>
                      </a:cubicBezTo>
                      <a:cubicBezTo>
                        <a:pt x="1052" y="37"/>
                        <a:pt x="1016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3" name="Google Shape;1053;p20"/>
                <p:cNvSpPr/>
                <p:nvPr/>
              </p:nvSpPr>
              <p:spPr>
                <a:xfrm>
                  <a:off x="5941183" y="3304664"/>
                  <a:ext cx="269667" cy="1360708"/>
                </a:xfrm>
                <a:custGeom>
                  <a:rect b="b" l="l" r="r" t="t"/>
                  <a:pathLst>
                    <a:path extrusionOk="0" h="10975" w="2175">
                      <a:moveTo>
                        <a:pt x="2094" y="1"/>
                      </a:moveTo>
                      <a:cubicBezTo>
                        <a:pt x="2058" y="1"/>
                        <a:pt x="2022" y="37"/>
                        <a:pt x="2022" y="73"/>
                      </a:cubicBezTo>
                      <a:cubicBezTo>
                        <a:pt x="2022" y="109"/>
                        <a:pt x="2022" y="109"/>
                        <a:pt x="2058" y="154"/>
                      </a:cubicBezTo>
                      <a:lnTo>
                        <a:pt x="2058" y="1457"/>
                      </a:lnTo>
                      <a:lnTo>
                        <a:pt x="1123" y="2320"/>
                      </a:lnTo>
                      <a:lnTo>
                        <a:pt x="1123" y="9923"/>
                      </a:lnTo>
                      <a:lnTo>
                        <a:pt x="0" y="10974"/>
                      </a:lnTo>
                      <a:lnTo>
                        <a:pt x="72" y="10974"/>
                      </a:lnTo>
                      <a:lnTo>
                        <a:pt x="1195" y="9923"/>
                      </a:lnTo>
                      <a:lnTo>
                        <a:pt x="1195" y="2320"/>
                      </a:lnTo>
                      <a:lnTo>
                        <a:pt x="2094" y="1457"/>
                      </a:lnTo>
                      <a:lnTo>
                        <a:pt x="2094" y="154"/>
                      </a:lnTo>
                      <a:cubicBezTo>
                        <a:pt x="2175" y="154"/>
                        <a:pt x="2175" y="109"/>
                        <a:pt x="2175" y="73"/>
                      </a:cubicBezTo>
                      <a:cubicBezTo>
                        <a:pt x="2175" y="37"/>
                        <a:pt x="2130" y="1"/>
                        <a:pt x="209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20"/>
                <p:cNvSpPr/>
                <p:nvPr/>
              </p:nvSpPr>
              <p:spPr>
                <a:xfrm>
                  <a:off x="6414682" y="2640614"/>
                  <a:ext cx="357821" cy="2024758"/>
                </a:xfrm>
                <a:custGeom>
                  <a:rect b="b" l="l" r="r" t="t"/>
                  <a:pathLst>
                    <a:path extrusionOk="0" h="16331" w="2886">
                      <a:moveTo>
                        <a:pt x="2805" y="1"/>
                      </a:moveTo>
                      <a:cubicBezTo>
                        <a:pt x="2769" y="1"/>
                        <a:pt x="2733" y="36"/>
                        <a:pt x="2733" y="72"/>
                      </a:cubicBezTo>
                      <a:cubicBezTo>
                        <a:pt x="2733" y="117"/>
                        <a:pt x="2769" y="153"/>
                        <a:pt x="2769" y="153"/>
                      </a:cubicBezTo>
                      <a:lnTo>
                        <a:pt x="2769" y="2814"/>
                      </a:lnTo>
                      <a:lnTo>
                        <a:pt x="2319" y="3218"/>
                      </a:lnTo>
                      <a:lnTo>
                        <a:pt x="2319" y="4872"/>
                      </a:lnTo>
                      <a:lnTo>
                        <a:pt x="1421" y="5734"/>
                      </a:lnTo>
                      <a:lnTo>
                        <a:pt x="1421" y="8610"/>
                      </a:lnTo>
                      <a:lnTo>
                        <a:pt x="899" y="8125"/>
                      </a:lnTo>
                      <a:lnTo>
                        <a:pt x="899" y="5168"/>
                      </a:lnTo>
                      <a:lnTo>
                        <a:pt x="935" y="5132"/>
                      </a:lnTo>
                      <a:cubicBezTo>
                        <a:pt x="935" y="5096"/>
                        <a:pt x="899" y="5060"/>
                        <a:pt x="863" y="5060"/>
                      </a:cubicBezTo>
                      <a:cubicBezTo>
                        <a:pt x="827" y="5060"/>
                        <a:pt x="782" y="5096"/>
                        <a:pt x="782" y="5132"/>
                      </a:cubicBezTo>
                      <a:cubicBezTo>
                        <a:pt x="782" y="5132"/>
                        <a:pt x="782" y="5168"/>
                        <a:pt x="827" y="5168"/>
                      </a:cubicBezTo>
                      <a:lnTo>
                        <a:pt x="827" y="6031"/>
                      </a:lnTo>
                      <a:lnTo>
                        <a:pt x="37" y="5321"/>
                      </a:lnTo>
                      <a:lnTo>
                        <a:pt x="37" y="4872"/>
                      </a:lnTo>
                      <a:lnTo>
                        <a:pt x="827" y="4117"/>
                      </a:lnTo>
                      <a:lnTo>
                        <a:pt x="863" y="4162"/>
                      </a:lnTo>
                      <a:cubicBezTo>
                        <a:pt x="899" y="4162"/>
                        <a:pt x="935" y="4117"/>
                        <a:pt x="935" y="4081"/>
                      </a:cubicBezTo>
                      <a:cubicBezTo>
                        <a:pt x="935" y="4045"/>
                        <a:pt x="899" y="4009"/>
                        <a:pt x="863" y="4009"/>
                      </a:cubicBezTo>
                      <a:cubicBezTo>
                        <a:pt x="827" y="4009"/>
                        <a:pt x="782" y="4045"/>
                        <a:pt x="782" y="4081"/>
                      </a:cubicBezTo>
                      <a:lnTo>
                        <a:pt x="1" y="4836"/>
                      </a:lnTo>
                      <a:lnTo>
                        <a:pt x="1" y="5357"/>
                      </a:lnTo>
                      <a:lnTo>
                        <a:pt x="827" y="6103"/>
                      </a:lnTo>
                      <a:lnTo>
                        <a:pt x="827" y="8125"/>
                      </a:lnTo>
                      <a:lnTo>
                        <a:pt x="1421" y="8691"/>
                      </a:lnTo>
                      <a:lnTo>
                        <a:pt x="1421" y="16330"/>
                      </a:lnTo>
                      <a:lnTo>
                        <a:pt x="1457" y="16330"/>
                      </a:lnTo>
                      <a:lnTo>
                        <a:pt x="1457" y="5734"/>
                      </a:lnTo>
                      <a:lnTo>
                        <a:pt x="2400" y="4872"/>
                      </a:lnTo>
                      <a:lnTo>
                        <a:pt x="2400" y="3263"/>
                      </a:lnTo>
                      <a:lnTo>
                        <a:pt x="2850" y="2849"/>
                      </a:lnTo>
                      <a:lnTo>
                        <a:pt x="2850" y="153"/>
                      </a:lnTo>
                      <a:cubicBezTo>
                        <a:pt x="2886" y="153"/>
                        <a:pt x="2886" y="117"/>
                        <a:pt x="2886" y="72"/>
                      </a:cubicBezTo>
                      <a:cubicBezTo>
                        <a:pt x="2886" y="36"/>
                        <a:pt x="2850" y="1"/>
                        <a:pt x="280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20"/>
                <p:cNvSpPr/>
                <p:nvPr/>
              </p:nvSpPr>
              <p:spPr>
                <a:xfrm>
                  <a:off x="6650874" y="3857378"/>
                  <a:ext cx="117166" cy="807994"/>
                </a:xfrm>
                <a:custGeom>
                  <a:rect b="b" l="l" r="r" t="t"/>
                  <a:pathLst>
                    <a:path extrusionOk="0" h="6517" w="945">
                      <a:moveTo>
                        <a:pt x="82" y="1"/>
                      </a:moveTo>
                      <a:cubicBezTo>
                        <a:pt x="46" y="1"/>
                        <a:pt x="1" y="36"/>
                        <a:pt x="1" y="72"/>
                      </a:cubicBezTo>
                      <a:cubicBezTo>
                        <a:pt x="1" y="108"/>
                        <a:pt x="46" y="144"/>
                        <a:pt x="82" y="144"/>
                      </a:cubicBezTo>
                      <a:lnTo>
                        <a:pt x="118" y="144"/>
                      </a:lnTo>
                      <a:lnTo>
                        <a:pt x="900" y="863"/>
                      </a:lnTo>
                      <a:lnTo>
                        <a:pt x="900" y="1313"/>
                      </a:lnTo>
                      <a:lnTo>
                        <a:pt x="118" y="2023"/>
                      </a:lnTo>
                      <a:lnTo>
                        <a:pt x="118" y="1160"/>
                      </a:lnTo>
                      <a:cubicBezTo>
                        <a:pt x="154" y="1160"/>
                        <a:pt x="154" y="1160"/>
                        <a:pt x="154" y="1124"/>
                      </a:cubicBezTo>
                      <a:cubicBezTo>
                        <a:pt x="154" y="1088"/>
                        <a:pt x="118" y="1043"/>
                        <a:pt x="82" y="1043"/>
                      </a:cubicBezTo>
                      <a:cubicBezTo>
                        <a:pt x="46" y="1043"/>
                        <a:pt x="1" y="1088"/>
                        <a:pt x="1" y="1124"/>
                      </a:cubicBezTo>
                      <a:cubicBezTo>
                        <a:pt x="1" y="1160"/>
                        <a:pt x="1" y="1160"/>
                        <a:pt x="46" y="1160"/>
                      </a:cubicBezTo>
                      <a:lnTo>
                        <a:pt x="46" y="6516"/>
                      </a:lnTo>
                      <a:lnTo>
                        <a:pt x="118" y="6516"/>
                      </a:lnTo>
                      <a:lnTo>
                        <a:pt x="118" y="2095"/>
                      </a:lnTo>
                      <a:lnTo>
                        <a:pt x="945" y="1349"/>
                      </a:lnTo>
                      <a:lnTo>
                        <a:pt x="945" y="818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20"/>
                <p:cNvSpPr/>
                <p:nvPr/>
              </p:nvSpPr>
              <p:spPr>
                <a:xfrm>
                  <a:off x="5369489" y="2728642"/>
                  <a:ext cx="134896" cy="1936731"/>
                </a:xfrm>
                <a:custGeom>
                  <a:rect b="b" l="l" r="r" t="t"/>
                  <a:pathLst>
                    <a:path extrusionOk="0" h="15621" w="1088">
                      <a:moveTo>
                        <a:pt x="81" y="1"/>
                      </a:moveTo>
                      <a:cubicBezTo>
                        <a:pt x="45" y="1"/>
                        <a:pt x="1" y="36"/>
                        <a:pt x="1" y="81"/>
                      </a:cubicBezTo>
                      <a:cubicBezTo>
                        <a:pt x="1" y="117"/>
                        <a:pt x="45" y="117"/>
                        <a:pt x="81" y="153"/>
                      </a:cubicBezTo>
                      <a:lnTo>
                        <a:pt x="81" y="3523"/>
                      </a:lnTo>
                      <a:lnTo>
                        <a:pt x="980" y="4386"/>
                      </a:lnTo>
                      <a:lnTo>
                        <a:pt x="980" y="12133"/>
                      </a:lnTo>
                      <a:lnTo>
                        <a:pt x="81" y="12996"/>
                      </a:lnTo>
                      <a:lnTo>
                        <a:pt x="81" y="15620"/>
                      </a:lnTo>
                      <a:lnTo>
                        <a:pt x="117" y="15620"/>
                      </a:lnTo>
                      <a:lnTo>
                        <a:pt x="117" y="15171"/>
                      </a:lnTo>
                      <a:lnTo>
                        <a:pt x="1052" y="14308"/>
                      </a:lnTo>
                      <a:lnTo>
                        <a:pt x="1052" y="13032"/>
                      </a:lnTo>
                      <a:cubicBezTo>
                        <a:pt x="1088" y="13032"/>
                        <a:pt x="1088" y="12996"/>
                        <a:pt x="1088" y="12960"/>
                      </a:cubicBezTo>
                      <a:cubicBezTo>
                        <a:pt x="1088" y="12924"/>
                        <a:pt x="1052" y="12888"/>
                        <a:pt x="1016" y="12888"/>
                      </a:cubicBezTo>
                      <a:cubicBezTo>
                        <a:pt x="980" y="12888"/>
                        <a:pt x="944" y="12924"/>
                        <a:pt x="944" y="12960"/>
                      </a:cubicBezTo>
                      <a:cubicBezTo>
                        <a:pt x="944" y="12996"/>
                        <a:pt x="980" y="13032"/>
                        <a:pt x="980" y="13032"/>
                      </a:cubicBezTo>
                      <a:lnTo>
                        <a:pt x="980" y="14308"/>
                      </a:lnTo>
                      <a:lnTo>
                        <a:pt x="117" y="15090"/>
                      </a:lnTo>
                      <a:lnTo>
                        <a:pt x="117" y="12996"/>
                      </a:lnTo>
                      <a:lnTo>
                        <a:pt x="1052" y="12133"/>
                      </a:lnTo>
                      <a:lnTo>
                        <a:pt x="1052" y="4350"/>
                      </a:lnTo>
                      <a:lnTo>
                        <a:pt x="117" y="3523"/>
                      </a:lnTo>
                      <a:lnTo>
                        <a:pt x="117" y="153"/>
                      </a:lnTo>
                      <a:cubicBezTo>
                        <a:pt x="153" y="117"/>
                        <a:pt x="189" y="117"/>
                        <a:pt x="189" y="81"/>
                      </a:cubicBezTo>
                      <a:cubicBezTo>
                        <a:pt x="189" y="36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20"/>
                <p:cNvSpPr/>
                <p:nvPr/>
              </p:nvSpPr>
              <p:spPr>
                <a:xfrm>
                  <a:off x="6256477" y="3304664"/>
                  <a:ext cx="283182" cy="1360708"/>
                </a:xfrm>
                <a:custGeom>
                  <a:rect b="b" l="l" r="r" t="t"/>
                  <a:pathLst>
                    <a:path extrusionOk="0" h="10975" w="2284">
                      <a:moveTo>
                        <a:pt x="710" y="1"/>
                      </a:moveTo>
                      <a:cubicBezTo>
                        <a:pt x="638" y="1"/>
                        <a:pt x="638" y="1"/>
                        <a:pt x="638" y="37"/>
                      </a:cubicBezTo>
                      <a:cubicBezTo>
                        <a:pt x="638" y="109"/>
                        <a:pt x="638" y="109"/>
                        <a:pt x="710" y="109"/>
                      </a:cubicBezTo>
                      <a:lnTo>
                        <a:pt x="755" y="109"/>
                      </a:lnTo>
                      <a:lnTo>
                        <a:pt x="1609" y="936"/>
                      </a:lnTo>
                      <a:lnTo>
                        <a:pt x="1609" y="8422"/>
                      </a:lnTo>
                      <a:lnTo>
                        <a:pt x="117" y="9815"/>
                      </a:lnTo>
                      <a:lnTo>
                        <a:pt x="117" y="9321"/>
                      </a:lnTo>
                      <a:lnTo>
                        <a:pt x="1277" y="8242"/>
                      </a:lnTo>
                      <a:lnTo>
                        <a:pt x="1277" y="1277"/>
                      </a:lnTo>
                      <a:cubicBezTo>
                        <a:pt x="1313" y="1277"/>
                        <a:pt x="1348" y="1232"/>
                        <a:pt x="1348" y="1232"/>
                      </a:cubicBezTo>
                      <a:cubicBezTo>
                        <a:pt x="1348" y="1196"/>
                        <a:pt x="1313" y="1160"/>
                        <a:pt x="1277" y="1160"/>
                      </a:cubicBezTo>
                      <a:cubicBezTo>
                        <a:pt x="1205" y="1160"/>
                        <a:pt x="1160" y="1196"/>
                        <a:pt x="1160" y="1232"/>
                      </a:cubicBezTo>
                      <a:cubicBezTo>
                        <a:pt x="1160" y="1232"/>
                        <a:pt x="1205" y="1277"/>
                        <a:pt x="1241" y="1277"/>
                      </a:cubicBezTo>
                      <a:lnTo>
                        <a:pt x="1241" y="8242"/>
                      </a:lnTo>
                      <a:lnTo>
                        <a:pt x="117" y="9249"/>
                      </a:lnTo>
                      <a:lnTo>
                        <a:pt x="117" y="7523"/>
                      </a:lnTo>
                      <a:cubicBezTo>
                        <a:pt x="153" y="7487"/>
                        <a:pt x="153" y="7487"/>
                        <a:pt x="153" y="7451"/>
                      </a:cubicBezTo>
                      <a:cubicBezTo>
                        <a:pt x="153" y="7415"/>
                        <a:pt x="153" y="7379"/>
                        <a:pt x="81" y="7379"/>
                      </a:cubicBezTo>
                      <a:cubicBezTo>
                        <a:pt x="36" y="7379"/>
                        <a:pt x="0" y="7415"/>
                        <a:pt x="0" y="7451"/>
                      </a:cubicBezTo>
                      <a:cubicBezTo>
                        <a:pt x="0" y="7487"/>
                        <a:pt x="36" y="7487"/>
                        <a:pt x="81" y="7523"/>
                      </a:cubicBezTo>
                      <a:lnTo>
                        <a:pt x="81" y="10974"/>
                      </a:lnTo>
                      <a:lnTo>
                        <a:pt x="117" y="10974"/>
                      </a:lnTo>
                      <a:lnTo>
                        <a:pt x="117" y="9887"/>
                      </a:lnTo>
                      <a:lnTo>
                        <a:pt x="2247" y="7937"/>
                      </a:lnTo>
                      <a:lnTo>
                        <a:pt x="2247" y="5133"/>
                      </a:lnTo>
                      <a:cubicBezTo>
                        <a:pt x="2247" y="5133"/>
                        <a:pt x="2283" y="5097"/>
                        <a:pt x="2283" y="5052"/>
                      </a:cubicBezTo>
                      <a:cubicBezTo>
                        <a:pt x="2283" y="5016"/>
                        <a:pt x="2247" y="5016"/>
                        <a:pt x="2211" y="5016"/>
                      </a:cubicBezTo>
                      <a:cubicBezTo>
                        <a:pt x="2175" y="5016"/>
                        <a:pt x="2139" y="5016"/>
                        <a:pt x="2139" y="5052"/>
                      </a:cubicBezTo>
                      <a:cubicBezTo>
                        <a:pt x="2139" y="5097"/>
                        <a:pt x="2139" y="5133"/>
                        <a:pt x="2175" y="5133"/>
                      </a:cubicBezTo>
                      <a:lnTo>
                        <a:pt x="2175" y="7901"/>
                      </a:lnTo>
                      <a:lnTo>
                        <a:pt x="1690" y="8350"/>
                      </a:lnTo>
                      <a:lnTo>
                        <a:pt x="1690" y="936"/>
                      </a:lnTo>
                      <a:lnTo>
                        <a:pt x="791" y="73"/>
                      </a:lnTo>
                      <a:lnTo>
                        <a:pt x="791" y="37"/>
                      </a:lnTo>
                      <a:cubicBezTo>
                        <a:pt x="791" y="1"/>
                        <a:pt x="755" y="1"/>
                        <a:pt x="71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Google Shape;1058;p20"/>
                <p:cNvSpPr/>
                <p:nvPr/>
              </p:nvSpPr>
              <p:spPr>
                <a:xfrm>
                  <a:off x="6200808" y="3930900"/>
                  <a:ext cx="18970" cy="734472"/>
                </a:xfrm>
                <a:custGeom>
                  <a:rect b="b" l="l" r="r" t="t"/>
                  <a:pathLst>
                    <a:path extrusionOk="0" h="5924" w="153">
                      <a:moveTo>
                        <a:pt x="81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117" y="5923"/>
                      </a:lnTo>
                      <a:lnTo>
                        <a:pt x="117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9" name="Google Shape;1059;p20"/>
                <p:cNvSpPr/>
                <p:nvPr/>
              </p:nvSpPr>
              <p:spPr>
                <a:xfrm>
                  <a:off x="4942732" y="3109764"/>
                  <a:ext cx="134896" cy="1555608"/>
                </a:xfrm>
                <a:custGeom>
                  <a:rect b="b" l="l" r="r" t="t"/>
                  <a:pathLst>
                    <a:path extrusionOk="0" h="12547" w="1088">
                      <a:moveTo>
                        <a:pt x="1016" y="0"/>
                      </a:moveTo>
                      <a:cubicBezTo>
                        <a:pt x="971" y="0"/>
                        <a:pt x="935" y="36"/>
                        <a:pt x="935" y="72"/>
                      </a:cubicBezTo>
                      <a:cubicBezTo>
                        <a:pt x="935" y="108"/>
                        <a:pt x="935" y="153"/>
                        <a:pt x="971" y="153"/>
                      </a:cubicBezTo>
                      <a:lnTo>
                        <a:pt x="971" y="6669"/>
                      </a:lnTo>
                      <a:lnTo>
                        <a:pt x="0" y="7567"/>
                      </a:lnTo>
                      <a:lnTo>
                        <a:pt x="0" y="12546"/>
                      </a:lnTo>
                      <a:lnTo>
                        <a:pt x="72" y="12546"/>
                      </a:lnTo>
                      <a:lnTo>
                        <a:pt x="72" y="7603"/>
                      </a:lnTo>
                      <a:lnTo>
                        <a:pt x="1052" y="6705"/>
                      </a:lnTo>
                      <a:lnTo>
                        <a:pt x="1052" y="153"/>
                      </a:lnTo>
                      <a:cubicBezTo>
                        <a:pt x="1088" y="153"/>
                        <a:pt x="1088" y="108"/>
                        <a:pt x="1088" y="72"/>
                      </a:cubicBezTo>
                      <a:cubicBezTo>
                        <a:pt x="1088" y="36"/>
                        <a:pt x="1052" y="0"/>
                        <a:pt x="101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20"/>
                <p:cNvSpPr/>
                <p:nvPr/>
              </p:nvSpPr>
              <p:spPr>
                <a:xfrm>
                  <a:off x="6772379" y="3309128"/>
                  <a:ext cx="129440" cy="1356245"/>
                </a:xfrm>
                <a:custGeom>
                  <a:rect b="b" l="l" r="r" t="t"/>
                  <a:pathLst>
                    <a:path extrusionOk="0" h="10939" w="1044">
                      <a:moveTo>
                        <a:pt x="72" y="1"/>
                      </a:moveTo>
                      <a:cubicBezTo>
                        <a:pt x="36" y="1"/>
                        <a:pt x="1" y="37"/>
                        <a:pt x="1" y="73"/>
                      </a:cubicBezTo>
                      <a:cubicBezTo>
                        <a:pt x="1" y="118"/>
                        <a:pt x="36" y="118"/>
                        <a:pt x="36" y="154"/>
                      </a:cubicBezTo>
                      <a:lnTo>
                        <a:pt x="36" y="3524"/>
                      </a:lnTo>
                      <a:lnTo>
                        <a:pt x="971" y="4387"/>
                      </a:lnTo>
                      <a:lnTo>
                        <a:pt x="971" y="7451"/>
                      </a:lnTo>
                      <a:lnTo>
                        <a:pt x="36" y="8314"/>
                      </a:lnTo>
                      <a:lnTo>
                        <a:pt x="36" y="10938"/>
                      </a:lnTo>
                      <a:lnTo>
                        <a:pt x="108" y="10938"/>
                      </a:lnTo>
                      <a:lnTo>
                        <a:pt x="108" y="8314"/>
                      </a:lnTo>
                      <a:lnTo>
                        <a:pt x="1043" y="7451"/>
                      </a:lnTo>
                      <a:lnTo>
                        <a:pt x="1043" y="4342"/>
                      </a:lnTo>
                      <a:lnTo>
                        <a:pt x="108" y="3488"/>
                      </a:lnTo>
                      <a:lnTo>
                        <a:pt x="108" y="154"/>
                      </a:lnTo>
                      <a:cubicBezTo>
                        <a:pt x="144" y="118"/>
                        <a:pt x="144" y="118"/>
                        <a:pt x="144" y="73"/>
                      </a:cubicBezTo>
                      <a:cubicBezTo>
                        <a:pt x="144" y="37"/>
                        <a:pt x="108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61" name="Google Shape;1061;p20"/>
            <p:cNvGrpSpPr/>
            <p:nvPr/>
          </p:nvGrpSpPr>
          <p:grpSpPr>
            <a:xfrm flipH="1" rot="10800000">
              <a:off x="-571364" y="-660171"/>
              <a:ext cx="10286732" cy="1682777"/>
              <a:chOff x="-1" y="3460729"/>
              <a:chExt cx="10286732" cy="1682777"/>
            </a:xfrm>
          </p:grpSpPr>
          <p:grpSp>
            <p:nvGrpSpPr>
              <p:cNvPr id="1062" name="Google Shape;1062;p20"/>
              <p:cNvGrpSpPr/>
              <p:nvPr/>
            </p:nvGrpSpPr>
            <p:grpSpPr>
              <a:xfrm>
                <a:off x="-1" y="3460729"/>
                <a:ext cx="5143232" cy="1682777"/>
                <a:chOff x="713356" y="2640614"/>
                <a:chExt cx="6188463" cy="2024758"/>
              </a:xfrm>
            </p:grpSpPr>
            <p:sp>
              <p:nvSpPr>
                <p:cNvPr id="1063" name="Google Shape;1063;p20"/>
                <p:cNvSpPr/>
                <p:nvPr/>
              </p:nvSpPr>
              <p:spPr>
                <a:xfrm>
                  <a:off x="3169251" y="3444021"/>
                  <a:ext cx="134896" cy="1221352"/>
                </a:xfrm>
                <a:custGeom>
                  <a:rect b="b" l="l" r="r" t="t"/>
                  <a:pathLst>
                    <a:path extrusionOk="0" h="9851" w="1088">
                      <a:moveTo>
                        <a:pt x="1007" y="0"/>
                      </a:moveTo>
                      <a:cubicBezTo>
                        <a:pt x="935" y="0"/>
                        <a:pt x="899" y="36"/>
                        <a:pt x="899" y="72"/>
                      </a:cubicBezTo>
                      <a:lnTo>
                        <a:pt x="935" y="108"/>
                      </a:lnTo>
                      <a:lnTo>
                        <a:pt x="0" y="935"/>
                      </a:lnTo>
                      <a:lnTo>
                        <a:pt x="0" y="9850"/>
                      </a:lnTo>
                      <a:lnTo>
                        <a:pt x="72" y="9850"/>
                      </a:lnTo>
                      <a:lnTo>
                        <a:pt x="72" y="935"/>
                      </a:lnTo>
                      <a:lnTo>
                        <a:pt x="971" y="153"/>
                      </a:lnTo>
                      <a:lnTo>
                        <a:pt x="1007" y="153"/>
                      </a:lnTo>
                      <a:cubicBezTo>
                        <a:pt x="1043" y="153"/>
                        <a:pt x="1088" y="108"/>
                        <a:pt x="1088" y="72"/>
                      </a:cubicBezTo>
                      <a:cubicBezTo>
                        <a:pt x="1088" y="36"/>
                        <a:pt x="1043" y="0"/>
                        <a:pt x="100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20"/>
                <p:cNvSpPr/>
                <p:nvPr/>
              </p:nvSpPr>
              <p:spPr>
                <a:xfrm>
                  <a:off x="3094488" y="3276892"/>
                  <a:ext cx="116050" cy="1388480"/>
                </a:xfrm>
                <a:custGeom>
                  <a:rect b="b" l="l" r="r" t="t"/>
                  <a:pathLst>
                    <a:path extrusionOk="0" h="11199" w="936">
                      <a:moveTo>
                        <a:pt x="73" y="0"/>
                      </a:moveTo>
                      <a:cubicBezTo>
                        <a:pt x="37" y="0"/>
                        <a:pt x="1" y="36"/>
                        <a:pt x="1" y="72"/>
                      </a:cubicBezTo>
                      <a:cubicBezTo>
                        <a:pt x="1" y="108"/>
                        <a:pt x="37" y="153"/>
                        <a:pt x="73" y="153"/>
                      </a:cubicBezTo>
                      <a:lnTo>
                        <a:pt x="118" y="153"/>
                      </a:lnTo>
                      <a:lnTo>
                        <a:pt x="900" y="863"/>
                      </a:lnTo>
                      <a:lnTo>
                        <a:pt x="900" y="1312"/>
                      </a:lnTo>
                      <a:lnTo>
                        <a:pt x="73" y="2094"/>
                      </a:lnTo>
                      <a:lnTo>
                        <a:pt x="73" y="11198"/>
                      </a:lnTo>
                      <a:lnTo>
                        <a:pt x="118" y="11198"/>
                      </a:lnTo>
                      <a:lnTo>
                        <a:pt x="118" y="2130"/>
                      </a:lnTo>
                      <a:lnTo>
                        <a:pt x="936" y="1348"/>
                      </a:lnTo>
                      <a:lnTo>
                        <a:pt x="936" y="827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0"/>
                        <a:pt x="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20"/>
                <p:cNvSpPr/>
                <p:nvPr/>
              </p:nvSpPr>
              <p:spPr>
                <a:xfrm>
                  <a:off x="2848254" y="3230027"/>
                  <a:ext cx="135020" cy="1435345"/>
                </a:xfrm>
                <a:custGeom>
                  <a:rect b="b" l="l" r="r" t="t"/>
                  <a:pathLst>
                    <a:path extrusionOk="0" h="11577" w="1089">
                      <a:moveTo>
                        <a:pt x="1016" y="1"/>
                      </a:moveTo>
                      <a:cubicBezTo>
                        <a:pt x="980" y="1"/>
                        <a:pt x="935" y="37"/>
                        <a:pt x="935" y="82"/>
                      </a:cubicBezTo>
                      <a:cubicBezTo>
                        <a:pt x="935" y="118"/>
                        <a:pt x="935" y="154"/>
                        <a:pt x="980" y="154"/>
                      </a:cubicBezTo>
                      <a:lnTo>
                        <a:pt x="980" y="5878"/>
                      </a:lnTo>
                      <a:lnTo>
                        <a:pt x="1" y="6777"/>
                      </a:lnTo>
                      <a:lnTo>
                        <a:pt x="1" y="11576"/>
                      </a:lnTo>
                      <a:lnTo>
                        <a:pt x="82" y="11576"/>
                      </a:lnTo>
                      <a:lnTo>
                        <a:pt x="82" y="6822"/>
                      </a:lnTo>
                      <a:lnTo>
                        <a:pt x="1052" y="5923"/>
                      </a:lnTo>
                      <a:lnTo>
                        <a:pt x="1052" y="154"/>
                      </a:lnTo>
                      <a:cubicBezTo>
                        <a:pt x="1088" y="154"/>
                        <a:pt x="1088" y="118"/>
                        <a:pt x="1088" y="82"/>
                      </a:cubicBezTo>
                      <a:cubicBezTo>
                        <a:pt x="1088" y="37"/>
                        <a:pt x="1052" y="1"/>
                        <a:pt x="101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20"/>
                <p:cNvSpPr/>
                <p:nvPr/>
              </p:nvSpPr>
              <p:spPr>
                <a:xfrm>
                  <a:off x="2959716" y="4391123"/>
                  <a:ext cx="111587" cy="274249"/>
                </a:xfrm>
                <a:custGeom>
                  <a:rect b="b" l="l" r="r" t="t"/>
                  <a:pathLst>
                    <a:path extrusionOk="0" h="2212" w="900">
                      <a:moveTo>
                        <a:pt x="81" y="0"/>
                      </a:moveTo>
                      <a:cubicBezTo>
                        <a:pt x="36" y="0"/>
                        <a:pt x="0" y="36"/>
                        <a:pt x="0" y="72"/>
                      </a:cubicBezTo>
                      <a:cubicBezTo>
                        <a:pt x="0" y="108"/>
                        <a:pt x="36" y="153"/>
                        <a:pt x="81" y="153"/>
                      </a:cubicBezTo>
                      <a:lnTo>
                        <a:pt x="81" y="1537"/>
                      </a:lnTo>
                      <a:lnTo>
                        <a:pt x="791" y="2211"/>
                      </a:lnTo>
                      <a:lnTo>
                        <a:pt x="899" y="2211"/>
                      </a:lnTo>
                      <a:lnTo>
                        <a:pt x="153" y="1501"/>
                      </a:lnTo>
                      <a:lnTo>
                        <a:pt x="153" y="108"/>
                      </a:lnTo>
                      <a:lnTo>
                        <a:pt x="153" y="72"/>
                      </a:lnTo>
                      <a:cubicBezTo>
                        <a:pt x="153" y="36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20"/>
                <p:cNvSpPr/>
                <p:nvPr/>
              </p:nvSpPr>
              <p:spPr>
                <a:xfrm>
                  <a:off x="3493472" y="4219531"/>
                  <a:ext cx="19094" cy="445841"/>
                </a:xfrm>
                <a:custGeom>
                  <a:rect b="b" l="l" r="r" t="t"/>
                  <a:pathLst>
                    <a:path extrusionOk="0" h="3596" w="154">
                      <a:moveTo>
                        <a:pt x="81" y="0"/>
                      </a:moveTo>
                      <a:cubicBezTo>
                        <a:pt x="45" y="0"/>
                        <a:pt x="0" y="36"/>
                        <a:pt x="0" y="72"/>
                      </a:cubicBezTo>
                      <a:cubicBezTo>
                        <a:pt x="0" y="108"/>
                        <a:pt x="0" y="108"/>
                        <a:pt x="45" y="144"/>
                      </a:cubicBezTo>
                      <a:lnTo>
                        <a:pt x="45" y="3595"/>
                      </a:lnTo>
                      <a:lnTo>
                        <a:pt x="117" y="3595"/>
                      </a:lnTo>
                      <a:lnTo>
                        <a:pt x="117" y="144"/>
                      </a:lnTo>
                      <a:cubicBezTo>
                        <a:pt x="117" y="108"/>
                        <a:pt x="153" y="108"/>
                        <a:pt x="153" y="72"/>
                      </a:cubicBezTo>
                      <a:cubicBezTo>
                        <a:pt x="153" y="36"/>
                        <a:pt x="117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20"/>
                <p:cNvSpPr/>
                <p:nvPr/>
              </p:nvSpPr>
              <p:spPr>
                <a:xfrm>
                  <a:off x="3837778" y="2812206"/>
                  <a:ext cx="274255" cy="1853166"/>
                </a:xfrm>
                <a:custGeom>
                  <a:rect b="b" l="l" r="r" t="t"/>
                  <a:pathLst>
                    <a:path extrusionOk="0" h="14947" w="2212">
                      <a:moveTo>
                        <a:pt x="2130" y="1"/>
                      </a:moveTo>
                      <a:cubicBezTo>
                        <a:pt x="2058" y="1"/>
                        <a:pt x="2023" y="37"/>
                        <a:pt x="2023" y="81"/>
                      </a:cubicBezTo>
                      <a:cubicBezTo>
                        <a:pt x="2023" y="117"/>
                        <a:pt x="2058" y="153"/>
                        <a:pt x="2094" y="153"/>
                      </a:cubicBezTo>
                      <a:lnTo>
                        <a:pt x="2094" y="5618"/>
                      </a:lnTo>
                      <a:lnTo>
                        <a:pt x="1160" y="6480"/>
                      </a:lnTo>
                      <a:lnTo>
                        <a:pt x="1160" y="13859"/>
                      </a:lnTo>
                      <a:lnTo>
                        <a:pt x="0" y="14946"/>
                      </a:lnTo>
                      <a:lnTo>
                        <a:pt x="72" y="14946"/>
                      </a:lnTo>
                      <a:lnTo>
                        <a:pt x="1232" y="13895"/>
                      </a:lnTo>
                      <a:lnTo>
                        <a:pt x="1232" y="6480"/>
                      </a:lnTo>
                      <a:lnTo>
                        <a:pt x="2130" y="5653"/>
                      </a:lnTo>
                      <a:lnTo>
                        <a:pt x="2130" y="153"/>
                      </a:lnTo>
                      <a:cubicBezTo>
                        <a:pt x="2166" y="153"/>
                        <a:pt x="2211" y="117"/>
                        <a:pt x="2211" y="81"/>
                      </a:cubicBezTo>
                      <a:cubicBezTo>
                        <a:pt x="2211" y="37"/>
                        <a:pt x="2166" y="1"/>
                        <a:pt x="21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20"/>
                <p:cNvSpPr/>
                <p:nvPr/>
              </p:nvSpPr>
              <p:spPr>
                <a:xfrm>
                  <a:off x="3499051" y="2859071"/>
                  <a:ext cx="380014" cy="1806301"/>
                </a:xfrm>
                <a:custGeom>
                  <a:rect b="b" l="l" r="r" t="t"/>
                  <a:pathLst>
                    <a:path extrusionOk="0" h="14569" w="3065">
                      <a:moveTo>
                        <a:pt x="971" y="0"/>
                      </a:moveTo>
                      <a:cubicBezTo>
                        <a:pt x="935" y="0"/>
                        <a:pt x="899" y="36"/>
                        <a:pt x="899" y="72"/>
                      </a:cubicBezTo>
                      <a:cubicBezTo>
                        <a:pt x="899" y="108"/>
                        <a:pt x="899" y="108"/>
                        <a:pt x="935" y="153"/>
                      </a:cubicBezTo>
                      <a:lnTo>
                        <a:pt x="935" y="3478"/>
                      </a:lnTo>
                      <a:lnTo>
                        <a:pt x="0" y="4341"/>
                      </a:lnTo>
                      <a:lnTo>
                        <a:pt x="0" y="7450"/>
                      </a:lnTo>
                      <a:lnTo>
                        <a:pt x="935" y="8313"/>
                      </a:lnTo>
                      <a:lnTo>
                        <a:pt x="935" y="14568"/>
                      </a:lnTo>
                      <a:lnTo>
                        <a:pt x="971" y="14568"/>
                      </a:lnTo>
                      <a:lnTo>
                        <a:pt x="971" y="13103"/>
                      </a:lnTo>
                      <a:lnTo>
                        <a:pt x="2130" y="12061"/>
                      </a:lnTo>
                      <a:lnTo>
                        <a:pt x="2130" y="8610"/>
                      </a:lnTo>
                      <a:lnTo>
                        <a:pt x="3065" y="7747"/>
                      </a:lnTo>
                      <a:lnTo>
                        <a:pt x="3065" y="4646"/>
                      </a:lnTo>
                      <a:lnTo>
                        <a:pt x="2130" y="3784"/>
                      </a:lnTo>
                      <a:lnTo>
                        <a:pt x="2130" y="413"/>
                      </a:lnTo>
                      <a:cubicBezTo>
                        <a:pt x="2166" y="413"/>
                        <a:pt x="2202" y="377"/>
                        <a:pt x="2202" y="377"/>
                      </a:cubicBezTo>
                      <a:cubicBezTo>
                        <a:pt x="2202" y="333"/>
                        <a:pt x="2166" y="297"/>
                        <a:pt x="2130" y="297"/>
                      </a:cubicBezTo>
                      <a:cubicBezTo>
                        <a:pt x="2058" y="297"/>
                        <a:pt x="2022" y="333"/>
                        <a:pt x="2022" y="377"/>
                      </a:cubicBezTo>
                      <a:cubicBezTo>
                        <a:pt x="2022" y="377"/>
                        <a:pt x="2058" y="413"/>
                        <a:pt x="2094" y="413"/>
                      </a:cubicBezTo>
                      <a:lnTo>
                        <a:pt x="2094" y="3820"/>
                      </a:lnTo>
                      <a:lnTo>
                        <a:pt x="3029" y="4646"/>
                      </a:lnTo>
                      <a:lnTo>
                        <a:pt x="3029" y="7747"/>
                      </a:lnTo>
                      <a:lnTo>
                        <a:pt x="2094" y="8574"/>
                      </a:lnTo>
                      <a:lnTo>
                        <a:pt x="2094" y="12016"/>
                      </a:lnTo>
                      <a:lnTo>
                        <a:pt x="971" y="13031"/>
                      </a:lnTo>
                      <a:lnTo>
                        <a:pt x="971" y="11836"/>
                      </a:lnTo>
                      <a:lnTo>
                        <a:pt x="1528" y="11342"/>
                      </a:lnTo>
                      <a:lnTo>
                        <a:pt x="1528" y="2849"/>
                      </a:lnTo>
                      <a:cubicBezTo>
                        <a:pt x="1573" y="2849"/>
                        <a:pt x="1573" y="2804"/>
                        <a:pt x="1573" y="2768"/>
                      </a:cubicBezTo>
                      <a:cubicBezTo>
                        <a:pt x="1573" y="2732"/>
                        <a:pt x="1573" y="2696"/>
                        <a:pt x="1492" y="2696"/>
                      </a:cubicBezTo>
                      <a:cubicBezTo>
                        <a:pt x="1456" y="2696"/>
                        <a:pt x="1420" y="2732"/>
                        <a:pt x="1420" y="2768"/>
                      </a:cubicBezTo>
                      <a:cubicBezTo>
                        <a:pt x="1420" y="2804"/>
                        <a:pt x="1456" y="2849"/>
                        <a:pt x="1492" y="2849"/>
                      </a:cubicBezTo>
                      <a:lnTo>
                        <a:pt x="1492" y="11306"/>
                      </a:lnTo>
                      <a:lnTo>
                        <a:pt x="971" y="11755"/>
                      </a:lnTo>
                      <a:lnTo>
                        <a:pt x="971" y="6327"/>
                      </a:lnTo>
                      <a:cubicBezTo>
                        <a:pt x="1007" y="6327"/>
                        <a:pt x="1043" y="6291"/>
                        <a:pt x="1043" y="6255"/>
                      </a:cubicBezTo>
                      <a:cubicBezTo>
                        <a:pt x="1043" y="6219"/>
                        <a:pt x="1007" y="6174"/>
                        <a:pt x="971" y="6174"/>
                      </a:cubicBezTo>
                      <a:cubicBezTo>
                        <a:pt x="935" y="6174"/>
                        <a:pt x="899" y="6219"/>
                        <a:pt x="899" y="6255"/>
                      </a:cubicBezTo>
                      <a:cubicBezTo>
                        <a:pt x="899" y="6291"/>
                        <a:pt x="899" y="6327"/>
                        <a:pt x="935" y="6327"/>
                      </a:cubicBezTo>
                      <a:lnTo>
                        <a:pt x="935" y="8241"/>
                      </a:lnTo>
                      <a:lnTo>
                        <a:pt x="72" y="7450"/>
                      </a:lnTo>
                      <a:lnTo>
                        <a:pt x="72" y="4377"/>
                      </a:lnTo>
                      <a:lnTo>
                        <a:pt x="971" y="3523"/>
                      </a:lnTo>
                      <a:lnTo>
                        <a:pt x="971" y="153"/>
                      </a:lnTo>
                      <a:cubicBezTo>
                        <a:pt x="1007" y="108"/>
                        <a:pt x="1043" y="108"/>
                        <a:pt x="1043" y="72"/>
                      </a:cubicBezTo>
                      <a:cubicBezTo>
                        <a:pt x="1043" y="36"/>
                        <a:pt x="1007" y="0"/>
                        <a:pt x="97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20"/>
                <p:cNvSpPr/>
                <p:nvPr/>
              </p:nvSpPr>
              <p:spPr>
                <a:xfrm>
                  <a:off x="3326340" y="3949869"/>
                  <a:ext cx="186225" cy="715503"/>
                </a:xfrm>
                <a:custGeom>
                  <a:rect b="b" l="l" r="r" t="t"/>
                  <a:pathLst>
                    <a:path extrusionOk="0" h="5771" w="1502">
                      <a:moveTo>
                        <a:pt x="1429" y="0"/>
                      </a:moveTo>
                      <a:cubicBezTo>
                        <a:pt x="1393" y="0"/>
                        <a:pt x="1348" y="36"/>
                        <a:pt x="1348" y="72"/>
                      </a:cubicBezTo>
                      <a:cubicBezTo>
                        <a:pt x="1348" y="117"/>
                        <a:pt x="1348" y="117"/>
                        <a:pt x="1393" y="117"/>
                      </a:cubicBezTo>
                      <a:lnTo>
                        <a:pt x="1393" y="710"/>
                      </a:lnTo>
                      <a:lnTo>
                        <a:pt x="944" y="1124"/>
                      </a:lnTo>
                      <a:lnTo>
                        <a:pt x="944" y="4872"/>
                      </a:lnTo>
                      <a:lnTo>
                        <a:pt x="0" y="5689"/>
                      </a:lnTo>
                      <a:lnTo>
                        <a:pt x="0" y="5770"/>
                      </a:lnTo>
                      <a:lnTo>
                        <a:pt x="81" y="5770"/>
                      </a:lnTo>
                      <a:lnTo>
                        <a:pt x="81" y="5734"/>
                      </a:lnTo>
                      <a:lnTo>
                        <a:pt x="1016" y="4872"/>
                      </a:lnTo>
                      <a:lnTo>
                        <a:pt x="1016" y="1124"/>
                      </a:lnTo>
                      <a:lnTo>
                        <a:pt x="1465" y="710"/>
                      </a:lnTo>
                      <a:lnTo>
                        <a:pt x="1465" y="117"/>
                      </a:lnTo>
                      <a:cubicBezTo>
                        <a:pt x="1465" y="117"/>
                        <a:pt x="1501" y="117"/>
                        <a:pt x="1501" y="72"/>
                      </a:cubicBezTo>
                      <a:cubicBezTo>
                        <a:pt x="1501" y="36"/>
                        <a:pt x="1465" y="0"/>
                        <a:pt x="14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20"/>
                <p:cNvSpPr/>
                <p:nvPr/>
              </p:nvSpPr>
              <p:spPr>
                <a:xfrm>
                  <a:off x="3276126" y="3248996"/>
                  <a:ext cx="129440" cy="1416376"/>
                </a:xfrm>
                <a:custGeom>
                  <a:rect b="b" l="l" r="r" t="t"/>
                  <a:pathLst>
                    <a:path extrusionOk="0" h="11424" w="1044">
                      <a:moveTo>
                        <a:pt x="971" y="1"/>
                      </a:moveTo>
                      <a:cubicBezTo>
                        <a:pt x="900" y="1"/>
                        <a:pt x="855" y="36"/>
                        <a:pt x="855" y="72"/>
                      </a:cubicBezTo>
                      <a:cubicBezTo>
                        <a:pt x="855" y="108"/>
                        <a:pt x="900" y="153"/>
                        <a:pt x="936" y="153"/>
                      </a:cubicBezTo>
                      <a:lnTo>
                        <a:pt x="936" y="10300"/>
                      </a:lnTo>
                      <a:lnTo>
                        <a:pt x="1" y="11163"/>
                      </a:lnTo>
                      <a:lnTo>
                        <a:pt x="1" y="11423"/>
                      </a:lnTo>
                      <a:lnTo>
                        <a:pt x="73" y="11423"/>
                      </a:lnTo>
                      <a:lnTo>
                        <a:pt x="73" y="11163"/>
                      </a:lnTo>
                      <a:lnTo>
                        <a:pt x="971" y="10336"/>
                      </a:lnTo>
                      <a:lnTo>
                        <a:pt x="971" y="153"/>
                      </a:lnTo>
                      <a:cubicBezTo>
                        <a:pt x="1007" y="153"/>
                        <a:pt x="1043" y="108"/>
                        <a:pt x="1043" y="72"/>
                      </a:cubicBezTo>
                      <a:cubicBezTo>
                        <a:pt x="1043" y="36"/>
                        <a:pt x="1007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0"/>
                <p:cNvSpPr/>
                <p:nvPr/>
              </p:nvSpPr>
              <p:spPr>
                <a:xfrm>
                  <a:off x="2904047" y="4232921"/>
                  <a:ext cx="79226" cy="432451"/>
                </a:xfrm>
                <a:custGeom>
                  <a:rect b="b" l="l" r="r" t="t"/>
                  <a:pathLst>
                    <a:path extrusionOk="0" h="3488" w="639">
                      <a:moveTo>
                        <a:pt x="81" y="0"/>
                      </a:moveTo>
                      <a:cubicBezTo>
                        <a:pt x="36" y="0"/>
                        <a:pt x="0" y="0"/>
                        <a:pt x="0" y="81"/>
                      </a:cubicBezTo>
                      <a:cubicBezTo>
                        <a:pt x="0" y="81"/>
                        <a:pt x="36" y="117"/>
                        <a:pt x="81" y="117"/>
                      </a:cubicBezTo>
                      <a:lnTo>
                        <a:pt x="81" y="3002"/>
                      </a:lnTo>
                      <a:lnTo>
                        <a:pt x="566" y="3487"/>
                      </a:lnTo>
                      <a:lnTo>
                        <a:pt x="638" y="3487"/>
                      </a:lnTo>
                      <a:lnTo>
                        <a:pt x="117" y="3002"/>
                      </a:lnTo>
                      <a:lnTo>
                        <a:pt x="117" y="117"/>
                      </a:lnTo>
                      <a:cubicBezTo>
                        <a:pt x="153" y="117"/>
                        <a:pt x="189" y="81"/>
                        <a:pt x="189" y="81"/>
                      </a:cubicBezTo>
                      <a:cubicBezTo>
                        <a:pt x="189" y="0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0"/>
                <p:cNvSpPr/>
                <p:nvPr/>
              </p:nvSpPr>
              <p:spPr>
                <a:xfrm>
                  <a:off x="3549141" y="4391123"/>
                  <a:ext cx="19094" cy="274249"/>
                </a:xfrm>
                <a:custGeom>
                  <a:rect b="b" l="l" r="r" t="t"/>
                  <a:pathLst>
                    <a:path extrusionOk="0" h="2212" w="154">
                      <a:moveTo>
                        <a:pt x="82" y="0"/>
                      </a:moveTo>
                      <a:cubicBezTo>
                        <a:pt x="46" y="0"/>
                        <a:pt x="1" y="36"/>
                        <a:pt x="1" y="72"/>
                      </a:cubicBezTo>
                      <a:cubicBezTo>
                        <a:pt x="1" y="72"/>
                        <a:pt x="46" y="108"/>
                        <a:pt x="82" y="108"/>
                      </a:cubicBezTo>
                      <a:lnTo>
                        <a:pt x="82" y="2211"/>
                      </a:lnTo>
                      <a:lnTo>
                        <a:pt x="118" y="2211"/>
                      </a:lnTo>
                      <a:lnTo>
                        <a:pt x="118" y="108"/>
                      </a:lnTo>
                      <a:cubicBezTo>
                        <a:pt x="153" y="108"/>
                        <a:pt x="153" y="72"/>
                        <a:pt x="153" y="72"/>
                      </a:cubicBezTo>
                      <a:cubicBezTo>
                        <a:pt x="153" y="36"/>
                        <a:pt x="118" y="0"/>
                        <a:pt x="8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0"/>
                <p:cNvSpPr/>
                <p:nvPr/>
              </p:nvSpPr>
              <p:spPr>
                <a:xfrm>
                  <a:off x="2727988" y="3666817"/>
                  <a:ext cx="134896" cy="998555"/>
                </a:xfrm>
                <a:custGeom>
                  <a:rect b="b" l="l" r="r" t="t"/>
                  <a:pathLst>
                    <a:path extrusionOk="0" h="8054" w="1088">
                      <a:moveTo>
                        <a:pt x="1007" y="1"/>
                      </a:moveTo>
                      <a:cubicBezTo>
                        <a:pt x="971" y="1"/>
                        <a:pt x="935" y="37"/>
                        <a:pt x="935" y="73"/>
                      </a:cubicBezTo>
                      <a:cubicBezTo>
                        <a:pt x="935" y="109"/>
                        <a:pt x="935" y="109"/>
                        <a:pt x="971" y="154"/>
                      </a:cubicBezTo>
                      <a:lnTo>
                        <a:pt x="971" y="2023"/>
                      </a:lnTo>
                      <a:lnTo>
                        <a:pt x="0" y="2886"/>
                      </a:lnTo>
                      <a:lnTo>
                        <a:pt x="0" y="8053"/>
                      </a:lnTo>
                      <a:lnTo>
                        <a:pt x="72" y="8053"/>
                      </a:lnTo>
                      <a:lnTo>
                        <a:pt x="72" y="2922"/>
                      </a:lnTo>
                      <a:lnTo>
                        <a:pt x="1052" y="2023"/>
                      </a:lnTo>
                      <a:lnTo>
                        <a:pt x="1052" y="154"/>
                      </a:lnTo>
                      <a:cubicBezTo>
                        <a:pt x="1088" y="109"/>
                        <a:pt x="1088" y="109"/>
                        <a:pt x="1088" y="73"/>
                      </a:cubicBezTo>
                      <a:cubicBezTo>
                        <a:pt x="1088" y="37"/>
                        <a:pt x="1052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20"/>
                <p:cNvSpPr/>
                <p:nvPr/>
              </p:nvSpPr>
              <p:spPr>
                <a:xfrm>
                  <a:off x="842548" y="3857378"/>
                  <a:ext cx="121629" cy="807994"/>
                </a:xfrm>
                <a:custGeom>
                  <a:rect b="b" l="l" r="r" t="t"/>
                  <a:pathLst>
                    <a:path extrusionOk="0" h="6517" w="981">
                      <a:moveTo>
                        <a:pt x="899" y="1"/>
                      </a:moveTo>
                      <a:cubicBezTo>
                        <a:pt x="827" y="1"/>
                        <a:pt x="827" y="36"/>
                        <a:pt x="827" y="72"/>
                      </a:cubicBezTo>
                      <a:lnTo>
                        <a:pt x="827" y="108"/>
                      </a:lnTo>
                      <a:lnTo>
                        <a:pt x="1" y="818"/>
                      </a:lnTo>
                      <a:lnTo>
                        <a:pt x="1" y="1349"/>
                      </a:lnTo>
                      <a:lnTo>
                        <a:pt x="863" y="2095"/>
                      </a:lnTo>
                      <a:lnTo>
                        <a:pt x="863" y="6516"/>
                      </a:lnTo>
                      <a:lnTo>
                        <a:pt x="899" y="6516"/>
                      </a:lnTo>
                      <a:lnTo>
                        <a:pt x="899" y="1160"/>
                      </a:lnTo>
                      <a:cubicBezTo>
                        <a:pt x="935" y="1160"/>
                        <a:pt x="980" y="1160"/>
                        <a:pt x="980" y="1124"/>
                      </a:cubicBezTo>
                      <a:cubicBezTo>
                        <a:pt x="980" y="1088"/>
                        <a:pt x="935" y="1043"/>
                        <a:pt x="899" y="1043"/>
                      </a:cubicBezTo>
                      <a:cubicBezTo>
                        <a:pt x="827" y="1043"/>
                        <a:pt x="827" y="1088"/>
                        <a:pt x="827" y="1124"/>
                      </a:cubicBezTo>
                      <a:cubicBezTo>
                        <a:pt x="827" y="1160"/>
                        <a:pt x="827" y="1160"/>
                        <a:pt x="863" y="1160"/>
                      </a:cubicBezTo>
                      <a:lnTo>
                        <a:pt x="863" y="2023"/>
                      </a:lnTo>
                      <a:lnTo>
                        <a:pt x="82" y="1313"/>
                      </a:lnTo>
                      <a:lnTo>
                        <a:pt x="82" y="863"/>
                      </a:lnTo>
                      <a:lnTo>
                        <a:pt x="863" y="144"/>
                      </a:lnTo>
                      <a:lnTo>
                        <a:pt x="899" y="144"/>
                      </a:lnTo>
                      <a:cubicBezTo>
                        <a:pt x="935" y="144"/>
                        <a:pt x="980" y="108"/>
                        <a:pt x="980" y="72"/>
                      </a:cubicBezTo>
                      <a:cubicBezTo>
                        <a:pt x="980" y="36"/>
                        <a:pt x="935" y="1"/>
                        <a:pt x="89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20"/>
                <p:cNvSpPr/>
                <p:nvPr/>
              </p:nvSpPr>
              <p:spPr>
                <a:xfrm>
                  <a:off x="838085" y="2640614"/>
                  <a:ext cx="362284" cy="2024758"/>
                </a:xfrm>
                <a:custGeom>
                  <a:rect b="b" l="l" r="r" t="t"/>
                  <a:pathLst>
                    <a:path extrusionOk="0" h="16331" w="2922">
                      <a:moveTo>
                        <a:pt x="73" y="1"/>
                      </a:moveTo>
                      <a:cubicBezTo>
                        <a:pt x="37" y="1"/>
                        <a:pt x="1" y="36"/>
                        <a:pt x="1" y="72"/>
                      </a:cubicBezTo>
                      <a:cubicBezTo>
                        <a:pt x="1" y="117"/>
                        <a:pt x="37" y="153"/>
                        <a:pt x="73" y="153"/>
                      </a:cubicBezTo>
                      <a:lnTo>
                        <a:pt x="73" y="2849"/>
                      </a:lnTo>
                      <a:lnTo>
                        <a:pt x="522" y="3263"/>
                      </a:lnTo>
                      <a:lnTo>
                        <a:pt x="522" y="4872"/>
                      </a:lnTo>
                      <a:lnTo>
                        <a:pt x="1421" y="5734"/>
                      </a:lnTo>
                      <a:lnTo>
                        <a:pt x="1421" y="16330"/>
                      </a:lnTo>
                      <a:lnTo>
                        <a:pt x="1502" y="16330"/>
                      </a:lnTo>
                      <a:lnTo>
                        <a:pt x="1502" y="8691"/>
                      </a:lnTo>
                      <a:lnTo>
                        <a:pt x="2095" y="8125"/>
                      </a:lnTo>
                      <a:lnTo>
                        <a:pt x="2095" y="6103"/>
                      </a:lnTo>
                      <a:lnTo>
                        <a:pt x="2922" y="5357"/>
                      </a:lnTo>
                      <a:lnTo>
                        <a:pt x="2922" y="4836"/>
                      </a:lnTo>
                      <a:lnTo>
                        <a:pt x="2140" y="4081"/>
                      </a:lnTo>
                      <a:cubicBezTo>
                        <a:pt x="2140" y="4045"/>
                        <a:pt x="2095" y="4009"/>
                        <a:pt x="2059" y="4009"/>
                      </a:cubicBezTo>
                      <a:cubicBezTo>
                        <a:pt x="2023" y="4009"/>
                        <a:pt x="1987" y="4045"/>
                        <a:pt x="1987" y="4081"/>
                      </a:cubicBezTo>
                      <a:cubicBezTo>
                        <a:pt x="1987" y="4117"/>
                        <a:pt x="2023" y="4162"/>
                        <a:pt x="2059" y="4162"/>
                      </a:cubicBezTo>
                      <a:lnTo>
                        <a:pt x="2095" y="4117"/>
                      </a:lnTo>
                      <a:lnTo>
                        <a:pt x="2850" y="4872"/>
                      </a:lnTo>
                      <a:lnTo>
                        <a:pt x="2850" y="5321"/>
                      </a:lnTo>
                      <a:lnTo>
                        <a:pt x="2095" y="6031"/>
                      </a:lnTo>
                      <a:lnTo>
                        <a:pt x="2095" y="5168"/>
                      </a:lnTo>
                      <a:lnTo>
                        <a:pt x="2140" y="5132"/>
                      </a:lnTo>
                      <a:cubicBezTo>
                        <a:pt x="2140" y="5096"/>
                        <a:pt x="2095" y="5060"/>
                        <a:pt x="2059" y="5060"/>
                      </a:cubicBezTo>
                      <a:cubicBezTo>
                        <a:pt x="2023" y="5060"/>
                        <a:pt x="1987" y="5096"/>
                        <a:pt x="1987" y="5132"/>
                      </a:cubicBezTo>
                      <a:cubicBezTo>
                        <a:pt x="1987" y="5132"/>
                        <a:pt x="1987" y="5168"/>
                        <a:pt x="2023" y="5168"/>
                      </a:cubicBezTo>
                      <a:lnTo>
                        <a:pt x="2023" y="8125"/>
                      </a:lnTo>
                      <a:lnTo>
                        <a:pt x="1502" y="8610"/>
                      </a:lnTo>
                      <a:lnTo>
                        <a:pt x="1502" y="5734"/>
                      </a:lnTo>
                      <a:lnTo>
                        <a:pt x="567" y="4872"/>
                      </a:lnTo>
                      <a:lnTo>
                        <a:pt x="567" y="3218"/>
                      </a:lnTo>
                      <a:lnTo>
                        <a:pt x="118" y="2814"/>
                      </a:lnTo>
                      <a:lnTo>
                        <a:pt x="118" y="153"/>
                      </a:lnTo>
                      <a:cubicBezTo>
                        <a:pt x="153" y="153"/>
                        <a:pt x="189" y="117"/>
                        <a:pt x="189" y="72"/>
                      </a:cubicBezTo>
                      <a:cubicBezTo>
                        <a:pt x="189" y="36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20"/>
                <p:cNvSpPr/>
                <p:nvPr/>
              </p:nvSpPr>
              <p:spPr>
                <a:xfrm>
                  <a:off x="713356" y="3309128"/>
                  <a:ext cx="129316" cy="1356245"/>
                </a:xfrm>
                <a:custGeom>
                  <a:rect b="b" l="l" r="r" t="t"/>
                  <a:pathLst>
                    <a:path extrusionOk="0" h="10939" w="1043">
                      <a:moveTo>
                        <a:pt x="935" y="1"/>
                      </a:moveTo>
                      <a:cubicBezTo>
                        <a:pt x="899" y="1"/>
                        <a:pt x="854" y="37"/>
                        <a:pt x="854" y="73"/>
                      </a:cubicBezTo>
                      <a:cubicBezTo>
                        <a:pt x="854" y="118"/>
                        <a:pt x="899" y="118"/>
                        <a:pt x="935" y="154"/>
                      </a:cubicBezTo>
                      <a:lnTo>
                        <a:pt x="935" y="3488"/>
                      </a:lnTo>
                      <a:lnTo>
                        <a:pt x="0" y="4342"/>
                      </a:lnTo>
                      <a:lnTo>
                        <a:pt x="0" y="7451"/>
                      </a:lnTo>
                      <a:lnTo>
                        <a:pt x="935" y="8314"/>
                      </a:lnTo>
                      <a:lnTo>
                        <a:pt x="935" y="10938"/>
                      </a:lnTo>
                      <a:lnTo>
                        <a:pt x="971" y="10938"/>
                      </a:lnTo>
                      <a:lnTo>
                        <a:pt x="971" y="8314"/>
                      </a:lnTo>
                      <a:lnTo>
                        <a:pt x="36" y="7451"/>
                      </a:lnTo>
                      <a:lnTo>
                        <a:pt x="36" y="4387"/>
                      </a:lnTo>
                      <a:lnTo>
                        <a:pt x="971" y="3524"/>
                      </a:lnTo>
                      <a:lnTo>
                        <a:pt x="971" y="154"/>
                      </a:lnTo>
                      <a:cubicBezTo>
                        <a:pt x="1007" y="118"/>
                        <a:pt x="1043" y="118"/>
                        <a:pt x="1043" y="73"/>
                      </a:cubicBezTo>
                      <a:cubicBezTo>
                        <a:pt x="1043" y="37"/>
                        <a:pt x="1007" y="1"/>
                        <a:pt x="93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20"/>
                <p:cNvSpPr/>
                <p:nvPr/>
              </p:nvSpPr>
              <p:spPr>
                <a:xfrm>
                  <a:off x="754519" y="4024507"/>
                  <a:ext cx="135020" cy="640866"/>
                </a:xfrm>
                <a:custGeom>
                  <a:rect b="b" l="l" r="r" t="t"/>
                  <a:pathLst>
                    <a:path extrusionOk="0" h="5169" w="1089">
                      <a:moveTo>
                        <a:pt x="73" y="1"/>
                      </a:moveTo>
                      <a:cubicBezTo>
                        <a:pt x="37" y="1"/>
                        <a:pt x="1" y="37"/>
                        <a:pt x="1" y="73"/>
                      </a:cubicBezTo>
                      <a:cubicBezTo>
                        <a:pt x="1" y="108"/>
                        <a:pt x="37" y="144"/>
                        <a:pt x="73" y="144"/>
                      </a:cubicBezTo>
                      <a:lnTo>
                        <a:pt x="117" y="108"/>
                      </a:lnTo>
                      <a:lnTo>
                        <a:pt x="1016" y="935"/>
                      </a:lnTo>
                      <a:lnTo>
                        <a:pt x="1016" y="5168"/>
                      </a:lnTo>
                      <a:lnTo>
                        <a:pt x="1088" y="5168"/>
                      </a:lnTo>
                      <a:lnTo>
                        <a:pt x="1088" y="935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20"/>
                <p:cNvSpPr/>
                <p:nvPr/>
              </p:nvSpPr>
              <p:spPr>
                <a:xfrm>
                  <a:off x="2412570" y="3253460"/>
                  <a:ext cx="189573" cy="1411913"/>
                </a:xfrm>
                <a:custGeom>
                  <a:rect b="b" l="l" r="r" t="t"/>
                  <a:pathLst>
                    <a:path extrusionOk="0" h="11388" w="1529">
                      <a:moveTo>
                        <a:pt x="747" y="0"/>
                      </a:moveTo>
                      <a:cubicBezTo>
                        <a:pt x="711" y="0"/>
                        <a:pt x="675" y="36"/>
                        <a:pt x="675" y="72"/>
                      </a:cubicBezTo>
                      <a:cubicBezTo>
                        <a:pt x="675" y="72"/>
                        <a:pt x="711" y="117"/>
                        <a:pt x="711" y="153"/>
                      </a:cubicBezTo>
                      <a:lnTo>
                        <a:pt x="711" y="8988"/>
                      </a:lnTo>
                      <a:lnTo>
                        <a:pt x="1421" y="9590"/>
                      </a:lnTo>
                      <a:lnTo>
                        <a:pt x="1421" y="10408"/>
                      </a:lnTo>
                      <a:lnTo>
                        <a:pt x="109" y="9248"/>
                      </a:lnTo>
                      <a:lnTo>
                        <a:pt x="109" y="5653"/>
                      </a:lnTo>
                      <a:cubicBezTo>
                        <a:pt x="145" y="5653"/>
                        <a:pt x="145" y="5617"/>
                        <a:pt x="145" y="5582"/>
                      </a:cubicBezTo>
                      <a:cubicBezTo>
                        <a:pt x="145" y="5546"/>
                        <a:pt x="109" y="5510"/>
                        <a:pt x="73" y="5510"/>
                      </a:cubicBezTo>
                      <a:cubicBezTo>
                        <a:pt x="37" y="5510"/>
                        <a:pt x="1" y="5546"/>
                        <a:pt x="1" y="5582"/>
                      </a:cubicBezTo>
                      <a:cubicBezTo>
                        <a:pt x="1" y="5617"/>
                        <a:pt x="37" y="5653"/>
                        <a:pt x="37" y="5653"/>
                      </a:cubicBezTo>
                      <a:lnTo>
                        <a:pt x="37" y="9248"/>
                      </a:lnTo>
                      <a:lnTo>
                        <a:pt x="1421" y="10489"/>
                      </a:lnTo>
                      <a:lnTo>
                        <a:pt x="1421" y="11387"/>
                      </a:lnTo>
                      <a:lnTo>
                        <a:pt x="1457" y="11387"/>
                      </a:lnTo>
                      <a:lnTo>
                        <a:pt x="1457" y="2472"/>
                      </a:lnTo>
                      <a:cubicBezTo>
                        <a:pt x="1493" y="2472"/>
                        <a:pt x="1529" y="2436"/>
                        <a:pt x="1529" y="2400"/>
                      </a:cubicBezTo>
                      <a:cubicBezTo>
                        <a:pt x="1529" y="2364"/>
                        <a:pt x="1493" y="2319"/>
                        <a:pt x="1457" y="2319"/>
                      </a:cubicBezTo>
                      <a:cubicBezTo>
                        <a:pt x="1385" y="2319"/>
                        <a:pt x="1349" y="2364"/>
                        <a:pt x="1349" y="2400"/>
                      </a:cubicBezTo>
                      <a:cubicBezTo>
                        <a:pt x="1349" y="2436"/>
                        <a:pt x="1385" y="2472"/>
                        <a:pt x="1421" y="2472"/>
                      </a:cubicBezTo>
                      <a:lnTo>
                        <a:pt x="1421" y="9509"/>
                      </a:lnTo>
                      <a:lnTo>
                        <a:pt x="783" y="8952"/>
                      </a:lnTo>
                      <a:lnTo>
                        <a:pt x="783" y="153"/>
                      </a:lnTo>
                      <a:cubicBezTo>
                        <a:pt x="819" y="117"/>
                        <a:pt x="854" y="117"/>
                        <a:pt x="854" y="72"/>
                      </a:cubicBezTo>
                      <a:cubicBezTo>
                        <a:pt x="854" y="36"/>
                        <a:pt x="819" y="0"/>
                        <a:pt x="7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20"/>
                <p:cNvSpPr/>
                <p:nvPr/>
              </p:nvSpPr>
              <p:spPr>
                <a:xfrm>
                  <a:off x="2667732" y="3471793"/>
                  <a:ext cx="135020" cy="1193580"/>
                </a:xfrm>
                <a:custGeom>
                  <a:rect b="b" l="l" r="r" t="t"/>
                  <a:pathLst>
                    <a:path extrusionOk="0" h="9627" w="1089">
                      <a:moveTo>
                        <a:pt x="1007" y="1"/>
                      </a:moveTo>
                      <a:cubicBezTo>
                        <a:pt x="971" y="1"/>
                        <a:pt x="935" y="1"/>
                        <a:pt x="935" y="73"/>
                      </a:cubicBezTo>
                      <a:cubicBezTo>
                        <a:pt x="935" y="73"/>
                        <a:pt x="935" y="109"/>
                        <a:pt x="971" y="109"/>
                      </a:cubicBezTo>
                      <a:lnTo>
                        <a:pt x="971" y="3407"/>
                      </a:lnTo>
                      <a:lnTo>
                        <a:pt x="1" y="4270"/>
                      </a:lnTo>
                      <a:lnTo>
                        <a:pt x="37" y="4306"/>
                      </a:lnTo>
                      <a:lnTo>
                        <a:pt x="1" y="4306"/>
                      </a:lnTo>
                      <a:lnTo>
                        <a:pt x="1" y="9626"/>
                      </a:lnTo>
                      <a:lnTo>
                        <a:pt x="73" y="9626"/>
                      </a:lnTo>
                      <a:lnTo>
                        <a:pt x="73" y="4306"/>
                      </a:lnTo>
                      <a:lnTo>
                        <a:pt x="1043" y="3407"/>
                      </a:lnTo>
                      <a:lnTo>
                        <a:pt x="1043" y="109"/>
                      </a:lnTo>
                      <a:cubicBezTo>
                        <a:pt x="1088" y="109"/>
                        <a:pt x="1088" y="73"/>
                        <a:pt x="1088" y="73"/>
                      </a:cubicBezTo>
                      <a:cubicBezTo>
                        <a:pt x="1088" y="1"/>
                        <a:pt x="1043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20"/>
                <p:cNvSpPr/>
                <p:nvPr/>
              </p:nvSpPr>
              <p:spPr>
                <a:xfrm>
                  <a:off x="4571025" y="4024507"/>
                  <a:ext cx="130432" cy="640866"/>
                </a:xfrm>
                <a:custGeom>
                  <a:rect b="b" l="l" r="r" t="t"/>
                  <a:pathLst>
                    <a:path extrusionOk="0" h="5169" w="1052">
                      <a:moveTo>
                        <a:pt x="971" y="1"/>
                      </a:moveTo>
                      <a:cubicBezTo>
                        <a:pt x="935" y="1"/>
                        <a:pt x="899" y="37"/>
                        <a:pt x="899" y="73"/>
                      </a:cubicBezTo>
                      <a:lnTo>
                        <a:pt x="0" y="935"/>
                      </a:lnTo>
                      <a:lnTo>
                        <a:pt x="0" y="5168"/>
                      </a:lnTo>
                      <a:lnTo>
                        <a:pt x="36" y="5168"/>
                      </a:lnTo>
                      <a:lnTo>
                        <a:pt x="36" y="935"/>
                      </a:lnTo>
                      <a:lnTo>
                        <a:pt x="935" y="108"/>
                      </a:lnTo>
                      <a:lnTo>
                        <a:pt x="971" y="144"/>
                      </a:lnTo>
                      <a:cubicBezTo>
                        <a:pt x="1016" y="144"/>
                        <a:pt x="1052" y="108"/>
                        <a:pt x="1052" y="73"/>
                      </a:cubicBezTo>
                      <a:cubicBezTo>
                        <a:pt x="1052" y="37"/>
                        <a:pt x="1016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20"/>
                <p:cNvSpPr/>
                <p:nvPr/>
              </p:nvSpPr>
              <p:spPr>
                <a:xfrm>
                  <a:off x="1947999" y="3949869"/>
                  <a:ext cx="180522" cy="715503"/>
                </a:xfrm>
                <a:custGeom>
                  <a:rect b="b" l="l" r="r" t="t"/>
                  <a:pathLst>
                    <a:path extrusionOk="0" h="5771" w="1456">
                      <a:moveTo>
                        <a:pt x="72" y="0"/>
                      </a:moveTo>
                      <a:cubicBezTo>
                        <a:pt x="36" y="0"/>
                        <a:pt x="0" y="36"/>
                        <a:pt x="0" y="72"/>
                      </a:cubicBezTo>
                      <a:cubicBezTo>
                        <a:pt x="0" y="117"/>
                        <a:pt x="0" y="117"/>
                        <a:pt x="36" y="117"/>
                      </a:cubicBezTo>
                      <a:lnTo>
                        <a:pt x="36" y="710"/>
                      </a:lnTo>
                      <a:lnTo>
                        <a:pt x="485" y="1124"/>
                      </a:lnTo>
                      <a:lnTo>
                        <a:pt x="485" y="4872"/>
                      </a:lnTo>
                      <a:lnTo>
                        <a:pt x="1420" y="5734"/>
                      </a:lnTo>
                      <a:lnTo>
                        <a:pt x="1420" y="5770"/>
                      </a:lnTo>
                      <a:lnTo>
                        <a:pt x="1456" y="5770"/>
                      </a:lnTo>
                      <a:lnTo>
                        <a:pt x="1456" y="5689"/>
                      </a:lnTo>
                      <a:lnTo>
                        <a:pt x="521" y="4872"/>
                      </a:lnTo>
                      <a:lnTo>
                        <a:pt x="521" y="1124"/>
                      </a:lnTo>
                      <a:lnTo>
                        <a:pt x="72" y="710"/>
                      </a:lnTo>
                      <a:lnTo>
                        <a:pt x="72" y="117"/>
                      </a:lnTo>
                      <a:cubicBezTo>
                        <a:pt x="108" y="117"/>
                        <a:pt x="153" y="117"/>
                        <a:pt x="153" y="72"/>
                      </a:cubicBezTo>
                      <a:cubicBezTo>
                        <a:pt x="153" y="36"/>
                        <a:pt x="108" y="0"/>
                        <a:pt x="7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20"/>
                <p:cNvSpPr/>
                <p:nvPr/>
              </p:nvSpPr>
              <p:spPr>
                <a:xfrm>
                  <a:off x="2054874" y="3248996"/>
                  <a:ext cx="129440" cy="1416376"/>
                </a:xfrm>
                <a:custGeom>
                  <a:rect b="b" l="l" r="r" t="t"/>
                  <a:pathLst>
                    <a:path extrusionOk="0" h="11424" w="1044">
                      <a:moveTo>
                        <a:pt x="73" y="1"/>
                      </a:moveTo>
                      <a:cubicBezTo>
                        <a:pt x="37" y="1"/>
                        <a:pt x="1" y="36"/>
                        <a:pt x="1" y="72"/>
                      </a:cubicBezTo>
                      <a:cubicBezTo>
                        <a:pt x="1" y="108"/>
                        <a:pt x="1" y="153"/>
                        <a:pt x="37" y="153"/>
                      </a:cubicBezTo>
                      <a:lnTo>
                        <a:pt x="37" y="10336"/>
                      </a:lnTo>
                      <a:lnTo>
                        <a:pt x="971" y="11163"/>
                      </a:lnTo>
                      <a:lnTo>
                        <a:pt x="971" y="11423"/>
                      </a:lnTo>
                      <a:lnTo>
                        <a:pt x="1043" y="11423"/>
                      </a:lnTo>
                      <a:lnTo>
                        <a:pt x="1043" y="11163"/>
                      </a:lnTo>
                      <a:lnTo>
                        <a:pt x="109" y="10300"/>
                      </a:lnTo>
                      <a:lnTo>
                        <a:pt x="109" y="153"/>
                      </a:lnTo>
                      <a:cubicBezTo>
                        <a:pt x="145" y="153"/>
                        <a:pt x="145" y="108"/>
                        <a:pt x="145" y="72"/>
                      </a:cubicBezTo>
                      <a:cubicBezTo>
                        <a:pt x="145" y="36"/>
                        <a:pt x="109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20"/>
                <p:cNvSpPr/>
                <p:nvPr/>
              </p:nvSpPr>
              <p:spPr>
                <a:xfrm>
                  <a:off x="1947999" y="4219531"/>
                  <a:ext cx="18970" cy="445841"/>
                </a:xfrm>
                <a:custGeom>
                  <a:rect b="b" l="l" r="r" t="t"/>
                  <a:pathLst>
                    <a:path extrusionOk="0" h="3596" w="153">
                      <a:moveTo>
                        <a:pt x="72" y="0"/>
                      </a:moveTo>
                      <a:cubicBezTo>
                        <a:pt x="36" y="0"/>
                        <a:pt x="0" y="36"/>
                        <a:pt x="0" y="72"/>
                      </a:cubicBezTo>
                      <a:cubicBezTo>
                        <a:pt x="0" y="108"/>
                        <a:pt x="0" y="108"/>
                        <a:pt x="36" y="144"/>
                      </a:cubicBezTo>
                      <a:lnTo>
                        <a:pt x="36" y="3595"/>
                      </a:lnTo>
                      <a:lnTo>
                        <a:pt x="72" y="3595"/>
                      </a:lnTo>
                      <a:lnTo>
                        <a:pt x="72" y="144"/>
                      </a:lnTo>
                      <a:cubicBezTo>
                        <a:pt x="108" y="108"/>
                        <a:pt x="153" y="108"/>
                        <a:pt x="153" y="72"/>
                      </a:cubicBezTo>
                      <a:cubicBezTo>
                        <a:pt x="153" y="36"/>
                        <a:pt x="108" y="0"/>
                        <a:pt x="7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20"/>
                <p:cNvSpPr/>
                <p:nvPr/>
              </p:nvSpPr>
              <p:spPr>
                <a:xfrm>
                  <a:off x="1887742" y="4391123"/>
                  <a:ext cx="17978" cy="274249"/>
                </a:xfrm>
                <a:custGeom>
                  <a:rect b="b" l="l" r="r" t="t"/>
                  <a:pathLst>
                    <a:path extrusionOk="0" h="2212" w="145">
                      <a:moveTo>
                        <a:pt x="73" y="0"/>
                      </a:moveTo>
                      <a:cubicBezTo>
                        <a:pt x="37" y="0"/>
                        <a:pt x="1" y="36"/>
                        <a:pt x="1" y="72"/>
                      </a:cubicBezTo>
                      <a:cubicBezTo>
                        <a:pt x="1" y="72"/>
                        <a:pt x="37" y="108"/>
                        <a:pt x="73" y="108"/>
                      </a:cubicBezTo>
                      <a:lnTo>
                        <a:pt x="73" y="2211"/>
                      </a:lnTo>
                      <a:lnTo>
                        <a:pt x="109" y="2211"/>
                      </a:lnTo>
                      <a:lnTo>
                        <a:pt x="109" y="108"/>
                      </a:lnTo>
                      <a:cubicBezTo>
                        <a:pt x="145" y="108"/>
                        <a:pt x="145" y="72"/>
                        <a:pt x="145" y="72"/>
                      </a:cubicBezTo>
                      <a:cubicBezTo>
                        <a:pt x="145" y="36"/>
                        <a:pt x="109" y="0"/>
                        <a:pt x="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Google Shape;1086;p20"/>
                <p:cNvSpPr/>
                <p:nvPr/>
              </p:nvSpPr>
              <p:spPr>
                <a:xfrm>
                  <a:off x="1576912" y="2859071"/>
                  <a:ext cx="380014" cy="1806301"/>
                </a:xfrm>
                <a:custGeom>
                  <a:rect b="b" l="l" r="r" t="t"/>
                  <a:pathLst>
                    <a:path extrusionOk="0" h="14569" w="3065">
                      <a:moveTo>
                        <a:pt x="2130" y="0"/>
                      </a:moveTo>
                      <a:cubicBezTo>
                        <a:pt x="2094" y="0"/>
                        <a:pt x="2058" y="36"/>
                        <a:pt x="2058" y="72"/>
                      </a:cubicBezTo>
                      <a:cubicBezTo>
                        <a:pt x="2058" y="108"/>
                        <a:pt x="2058" y="108"/>
                        <a:pt x="2094" y="153"/>
                      </a:cubicBezTo>
                      <a:lnTo>
                        <a:pt x="2094" y="3523"/>
                      </a:lnTo>
                      <a:lnTo>
                        <a:pt x="3029" y="4377"/>
                      </a:lnTo>
                      <a:lnTo>
                        <a:pt x="3029" y="7450"/>
                      </a:lnTo>
                      <a:lnTo>
                        <a:pt x="2166" y="8241"/>
                      </a:lnTo>
                      <a:lnTo>
                        <a:pt x="2166" y="6327"/>
                      </a:lnTo>
                      <a:cubicBezTo>
                        <a:pt x="2166" y="6327"/>
                        <a:pt x="2202" y="6291"/>
                        <a:pt x="2202" y="6255"/>
                      </a:cubicBezTo>
                      <a:cubicBezTo>
                        <a:pt x="2202" y="6219"/>
                        <a:pt x="2166" y="6174"/>
                        <a:pt x="2130" y="6174"/>
                      </a:cubicBezTo>
                      <a:cubicBezTo>
                        <a:pt x="2094" y="6174"/>
                        <a:pt x="2058" y="6219"/>
                        <a:pt x="2058" y="6255"/>
                      </a:cubicBezTo>
                      <a:cubicBezTo>
                        <a:pt x="2058" y="6291"/>
                        <a:pt x="2058" y="6327"/>
                        <a:pt x="2094" y="6327"/>
                      </a:cubicBezTo>
                      <a:lnTo>
                        <a:pt x="2094" y="11755"/>
                      </a:lnTo>
                      <a:lnTo>
                        <a:pt x="1609" y="11306"/>
                      </a:lnTo>
                      <a:lnTo>
                        <a:pt x="1609" y="2849"/>
                      </a:lnTo>
                      <a:cubicBezTo>
                        <a:pt x="1645" y="2849"/>
                        <a:pt x="1645" y="2804"/>
                        <a:pt x="1645" y="2768"/>
                      </a:cubicBezTo>
                      <a:cubicBezTo>
                        <a:pt x="1645" y="2732"/>
                        <a:pt x="1609" y="2696"/>
                        <a:pt x="1573" y="2696"/>
                      </a:cubicBezTo>
                      <a:cubicBezTo>
                        <a:pt x="1528" y="2696"/>
                        <a:pt x="1492" y="2732"/>
                        <a:pt x="1492" y="2768"/>
                      </a:cubicBezTo>
                      <a:cubicBezTo>
                        <a:pt x="1492" y="2804"/>
                        <a:pt x="1528" y="2849"/>
                        <a:pt x="1573" y="2849"/>
                      </a:cubicBezTo>
                      <a:lnTo>
                        <a:pt x="1573" y="11342"/>
                      </a:lnTo>
                      <a:lnTo>
                        <a:pt x="2094" y="11836"/>
                      </a:lnTo>
                      <a:lnTo>
                        <a:pt x="2094" y="13031"/>
                      </a:lnTo>
                      <a:lnTo>
                        <a:pt x="1007" y="12016"/>
                      </a:lnTo>
                      <a:lnTo>
                        <a:pt x="1007" y="8574"/>
                      </a:lnTo>
                      <a:lnTo>
                        <a:pt x="72" y="7747"/>
                      </a:lnTo>
                      <a:lnTo>
                        <a:pt x="72" y="4646"/>
                      </a:lnTo>
                      <a:lnTo>
                        <a:pt x="1007" y="3820"/>
                      </a:lnTo>
                      <a:lnTo>
                        <a:pt x="1007" y="413"/>
                      </a:lnTo>
                      <a:cubicBezTo>
                        <a:pt x="1043" y="413"/>
                        <a:pt x="1043" y="377"/>
                        <a:pt x="1043" y="377"/>
                      </a:cubicBezTo>
                      <a:cubicBezTo>
                        <a:pt x="1043" y="333"/>
                        <a:pt x="1007" y="297"/>
                        <a:pt x="971" y="297"/>
                      </a:cubicBezTo>
                      <a:cubicBezTo>
                        <a:pt x="935" y="297"/>
                        <a:pt x="899" y="333"/>
                        <a:pt x="899" y="377"/>
                      </a:cubicBezTo>
                      <a:cubicBezTo>
                        <a:pt x="899" y="377"/>
                        <a:pt x="899" y="413"/>
                        <a:pt x="935" y="413"/>
                      </a:cubicBezTo>
                      <a:lnTo>
                        <a:pt x="935" y="3784"/>
                      </a:lnTo>
                      <a:lnTo>
                        <a:pt x="0" y="4646"/>
                      </a:lnTo>
                      <a:lnTo>
                        <a:pt x="0" y="7747"/>
                      </a:lnTo>
                      <a:lnTo>
                        <a:pt x="935" y="8610"/>
                      </a:lnTo>
                      <a:lnTo>
                        <a:pt x="935" y="12061"/>
                      </a:lnTo>
                      <a:lnTo>
                        <a:pt x="2094" y="13103"/>
                      </a:lnTo>
                      <a:lnTo>
                        <a:pt x="2094" y="14568"/>
                      </a:lnTo>
                      <a:lnTo>
                        <a:pt x="2166" y="14568"/>
                      </a:lnTo>
                      <a:lnTo>
                        <a:pt x="2166" y="8313"/>
                      </a:lnTo>
                      <a:lnTo>
                        <a:pt x="3065" y="7450"/>
                      </a:lnTo>
                      <a:lnTo>
                        <a:pt x="3065" y="4341"/>
                      </a:lnTo>
                      <a:lnTo>
                        <a:pt x="2166" y="3478"/>
                      </a:lnTo>
                      <a:lnTo>
                        <a:pt x="2166" y="153"/>
                      </a:lnTo>
                      <a:cubicBezTo>
                        <a:pt x="2166" y="108"/>
                        <a:pt x="2202" y="108"/>
                        <a:pt x="2202" y="72"/>
                      </a:cubicBezTo>
                      <a:cubicBezTo>
                        <a:pt x="2202" y="36"/>
                        <a:pt x="2166" y="0"/>
                        <a:pt x="21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20"/>
                <p:cNvSpPr/>
                <p:nvPr/>
              </p:nvSpPr>
              <p:spPr>
                <a:xfrm>
                  <a:off x="1075392" y="3304664"/>
                  <a:ext cx="278718" cy="1360708"/>
                </a:xfrm>
                <a:custGeom>
                  <a:rect b="b" l="l" r="r" t="t"/>
                  <a:pathLst>
                    <a:path extrusionOk="0" h="10975" w="2248">
                      <a:moveTo>
                        <a:pt x="1574" y="1"/>
                      </a:moveTo>
                      <a:cubicBezTo>
                        <a:pt x="1529" y="1"/>
                        <a:pt x="1493" y="1"/>
                        <a:pt x="1493" y="37"/>
                      </a:cubicBezTo>
                      <a:lnTo>
                        <a:pt x="1493" y="73"/>
                      </a:lnTo>
                      <a:lnTo>
                        <a:pt x="594" y="936"/>
                      </a:lnTo>
                      <a:lnTo>
                        <a:pt x="594" y="8350"/>
                      </a:lnTo>
                      <a:lnTo>
                        <a:pt x="73" y="7901"/>
                      </a:lnTo>
                      <a:lnTo>
                        <a:pt x="73" y="5133"/>
                      </a:lnTo>
                      <a:cubicBezTo>
                        <a:pt x="109" y="5133"/>
                        <a:pt x="145" y="5097"/>
                        <a:pt x="145" y="5052"/>
                      </a:cubicBezTo>
                      <a:cubicBezTo>
                        <a:pt x="145" y="5016"/>
                        <a:pt x="109" y="5016"/>
                        <a:pt x="73" y="5016"/>
                      </a:cubicBezTo>
                      <a:cubicBezTo>
                        <a:pt x="37" y="5016"/>
                        <a:pt x="1" y="5016"/>
                        <a:pt x="1" y="5052"/>
                      </a:cubicBezTo>
                      <a:cubicBezTo>
                        <a:pt x="1" y="5097"/>
                        <a:pt x="1" y="5133"/>
                        <a:pt x="37" y="5133"/>
                      </a:cubicBezTo>
                      <a:lnTo>
                        <a:pt x="37" y="7937"/>
                      </a:lnTo>
                      <a:lnTo>
                        <a:pt x="2167" y="9887"/>
                      </a:lnTo>
                      <a:lnTo>
                        <a:pt x="2167" y="10974"/>
                      </a:lnTo>
                      <a:lnTo>
                        <a:pt x="2203" y="10974"/>
                      </a:lnTo>
                      <a:lnTo>
                        <a:pt x="2203" y="7523"/>
                      </a:lnTo>
                      <a:cubicBezTo>
                        <a:pt x="2248" y="7487"/>
                        <a:pt x="2248" y="7487"/>
                        <a:pt x="2248" y="7451"/>
                      </a:cubicBezTo>
                      <a:cubicBezTo>
                        <a:pt x="2248" y="7415"/>
                        <a:pt x="2203" y="7379"/>
                        <a:pt x="2167" y="7379"/>
                      </a:cubicBezTo>
                      <a:cubicBezTo>
                        <a:pt x="2131" y="7379"/>
                        <a:pt x="2095" y="7415"/>
                        <a:pt x="2095" y="7451"/>
                      </a:cubicBezTo>
                      <a:cubicBezTo>
                        <a:pt x="2095" y="7487"/>
                        <a:pt x="2131" y="7487"/>
                        <a:pt x="2167" y="7523"/>
                      </a:cubicBezTo>
                      <a:lnTo>
                        <a:pt x="2167" y="9249"/>
                      </a:lnTo>
                      <a:lnTo>
                        <a:pt x="1044" y="8242"/>
                      </a:lnTo>
                      <a:lnTo>
                        <a:pt x="1044" y="1277"/>
                      </a:lnTo>
                      <a:cubicBezTo>
                        <a:pt x="1079" y="1277"/>
                        <a:pt x="1079" y="1232"/>
                        <a:pt x="1079" y="1232"/>
                      </a:cubicBezTo>
                      <a:cubicBezTo>
                        <a:pt x="1079" y="1196"/>
                        <a:pt x="1044" y="1160"/>
                        <a:pt x="1008" y="1160"/>
                      </a:cubicBezTo>
                      <a:cubicBezTo>
                        <a:pt x="972" y="1160"/>
                        <a:pt x="936" y="1196"/>
                        <a:pt x="936" y="1232"/>
                      </a:cubicBezTo>
                      <a:lnTo>
                        <a:pt x="972" y="1277"/>
                      </a:lnTo>
                      <a:lnTo>
                        <a:pt x="972" y="8242"/>
                      </a:lnTo>
                      <a:lnTo>
                        <a:pt x="2167" y="9321"/>
                      </a:lnTo>
                      <a:lnTo>
                        <a:pt x="2167" y="9815"/>
                      </a:lnTo>
                      <a:lnTo>
                        <a:pt x="630" y="8422"/>
                      </a:lnTo>
                      <a:lnTo>
                        <a:pt x="630" y="936"/>
                      </a:lnTo>
                      <a:lnTo>
                        <a:pt x="1529" y="109"/>
                      </a:lnTo>
                      <a:lnTo>
                        <a:pt x="1574" y="109"/>
                      </a:lnTo>
                      <a:cubicBezTo>
                        <a:pt x="1610" y="109"/>
                        <a:pt x="1646" y="109"/>
                        <a:pt x="1646" y="37"/>
                      </a:cubicBezTo>
                      <a:cubicBezTo>
                        <a:pt x="1646" y="1"/>
                        <a:pt x="1610" y="1"/>
                        <a:pt x="157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20"/>
                <p:cNvSpPr/>
                <p:nvPr/>
              </p:nvSpPr>
              <p:spPr>
                <a:xfrm>
                  <a:off x="1395274" y="3930900"/>
                  <a:ext cx="19094" cy="734472"/>
                </a:xfrm>
                <a:custGeom>
                  <a:rect b="b" l="l" r="r" t="t"/>
                  <a:pathLst>
                    <a:path extrusionOk="0" h="5924" w="154">
                      <a:moveTo>
                        <a:pt x="72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72" y="5923"/>
                      </a:lnTo>
                      <a:lnTo>
                        <a:pt x="72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9" name="Google Shape;1089;p20"/>
                <p:cNvSpPr/>
                <p:nvPr/>
              </p:nvSpPr>
              <p:spPr>
                <a:xfrm>
                  <a:off x="2412570" y="4543745"/>
                  <a:ext cx="17978" cy="121627"/>
                </a:xfrm>
                <a:custGeom>
                  <a:rect b="b" l="l" r="r" t="t"/>
                  <a:pathLst>
                    <a:path extrusionOk="0" h="981" w="145">
                      <a:moveTo>
                        <a:pt x="73" y="1"/>
                      </a:moveTo>
                      <a:cubicBezTo>
                        <a:pt x="37" y="1"/>
                        <a:pt x="1" y="46"/>
                        <a:pt x="1" y="82"/>
                      </a:cubicBezTo>
                      <a:cubicBezTo>
                        <a:pt x="1" y="117"/>
                        <a:pt x="37" y="153"/>
                        <a:pt x="37" y="153"/>
                      </a:cubicBezTo>
                      <a:lnTo>
                        <a:pt x="37" y="980"/>
                      </a:lnTo>
                      <a:lnTo>
                        <a:pt x="109" y="980"/>
                      </a:lnTo>
                      <a:lnTo>
                        <a:pt x="109" y="153"/>
                      </a:lnTo>
                      <a:cubicBezTo>
                        <a:pt x="145" y="153"/>
                        <a:pt x="145" y="117"/>
                        <a:pt x="145" y="82"/>
                      </a:cubicBezTo>
                      <a:cubicBezTo>
                        <a:pt x="145" y="46"/>
                        <a:pt x="109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20"/>
                <p:cNvSpPr/>
                <p:nvPr/>
              </p:nvSpPr>
              <p:spPr>
                <a:xfrm>
                  <a:off x="2245439" y="3276892"/>
                  <a:ext cx="116050" cy="1388480"/>
                </a:xfrm>
                <a:custGeom>
                  <a:rect b="b" l="l" r="r" t="t"/>
                  <a:pathLst>
                    <a:path extrusionOk="0" h="11199" w="936">
                      <a:moveTo>
                        <a:pt x="854" y="0"/>
                      </a:moveTo>
                      <a:cubicBezTo>
                        <a:pt x="818" y="0"/>
                        <a:pt x="783" y="36"/>
                        <a:pt x="783" y="72"/>
                      </a:cubicBezTo>
                      <a:lnTo>
                        <a:pt x="783" y="108"/>
                      </a:lnTo>
                      <a:lnTo>
                        <a:pt x="1" y="827"/>
                      </a:lnTo>
                      <a:lnTo>
                        <a:pt x="1" y="1348"/>
                      </a:lnTo>
                      <a:lnTo>
                        <a:pt x="854" y="2130"/>
                      </a:lnTo>
                      <a:lnTo>
                        <a:pt x="854" y="11198"/>
                      </a:lnTo>
                      <a:lnTo>
                        <a:pt x="899" y="11198"/>
                      </a:lnTo>
                      <a:lnTo>
                        <a:pt x="899" y="2094"/>
                      </a:lnTo>
                      <a:lnTo>
                        <a:pt x="73" y="1312"/>
                      </a:lnTo>
                      <a:lnTo>
                        <a:pt x="73" y="863"/>
                      </a:lnTo>
                      <a:lnTo>
                        <a:pt x="854" y="153"/>
                      </a:lnTo>
                      <a:cubicBezTo>
                        <a:pt x="899" y="153"/>
                        <a:pt x="935" y="108"/>
                        <a:pt x="935" y="72"/>
                      </a:cubicBezTo>
                      <a:cubicBezTo>
                        <a:pt x="935" y="36"/>
                        <a:pt x="899" y="0"/>
                        <a:pt x="8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Google Shape;1091;p20"/>
                <p:cNvSpPr/>
                <p:nvPr/>
              </p:nvSpPr>
              <p:spPr>
                <a:xfrm>
                  <a:off x="2156293" y="3444021"/>
                  <a:ext cx="130556" cy="1221352"/>
                </a:xfrm>
                <a:custGeom>
                  <a:rect b="b" l="l" r="r" t="t"/>
                  <a:pathLst>
                    <a:path extrusionOk="0" h="9851" w="1053">
                      <a:moveTo>
                        <a:pt x="82" y="0"/>
                      </a:moveTo>
                      <a:cubicBezTo>
                        <a:pt x="46" y="0"/>
                        <a:pt x="1" y="36"/>
                        <a:pt x="1" y="72"/>
                      </a:cubicBezTo>
                      <a:cubicBezTo>
                        <a:pt x="1" y="108"/>
                        <a:pt x="46" y="153"/>
                        <a:pt x="82" y="153"/>
                      </a:cubicBezTo>
                      <a:lnTo>
                        <a:pt x="117" y="153"/>
                      </a:lnTo>
                      <a:lnTo>
                        <a:pt x="1016" y="935"/>
                      </a:lnTo>
                      <a:lnTo>
                        <a:pt x="1016" y="9850"/>
                      </a:lnTo>
                      <a:lnTo>
                        <a:pt x="1052" y="9850"/>
                      </a:lnTo>
                      <a:lnTo>
                        <a:pt x="1052" y="935"/>
                      </a:lnTo>
                      <a:lnTo>
                        <a:pt x="153" y="108"/>
                      </a:lnTo>
                      <a:lnTo>
                        <a:pt x="153" y="72"/>
                      </a:lnTo>
                      <a:cubicBezTo>
                        <a:pt x="153" y="36"/>
                        <a:pt x="117" y="0"/>
                        <a:pt x="8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2" name="Google Shape;1092;p20"/>
                <p:cNvSpPr/>
                <p:nvPr/>
              </p:nvSpPr>
              <p:spPr>
                <a:xfrm>
                  <a:off x="3786572" y="3304664"/>
                  <a:ext cx="269667" cy="1360708"/>
                </a:xfrm>
                <a:custGeom>
                  <a:rect b="b" l="l" r="r" t="t"/>
                  <a:pathLst>
                    <a:path extrusionOk="0" h="10975" w="2175">
                      <a:moveTo>
                        <a:pt x="2094" y="1"/>
                      </a:moveTo>
                      <a:cubicBezTo>
                        <a:pt x="2058" y="1"/>
                        <a:pt x="2022" y="37"/>
                        <a:pt x="2022" y="73"/>
                      </a:cubicBezTo>
                      <a:cubicBezTo>
                        <a:pt x="2022" y="109"/>
                        <a:pt x="2022" y="109"/>
                        <a:pt x="2058" y="154"/>
                      </a:cubicBezTo>
                      <a:lnTo>
                        <a:pt x="2058" y="1457"/>
                      </a:lnTo>
                      <a:lnTo>
                        <a:pt x="1123" y="2320"/>
                      </a:lnTo>
                      <a:lnTo>
                        <a:pt x="1123" y="9923"/>
                      </a:lnTo>
                      <a:lnTo>
                        <a:pt x="0" y="10974"/>
                      </a:lnTo>
                      <a:lnTo>
                        <a:pt x="72" y="10974"/>
                      </a:lnTo>
                      <a:lnTo>
                        <a:pt x="1195" y="9923"/>
                      </a:lnTo>
                      <a:lnTo>
                        <a:pt x="1195" y="2320"/>
                      </a:lnTo>
                      <a:lnTo>
                        <a:pt x="2094" y="1457"/>
                      </a:lnTo>
                      <a:lnTo>
                        <a:pt x="2094" y="154"/>
                      </a:lnTo>
                      <a:cubicBezTo>
                        <a:pt x="2175" y="154"/>
                        <a:pt x="2175" y="109"/>
                        <a:pt x="2175" y="73"/>
                      </a:cubicBezTo>
                      <a:cubicBezTo>
                        <a:pt x="2175" y="37"/>
                        <a:pt x="2130" y="1"/>
                        <a:pt x="209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3" name="Google Shape;1093;p20"/>
                <p:cNvSpPr/>
                <p:nvPr/>
              </p:nvSpPr>
              <p:spPr>
                <a:xfrm>
                  <a:off x="2106204" y="2728642"/>
                  <a:ext cx="133780" cy="1936731"/>
                </a:xfrm>
                <a:custGeom>
                  <a:rect b="b" l="l" r="r" t="t"/>
                  <a:pathLst>
                    <a:path extrusionOk="0" h="15621" w="1079">
                      <a:moveTo>
                        <a:pt x="1007" y="1"/>
                      </a:moveTo>
                      <a:cubicBezTo>
                        <a:pt x="971" y="1"/>
                        <a:pt x="935" y="36"/>
                        <a:pt x="935" y="81"/>
                      </a:cubicBezTo>
                      <a:cubicBezTo>
                        <a:pt x="935" y="117"/>
                        <a:pt x="971" y="117"/>
                        <a:pt x="971" y="153"/>
                      </a:cubicBezTo>
                      <a:lnTo>
                        <a:pt x="971" y="3523"/>
                      </a:lnTo>
                      <a:lnTo>
                        <a:pt x="72" y="4350"/>
                      </a:lnTo>
                      <a:lnTo>
                        <a:pt x="72" y="12133"/>
                      </a:lnTo>
                      <a:lnTo>
                        <a:pt x="971" y="12996"/>
                      </a:lnTo>
                      <a:lnTo>
                        <a:pt x="971" y="15090"/>
                      </a:lnTo>
                      <a:lnTo>
                        <a:pt x="108" y="14308"/>
                      </a:lnTo>
                      <a:lnTo>
                        <a:pt x="108" y="13032"/>
                      </a:lnTo>
                      <a:cubicBezTo>
                        <a:pt x="144" y="13032"/>
                        <a:pt x="144" y="12996"/>
                        <a:pt x="144" y="12960"/>
                      </a:cubicBezTo>
                      <a:cubicBezTo>
                        <a:pt x="144" y="12924"/>
                        <a:pt x="144" y="12888"/>
                        <a:pt x="72" y="12888"/>
                      </a:cubicBezTo>
                      <a:cubicBezTo>
                        <a:pt x="36" y="12888"/>
                        <a:pt x="0" y="12924"/>
                        <a:pt x="0" y="12960"/>
                      </a:cubicBezTo>
                      <a:cubicBezTo>
                        <a:pt x="0" y="12996"/>
                        <a:pt x="36" y="13032"/>
                        <a:pt x="72" y="13032"/>
                      </a:cubicBezTo>
                      <a:lnTo>
                        <a:pt x="72" y="14308"/>
                      </a:lnTo>
                      <a:lnTo>
                        <a:pt x="971" y="15171"/>
                      </a:lnTo>
                      <a:lnTo>
                        <a:pt x="971" y="15620"/>
                      </a:lnTo>
                      <a:lnTo>
                        <a:pt x="1043" y="15620"/>
                      </a:lnTo>
                      <a:lnTo>
                        <a:pt x="1043" y="12996"/>
                      </a:lnTo>
                      <a:lnTo>
                        <a:pt x="108" y="12133"/>
                      </a:lnTo>
                      <a:lnTo>
                        <a:pt x="108" y="4386"/>
                      </a:lnTo>
                      <a:lnTo>
                        <a:pt x="1043" y="3523"/>
                      </a:lnTo>
                      <a:lnTo>
                        <a:pt x="1043" y="153"/>
                      </a:lnTo>
                      <a:cubicBezTo>
                        <a:pt x="1079" y="117"/>
                        <a:pt x="1079" y="117"/>
                        <a:pt x="1079" y="81"/>
                      </a:cubicBezTo>
                      <a:cubicBezTo>
                        <a:pt x="1079" y="36"/>
                        <a:pt x="1043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p20"/>
                <p:cNvSpPr/>
                <p:nvPr/>
              </p:nvSpPr>
              <p:spPr>
                <a:xfrm>
                  <a:off x="4260071" y="2640614"/>
                  <a:ext cx="357821" cy="2024758"/>
                </a:xfrm>
                <a:custGeom>
                  <a:rect b="b" l="l" r="r" t="t"/>
                  <a:pathLst>
                    <a:path extrusionOk="0" h="16331" w="2886">
                      <a:moveTo>
                        <a:pt x="2805" y="1"/>
                      </a:moveTo>
                      <a:cubicBezTo>
                        <a:pt x="2769" y="1"/>
                        <a:pt x="2733" y="36"/>
                        <a:pt x="2733" y="72"/>
                      </a:cubicBezTo>
                      <a:cubicBezTo>
                        <a:pt x="2733" y="117"/>
                        <a:pt x="2769" y="153"/>
                        <a:pt x="2769" y="153"/>
                      </a:cubicBezTo>
                      <a:lnTo>
                        <a:pt x="2769" y="2814"/>
                      </a:lnTo>
                      <a:lnTo>
                        <a:pt x="2319" y="3218"/>
                      </a:lnTo>
                      <a:lnTo>
                        <a:pt x="2319" y="4872"/>
                      </a:lnTo>
                      <a:lnTo>
                        <a:pt x="1421" y="5734"/>
                      </a:lnTo>
                      <a:lnTo>
                        <a:pt x="1421" y="8610"/>
                      </a:lnTo>
                      <a:lnTo>
                        <a:pt x="899" y="8125"/>
                      </a:lnTo>
                      <a:lnTo>
                        <a:pt x="899" y="5168"/>
                      </a:lnTo>
                      <a:lnTo>
                        <a:pt x="935" y="5132"/>
                      </a:lnTo>
                      <a:cubicBezTo>
                        <a:pt x="935" y="5096"/>
                        <a:pt x="899" y="5060"/>
                        <a:pt x="863" y="5060"/>
                      </a:cubicBezTo>
                      <a:cubicBezTo>
                        <a:pt x="827" y="5060"/>
                        <a:pt x="782" y="5096"/>
                        <a:pt x="782" y="5132"/>
                      </a:cubicBezTo>
                      <a:cubicBezTo>
                        <a:pt x="782" y="5132"/>
                        <a:pt x="782" y="5168"/>
                        <a:pt x="827" y="5168"/>
                      </a:cubicBezTo>
                      <a:lnTo>
                        <a:pt x="827" y="6031"/>
                      </a:lnTo>
                      <a:lnTo>
                        <a:pt x="37" y="5321"/>
                      </a:lnTo>
                      <a:lnTo>
                        <a:pt x="37" y="4872"/>
                      </a:lnTo>
                      <a:lnTo>
                        <a:pt x="827" y="4117"/>
                      </a:lnTo>
                      <a:lnTo>
                        <a:pt x="863" y="4162"/>
                      </a:lnTo>
                      <a:cubicBezTo>
                        <a:pt x="899" y="4162"/>
                        <a:pt x="935" y="4117"/>
                        <a:pt x="935" y="4081"/>
                      </a:cubicBezTo>
                      <a:cubicBezTo>
                        <a:pt x="935" y="4045"/>
                        <a:pt x="899" y="4009"/>
                        <a:pt x="863" y="4009"/>
                      </a:cubicBezTo>
                      <a:cubicBezTo>
                        <a:pt x="827" y="4009"/>
                        <a:pt x="782" y="4045"/>
                        <a:pt x="782" y="4081"/>
                      </a:cubicBezTo>
                      <a:lnTo>
                        <a:pt x="1" y="4836"/>
                      </a:lnTo>
                      <a:lnTo>
                        <a:pt x="1" y="5357"/>
                      </a:lnTo>
                      <a:lnTo>
                        <a:pt x="827" y="6103"/>
                      </a:lnTo>
                      <a:lnTo>
                        <a:pt x="827" y="8125"/>
                      </a:lnTo>
                      <a:lnTo>
                        <a:pt x="1421" y="8691"/>
                      </a:lnTo>
                      <a:lnTo>
                        <a:pt x="1421" y="16330"/>
                      </a:lnTo>
                      <a:lnTo>
                        <a:pt x="1457" y="16330"/>
                      </a:lnTo>
                      <a:lnTo>
                        <a:pt x="1457" y="5734"/>
                      </a:lnTo>
                      <a:lnTo>
                        <a:pt x="2400" y="4872"/>
                      </a:lnTo>
                      <a:lnTo>
                        <a:pt x="2400" y="3263"/>
                      </a:lnTo>
                      <a:lnTo>
                        <a:pt x="2850" y="2849"/>
                      </a:lnTo>
                      <a:lnTo>
                        <a:pt x="2850" y="153"/>
                      </a:lnTo>
                      <a:cubicBezTo>
                        <a:pt x="2886" y="153"/>
                        <a:pt x="2886" y="117"/>
                        <a:pt x="2886" y="72"/>
                      </a:cubicBezTo>
                      <a:cubicBezTo>
                        <a:pt x="2886" y="36"/>
                        <a:pt x="2850" y="1"/>
                        <a:pt x="280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20"/>
                <p:cNvSpPr/>
                <p:nvPr/>
              </p:nvSpPr>
              <p:spPr>
                <a:xfrm>
                  <a:off x="4496262" y="3857378"/>
                  <a:ext cx="117166" cy="807994"/>
                </a:xfrm>
                <a:custGeom>
                  <a:rect b="b" l="l" r="r" t="t"/>
                  <a:pathLst>
                    <a:path extrusionOk="0" h="6517" w="945">
                      <a:moveTo>
                        <a:pt x="82" y="1"/>
                      </a:moveTo>
                      <a:cubicBezTo>
                        <a:pt x="46" y="1"/>
                        <a:pt x="1" y="36"/>
                        <a:pt x="1" y="72"/>
                      </a:cubicBezTo>
                      <a:cubicBezTo>
                        <a:pt x="1" y="108"/>
                        <a:pt x="46" y="144"/>
                        <a:pt x="82" y="144"/>
                      </a:cubicBezTo>
                      <a:lnTo>
                        <a:pt x="118" y="144"/>
                      </a:lnTo>
                      <a:lnTo>
                        <a:pt x="900" y="863"/>
                      </a:lnTo>
                      <a:lnTo>
                        <a:pt x="900" y="1313"/>
                      </a:lnTo>
                      <a:lnTo>
                        <a:pt x="118" y="2023"/>
                      </a:lnTo>
                      <a:lnTo>
                        <a:pt x="118" y="1160"/>
                      </a:lnTo>
                      <a:cubicBezTo>
                        <a:pt x="154" y="1160"/>
                        <a:pt x="154" y="1160"/>
                        <a:pt x="154" y="1124"/>
                      </a:cubicBezTo>
                      <a:cubicBezTo>
                        <a:pt x="154" y="1088"/>
                        <a:pt x="118" y="1043"/>
                        <a:pt x="82" y="1043"/>
                      </a:cubicBezTo>
                      <a:cubicBezTo>
                        <a:pt x="46" y="1043"/>
                        <a:pt x="1" y="1088"/>
                        <a:pt x="1" y="1124"/>
                      </a:cubicBezTo>
                      <a:cubicBezTo>
                        <a:pt x="1" y="1160"/>
                        <a:pt x="1" y="1160"/>
                        <a:pt x="46" y="1160"/>
                      </a:cubicBezTo>
                      <a:lnTo>
                        <a:pt x="46" y="6516"/>
                      </a:lnTo>
                      <a:lnTo>
                        <a:pt x="118" y="6516"/>
                      </a:lnTo>
                      <a:lnTo>
                        <a:pt x="118" y="2095"/>
                      </a:lnTo>
                      <a:lnTo>
                        <a:pt x="945" y="1349"/>
                      </a:lnTo>
                      <a:lnTo>
                        <a:pt x="945" y="818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20"/>
                <p:cNvSpPr/>
                <p:nvPr/>
              </p:nvSpPr>
              <p:spPr>
                <a:xfrm>
                  <a:off x="3214877" y="2728642"/>
                  <a:ext cx="134896" cy="1936731"/>
                </a:xfrm>
                <a:custGeom>
                  <a:rect b="b" l="l" r="r" t="t"/>
                  <a:pathLst>
                    <a:path extrusionOk="0" h="15621" w="1088">
                      <a:moveTo>
                        <a:pt x="81" y="1"/>
                      </a:moveTo>
                      <a:cubicBezTo>
                        <a:pt x="45" y="1"/>
                        <a:pt x="1" y="36"/>
                        <a:pt x="1" y="81"/>
                      </a:cubicBezTo>
                      <a:cubicBezTo>
                        <a:pt x="1" y="117"/>
                        <a:pt x="45" y="117"/>
                        <a:pt x="81" y="153"/>
                      </a:cubicBezTo>
                      <a:lnTo>
                        <a:pt x="81" y="3523"/>
                      </a:lnTo>
                      <a:lnTo>
                        <a:pt x="980" y="4386"/>
                      </a:lnTo>
                      <a:lnTo>
                        <a:pt x="980" y="12133"/>
                      </a:lnTo>
                      <a:lnTo>
                        <a:pt x="81" y="12996"/>
                      </a:lnTo>
                      <a:lnTo>
                        <a:pt x="81" y="15620"/>
                      </a:lnTo>
                      <a:lnTo>
                        <a:pt x="117" y="15620"/>
                      </a:lnTo>
                      <a:lnTo>
                        <a:pt x="117" y="15171"/>
                      </a:lnTo>
                      <a:lnTo>
                        <a:pt x="1052" y="14308"/>
                      </a:lnTo>
                      <a:lnTo>
                        <a:pt x="1052" y="13032"/>
                      </a:lnTo>
                      <a:cubicBezTo>
                        <a:pt x="1088" y="13032"/>
                        <a:pt x="1088" y="12996"/>
                        <a:pt x="1088" y="12960"/>
                      </a:cubicBezTo>
                      <a:cubicBezTo>
                        <a:pt x="1088" y="12924"/>
                        <a:pt x="1052" y="12888"/>
                        <a:pt x="1016" y="12888"/>
                      </a:cubicBezTo>
                      <a:cubicBezTo>
                        <a:pt x="980" y="12888"/>
                        <a:pt x="944" y="12924"/>
                        <a:pt x="944" y="12960"/>
                      </a:cubicBezTo>
                      <a:cubicBezTo>
                        <a:pt x="944" y="12996"/>
                        <a:pt x="980" y="13032"/>
                        <a:pt x="980" y="13032"/>
                      </a:cubicBezTo>
                      <a:lnTo>
                        <a:pt x="980" y="14308"/>
                      </a:lnTo>
                      <a:lnTo>
                        <a:pt x="117" y="15090"/>
                      </a:lnTo>
                      <a:lnTo>
                        <a:pt x="117" y="12996"/>
                      </a:lnTo>
                      <a:lnTo>
                        <a:pt x="1052" y="12133"/>
                      </a:lnTo>
                      <a:lnTo>
                        <a:pt x="1052" y="4350"/>
                      </a:lnTo>
                      <a:lnTo>
                        <a:pt x="117" y="3523"/>
                      </a:lnTo>
                      <a:lnTo>
                        <a:pt x="117" y="153"/>
                      </a:lnTo>
                      <a:cubicBezTo>
                        <a:pt x="153" y="117"/>
                        <a:pt x="189" y="117"/>
                        <a:pt x="189" y="81"/>
                      </a:cubicBezTo>
                      <a:cubicBezTo>
                        <a:pt x="189" y="36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20"/>
                <p:cNvSpPr/>
                <p:nvPr/>
              </p:nvSpPr>
              <p:spPr>
                <a:xfrm>
                  <a:off x="1399737" y="3304664"/>
                  <a:ext cx="274255" cy="1360708"/>
                </a:xfrm>
                <a:custGeom>
                  <a:rect b="b" l="l" r="r" t="t"/>
                  <a:pathLst>
                    <a:path extrusionOk="0" h="10975" w="2212">
                      <a:moveTo>
                        <a:pt x="81" y="1"/>
                      </a:moveTo>
                      <a:cubicBezTo>
                        <a:pt x="36" y="1"/>
                        <a:pt x="0" y="37"/>
                        <a:pt x="0" y="73"/>
                      </a:cubicBezTo>
                      <a:cubicBezTo>
                        <a:pt x="0" y="109"/>
                        <a:pt x="36" y="154"/>
                        <a:pt x="81" y="154"/>
                      </a:cubicBezTo>
                      <a:lnTo>
                        <a:pt x="81" y="1457"/>
                      </a:lnTo>
                      <a:lnTo>
                        <a:pt x="1016" y="2320"/>
                      </a:lnTo>
                      <a:lnTo>
                        <a:pt x="1016" y="9923"/>
                      </a:lnTo>
                      <a:lnTo>
                        <a:pt x="2139" y="10974"/>
                      </a:lnTo>
                      <a:lnTo>
                        <a:pt x="2211" y="10974"/>
                      </a:lnTo>
                      <a:lnTo>
                        <a:pt x="1052" y="9923"/>
                      </a:lnTo>
                      <a:lnTo>
                        <a:pt x="1052" y="2320"/>
                      </a:lnTo>
                      <a:lnTo>
                        <a:pt x="153" y="1457"/>
                      </a:lnTo>
                      <a:lnTo>
                        <a:pt x="153" y="154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20"/>
                <p:cNvSpPr/>
                <p:nvPr/>
              </p:nvSpPr>
              <p:spPr>
                <a:xfrm>
                  <a:off x="4101866" y="3304664"/>
                  <a:ext cx="283182" cy="1360708"/>
                </a:xfrm>
                <a:custGeom>
                  <a:rect b="b" l="l" r="r" t="t"/>
                  <a:pathLst>
                    <a:path extrusionOk="0" h="10975" w="2284">
                      <a:moveTo>
                        <a:pt x="710" y="1"/>
                      </a:moveTo>
                      <a:cubicBezTo>
                        <a:pt x="638" y="1"/>
                        <a:pt x="638" y="1"/>
                        <a:pt x="638" y="37"/>
                      </a:cubicBezTo>
                      <a:cubicBezTo>
                        <a:pt x="638" y="109"/>
                        <a:pt x="638" y="109"/>
                        <a:pt x="710" y="109"/>
                      </a:cubicBezTo>
                      <a:lnTo>
                        <a:pt x="755" y="109"/>
                      </a:lnTo>
                      <a:lnTo>
                        <a:pt x="1609" y="936"/>
                      </a:lnTo>
                      <a:lnTo>
                        <a:pt x="1609" y="8422"/>
                      </a:lnTo>
                      <a:lnTo>
                        <a:pt x="117" y="9815"/>
                      </a:lnTo>
                      <a:lnTo>
                        <a:pt x="117" y="9321"/>
                      </a:lnTo>
                      <a:lnTo>
                        <a:pt x="1277" y="8242"/>
                      </a:lnTo>
                      <a:lnTo>
                        <a:pt x="1277" y="1277"/>
                      </a:lnTo>
                      <a:cubicBezTo>
                        <a:pt x="1313" y="1277"/>
                        <a:pt x="1348" y="1232"/>
                        <a:pt x="1348" y="1232"/>
                      </a:cubicBezTo>
                      <a:cubicBezTo>
                        <a:pt x="1348" y="1196"/>
                        <a:pt x="1313" y="1160"/>
                        <a:pt x="1277" y="1160"/>
                      </a:cubicBezTo>
                      <a:cubicBezTo>
                        <a:pt x="1205" y="1160"/>
                        <a:pt x="1160" y="1196"/>
                        <a:pt x="1160" y="1232"/>
                      </a:cubicBezTo>
                      <a:cubicBezTo>
                        <a:pt x="1160" y="1232"/>
                        <a:pt x="1205" y="1277"/>
                        <a:pt x="1241" y="1277"/>
                      </a:cubicBezTo>
                      <a:lnTo>
                        <a:pt x="1241" y="8242"/>
                      </a:lnTo>
                      <a:lnTo>
                        <a:pt x="117" y="9249"/>
                      </a:lnTo>
                      <a:lnTo>
                        <a:pt x="117" y="7523"/>
                      </a:lnTo>
                      <a:cubicBezTo>
                        <a:pt x="153" y="7487"/>
                        <a:pt x="153" y="7487"/>
                        <a:pt x="153" y="7451"/>
                      </a:cubicBezTo>
                      <a:cubicBezTo>
                        <a:pt x="153" y="7415"/>
                        <a:pt x="153" y="7379"/>
                        <a:pt x="81" y="7379"/>
                      </a:cubicBezTo>
                      <a:cubicBezTo>
                        <a:pt x="36" y="7379"/>
                        <a:pt x="0" y="7415"/>
                        <a:pt x="0" y="7451"/>
                      </a:cubicBezTo>
                      <a:cubicBezTo>
                        <a:pt x="0" y="7487"/>
                        <a:pt x="36" y="7487"/>
                        <a:pt x="81" y="7523"/>
                      </a:cubicBezTo>
                      <a:lnTo>
                        <a:pt x="81" y="10974"/>
                      </a:lnTo>
                      <a:lnTo>
                        <a:pt x="117" y="10974"/>
                      </a:lnTo>
                      <a:lnTo>
                        <a:pt x="117" y="9887"/>
                      </a:lnTo>
                      <a:lnTo>
                        <a:pt x="2247" y="7937"/>
                      </a:lnTo>
                      <a:lnTo>
                        <a:pt x="2247" y="5133"/>
                      </a:lnTo>
                      <a:cubicBezTo>
                        <a:pt x="2247" y="5133"/>
                        <a:pt x="2283" y="5097"/>
                        <a:pt x="2283" y="5052"/>
                      </a:cubicBezTo>
                      <a:cubicBezTo>
                        <a:pt x="2283" y="5016"/>
                        <a:pt x="2247" y="5016"/>
                        <a:pt x="2211" y="5016"/>
                      </a:cubicBezTo>
                      <a:cubicBezTo>
                        <a:pt x="2175" y="5016"/>
                        <a:pt x="2139" y="5016"/>
                        <a:pt x="2139" y="5052"/>
                      </a:cubicBezTo>
                      <a:cubicBezTo>
                        <a:pt x="2139" y="5097"/>
                        <a:pt x="2139" y="5133"/>
                        <a:pt x="2175" y="5133"/>
                      </a:cubicBezTo>
                      <a:lnTo>
                        <a:pt x="2175" y="7901"/>
                      </a:lnTo>
                      <a:lnTo>
                        <a:pt x="1690" y="8350"/>
                      </a:lnTo>
                      <a:lnTo>
                        <a:pt x="1690" y="936"/>
                      </a:lnTo>
                      <a:lnTo>
                        <a:pt x="791" y="73"/>
                      </a:lnTo>
                      <a:lnTo>
                        <a:pt x="791" y="37"/>
                      </a:lnTo>
                      <a:cubicBezTo>
                        <a:pt x="791" y="1"/>
                        <a:pt x="755" y="1"/>
                        <a:pt x="71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20"/>
                <p:cNvSpPr/>
                <p:nvPr/>
              </p:nvSpPr>
              <p:spPr>
                <a:xfrm>
                  <a:off x="4046197" y="3930900"/>
                  <a:ext cx="18970" cy="734472"/>
                </a:xfrm>
                <a:custGeom>
                  <a:rect b="b" l="l" r="r" t="t"/>
                  <a:pathLst>
                    <a:path extrusionOk="0" h="5924" w="153">
                      <a:moveTo>
                        <a:pt x="81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117" y="5923"/>
                      </a:lnTo>
                      <a:lnTo>
                        <a:pt x="117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Google Shape;1100;p20"/>
                <p:cNvSpPr/>
                <p:nvPr/>
              </p:nvSpPr>
              <p:spPr>
                <a:xfrm>
                  <a:off x="2788121" y="3109764"/>
                  <a:ext cx="134896" cy="1555608"/>
                </a:xfrm>
                <a:custGeom>
                  <a:rect b="b" l="l" r="r" t="t"/>
                  <a:pathLst>
                    <a:path extrusionOk="0" h="12547" w="1088">
                      <a:moveTo>
                        <a:pt x="1016" y="0"/>
                      </a:moveTo>
                      <a:cubicBezTo>
                        <a:pt x="971" y="0"/>
                        <a:pt x="935" y="36"/>
                        <a:pt x="935" y="72"/>
                      </a:cubicBezTo>
                      <a:cubicBezTo>
                        <a:pt x="935" y="108"/>
                        <a:pt x="935" y="153"/>
                        <a:pt x="971" y="153"/>
                      </a:cubicBezTo>
                      <a:lnTo>
                        <a:pt x="971" y="6669"/>
                      </a:lnTo>
                      <a:lnTo>
                        <a:pt x="0" y="7567"/>
                      </a:lnTo>
                      <a:lnTo>
                        <a:pt x="0" y="12546"/>
                      </a:lnTo>
                      <a:lnTo>
                        <a:pt x="72" y="12546"/>
                      </a:lnTo>
                      <a:lnTo>
                        <a:pt x="72" y="7603"/>
                      </a:lnTo>
                      <a:lnTo>
                        <a:pt x="1052" y="6705"/>
                      </a:lnTo>
                      <a:lnTo>
                        <a:pt x="1052" y="153"/>
                      </a:lnTo>
                      <a:cubicBezTo>
                        <a:pt x="1088" y="153"/>
                        <a:pt x="1088" y="108"/>
                        <a:pt x="1088" y="72"/>
                      </a:cubicBezTo>
                      <a:cubicBezTo>
                        <a:pt x="1088" y="36"/>
                        <a:pt x="1052" y="0"/>
                        <a:pt x="101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20"/>
                <p:cNvSpPr/>
                <p:nvPr/>
              </p:nvSpPr>
              <p:spPr>
                <a:xfrm>
                  <a:off x="1348407" y="2812206"/>
                  <a:ext cx="269791" cy="1853166"/>
                </a:xfrm>
                <a:custGeom>
                  <a:rect b="b" l="l" r="r" t="t"/>
                  <a:pathLst>
                    <a:path extrusionOk="0" h="14947" w="2176">
                      <a:moveTo>
                        <a:pt x="82" y="1"/>
                      </a:moveTo>
                      <a:cubicBezTo>
                        <a:pt x="46" y="1"/>
                        <a:pt x="1" y="37"/>
                        <a:pt x="1" y="81"/>
                      </a:cubicBezTo>
                      <a:cubicBezTo>
                        <a:pt x="1" y="117"/>
                        <a:pt x="1" y="153"/>
                        <a:pt x="46" y="153"/>
                      </a:cubicBezTo>
                      <a:lnTo>
                        <a:pt x="46" y="5653"/>
                      </a:lnTo>
                      <a:lnTo>
                        <a:pt x="980" y="6480"/>
                      </a:lnTo>
                      <a:lnTo>
                        <a:pt x="980" y="13895"/>
                      </a:lnTo>
                      <a:lnTo>
                        <a:pt x="2104" y="14946"/>
                      </a:lnTo>
                      <a:lnTo>
                        <a:pt x="2176" y="14946"/>
                      </a:lnTo>
                      <a:lnTo>
                        <a:pt x="1052" y="13859"/>
                      </a:lnTo>
                      <a:lnTo>
                        <a:pt x="1052" y="6480"/>
                      </a:lnTo>
                      <a:lnTo>
                        <a:pt x="118" y="5618"/>
                      </a:lnTo>
                      <a:lnTo>
                        <a:pt x="118" y="153"/>
                      </a:lnTo>
                      <a:cubicBezTo>
                        <a:pt x="154" y="153"/>
                        <a:pt x="154" y="117"/>
                        <a:pt x="154" y="81"/>
                      </a:cubicBezTo>
                      <a:cubicBezTo>
                        <a:pt x="154" y="37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20"/>
                <p:cNvSpPr/>
                <p:nvPr/>
              </p:nvSpPr>
              <p:spPr>
                <a:xfrm>
                  <a:off x="4617768" y="3309128"/>
                  <a:ext cx="129440" cy="1356245"/>
                </a:xfrm>
                <a:custGeom>
                  <a:rect b="b" l="l" r="r" t="t"/>
                  <a:pathLst>
                    <a:path extrusionOk="0" h="10939" w="1044">
                      <a:moveTo>
                        <a:pt x="72" y="1"/>
                      </a:moveTo>
                      <a:cubicBezTo>
                        <a:pt x="36" y="1"/>
                        <a:pt x="1" y="37"/>
                        <a:pt x="1" y="73"/>
                      </a:cubicBezTo>
                      <a:cubicBezTo>
                        <a:pt x="1" y="118"/>
                        <a:pt x="36" y="118"/>
                        <a:pt x="36" y="154"/>
                      </a:cubicBezTo>
                      <a:lnTo>
                        <a:pt x="36" y="3524"/>
                      </a:lnTo>
                      <a:lnTo>
                        <a:pt x="971" y="4387"/>
                      </a:lnTo>
                      <a:lnTo>
                        <a:pt x="971" y="7451"/>
                      </a:lnTo>
                      <a:lnTo>
                        <a:pt x="36" y="8314"/>
                      </a:lnTo>
                      <a:lnTo>
                        <a:pt x="36" y="10938"/>
                      </a:lnTo>
                      <a:lnTo>
                        <a:pt x="108" y="10938"/>
                      </a:lnTo>
                      <a:lnTo>
                        <a:pt x="108" y="8314"/>
                      </a:lnTo>
                      <a:lnTo>
                        <a:pt x="1043" y="7451"/>
                      </a:lnTo>
                      <a:lnTo>
                        <a:pt x="1043" y="4342"/>
                      </a:lnTo>
                      <a:lnTo>
                        <a:pt x="108" y="3488"/>
                      </a:lnTo>
                      <a:lnTo>
                        <a:pt x="108" y="154"/>
                      </a:lnTo>
                      <a:cubicBezTo>
                        <a:pt x="144" y="118"/>
                        <a:pt x="144" y="118"/>
                        <a:pt x="144" y="73"/>
                      </a:cubicBezTo>
                      <a:cubicBezTo>
                        <a:pt x="144" y="37"/>
                        <a:pt x="108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20"/>
                <p:cNvSpPr/>
                <p:nvPr/>
              </p:nvSpPr>
              <p:spPr>
                <a:xfrm>
                  <a:off x="5323862" y="3444021"/>
                  <a:ext cx="134896" cy="1221352"/>
                </a:xfrm>
                <a:custGeom>
                  <a:rect b="b" l="l" r="r" t="t"/>
                  <a:pathLst>
                    <a:path extrusionOk="0" h="9851" w="1088">
                      <a:moveTo>
                        <a:pt x="1007" y="0"/>
                      </a:moveTo>
                      <a:cubicBezTo>
                        <a:pt x="935" y="0"/>
                        <a:pt x="899" y="36"/>
                        <a:pt x="899" y="72"/>
                      </a:cubicBezTo>
                      <a:lnTo>
                        <a:pt x="935" y="108"/>
                      </a:lnTo>
                      <a:lnTo>
                        <a:pt x="0" y="935"/>
                      </a:lnTo>
                      <a:lnTo>
                        <a:pt x="0" y="9850"/>
                      </a:lnTo>
                      <a:lnTo>
                        <a:pt x="72" y="9850"/>
                      </a:lnTo>
                      <a:lnTo>
                        <a:pt x="72" y="935"/>
                      </a:lnTo>
                      <a:lnTo>
                        <a:pt x="971" y="153"/>
                      </a:lnTo>
                      <a:lnTo>
                        <a:pt x="1007" y="153"/>
                      </a:lnTo>
                      <a:cubicBezTo>
                        <a:pt x="1043" y="153"/>
                        <a:pt x="1088" y="108"/>
                        <a:pt x="1088" y="72"/>
                      </a:cubicBezTo>
                      <a:cubicBezTo>
                        <a:pt x="1088" y="36"/>
                        <a:pt x="1043" y="0"/>
                        <a:pt x="100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20"/>
                <p:cNvSpPr/>
                <p:nvPr/>
              </p:nvSpPr>
              <p:spPr>
                <a:xfrm>
                  <a:off x="5249099" y="3276892"/>
                  <a:ext cx="116050" cy="1388480"/>
                </a:xfrm>
                <a:custGeom>
                  <a:rect b="b" l="l" r="r" t="t"/>
                  <a:pathLst>
                    <a:path extrusionOk="0" h="11199" w="936">
                      <a:moveTo>
                        <a:pt x="73" y="0"/>
                      </a:moveTo>
                      <a:cubicBezTo>
                        <a:pt x="37" y="0"/>
                        <a:pt x="1" y="36"/>
                        <a:pt x="1" y="72"/>
                      </a:cubicBezTo>
                      <a:cubicBezTo>
                        <a:pt x="1" y="108"/>
                        <a:pt x="37" y="153"/>
                        <a:pt x="73" y="153"/>
                      </a:cubicBezTo>
                      <a:lnTo>
                        <a:pt x="118" y="153"/>
                      </a:lnTo>
                      <a:lnTo>
                        <a:pt x="900" y="863"/>
                      </a:lnTo>
                      <a:lnTo>
                        <a:pt x="900" y="1312"/>
                      </a:lnTo>
                      <a:lnTo>
                        <a:pt x="73" y="2094"/>
                      </a:lnTo>
                      <a:lnTo>
                        <a:pt x="73" y="11198"/>
                      </a:lnTo>
                      <a:lnTo>
                        <a:pt x="118" y="11198"/>
                      </a:lnTo>
                      <a:lnTo>
                        <a:pt x="118" y="2130"/>
                      </a:lnTo>
                      <a:lnTo>
                        <a:pt x="936" y="1348"/>
                      </a:lnTo>
                      <a:lnTo>
                        <a:pt x="936" y="827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0"/>
                        <a:pt x="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20"/>
                <p:cNvSpPr/>
                <p:nvPr/>
              </p:nvSpPr>
              <p:spPr>
                <a:xfrm>
                  <a:off x="5002865" y="3230027"/>
                  <a:ext cx="135020" cy="1435345"/>
                </a:xfrm>
                <a:custGeom>
                  <a:rect b="b" l="l" r="r" t="t"/>
                  <a:pathLst>
                    <a:path extrusionOk="0" h="11577" w="1089">
                      <a:moveTo>
                        <a:pt x="1016" y="1"/>
                      </a:moveTo>
                      <a:cubicBezTo>
                        <a:pt x="980" y="1"/>
                        <a:pt x="935" y="37"/>
                        <a:pt x="935" y="82"/>
                      </a:cubicBezTo>
                      <a:cubicBezTo>
                        <a:pt x="935" y="118"/>
                        <a:pt x="935" y="154"/>
                        <a:pt x="980" y="154"/>
                      </a:cubicBezTo>
                      <a:lnTo>
                        <a:pt x="980" y="5878"/>
                      </a:lnTo>
                      <a:lnTo>
                        <a:pt x="1" y="6777"/>
                      </a:lnTo>
                      <a:lnTo>
                        <a:pt x="1" y="11576"/>
                      </a:lnTo>
                      <a:lnTo>
                        <a:pt x="82" y="11576"/>
                      </a:lnTo>
                      <a:lnTo>
                        <a:pt x="82" y="6822"/>
                      </a:lnTo>
                      <a:lnTo>
                        <a:pt x="1052" y="5923"/>
                      </a:lnTo>
                      <a:lnTo>
                        <a:pt x="1052" y="154"/>
                      </a:lnTo>
                      <a:cubicBezTo>
                        <a:pt x="1088" y="154"/>
                        <a:pt x="1088" y="118"/>
                        <a:pt x="1088" y="82"/>
                      </a:cubicBezTo>
                      <a:cubicBezTo>
                        <a:pt x="1088" y="37"/>
                        <a:pt x="1052" y="1"/>
                        <a:pt x="101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20"/>
                <p:cNvSpPr/>
                <p:nvPr/>
              </p:nvSpPr>
              <p:spPr>
                <a:xfrm>
                  <a:off x="5114328" y="4391123"/>
                  <a:ext cx="111586" cy="274249"/>
                </a:xfrm>
                <a:custGeom>
                  <a:rect b="b" l="l" r="r" t="t"/>
                  <a:pathLst>
                    <a:path extrusionOk="0" h="2212" w="900">
                      <a:moveTo>
                        <a:pt x="81" y="0"/>
                      </a:moveTo>
                      <a:cubicBezTo>
                        <a:pt x="36" y="0"/>
                        <a:pt x="0" y="36"/>
                        <a:pt x="0" y="72"/>
                      </a:cubicBezTo>
                      <a:cubicBezTo>
                        <a:pt x="0" y="108"/>
                        <a:pt x="36" y="153"/>
                        <a:pt x="81" y="153"/>
                      </a:cubicBezTo>
                      <a:lnTo>
                        <a:pt x="81" y="1537"/>
                      </a:lnTo>
                      <a:lnTo>
                        <a:pt x="791" y="2211"/>
                      </a:lnTo>
                      <a:lnTo>
                        <a:pt x="899" y="2211"/>
                      </a:lnTo>
                      <a:lnTo>
                        <a:pt x="153" y="1501"/>
                      </a:lnTo>
                      <a:lnTo>
                        <a:pt x="153" y="108"/>
                      </a:lnTo>
                      <a:lnTo>
                        <a:pt x="153" y="72"/>
                      </a:lnTo>
                      <a:cubicBezTo>
                        <a:pt x="153" y="36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20"/>
                <p:cNvSpPr/>
                <p:nvPr/>
              </p:nvSpPr>
              <p:spPr>
                <a:xfrm>
                  <a:off x="5648083" y="4219531"/>
                  <a:ext cx="19094" cy="445841"/>
                </a:xfrm>
                <a:custGeom>
                  <a:rect b="b" l="l" r="r" t="t"/>
                  <a:pathLst>
                    <a:path extrusionOk="0" h="3596" w="154">
                      <a:moveTo>
                        <a:pt x="81" y="0"/>
                      </a:moveTo>
                      <a:cubicBezTo>
                        <a:pt x="45" y="0"/>
                        <a:pt x="0" y="36"/>
                        <a:pt x="0" y="72"/>
                      </a:cubicBezTo>
                      <a:cubicBezTo>
                        <a:pt x="0" y="108"/>
                        <a:pt x="0" y="108"/>
                        <a:pt x="45" y="144"/>
                      </a:cubicBezTo>
                      <a:lnTo>
                        <a:pt x="45" y="3595"/>
                      </a:lnTo>
                      <a:lnTo>
                        <a:pt x="117" y="3595"/>
                      </a:lnTo>
                      <a:lnTo>
                        <a:pt x="117" y="144"/>
                      </a:lnTo>
                      <a:cubicBezTo>
                        <a:pt x="117" y="108"/>
                        <a:pt x="153" y="108"/>
                        <a:pt x="153" y="72"/>
                      </a:cubicBezTo>
                      <a:cubicBezTo>
                        <a:pt x="153" y="36"/>
                        <a:pt x="117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20"/>
                <p:cNvSpPr/>
                <p:nvPr/>
              </p:nvSpPr>
              <p:spPr>
                <a:xfrm>
                  <a:off x="5992389" y="2812206"/>
                  <a:ext cx="274255" cy="1853166"/>
                </a:xfrm>
                <a:custGeom>
                  <a:rect b="b" l="l" r="r" t="t"/>
                  <a:pathLst>
                    <a:path extrusionOk="0" h="14947" w="2212">
                      <a:moveTo>
                        <a:pt x="2130" y="1"/>
                      </a:moveTo>
                      <a:cubicBezTo>
                        <a:pt x="2058" y="1"/>
                        <a:pt x="2023" y="37"/>
                        <a:pt x="2023" y="81"/>
                      </a:cubicBezTo>
                      <a:cubicBezTo>
                        <a:pt x="2023" y="117"/>
                        <a:pt x="2058" y="153"/>
                        <a:pt x="2094" y="153"/>
                      </a:cubicBezTo>
                      <a:lnTo>
                        <a:pt x="2094" y="5618"/>
                      </a:lnTo>
                      <a:lnTo>
                        <a:pt x="1160" y="6480"/>
                      </a:lnTo>
                      <a:lnTo>
                        <a:pt x="1160" y="13859"/>
                      </a:lnTo>
                      <a:lnTo>
                        <a:pt x="0" y="14946"/>
                      </a:lnTo>
                      <a:lnTo>
                        <a:pt x="72" y="14946"/>
                      </a:lnTo>
                      <a:lnTo>
                        <a:pt x="1232" y="13895"/>
                      </a:lnTo>
                      <a:lnTo>
                        <a:pt x="1232" y="6480"/>
                      </a:lnTo>
                      <a:lnTo>
                        <a:pt x="2130" y="5653"/>
                      </a:lnTo>
                      <a:lnTo>
                        <a:pt x="2130" y="153"/>
                      </a:lnTo>
                      <a:cubicBezTo>
                        <a:pt x="2166" y="153"/>
                        <a:pt x="2211" y="117"/>
                        <a:pt x="2211" y="81"/>
                      </a:cubicBezTo>
                      <a:cubicBezTo>
                        <a:pt x="2211" y="37"/>
                        <a:pt x="2166" y="1"/>
                        <a:pt x="21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20"/>
                <p:cNvSpPr/>
                <p:nvPr/>
              </p:nvSpPr>
              <p:spPr>
                <a:xfrm>
                  <a:off x="5653662" y="2859071"/>
                  <a:ext cx="380014" cy="1806301"/>
                </a:xfrm>
                <a:custGeom>
                  <a:rect b="b" l="l" r="r" t="t"/>
                  <a:pathLst>
                    <a:path extrusionOk="0" h="14569" w="3065">
                      <a:moveTo>
                        <a:pt x="971" y="0"/>
                      </a:moveTo>
                      <a:cubicBezTo>
                        <a:pt x="935" y="0"/>
                        <a:pt x="899" y="36"/>
                        <a:pt x="899" y="72"/>
                      </a:cubicBezTo>
                      <a:cubicBezTo>
                        <a:pt x="899" y="108"/>
                        <a:pt x="899" y="108"/>
                        <a:pt x="935" y="153"/>
                      </a:cubicBezTo>
                      <a:lnTo>
                        <a:pt x="935" y="3478"/>
                      </a:lnTo>
                      <a:lnTo>
                        <a:pt x="0" y="4341"/>
                      </a:lnTo>
                      <a:lnTo>
                        <a:pt x="0" y="7450"/>
                      </a:lnTo>
                      <a:lnTo>
                        <a:pt x="935" y="8313"/>
                      </a:lnTo>
                      <a:lnTo>
                        <a:pt x="935" y="14568"/>
                      </a:lnTo>
                      <a:lnTo>
                        <a:pt x="971" y="14568"/>
                      </a:lnTo>
                      <a:lnTo>
                        <a:pt x="971" y="13103"/>
                      </a:lnTo>
                      <a:lnTo>
                        <a:pt x="2130" y="12061"/>
                      </a:lnTo>
                      <a:lnTo>
                        <a:pt x="2130" y="8610"/>
                      </a:lnTo>
                      <a:lnTo>
                        <a:pt x="3065" y="7747"/>
                      </a:lnTo>
                      <a:lnTo>
                        <a:pt x="3065" y="4646"/>
                      </a:lnTo>
                      <a:lnTo>
                        <a:pt x="2130" y="3784"/>
                      </a:lnTo>
                      <a:lnTo>
                        <a:pt x="2130" y="413"/>
                      </a:lnTo>
                      <a:cubicBezTo>
                        <a:pt x="2166" y="413"/>
                        <a:pt x="2202" y="377"/>
                        <a:pt x="2202" y="377"/>
                      </a:cubicBezTo>
                      <a:cubicBezTo>
                        <a:pt x="2202" y="333"/>
                        <a:pt x="2166" y="297"/>
                        <a:pt x="2130" y="297"/>
                      </a:cubicBezTo>
                      <a:cubicBezTo>
                        <a:pt x="2058" y="297"/>
                        <a:pt x="2022" y="333"/>
                        <a:pt x="2022" y="377"/>
                      </a:cubicBezTo>
                      <a:cubicBezTo>
                        <a:pt x="2022" y="377"/>
                        <a:pt x="2058" y="413"/>
                        <a:pt x="2094" y="413"/>
                      </a:cubicBezTo>
                      <a:lnTo>
                        <a:pt x="2094" y="3820"/>
                      </a:lnTo>
                      <a:lnTo>
                        <a:pt x="3029" y="4646"/>
                      </a:lnTo>
                      <a:lnTo>
                        <a:pt x="3029" y="7747"/>
                      </a:lnTo>
                      <a:lnTo>
                        <a:pt x="2094" y="8574"/>
                      </a:lnTo>
                      <a:lnTo>
                        <a:pt x="2094" y="12016"/>
                      </a:lnTo>
                      <a:lnTo>
                        <a:pt x="971" y="13031"/>
                      </a:lnTo>
                      <a:lnTo>
                        <a:pt x="971" y="11836"/>
                      </a:lnTo>
                      <a:lnTo>
                        <a:pt x="1528" y="11342"/>
                      </a:lnTo>
                      <a:lnTo>
                        <a:pt x="1528" y="2849"/>
                      </a:lnTo>
                      <a:cubicBezTo>
                        <a:pt x="1573" y="2849"/>
                        <a:pt x="1573" y="2804"/>
                        <a:pt x="1573" y="2768"/>
                      </a:cubicBezTo>
                      <a:cubicBezTo>
                        <a:pt x="1573" y="2732"/>
                        <a:pt x="1573" y="2696"/>
                        <a:pt x="1492" y="2696"/>
                      </a:cubicBezTo>
                      <a:cubicBezTo>
                        <a:pt x="1456" y="2696"/>
                        <a:pt x="1420" y="2732"/>
                        <a:pt x="1420" y="2768"/>
                      </a:cubicBezTo>
                      <a:cubicBezTo>
                        <a:pt x="1420" y="2804"/>
                        <a:pt x="1456" y="2849"/>
                        <a:pt x="1492" y="2849"/>
                      </a:cubicBezTo>
                      <a:lnTo>
                        <a:pt x="1492" y="11306"/>
                      </a:lnTo>
                      <a:lnTo>
                        <a:pt x="971" y="11755"/>
                      </a:lnTo>
                      <a:lnTo>
                        <a:pt x="971" y="6327"/>
                      </a:lnTo>
                      <a:cubicBezTo>
                        <a:pt x="1007" y="6327"/>
                        <a:pt x="1043" y="6291"/>
                        <a:pt x="1043" y="6255"/>
                      </a:cubicBezTo>
                      <a:cubicBezTo>
                        <a:pt x="1043" y="6219"/>
                        <a:pt x="1007" y="6174"/>
                        <a:pt x="971" y="6174"/>
                      </a:cubicBezTo>
                      <a:cubicBezTo>
                        <a:pt x="935" y="6174"/>
                        <a:pt x="899" y="6219"/>
                        <a:pt x="899" y="6255"/>
                      </a:cubicBezTo>
                      <a:cubicBezTo>
                        <a:pt x="899" y="6291"/>
                        <a:pt x="899" y="6327"/>
                        <a:pt x="935" y="6327"/>
                      </a:cubicBezTo>
                      <a:lnTo>
                        <a:pt x="935" y="8241"/>
                      </a:lnTo>
                      <a:lnTo>
                        <a:pt x="72" y="7450"/>
                      </a:lnTo>
                      <a:lnTo>
                        <a:pt x="72" y="4377"/>
                      </a:lnTo>
                      <a:lnTo>
                        <a:pt x="971" y="3523"/>
                      </a:lnTo>
                      <a:lnTo>
                        <a:pt x="971" y="153"/>
                      </a:lnTo>
                      <a:cubicBezTo>
                        <a:pt x="1007" y="108"/>
                        <a:pt x="1043" y="108"/>
                        <a:pt x="1043" y="72"/>
                      </a:cubicBezTo>
                      <a:cubicBezTo>
                        <a:pt x="1043" y="36"/>
                        <a:pt x="1007" y="0"/>
                        <a:pt x="97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20"/>
                <p:cNvSpPr/>
                <p:nvPr/>
              </p:nvSpPr>
              <p:spPr>
                <a:xfrm>
                  <a:off x="5480951" y="3949869"/>
                  <a:ext cx="186225" cy="715503"/>
                </a:xfrm>
                <a:custGeom>
                  <a:rect b="b" l="l" r="r" t="t"/>
                  <a:pathLst>
                    <a:path extrusionOk="0" h="5771" w="1502">
                      <a:moveTo>
                        <a:pt x="1429" y="0"/>
                      </a:moveTo>
                      <a:cubicBezTo>
                        <a:pt x="1393" y="0"/>
                        <a:pt x="1348" y="36"/>
                        <a:pt x="1348" y="72"/>
                      </a:cubicBezTo>
                      <a:cubicBezTo>
                        <a:pt x="1348" y="117"/>
                        <a:pt x="1348" y="117"/>
                        <a:pt x="1393" y="117"/>
                      </a:cubicBezTo>
                      <a:lnTo>
                        <a:pt x="1393" y="710"/>
                      </a:lnTo>
                      <a:lnTo>
                        <a:pt x="944" y="1124"/>
                      </a:lnTo>
                      <a:lnTo>
                        <a:pt x="944" y="4872"/>
                      </a:lnTo>
                      <a:lnTo>
                        <a:pt x="0" y="5689"/>
                      </a:lnTo>
                      <a:lnTo>
                        <a:pt x="0" y="5770"/>
                      </a:lnTo>
                      <a:lnTo>
                        <a:pt x="81" y="5770"/>
                      </a:lnTo>
                      <a:lnTo>
                        <a:pt x="81" y="5734"/>
                      </a:lnTo>
                      <a:lnTo>
                        <a:pt x="1016" y="4872"/>
                      </a:lnTo>
                      <a:lnTo>
                        <a:pt x="1016" y="1124"/>
                      </a:lnTo>
                      <a:lnTo>
                        <a:pt x="1465" y="710"/>
                      </a:lnTo>
                      <a:lnTo>
                        <a:pt x="1465" y="117"/>
                      </a:lnTo>
                      <a:cubicBezTo>
                        <a:pt x="1465" y="117"/>
                        <a:pt x="1501" y="117"/>
                        <a:pt x="1501" y="72"/>
                      </a:cubicBezTo>
                      <a:cubicBezTo>
                        <a:pt x="1501" y="36"/>
                        <a:pt x="1465" y="0"/>
                        <a:pt x="14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20"/>
                <p:cNvSpPr/>
                <p:nvPr/>
              </p:nvSpPr>
              <p:spPr>
                <a:xfrm>
                  <a:off x="5430737" y="3248996"/>
                  <a:ext cx="129440" cy="1416376"/>
                </a:xfrm>
                <a:custGeom>
                  <a:rect b="b" l="l" r="r" t="t"/>
                  <a:pathLst>
                    <a:path extrusionOk="0" h="11424" w="1044">
                      <a:moveTo>
                        <a:pt x="971" y="1"/>
                      </a:moveTo>
                      <a:cubicBezTo>
                        <a:pt x="900" y="1"/>
                        <a:pt x="855" y="36"/>
                        <a:pt x="855" y="72"/>
                      </a:cubicBezTo>
                      <a:cubicBezTo>
                        <a:pt x="855" y="108"/>
                        <a:pt x="900" y="153"/>
                        <a:pt x="936" y="153"/>
                      </a:cubicBezTo>
                      <a:lnTo>
                        <a:pt x="936" y="10300"/>
                      </a:lnTo>
                      <a:lnTo>
                        <a:pt x="1" y="11163"/>
                      </a:lnTo>
                      <a:lnTo>
                        <a:pt x="1" y="11423"/>
                      </a:lnTo>
                      <a:lnTo>
                        <a:pt x="73" y="11423"/>
                      </a:lnTo>
                      <a:lnTo>
                        <a:pt x="73" y="11163"/>
                      </a:lnTo>
                      <a:lnTo>
                        <a:pt x="971" y="10336"/>
                      </a:lnTo>
                      <a:lnTo>
                        <a:pt x="971" y="153"/>
                      </a:lnTo>
                      <a:cubicBezTo>
                        <a:pt x="1007" y="153"/>
                        <a:pt x="1043" y="108"/>
                        <a:pt x="1043" y="72"/>
                      </a:cubicBezTo>
                      <a:cubicBezTo>
                        <a:pt x="1043" y="36"/>
                        <a:pt x="1007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20"/>
                <p:cNvSpPr/>
                <p:nvPr/>
              </p:nvSpPr>
              <p:spPr>
                <a:xfrm>
                  <a:off x="5058658" y="4232921"/>
                  <a:ext cx="79226" cy="432451"/>
                </a:xfrm>
                <a:custGeom>
                  <a:rect b="b" l="l" r="r" t="t"/>
                  <a:pathLst>
                    <a:path extrusionOk="0" h="3488" w="639">
                      <a:moveTo>
                        <a:pt x="81" y="0"/>
                      </a:moveTo>
                      <a:cubicBezTo>
                        <a:pt x="36" y="0"/>
                        <a:pt x="0" y="0"/>
                        <a:pt x="0" y="81"/>
                      </a:cubicBezTo>
                      <a:cubicBezTo>
                        <a:pt x="0" y="81"/>
                        <a:pt x="36" y="117"/>
                        <a:pt x="81" y="117"/>
                      </a:cubicBezTo>
                      <a:lnTo>
                        <a:pt x="81" y="3002"/>
                      </a:lnTo>
                      <a:lnTo>
                        <a:pt x="566" y="3487"/>
                      </a:lnTo>
                      <a:lnTo>
                        <a:pt x="638" y="3487"/>
                      </a:lnTo>
                      <a:lnTo>
                        <a:pt x="117" y="3002"/>
                      </a:lnTo>
                      <a:lnTo>
                        <a:pt x="117" y="117"/>
                      </a:lnTo>
                      <a:cubicBezTo>
                        <a:pt x="153" y="117"/>
                        <a:pt x="189" y="81"/>
                        <a:pt x="189" y="81"/>
                      </a:cubicBezTo>
                      <a:cubicBezTo>
                        <a:pt x="189" y="0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20"/>
                <p:cNvSpPr/>
                <p:nvPr/>
              </p:nvSpPr>
              <p:spPr>
                <a:xfrm>
                  <a:off x="5703752" y="4391123"/>
                  <a:ext cx="19094" cy="274249"/>
                </a:xfrm>
                <a:custGeom>
                  <a:rect b="b" l="l" r="r" t="t"/>
                  <a:pathLst>
                    <a:path extrusionOk="0" h="2212" w="154">
                      <a:moveTo>
                        <a:pt x="82" y="0"/>
                      </a:moveTo>
                      <a:cubicBezTo>
                        <a:pt x="46" y="0"/>
                        <a:pt x="1" y="36"/>
                        <a:pt x="1" y="72"/>
                      </a:cubicBezTo>
                      <a:cubicBezTo>
                        <a:pt x="1" y="72"/>
                        <a:pt x="46" y="108"/>
                        <a:pt x="82" y="108"/>
                      </a:cubicBezTo>
                      <a:lnTo>
                        <a:pt x="82" y="2211"/>
                      </a:lnTo>
                      <a:lnTo>
                        <a:pt x="118" y="2211"/>
                      </a:lnTo>
                      <a:lnTo>
                        <a:pt x="118" y="108"/>
                      </a:lnTo>
                      <a:cubicBezTo>
                        <a:pt x="153" y="108"/>
                        <a:pt x="153" y="72"/>
                        <a:pt x="153" y="72"/>
                      </a:cubicBezTo>
                      <a:cubicBezTo>
                        <a:pt x="153" y="36"/>
                        <a:pt x="118" y="0"/>
                        <a:pt x="8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20"/>
                <p:cNvSpPr/>
                <p:nvPr/>
              </p:nvSpPr>
              <p:spPr>
                <a:xfrm>
                  <a:off x="4882600" y="3666817"/>
                  <a:ext cx="134896" cy="998555"/>
                </a:xfrm>
                <a:custGeom>
                  <a:rect b="b" l="l" r="r" t="t"/>
                  <a:pathLst>
                    <a:path extrusionOk="0" h="8054" w="1088">
                      <a:moveTo>
                        <a:pt x="1007" y="1"/>
                      </a:moveTo>
                      <a:cubicBezTo>
                        <a:pt x="971" y="1"/>
                        <a:pt x="935" y="37"/>
                        <a:pt x="935" y="73"/>
                      </a:cubicBezTo>
                      <a:cubicBezTo>
                        <a:pt x="935" y="109"/>
                        <a:pt x="935" y="109"/>
                        <a:pt x="971" y="154"/>
                      </a:cubicBezTo>
                      <a:lnTo>
                        <a:pt x="971" y="2023"/>
                      </a:lnTo>
                      <a:lnTo>
                        <a:pt x="0" y="2886"/>
                      </a:lnTo>
                      <a:lnTo>
                        <a:pt x="0" y="8053"/>
                      </a:lnTo>
                      <a:lnTo>
                        <a:pt x="72" y="8053"/>
                      </a:lnTo>
                      <a:lnTo>
                        <a:pt x="72" y="2922"/>
                      </a:lnTo>
                      <a:lnTo>
                        <a:pt x="1052" y="2023"/>
                      </a:lnTo>
                      <a:lnTo>
                        <a:pt x="1052" y="154"/>
                      </a:lnTo>
                      <a:cubicBezTo>
                        <a:pt x="1088" y="109"/>
                        <a:pt x="1088" y="109"/>
                        <a:pt x="1088" y="73"/>
                      </a:cubicBezTo>
                      <a:cubicBezTo>
                        <a:pt x="1088" y="37"/>
                        <a:pt x="1052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20"/>
                <p:cNvSpPr/>
                <p:nvPr/>
              </p:nvSpPr>
              <p:spPr>
                <a:xfrm>
                  <a:off x="4822343" y="3471793"/>
                  <a:ext cx="135020" cy="1193580"/>
                </a:xfrm>
                <a:custGeom>
                  <a:rect b="b" l="l" r="r" t="t"/>
                  <a:pathLst>
                    <a:path extrusionOk="0" h="9627" w="1089">
                      <a:moveTo>
                        <a:pt x="1007" y="1"/>
                      </a:moveTo>
                      <a:cubicBezTo>
                        <a:pt x="971" y="1"/>
                        <a:pt x="935" y="1"/>
                        <a:pt x="935" y="73"/>
                      </a:cubicBezTo>
                      <a:cubicBezTo>
                        <a:pt x="935" y="73"/>
                        <a:pt x="935" y="109"/>
                        <a:pt x="971" y="109"/>
                      </a:cubicBezTo>
                      <a:lnTo>
                        <a:pt x="971" y="3407"/>
                      </a:lnTo>
                      <a:lnTo>
                        <a:pt x="1" y="4270"/>
                      </a:lnTo>
                      <a:lnTo>
                        <a:pt x="37" y="4306"/>
                      </a:lnTo>
                      <a:lnTo>
                        <a:pt x="1" y="4306"/>
                      </a:lnTo>
                      <a:lnTo>
                        <a:pt x="1" y="9626"/>
                      </a:lnTo>
                      <a:lnTo>
                        <a:pt x="73" y="9626"/>
                      </a:lnTo>
                      <a:lnTo>
                        <a:pt x="73" y="4306"/>
                      </a:lnTo>
                      <a:lnTo>
                        <a:pt x="1043" y="3407"/>
                      </a:lnTo>
                      <a:lnTo>
                        <a:pt x="1043" y="109"/>
                      </a:lnTo>
                      <a:cubicBezTo>
                        <a:pt x="1088" y="109"/>
                        <a:pt x="1088" y="73"/>
                        <a:pt x="1088" y="73"/>
                      </a:cubicBezTo>
                      <a:cubicBezTo>
                        <a:pt x="1088" y="1"/>
                        <a:pt x="1043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20"/>
                <p:cNvSpPr/>
                <p:nvPr/>
              </p:nvSpPr>
              <p:spPr>
                <a:xfrm>
                  <a:off x="6725637" y="4024507"/>
                  <a:ext cx="130432" cy="640866"/>
                </a:xfrm>
                <a:custGeom>
                  <a:rect b="b" l="l" r="r" t="t"/>
                  <a:pathLst>
                    <a:path extrusionOk="0" h="5169" w="1052">
                      <a:moveTo>
                        <a:pt x="971" y="1"/>
                      </a:moveTo>
                      <a:cubicBezTo>
                        <a:pt x="935" y="1"/>
                        <a:pt x="899" y="37"/>
                        <a:pt x="899" y="73"/>
                      </a:cubicBezTo>
                      <a:lnTo>
                        <a:pt x="0" y="935"/>
                      </a:lnTo>
                      <a:lnTo>
                        <a:pt x="0" y="5168"/>
                      </a:lnTo>
                      <a:lnTo>
                        <a:pt x="36" y="5168"/>
                      </a:lnTo>
                      <a:lnTo>
                        <a:pt x="36" y="935"/>
                      </a:lnTo>
                      <a:lnTo>
                        <a:pt x="935" y="108"/>
                      </a:lnTo>
                      <a:lnTo>
                        <a:pt x="971" y="144"/>
                      </a:lnTo>
                      <a:cubicBezTo>
                        <a:pt x="1016" y="144"/>
                        <a:pt x="1052" y="108"/>
                        <a:pt x="1052" y="73"/>
                      </a:cubicBezTo>
                      <a:cubicBezTo>
                        <a:pt x="1052" y="37"/>
                        <a:pt x="1016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20"/>
                <p:cNvSpPr/>
                <p:nvPr/>
              </p:nvSpPr>
              <p:spPr>
                <a:xfrm>
                  <a:off x="5941183" y="3304664"/>
                  <a:ext cx="269667" cy="1360708"/>
                </a:xfrm>
                <a:custGeom>
                  <a:rect b="b" l="l" r="r" t="t"/>
                  <a:pathLst>
                    <a:path extrusionOk="0" h="10975" w="2175">
                      <a:moveTo>
                        <a:pt x="2094" y="1"/>
                      </a:moveTo>
                      <a:cubicBezTo>
                        <a:pt x="2058" y="1"/>
                        <a:pt x="2022" y="37"/>
                        <a:pt x="2022" y="73"/>
                      </a:cubicBezTo>
                      <a:cubicBezTo>
                        <a:pt x="2022" y="109"/>
                        <a:pt x="2022" y="109"/>
                        <a:pt x="2058" y="154"/>
                      </a:cubicBezTo>
                      <a:lnTo>
                        <a:pt x="2058" y="1457"/>
                      </a:lnTo>
                      <a:lnTo>
                        <a:pt x="1123" y="2320"/>
                      </a:lnTo>
                      <a:lnTo>
                        <a:pt x="1123" y="9923"/>
                      </a:lnTo>
                      <a:lnTo>
                        <a:pt x="0" y="10974"/>
                      </a:lnTo>
                      <a:lnTo>
                        <a:pt x="72" y="10974"/>
                      </a:lnTo>
                      <a:lnTo>
                        <a:pt x="1195" y="9923"/>
                      </a:lnTo>
                      <a:lnTo>
                        <a:pt x="1195" y="2320"/>
                      </a:lnTo>
                      <a:lnTo>
                        <a:pt x="2094" y="1457"/>
                      </a:lnTo>
                      <a:lnTo>
                        <a:pt x="2094" y="154"/>
                      </a:lnTo>
                      <a:cubicBezTo>
                        <a:pt x="2175" y="154"/>
                        <a:pt x="2175" y="109"/>
                        <a:pt x="2175" y="73"/>
                      </a:cubicBezTo>
                      <a:cubicBezTo>
                        <a:pt x="2175" y="37"/>
                        <a:pt x="2130" y="1"/>
                        <a:pt x="209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20"/>
                <p:cNvSpPr/>
                <p:nvPr/>
              </p:nvSpPr>
              <p:spPr>
                <a:xfrm>
                  <a:off x="6414682" y="2640614"/>
                  <a:ext cx="357821" cy="2024758"/>
                </a:xfrm>
                <a:custGeom>
                  <a:rect b="b" l="l" r="r" t="t"/>
                  <a:pathLst>
                    <a:path extrusionOk="0" h="16331" w="2886">
                      <a:moveTo>
                        <a:pt x="2805" y="1"/>
                      </a:moveTo>
                      <a:cubicBezTo>
                        <a:pt x="2769" y="1"/>
                        <a:pt x="2733" y="36"/>
                        <a:pt x="2733" y="72"/>
                      </a:cubicBezTo>
                      <a:cubicBezTo>
                        <a:pt x="2733" y="117"/>
                        <a:pt x="2769" y="153"/>
                        <a:pt x="2769" y="153"/>
                      </a:cubicBezTo>
                      <a:lnTo>
                        <a:pt x="2769" y="2814"/>
                      </a:lnTo>
                      <a:lnTo>
                        <a:pt x="2319" y="3218"/>
                      </a:lnTo>
                      <a:lnTo>
                        <a:pt x="2319" y="4872"/>
                      </a:lnTo>
                      <a:lnTo>
                        <a:pt x="1421" y="5734"/>
                      </a:lnTo>
                      <a:lnTo>
                        <a:pt x="1421" y="8610"/>
                      </a:lnTo>
                      <a:lnTo>
                        <a:pt x="899" y="8125"/>
                      </a:lnTo>
                      <a:lnTo>
                        <a:pt x="899" y="5168"/>
                      </a:lnTo>
                      <a:lnTo>
                        <a:pt x="935" y="5132"/>
                      </a:lnTo>
                      <a:cubicBezTo>
                        <a:pt x="935" y="5096"/>
                        <a:pt x="899" y="5060"/>
                        <a:pt x="863" y="5060"/>
                      </a:cubicBezTo>
                      <a:cubicBezTo>
                        <a:pt x="827" y="5060"/>
                        <a:pt x="782" y="5096"/>
                        <a:pt x="782" y="5132"/>
                      </a:cubicBezTo>
                      <a:cubicBezTo>
                        <a:pt x="782" y="5132"/>
                        <a:pt x="782" y="5168"/>
                        <a:pt x="827" y="5168"/>
                      </a:cubicBezTo>
                      <a:lnTo>
                        <a:pt x="827" y="6031"/>
                      </a:lnTo>
                      <a:lnTo>
                        <a:pt x="37" y="5321"/>
                      </a:lnTo>
                      <a:lnTo>
                        <a:pt x="37" y="4872"/>
                      </a:lnTo>
                      <a:lnTo>
                        <a:pt x="827" y="4117"/>
                      </a:lnTo>
                      <a:lnTo>
                        <a:pt x="863" y="4162"/>
                      </a:lnTo>
                      <a:cubicBezTo>
                        <a:pt x="899" y="4162"/>
                        <a:pt x="935" y="4117"/>
                        <a:pt x="935" y="4081"/>
                      </a:cubicBezTo>
                      <a:cubicBezTo>
                        <a:pt x="935" y="4045"/>
                        <a:pt x="899" y="4009"/>
                        <a:pt x="863" y="4009"/>
                      </a:cubicBezTo>
                      <a:cubicBezTo>
                        <a:pt x="827" y="4009"/>
                        <a:pt x="782" y="4045"/>
                        <a:pt x="782" y="4081"/>
                      </a:cubicBezTo>
                      <a:lnTo>
                        <a:pt x="1" y="4836"/>
                      </a:lnTo>
                      <a:lnTo>
                        <a:pt x="1" y="5357"/>
                      </a:lnTo>
                      <a:lnTo>
                        <a:pt x="827" y="6103"/>
                      </a:lnTo>
                      <a:lnTo>
                        <a:pt x="827" y="8125"/>
                      </a:lnTo>
                      <a:lnTo>
                        <a:pt x="1421" y="8691"/>
                      </a:lnTo>
                      <a:lnTo>
                        <a:pt x="1421" y="16330"/>
                      </a:lnTo>
                      <a:lnTo>
                        <a:pt x="1457" y="16330"/>
                      </a:lnTo>
                      <a:lnTo>
                        <a:pt x="1457" y="5734"/>
                      </a:lnTo>
                      <a:lnTo>
                        <a:pt x="2400" y="4872"/>
                      </a:lnTo>
                      <a:lnTo>
                        <a:pt x="2400" y="3263"/>
                      </a:lnTo>
                      <a:lnTo>
                        <a:pt x="2850" y="2849"/>
                      </a:lnTo>
                      <a:lnTo>
                        <a:pt x="2850" y="153"/>
                      </a:lnTo>
                      <a:cubicBezTo>
                        <a:pt x="2886" y="153"/>
                        <a:pt x="2886" y="117"/>
                        <a:pt x="2886" y="72"/>
                      </a:cubicBezTo>
                      <a:cubicBezTo>
                        <a:pt x="2886" y="36"/>
                        <a:pt x="2850" y="1"/>
                        <a:pt x="280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20"/>
                <p:cNvSpPr/>
                <p:nvPr/>
              </p:nvSpPr>
              <p:spPr>
                <a:xfrm>
                  <a:off x="6650874" y="3857378"/>
                  <a:ext cx="117166" cy="807994"/>
                </a:xfrm>
                <a:custGeom>
                  <a:rect b="b" l="l" r="r" t="t"/>
                  <a:pathLst>
                    <a:path extrusionOk="0" h="6517" w="945">
                      <a:moveTo>
                        <a:pt x="82" y="1"/>
                      </a:moveTo>
                      <a:cubicBezTo>
                        <a:pt x="46" y="1"/>
                        <a:pt x="1" y="36"/>
                        <a:pt x="1" y="72"/>
                      </a:cubicBezTo>
                      <a:cubicBezTo>
                        <a:pt x="1" y="108"/>
                        <a:pt x="46" y="144"/>
                        <a:pt x="82" y="144"/>
                      </a:cubicBezTo>
                      <a:lnTo>
                        <a:pt x="118" y="144"/>
                      </a:lnTo>
                      <a:lnTo>
                        <a:pt x="900" y="863"/>
                      </a:lnTo>
                      <a:lnTo>
                        <a:pt x="900" y="1313"/>
                      </a:lnTo>
                      <a:lnTo>
                        <a:pt x="118" y="2023"/>
                      </a:lnTo>
                      <a:lnTo>
                        <a:pt x="118" y="1160"/>
                      </a:lnTo>
                      <a:cubicBezTo>
                        <a:pt x="154" y="1160"/>
                        <a:pt x="154" y="1160"/>
                        <a:pt x="154" y="1124"/>
                      </a:cubicBezTo>
                      <a:cubicBezTo>
                        <a:pt x="154" y="1088"/>
                        <a:pt x="118" y="1043"/>
                        <a:pt x="82" y="1043"/>
                      </a:cubicBezTo>
                      <a:cubicBezTo>
                        <a:pt x="46" y="1043"/>
                        <a:pt x="1" y="1088"/>
                        <a:pt x="1" y="1124"/>
                      </a:cubicBezTo>
                      <a:cubicBezTo>
                        <a:pt x="1" y="1160"/>
                        <a:pt x="1" y="1160"/>
                        <a:pt x="46" y="1160"/>
                      </a:cubicBezTo>
                      <a:lnTo>
                        <a:pt x="46" y="6516"/>
                      </a:lnTo>
                      <a:lnTo>
                        <a:pt x="118" y="6516"/>
                      </a:lnTo>
                      <a:lnTo>
                        <a:pt x="118" y="2095"/>
                      </a:lnTo>
                      <a:lnTo>
                        <a:pt x="945" y="1349"/>
                      </a:lnTo>
                      <a:lnTo>
                        <a:pt x="945" y="818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20"/>
                <p:cNvSpPr/>
                <p:nvPr/>
              </p:nvSpPr>
              <p:spPr>
                <a:xfrm>
                  <a:off x="5369489" y="2728642"/>
                  <a:ext cx="134896" cy="1936731"/>
                </a:xfrm>
                <a:custGeom>
                  <a:rect b="b" l="l" r="r" t="t"/>
                  <a:pathLst>
                    <a:path extrusionOk="0" h="15621" w="1088">
                      <a:moveTo>
                        <a:pt x="81" y="1"/>
                      </a:moveTo>
                      <a:cubicBezTo>
                        <a:pt x="45" y="1"/>
                        <a:pt x="1" y="36"/>
                        <a:pt x="1" y="81"/>
                      </a:cubicBezTo>
                      <a:cubicBezTo>
                        <a:pt x="1" y="117"/>
                        <a:pt x="45" y="117"/>
                        <a:pt x="81" y="153"/>
                      </a:cubicBezTo>
                      <a:lnTo>
                        <a:pt x="81" y="3523"/>
                      </a:lnTo>
                      <a:lnTo>
                        <a:pt x="980" y="4386"/>
                      </a:lnTo>
                      <a:lnTo>
                        <a:pt x="980" y="12133"/>
                      </a:lnTo>
                      <a:lnTo>
                        <a:pt x="81" y="12996"/>
                      </a:lnTo>
                      <a:lnTo>
                        <a:pt x="81" y="15620"/>
                      </a:lnTo>
                      <a:lnTo>
                        <a:pt x="117" y="15620"/>
                      </a:lnTo>
                      <a:lnTo>
                        <a:pt x="117" y="15171"/>
                      </a:lnTo>
                      <a:lnTo>
                        <a:pt x="1052" y="14308"/>
                      </a:lnTo>
                      <a:lnTo>
                        <a:pt x="1052" y="13032"/>
                      </a:lnTo>
                      <a:cubicBezTo>
                        <a:pt x="1088" y="13032"/>
                        <a:pt x="1088" y="12996"/>
                        <a:pt x="1088" y="12960"/>
                      </a:cubicBezTo>
                      <a:cubicBezTo>
                        <a:pt x="1088" y="12924"/>
                        <a:pt x="1052" y="12888"/>
                        <a:pt x="1016" y="12888"/>
                      </a:cubicBezTo>
                      <a:cubicBezTo>
                        <a:pt x="980" y="12888"/>
                        <a:pt x="944" y="12924"/>
                        <a:pt x="944" y="12960"/>
                      </a:cubicBezTo>
                      <a:cubicBezTo>
                        <a:pt x="944" y="12996"/>
                        <a:pt x="980" y="13032"/>
                        <a:pt x="980" y="13032"/>
                      </a:cubicBezTo>
                      <a:lnTo>
                        <a:pt x="980" y="14308"/>
                      </a:lnTo>
                      <a:lnTo>
                        <a:pt x="117" y="15090"/>
                      </a:lnTo>
                      <a:lnTo>
                        <a:pt x="117" y="12996"/>
                      </a:lnTo>
                      <a:lnTo>
                        <a:pt x="1052" y="12133"/>
                      </a:lnTo>
                      <a:lnTo>
                        <a:pt x="1052" y="4350"/>
                      </a:lnTo>
                      <a:lnTo>
                        <a:pt x="117" y="3523"/>
                      </a:lnTo>
                      <a:lnTo>
                        <a:pt x="117" y="153"/>
                      </a:lnTo>
                      <a:cubicBezTo>
                        <a:pt x="153" y="117"/>
                        <a:pt x="189" y="117"/>
                        <a:pt x="189" y="81"/>
                      </a:cubicBezTo>
                      <a:cubicBezTo>
                        <a:pt x="189" y="36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20"/>
                <p:cNvSpPr/>
                <p:nvPr/>
              </p:nvSpPr>
              <p:spPr>
                <a:xfrm>
                  <a:off x="6256477" y="3304664"/>
                  <a:ext cx="283182" cy="1360708"/>
                </a:xfrm>
                <a:custGeom>
                  <a:rect b="b" l="l" r="r" t="t"/>
                  <a:pathLst>
                    <a:path extrusionOk="0" h="10975" w="2284">
                      <a:moveTo>
                        <a:pt x="710" y="1"/>
                      </a:moveTo>
                      <a:cubicBezTo>
                        <a:pt x="638" y="1"/>
                        <a:pt x="638" y="1"/>
                        <a:pt x="638" y="37"/>
                      </a:cubicBezTo>
                      <a:cubicBezTo>
                        <a:pt x="638" y="109"/>
                        <a:pt x="638" y="109"/>
                        <a:pt x="710" y="109"/>
                      </a:cubicBezTo>
                      <a:lnTo>
                        <a:pt x="755" y="109"/>
                      </a:lnTo>
                      <a:lnTo>
                        <a:pt x="1609" y="936"/>
                      </a:lnTo>
                      <a:lnTo>
                        <a:pt x="1609" y="8422"/>
                      </a:lnTo>
                      <a:lnTo>
                        <a:pt x="117" y="9815"/>
                      </a:lnTo>
                      <a:lnTo>
                        <a:pt x="117" y="9321"/>
                      </a:lnTo>
                      <a:lnTo>
                        <a:pt x="1277" y="8242"/>
                      </a:lnTo>
                      <a:lnTo>
                        <a:pt x="1277" y="1277"/>
                      </a:lnTo>
                      <a:cubicBezTo>
                        <a:pt x="1313" y="1277"/>
                        <a:pt x="1348" y="1232"/>
                        <a:pt x="1348" y="1232"/>
                      </a:cubicBezTo>
                      <a:cubicBezTo>
                        <a:pt x="1348" y="1196"/>
                        <a:pt x="1313" y="1160"/>
                        <a:pt x="1277" y="1160"/>
                      </a:cubicBezTo>
                      <a:cubicBezTo>
                        <a:pt x="1205" y="1160"/>
                        <a:pt x="1160" y="1196"/>
                        <a:pt x="1160" y="1232"/>
                      </a:cubicBezTo>
                      <a:cubicBezTo>
                        <a:pt x="1160" y="1232"/>
                        <a:pt x="1205" y="1277"/>
                        <a:pt x="1241" y="1277"/>
                      </a:cubicBezTo>
                      <a:lnTo>
                        <a:pt x="1241" y="8242"/>
                      </a:lnTo>
                      <a:lnTo>
                        <a:pt x="117" y="9249"/>
                      </a:lnTo>
                      <a:lnTo>
                        <a:pt x="117" y="7523"/>
                      </a:lnTo>
                      <a:cubicBezTo>
                        <a:pt x="153" y="7487"/>
                        <a:pt x="153" y="7487"/>
                        <a:pt x="153" y="7451"/>
                      </a:cubicBezTo>
                      <a:cubicBezTo>
                        <a:pt x="153" y="7415"/>
                        <a:pt x="153" y="7379"/>
                        <a:pt x="81" y="7379"/>
                      </a:cubicBezTo>
                      <a:cubicBezTo>
                        <a:pt x="36" y="7379"/>
                        <a:pt x="0" y="7415"/>
                        <a:pt x="0" y="7451"/>
                      </a:cubicBezTo>
                      <a:cubicBezTo>
                        <a:pt x="0" y="7487"/>
                        <a:pt x="36" y="7487"/>
                        <a:pt x="81" y="7523"/>
                      </a:cubicBezTo>
                      <a:lnTo>
                        <a:pt x="81" y="10974"/>
                      </a:lnTo>
                      <a:lnTo>
                        <a:pt x="117" y="10974"/>
                      </a:lnTo>
                      <a:lnTo>
                        <a:pt x="117" y="9887"/>
                      </a:lnTo>
                      <a:lnTo>
                        <a:pt x="2247" y="7937"/>
                      </a:lnTo>
                      <a:lnTo>
                        <a:pt x="2247" y="5133"/>
                      </a:lnTo>
                      <a:cubicBezTo>
                        <a:pt x="2247" y="5133"/>
                        <a:pt x="2283" y="5097"/>
                        <a:pt x="2283" y="5052"/>
                      </a:cubicBezTo>
                      <a:cubicBezTo>
                        <a:pt x="2283" y="5016"/>
                        <a:pt x="2247" y="5016"/>
                        <a:pt x="2211" y="5016"/>
                      </a:cubicBezTo>
                      <a:cubicBezTo>
                        <a:pt x="2175" y="5016"/>
                        <a:pt x="2139" y="5016"/>
                        <a:pt x="2139" y="5052"/>
                      </a:cubicBezTo>
                      <a:cubicBezTo>
                        <a:pt x="2139" y="5097"/>
                        <a:pt x="2139" y="5133"/>
                        <a:pt x="2175" y="5133"/>
                      </a:cubicBezTo>
                      <a:lnTo>
                        <a:pt x="2175" y="7901"/>
                      </a:lnTo>
                      <a:lnTo>
                        <a:pt x="1690" y="8350"/>
                      </a:lnTo>
                      <a:lnTo>
                        <a:pt x="1690" y="936"/>
                      </a:lnTo>
                      <a:lnTo>
                        <a:pt x="791" y="73"/>
                      </a:lnTo>
                      <a:lnTo>
                        <a:pt x="791" y="37"/>
                      </a:lnTo>
                      <a:cubicBezTo>
                        <a:pt x="791" y="1"/>
                        <a:pt x="755" y="1"/>
                        <a:pt x="71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20"/>
                <p:cNvSpPr/>
                <p:nvPr/>
              </p:nvSpPr>
              <p:spPr>
                <a:xfrm>
                  <a:off x="6200808" y="3930900"/>
                  <a:ext cx="18970" cy="734472"/>
                </a:xfrm>
                <a:custGeom>
                  <a:rect b="b" l="l" r="r" t="t"/>
                  <a:pathLst>
                    <a:path extrusionOk="0" h="5924" w="153">
                      <a:moveTo>
                        <a:pt x="81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117" y="5923"/>
                      </a:lnTo>
                      <a:lnTo>
                        <a:pt x="117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3" name="Google Shape;1123;p20"/>
                <p:cNvSpPr/>
                <p:nvPr/>
              </p:nvSpPr>
              <p:spPr>
                <a:xfrm>
                  <a:off x="4942732" y="3109764"/>
                  <a:ext cx="134896" cy="1555608"/>
                </a:xfrm>
                <a:custGeom>
                  <a:rect b="b" l="l" r="r" t="t"/>
                  <a:pathLst>
                    <a:path extrusionOk="0" h="12547" w="1088">
                      <a:moveTo>
                        <a:pt x="1016" y="0"/>
                      </a:moveTo>
                      <a:cubicBezTo>
                        <a:pt x="971" y="0"/>
                        <a:pt x="935" y="36"/>
                        <a:pt x="935" y="72"/>
                      </a:cubicBezTo>
                      <a:cubicBezTo>
                        <a:pt x="935" y="108"/>
                        <a:pt x="935" y="153"/>
                        <a:pt x="971" y="153"/>
                      </a:cubicBezTo>
                      <a:lnTo>
                        <a:pt x="971" y="6669"/>
                      </a:lnTo>
                      <a:lnTo>
                        <a:pt x="0" y="7567"/>
                      </a:lnTo>
                      <a:lnTo>
                        <a:pt x="0" y="12546"/>
                      </a:lnTo>
                      <a:lnTo>
                        <a:pt x="72" y="12546"/>
                      </a:lnTo>
                      <a:lnTo>
                        <a:pt x="72" y="7603"/>
                      </a:lnTo>
                      <a:lnTo>
                        <a:pt x="1052" y="6705"/>
                      </a:lnTo>
                      <a:lnTo>
                        <a:pt x="1052" y="153"/>
                      </a:lnTo>
                      <a:cubicBezTo>
                        <a:pt x="1088" y="153"/>
                        <a:pt x="1088" y="108"/>
                        <a:pt x="1088" y="72"/>
                      </a:cubicBezTo>
                      <a:cubicBezTo>
                        <a:pt x="1088" y="36"/>
                        <a:pt x="1052" y="0"/>
                        <a:pt x="101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Google Shape;1124;p20"/>
                <p:cNvSpPr/>
                <p:nvPr/>
              </p:nvSpPr>
              <p:spPr>
                <a:xfrm>
                  <a:off x="6772379" y="3309128"/>
                  <a:ext cx="129440" cy="1356245"/>
                </a:xfrm>
                <a:custGeom>
                  <a:rect b="b" l="l" r="r" t="t"/>
                  <a:pathLst>
                    <a:path extrusionOk="0" h="10939" w="1044">
                      <a:moveTo>
                        <a:pt x="72" y="1"/>
                      </a:moveTo>
                      <a:cubicBezTo>
                        <a:pt x="36" y="1"/>
                        <a:pt x="1" y="37"/>
                        <a:pt x="1" y="73"/>
                      </a:cubicBezTo>
                      <a:cubicBezTo>
                        <a:pt x="1" y="118"/>
                        <a:pt x="36" y="118"/>
                        <a:pt x="36" y="154"/>
                      </a:cubicBezTo>
                      <a:lnTo>
                        <a:pt x="36" y="3524"/>
                      </a:lnTo>
                      <a:lnTo>
                        <a:pt x="971" y="4387"/>
                      </a:lnTo>
                      <a:lnTo>
                        <a:pt x="971" y="7451"/>
                      </a:lnTo>
                      <a:lnTo>
                        <a:pt x="36" y="8314"/>
                      </a:lnTo>
                      <a:lnTo>
                        <a:pt x="36" y="10938"/>
                      </a:lnTo>
                      <a:lnTo>
                        <a:pt x="108" y="10938"/>
                      </a:lnTo>
                      <a:lnTo>
                        <a:pt x="108" y="8314"/>
                      </a:lnTo>
                      <a:lnTo>
                        <a:pt x="1043" y="7451"/>
                      </a:lnTo>
                      <a:lnTo>
                        <a:pt x="1043" y="4342"/>
                      </a:lnTo>
                      <a:lnTo>
                        <a:pt x="108" y="3488"/>
                      </a:lnTo>
                      <a:lnTo>
                        <a:pt x="108" y="154"/>
                      </a:lnTo>
                      <a:cubicBezTo>
                        <a:pt x="144" y="118"/>
                        <a:pt x="144" y="118"/>
                        <a:pt x="144" y="73"/>
                      </a:cubicBezTo>
                      <a:cubicBezTo>
                        <a:pt x="144" y="37"/>
                        <a:pt x="108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5" name="Google Shape;1125;p20"/>
              <p:cNvGrpSpPr/>
              <p:nvPr/>
            </p:nvGrpSpPr>
            <p:grpSpPr>
              <a:xfrm>
                <a:off x="5143499" y="3460729"/>
                <a:ext cx="5143232" cy="1682777"/>
                <a:chOff x="713356" y="2640614"/>
                <a:chExt cx="6188463" cy="2024758"/>
              </a:xfrm>
            </p:grpSpPr>
            <p:sp>
              <p:nvSpPr>
                <p:cNvPr id="1126" name="Google Shape;1126;p20"/>
                <p:cNvSpPr/>
                <p:nvPr/>
              </p:nvSpPr>
              <p:spPr>
                <a:xfrm>
                  <a:off x="3169251" y="3444021"/>
                  <a:ext cx="134896" cy="1221352"/>
                </a:xfrm>
                <a:custGeom>
                  <a:rect b="b" l="l" r="r" t="t"/>
                  <a:pathLst>
                    <a:path extrusionOk="0" h="9851" w="1088">
                      <a:moveTo>
                        <a:pt x="1007" y="0"/>
                      </a:moveTo>
                      <a:cubicBezTo>
                        <a:pt x="935" y="0"/>
                        <a:pt x="899" y="36"/>
                        <a:pt x="899" y="72"/>
                      </a:cubicBezTo>
                      <a:lnTo>
                        <a:pt x="935" y="108"/>
                      </a:lnTo>
                      <a:lnTo>
                        <a:pt x="0" y="935"/>
                      </a:lnTo>
                      <a:lnTo>
                        <a:pt x="0" y="9850"/>
                      </a:lnTo>
                      <a:lnTo>
                        <a:pt x="72" y="9850"/>
                      </a:lnTo>
                      <a:lnTo>
                        <a:pt x="72" y="935"/>
                      </a:lnTo>
                      <a:lnTo>
                        <a:pt x="971" y="153"/>
                      </a:lnTo>
                      <a:lnTo>
                        <a:pt x="1007" y="153"/>
                      </a:lnTo>
                      <a:cubicBezTo>
                        <a:pt x="1043" y="153"/>
                        <a:pt x="1088" y="108"/>
                        <a:pt x="1088" y="72"/>
                      </a:cubicBezTo>
                      <a:cubicBezTo>
                        <a:pt x="1088" y="36"/>
                        <a:pt x="1043" y="0"/>
                        <a:pt x="100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20"/>
                <p:cNvSpPr/>
                <p:nvPr/>
              </p:nvSpPr>
              <p:spPr>
                <a:xfrm>
                  <a:off x="3094488" y="3276892"/>
                  <a:ext cx="116050" cy="1388480"/>
                </a:xfrm>
                <a:custGeom>
                  <a:rect b="b" l="l" r="r" t="t"/>
                  <a:pathLst>
                    <a:path extrusionOk="0" h="11199" w="936">
                      <a:moveTo>
                        <a:pt x="73" y="0"/>
                      </a:moveTo>
                      <a:cubicBezTo>
                        <a:pt x="37" y="0"/>
                        <a:pt x="1" y="36"/>
                        <a:pt x="1" y="72"/>
                      </a:cubicBezTo>
                      <a:cubicBezTo>
                        <a:pt x="1" y="108"/>
                        <a:pt x="37" y="153"/>
                        <a:pt x="73" y="153"/>
                      </a:cubicBezTo>
                      <a:lnTo>
                        <a:pt x="118" y="153"/>
                      </a:lnTo>
                      <a:lnTo>
                        <a:pt x="900" y="863"/>
                      </a:lnTo>
                      <a:lnTo>
                        <a:pt x="900" y="1312"/>
                      </a:lnTo>
                      <a:lnTo>
                        <a:pt x="73" y="2094"/>
                      </a:lnTo>
                      <a:lnTo>
                        <a:pt x="73" y="11198"/>
                      </a:lnTo>
                      <a:lnTo>
                        <a:pt x="118" y="11198"/>
                      </a:lnTo>
                      <a:lnTo>
                        <a:pt x="118" y="2130"/>
                      </a:lnTo>
                      <a:lnTo>
                        <a:pt x="936" y="1348"/>
                      </a:lnTo>
                      <a:lnTo>
                        <a:pt x="936" y="827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0"/>
                        <a:pt x="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20"/>
                <p:cNvSpPr/>
                <p:nvPr/>
              </p:nvSpPr>
              <p:spPr>
                <a:xfrm>
                  <a:off x="2848254" y="3230027"/>
                  <a:ext cx="135020" cy="1435345"/>
                </a:xfrm>
                <a:custGeom>
                  <a:rect b="b" l="l" r="r" t="t"/>
                  <a:pathLst>
                    <a:path extrusionOk="0" h="11577" w="1089">
                      <a:moveTo>
                        <a:pt x="1016" y="1"/>
                      </a:moveTo>
                      <a:cubicBezTo>
                        <a:pt x="980" y="1"/>
                        <a:pt x="935" y="37"/>
                        <a:pt x="935" y="82"/>
                      </a:cubicBezTo>
                      <a:cubicBezTo>
                        <a:pt x="935" y="118"/>
                        <a:pt x="935" y="154"/>
                        <a:pt x="980" y="154"/>
                      </a:cubicBezTo>
                      <a:lnTo>
                        <a:pt x="980" y="5878"/>
                      </a:lnTo>
                      <a:lnTo>
                        <a:pt x="1" y="6777"/>
                      </a:lnTo>
                      <a:lnTo>
                        <a:pt x="1" y="11576"/>
                      </a:lnTo>
                      <a:lnTo>
                        <a:pt x="82" y="11576"/>
                      </a:lnTo>
                      <a:lnTo>
                        <a:pt x="82" y="6822"/>
                      </a:lnTo>
                      <a:lnTo>
                        <a:pt x="1052" y="5923"/>
                      </a:lnTo>
                      <a:lnTo>
                        <a:pt x="1052" y="154"/>
                      </a:lnTo>
                      <a:cubicBezTo>
                        <a:pt x="1088" y="154"/>
                        <a:pt x="1088" y="118"/>
                        <a:pt x="1088" y="82"/>
                      </a:cubicBezTo>
                      <a:cubicBezTo>
                        <a:pt x="1088" y="37"/>
                        <a:pt x="1052" y="1"/>
                        <a:pt x="101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20"/>
                <p:cNvSpPr/>
                <p:nvPr/>
              </p:nvSpPr>
              <p:spPr>
                <a:xfrm>
                  <a:off x="2959716" y="4391123"/>
                  <a:ext cx="111587" cy="274249"/>
                </a:xfrm>
                <a:custGeom>
                  <a:rect b="b" l="l" r="r" t="t"/>
                  <a:pathLst>
                    <a:path extrusionOk="0" h="2212" w="900">
                      <a:moveTo>
                        <a:pt x="81" y="0"/>
                      </a:moveTo>
                      <a:cubicBezTo>
                        <a:pt x="36" y="0"/>
                        <a:pt x="0" y="36"/>
                        <a:pt x="0" y="72"/>
                      </a:cubicBezTo>
                      <a:cubicBezTo>
                        <a:pt x="0" y="108"/>
                        <a:pt x="36" y="153"/>
                        <a:pt x="81" y="153"/>
                      </a:cubicBezTo>
                      <a:lnTo>
                        <a:pt x="81" y="1537"/>
                      </a:lnTo>
                      <a:lnTo>
                        <a:pt x="791" y="2211"/>
                      </a:lnTo>
                      <a:lnTo>
                        <a:pt x="899" y="2211"/>
                      </a:lnTo>
                      <a:lnTo>
                        <a:pt x="153" y="1501"/>
                      </a:lnTo>
                      <a:lnTo>
                        <a:pt x="153" y="108"/>
                      </a:lnTo>
                      <a:lnTo>
                        <a:pt x="153" y="72"/>
                      </a:lnTo>
                      <a:cubicBezTo>
                        <a:pt x="153" y="36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20"/>
                <p:cNvSpPr/>
                <p:nvPr/>
              </p:nvSpPr>
              <p:spPr>
                <a:xfrm>
                  <a:off x="3493472" y="4219531"/>
                  <a:ext cx="19094" cy="445841"/>
                </a:xfrm>
                <a:custGeom>
                  <a:rect b="b" l="l" r="r" t="t"/>
                  <a:pathLst>
                    <a:path extrusionOk="0" h="3596" w="154">
                      <a:moveTo>
                        <a:pt x="81" y="0"/>
                      </a:moveTo>
                      <a:cubicBezTo>
                        <a:pt x="45" y="0"/>
                        <a:pt x="0" y="36"/>
                        <a:pt x="0" y="72"/>
                      </a:cubicBezTo>
                      <a:cubicBezTo>
                        <a:pt x="0" y="108"/>
                        <a:pt x="0" y="108"/>
                        <a:pt x="45" y="144"/>
                      </a:cubicBezTo>
                      <a:lnTo>
                        <a:pt x="45" y="3595"/>
                      </a:lnTo>
                      <a:lnTo>
                        <a:pt x="117" y="3595"/>
                      </a:lnTo>
                      <a:lnTo>
                        <a:pt x="117" y="144"/>
                      </a:lnTo>
                      <a:cubicBezTo>
                        <a:pt x="117" y="108"/>
                        <a:pt x="153" y="108"/>
                        <a:pt x="153" y="72"/>
                      </a:cubicBezTo>
                      <a:cubicBezTo>
                        <a:pt x="153" y="36"/>
                        <a:pt x="117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20"/>
                <p:cNvSpPr/>
                <p:nvPr/>
              </p:nvSpPr>
              <p:spPr>
                <a:xfrm>
                  <a:off x="3837778" y="2812206"/>
                  <a:ext cx="274255" cy="1853166"/>
                </a:xfrm>
                <a:custGeom>
                  <a:rect b="b" l="l" r="r" t="t"/>
                  <a:pathLst>
                    <a:path extrusionOk="0" h="14947" w="2212">
                      <a:moveTo>
                        <a:pt x="2130" y="1"/>
                      </a:moveTo>
                      <a:cubicBezTo>
                        <a:pt x="2058" y="1"/>
                        <a:pt x="2023" y="37"/>
                        <a:pt x="2023" y="81"/>
                      </a:cubicBezTo>
                      <a:cubicBezTo>
                        <a:pt x="2023" y="117"/>
                        <a:pt x="2058" y="153"/>
                        <a:pt x="2094" y="153"/>
                      </a:cubicBezTo>
                      <a:lnTo>
                        <a:pt x="2094" y="5618"/>
                      </a:lnTo>
                      <a:lnTo>
                        <a:pt x="1160" y="6480"/>
                      </a:lnTo>
                      <a:lnTo>
                        <a:pt x="1160" y="13859"/>
                      </a:lnTo>
                      <a:lnTo>
                        <a:pt x="0" y="14946"/>
                      </a:lnTo>
                      <a:lnTo>
                        <a:pt x="72" y="14946"/>
                      </a:lnTo>
                      <a:lnTo>
                        <a:pt x="1232" y="13895"/>
                      </a:lnTo>
                      <a:lnTo>
                        <a:pt x="1232" y="6480"/>
                      </a:lnTo>
                      <a:lnTo>
                        <a:pt x="2130" y="5653"/>
                      </a:lnTo>
                      <a:lnTo>
                        <a:pt x="2130" y="153"/>
                      </a:lnTo>
                      <a:cubicBezTo>
                        <a:pt x="2166" y="153"/>
                        <a:pt x="2211" y="117"/>
                        <a:pt x="2211" y="81"/>
                      </a:cubicBezTo>
                      <a:cubicBezTo>
                        <a:pt x="2211" y="37"/>
                        <a:pt x="2166" y="1"/>
                        <a:pt x="21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0"/>
                <p:cNvSpPr/>
                <p:nvPr/>
              </p:nvSpPr>
              <p:spPr>
                <a:xfrm>
                  <a:off x="3499051" y="2859071"/>
                  <a:ext cx="380014" cy="1806301"/>
                </a:xfrm>
                <a:custGeom>
                  <a:rect b="b" l="l" r="r" t="t"/>
                  <a:pathLst>
                    <a:path extrusionOk="0" h="14569" w="3065">
                      <a:moveTo>
                        <a:pt x="971" y="0"/>
                      </a:moveTo>
                      <a:cubicBezTo>
                        <a:pt x="935" y="0"/>
                        <a:pt x="899" y="36"/>
                        <a:pt x="899" y="72"/>
                      </a:cubicBezTo>
                      <a:cubicBezTo>
                        <a:pt x="899" y="108"/>
                        <a:pt x="899" y="108"/>
                        <a:pt x="935" y="153"/>
                      </a:cubicBezTo>
                      <a:lnTo>
                        <a:pt x="935" y="3478"/>
                      </a:lnTo>
                      <a:lnTo>
                        <a:pt x="0" y="4341"/>
                      </a:lnTo>
                      <a:lnTo>
                        <a:pt x="0" y="7450"/>
                      </a:lnTo>
                      <a:lnTo>
                        <a:pt x="935" y="8313"/>
                      </a:lnTo>
                      <a:lnTo>
                        <a:pt x="935" y="14568"/>
                      </a:lnTo>
                      <a:lnTo>
                        <a:pt x="971" y="14568"/>
                      </a:lnTo>
                      <a:lnTo>
                        <a:pt x="971" y="13103"/>
                      </a:lnTo>
                      <a:lnTo>
                        <a:pt x="2130" y="12061"/>
                      </a:lnTo>
                      <a:lnTo>
                        <a:pt x="2130" y="8610"/>
                      </a:lnTo>
                      <a:lnTo>
                        <a:pt x="3065" y="7747"/>
                      </a:lnTo>
                      <a:lnTo>
                        <a:pt x="3065" y="4646"/>
                      </a:lnTo>
                      <a:lnTo>
                        <a:pt x="2130" y="3784"/>
                      </a:lnTo>
                      <a:lnTo>
                        <a:pt x="2130" y="413"/>
                      </a:lnTo>
                      <a:cubicBezTo>
                        <a:pt x="2166" y="413"/>
                        <a:pt x="2202" y="377"/>
                        <a:pt x="2202" y="377"/>
                      </a:cubicBezTo>
                      <a:cubicBezTo>
                        <a:pt x="2202" y="333"/>
                        <a:pt x="2166" y="297"/>
                        <a:pt x="2130" y="297"/>
                      </a:cubicBezTo>
                      <a:cubicBezTo>
                        <a:pt x="2058" y="297"/>
                        <a:pt x="2022" y="333"/>
                        <a:pt x="2022" y="377"/>
                      </a:cubicBezTo>
                      <a:cubicBezTo>
                        <a:pt x="2022" y="377"/>
                        <a:pt x="2058" y="413"/>
                        <a:pt x="2094" y="413"/>
                      </a:cubicBezTo>
                      <a:lnTo>
                        <a:pt x="2094" y="3820"/>
                      </a:lnTo>
                      <a:lnTo>
                        <a:pt x="3029" y="4646"/>
                      </a:lnTo>
                      <a:lnTo>
                        <a:pt x="3029" y="7747"/>
                      </a:lnTo>
                      <a:lnTo>
                        <a:pt x="2094" y="8574"/>
                      </a:lnTo>
                      <a:lnTo>
                        <a:pt x="2094" y="12016"/>
                      </a:lnTo>
                      <a:lnTo>
                        <a:pt x="971" y="13031"/>
                      </a:lnTo>
                      <a:lnTo>
                        <a:pt x="971" y="11836"/>
                      </a:lnTo>
                      <a:lnTo>
                        <a:pt x="1528" y="11342"/>
                      </a:lnTo>
                      <a:lnTo>
                        <a:pt x="1528" y="2849"/>
                      </a:lnTo>
                      <a:cubicBezTo>
                        <a:pt x="1573" y="2849"/>
                        <a:pt x="1573" y="2804"/>
                        <a:pt x="1573" y="2768"/>
                      </a:cubicBezTo>
                      <a:cubicBezTo>
                        <a:pt x="1573" y="2732"/>
                        <a:pt x="1573" y="2696"/>
                        <a:pt x="1492" y="2696"/>
                      </a:cubicBezTo>
                      <a:cubicBezTo>
                        <a:pt x="1456" y="2696"/>
                        <a:pt x="1420" y="2732"/>
                        <a:pt x="1420" y="2768"/>
                      </a:cubicBezTo>
                      <a:cubicBezTo>
                        <a:pt x="1420" y="2804"/>
                        <a:pt x="1456" y="2849"/>
                        <a:pt x="1492" y="2849"/>
                      </a:cubicBezTo>
                      <a:lnTo>
                        <a:pt x="1492" y="11306"/>
                      </a:lnTo>
                      <a:lnTo>
                        <a:pt x="971" y="11755"/>
                      </a:lnTo>
                      <a:lnTo>
                        <a:pt x="971" y="6327"/>
                      </a:lnTo>
                      <a:cubicBezTo>
                        <a:pt x="1007" y="6327"/>
                        <a:pt x="1043" y="6291"/>
                        <a:pt x="1043" y="6255"/>
                      </a:cubicBezTo>
                      <a:cubicBezTo>
                        <a:pt x="1043" y="6219"/>
                        <a:pt x="1007" y="6174"/>
                        <a:pt x="971" y="6174"/>
                      </a:cubicBezTo>
                      <a:cubicBezTo>
                        <a:pt x="935" y="6174"/>
                        <a:pt x="899" y="6219"/>
                        <a:pt x="899" y="6255"/>
                      </a:cubicBezTo>
                      <a:cubicBezTo>
                        <a:pt x="899" y="6291"/>
                        <a:pt x="899" y="6327"/>
                        <a:pt x="935" y="6327"/>
                      </a:cubicBezTo>
                      <a:lnTo>
                        <a:pt x="935" y="8241"/>
                      </a:lnTo>
                      <a:lnTo>
                        <a:pt x="72" y="7450"/>
                      </a:lnTo>
                      <a:lnTo>
                        <a:pt x="72" y="4377"/>
                      </a:lnTo>
                      <a:lnTo>
                        <a:pt x="971" y="3523"/>
                      </a:lnTo>
                      <a:lnTo>
                        <a:pt x="971" y="153"/>
                      </a:lnTo>
                      <a:cubicBezTo>
                        <a:pt x="1007" y="108"/>
                        <a:pt x="1043" y="108"/>
                        <a:pt x="1043" y="72"/>
                      </a:cubicBezTo>
                      <a:cubicBezTo>
                        <a:pt x="1043" y="36"/>
                        <a:pt x="1007" y="0"/>
                        <a:pt x="97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20"/>
                <p:cNvSpPr/>
                <p:nvPr/>
              </p:nvSpPr>
              <p:spPr>
                <a:xfrm>
                  <a:off x="3326340" y="3949869"/>
                  <a:ext cx="186225" cy="715503"/>
                </a:xfrm>
                <a:custGeom>
                  <a:rect b="b" l="l" r="r" t="t"/>
                  <a:pathLst>
                    <a:path extrusionOk="0" h="5771" w="1502">
                      <a:moveTo>
                        <a:pt x="1429" y="0"/>
                      </a:moveTo>
                      <a:cubicBezTo>
                        <a:pt x="1393" y="0"/>
                        <a:pt x="1348" y="36"/>
                        <a:pt x="1348" y="72"/>
                      </a:cubicBezTo>
                      <a:cubicBezTo>
                        <a:pt x="1348" y="117"/>
                        <a:pt x="1348" y="117"/>
                        <a:pt x="1393" y="117"/>
                      </a:cubicBezTo>
                      <a:lnTo>
                        <a:pt x="1393" y="710"/>
                      </a:lnTo>
                      <a:lnTo>
                        <a:pt x="944" y="1124"/>
                      </a:lnTo>
                      <a:lnTo>
                        <a:pt x="944" y="4872"/>
                      </a:lnTo>
                      <a:lnTo>
                        <a:pt x="0" y="5689"/>
                      </a:lnTo>
                      <a:lnTo>
                        <a:pt x="0" y="5770"/>
                      </a:lnTo>
                      <a:lnTo>
                        <a:pt x="81" y="5770"/>
                      </a:lnTo>
                      <a:lnTo>
                        <a:pt x="81" y="5734"/>
                      </a:lnTo>
                      <a:lnTo>
                        <a:pt x="1016" y="4872"/>
                      </a:lnTo>
                      <a:lnTo>
                        <a:pt x="1016" y="1124"/>
                      </a:lnTo>
                      <a:lnTo>
                        <a:pt x="1465" y="710"/>
                      </a:lnTo>
                      <a:lnTo>
                        <a:pt x="1465" y="117"/>
                      </a:lnTo>
                      <a:cubicBezTo>
                        <a:pt x="1465" y="117"/>
                        <a:pt x="1501" y="117"/>
                        <a:pt x="1501" y="72"/>
                      </a:cubicBezTo>
                      <a:cubicBezTo>
                        <a:pt x="1501" y="36"/>
                        <a:pt x="1465" y="0"/>
                        <a:pt x="14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20"/>
                <p:cNvSpPr/>
                <p:nvPr/>
              </p:nvSpPr>
              <p:spPr>
                <a:xfrm>
                  <a:off x="3276126" y="3248996"/>
                  <a:ext cx="129440" cy="1416376"/>
                </a:xfrm>
                <a:custGeom>
                  <a:rect b="b" l="l" r="r" t="t"/>
                  <a:pathLst>
                    <a:path extrusionOk="0" h="11424" w="1044">
                      <a:moveTo>
                        <a:pt x="971" y="1"/>
                      </a:moveTo>
                      <a:cubicBezTo>
                        <a:pt x="900" y="1"/>
                        <a:pt x="855" y="36"/>
                        <a:pt x="855" y="72"/>
                      </a:cubicBezTo>
                      <a:cubicBezTo>
                        <a:pt x="855" y="108"/>
                        <a:pt x="900" y="153"/>
                        <a:pt x="936" y="153"/>
                      </a:cubicBezTo>
                      <a:lnTo>
                        <a:pt x="936" y="10300"/>
                      </a:lnTo>
                      <a:lnTo>
                        <a:pt x="1" y="11163"/>
                      </a:lnTo>
                      <a:lnTo>
                        <a:pt x="1" y="11423"/>
                      </a:lnTo>
                      <a:lnTo>
                        <a:pt x="73" y="11423"/>
                      </a:lnTo>
                      <a:lnTo>
                        <a:pt x="73" y="11163"/>
                      </a:lnTo>
                      <a:lnTo>
                        <a:pt x="971" y="10336"/>
                      </a:lnTo>
                      <a:lnTo>
                        <a:pt x="971" y="153"/>
                      </a:lnTo>
                      <a:cubicBezTo>
                        <a:pt x="1007" y="153"/>
                        <a:pt x="1043" y="108"/>
                        <a:pt x="1043" y="72"/>
                      </a:cubicBezTo>
                      <a:cubicBezTo>
                        <a:pt x="1043" y="36"/>
                        <a:pt x="1007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0"/>
                <p:cNvSpPr/>
                <p:nvPr/>
              </p:nvSpPr>
              <p:spPr>
                <a:xfrm>
                  <a:off x="2904047" y="4232921"/>
                  <a:ext cx="79226" cy="432451"/>
                </a:xfrm>
                <a:custGeom>
                  <a:rect b="b" l="l" r="r" t="t"/>
                  <a:pathLst>
                    <a:path extrusionOk="0" h="3488" w="639">
                      <a:moveTo>
                        <a:pt x="81" y="0"/>
                      </a:moveTo>
                      <a:cubicBezTo>
                        <a:pt x="36" y="0"/>
                        <a:pt x="0" y="0"/>
                        <a:pt x="0" y="81"/>
                      </a:cubicBezTo>
                      <a:cubicBezTo>
                        <a:pt x="0" y="81"/>
                        <a:pt x="36" y="117"/>
                        <a:pt x="81" y="117"/>
                      </a:cubicBezTo>
                      <a:lnTo>
                        <a:pt x="81" y="3002"/>
                      </a:lnTo>
                      <a:lnTo>
                        <a:pt x="566" y="3487"/>
                      </a:lnTo>
                      <a:lnTo>
                        <a:pt x="638" y="3487"/>
                      </a:lnTo>
                      <a:lnTo>
                        <a:pt x="117" y="3002"/>
                      </a:lnTo>
                      <a:lnTo>
                        <a:pt x="117" y="117"/>
                      </a:lnTo>
                      <a:cubicBezTo>
                        <a:pt x="153" y="117"/>
                        <a:pt x="189" y="81"/>
                        <a:pt x="189" y="81"/>
                      </a:cubicBezTo>
                      <a:cubicBezTo>
                        <a:pt x="189" y="0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20"/>
                <p:cNvSpPr/>
                <p:nvPr/>
              </p:nvSpPr>
              <p:spPr>
                <a:xfrm>
                  <a:off x="3549141" y="4391123"/>
                  <a:ext cx="19094" cy="274249"/>
                </a:xfrm>
                <a:custGeom>
                  <a:rect b="b" l="l" r="r" t="t"/>
                  <a:pathLst>
                    <a:path extrusionOk="0" h="2212" w="154">
                      <a:moveTo>
                        <a:pt x="82" y="0"/>
                      </a:moveTo>
                      <a:cubicBezTo>
                        <a:pt x="46" y="0"/>
                        <a:pt x="1" y="36"/>
                        <a:pt x="1" y="72"/>
                      </a:cubicBezTo>
                      <a:cubicBezTo>
                        <a:pt x="1" y="72"/>
                        <a:pt x="46" y="108"/>
                        <a:pt x="82" y="108"/>
                      </a:cubicBezTo>
                      <a:lnTo>
                        <a:pt x="82" y="2211"/>
                      </a:lnTo>
                      <a:lnTo>
                        <a:pt x="118" y="2211"/>
                      </a:lnTo>
                      <a:lnTo>
                        <a:pt x="118" y="108"/>
                      </a:lnTo>
                      <a:cubicBezTo>
                        <a:pt x="153" y="108"/>
                        <a:pt x="153" y="72"/>
                        <a:pt x="153" y="72"/>
                      </a:cubicBezTo>
                      <a:cubicBezTo>
                        <a:pt x="153" y="36"/>
                        <a:pt x="118" y="0"/>
                        <a:pt x="8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20"/>
                <p:cNvSpPr/>
                <p:nvPr/>
              </p:nvSpPr>
              <p:spPr>
                <a:xfrm>
                  <a:off x="2727988" y="3666817"/>
                  <a:ext cx="134896" cy="998555"/>
                </a:xfrm>
                <a:custGeom>
                  <a:rect b="b" l="l" r="r" t="t"/>
                  <a:pathLst>
                    <a:path extrusionOk="0" h="8054" w="1088">
                      <a:moveTo>
                        <a:pt x="1007" y="1"/>
                      </a:moveTo>
                      <a:cubicBezTo>
                        <a:pt x="971" y="1"/>
                        <a:pt x="935" y="37"/>
                        <a:pt x="935" y="73"/>
                      </a:cubicBezTo>
                      <a:cubicBezTo>
                        <a:pt x="935" y="109"/>
                        <a:pt x="935" y="109"/>
                        <a:pt x="971" y="154"/>
                      </a:cubicBezTo>
                      <a:lnTo>
                        <a:pt x="971" y="2023"/>
                      </a:lnTo>
                      <a:lnTo>
                        <a:pt x="0" y="2886"/>
                      </a:lnTo>
                      <a:lnTo>
                        <a:pt x="0" y="8053"/>
                      </a:lnTo>
                      <a:lnTo>
                        <a:pt x="72" y="8053"/>
                      </a:lnTo>
                      <a:lnTo>
                        <a:pt x="72" y="2922"/>
                      </a:lnTo>
                      <a:lnTo>
                        <a:pt x="1052" y="2023"/>
                      </a:lnTo>
                      <a:lnTo>
                        <a:pt x="1052" y="154"/>
                      </a:lnTo>
                      <a:cubicBezTo>
                        <a:pt x="1088" y="109"/>
                        <a:pt x="1088" y="109"/>
                        <a:pt x="1088" y="73"/>
                      </a:cubicBezTo>
                      <a:cubicBezTo>
                        <a:pt x="1088" y="37"/>
                        <a:pt x="1052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20"/>
                <p:cNvSpPr/>
                <p:nvPr/>
              </p:nvSpPr>
              <p:spPr>
                <a:xfrm>
                  <a:off x="842548" y="3857378"/>
                  <a:ext cx="121629" cy="807994"/>
                </a:xfrm>
                <a:custGeom>
                  <a:rect b="b" l="l" r="r" t="t"/>
                  <a:pathLst>
                    <a:path extrusionOk="0" h="6517" w="981">
                      <a:moveTo>
                        <a:pt x="899" y="1"/>
                      </a:moveTo>
                      <a:cubicBezTo>
                        <a:pt x="827" y="1"/>
                        <a:pt x="827" y="36"/>
                        <a:pt x="827" y="72"/>
                      </a:cubicBezTo>
                      <a:lnTo>
                        <a:pt x="827" y="108"/>
                      </a:lnTo>
                      <a:lnTo>
                        <a:pt x="1" y="818"/>
                      </a:lnTo>
                      <a:lnTo>
                        <a:pt x="1" y="1349"/>
                      </a:lnTo>
                      <a:lnTo>
                        <a:pt x="863" y="2095"/>
                      </a:lnTo>
                      <a:lnTo>
                        <a:pt x="863" y="6516"/>
                      </a:lnTo>
                      <a:lnTo>
                        <a:pt x="899" y="6516"/>
                      </a:lnTo>
                      <a:lnTo>
                        <a:pt x="899" y="1160"/>
                      </a:lnTo>
                      <a:cubicBezTo>
                        <a:pt x="935" y="1160"/>
                        <a:pt x="980" y="1160"/>
                        <a:pt x="980" y="1124"/>
                      </a:cubicBezTo>
                      <a:cubicBezTo>
                        <a:pt x="980" y="1088"/>
                        <a:pt x="935" y="1043"/>
                        <a:pt x="899" y="1043"/>
                      </a:cubicBezTo>
                      <a:cubicBezTo>
                        <a:pt x="827" y="1043"/>
                        <a:pt x="827" y="1088"/>
                        <a:pt x="827" y="1124"/>
                      </a:cubicBezTo>
                      <a:cubicBezTo>
                        <a:pt x="827" y="1160"/>
                        <a:pt x="827" y="1160"/>
                        <a:pt x="863" y="1160"/>
                      </a:cubicBezTo>
                      <a:lnTo>
                        <a:pt x="863" y="2023"/>
                      </a:lnTo>
                      <a:lnTo>
                        <a:pt x="82" y="1313"/>
                      </a:lnTo>
                      <a:lnTo>
                        <a:pt x="82" y="863"/>
                      </a:lnTo>
                      <a:lnTo>
                        <a:pt x="863" y="144"/>
                      </a:lnTo>
                      <a:lnTo>
                        <a:pt x="899" y="144"/>
                      </a:lnTo>
                      <a:cubicBezTo>
                        <a:pt x="935" y="144"/>
                        <a:pt x="980" y="108"/>
                        <a:pt x="980" y="72"/>
                      </a:cubicBezTo>
                      <a:cubicBezTo>
                        <a:pt x="980" y="36"/>
                        <a:pt x="935" y="1"/>
                        <a:pt x="89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20"/>
                <p:cNvSpPr/>
                <p:nvPr/>
              </p:nvSpPr>
              <p:spPr>
                <a:xfrm>
                  <a:off x="838085" y="2640614"/>
                  <a:ext cx="362284" cy="2024758"/>
                </a:xfrm>
                <a:custGeom>
                  <a:rect b="b" l="l" r="r" t="t"/>
                  <a:pathLst>
                    <a:path extrusionOk="0" h="16331" w="2922">
                      <a:moveTo>
                        <a:pt x="73" y="1"/>
                      </a:moveTo>
                      <a:cubicBezTo>
                        <a:pt x="37" y="1"/>
                        <a:pt x="1" y="36"/>
                        <a:pt x="1" y="72"/>
                      </a:cubicBezTo>
                      <a:cubicBezTo>
                        <a:pt x="1" y="117"/>
                        <a:pt x="37" y="153"/>
                        <a:pt x="73" y="153"/>
                      </a:cubicBezTo>
                      <a:lnTo>
                        <a:pt x="73" y="2849"/>
                      </a:lnTo>
                      <a:lnTo>
                        <a:pt x="522" y="3263"/>
                      </a:lnTo>
                      <a:lnTo>
                        <a:pt x="522" y="4872"/>
                      </a:lnTo>
                      <a:lnTo>
                        <a:pt x="1421" y="5734"/>
                      </a:lnTo>
                      <a:lnTo>
                        <a:pt x="1421" y="16330"/>
                      </a:lnTo>
                      <a:lnTo>
                        <a:pt x="1502" y="16330"/>
                      </a:lnTo>
                      <a:lnTo>
                        <a:pt x="1502" y="8691"/>
                      </a:lnTo>
                      <a:lnTo>
                        <a:pt x="2095" y="8125"/>
                      </a:lnTo>
                      <a:lnTo>
                        <a:pt x="2095" y="6103"/>
                      </a:lnTo>
                      <a:lnTo>
                        <a:pt x="2922" y="5357"/>
                      </a:lnTo>
                      <a:lnTo>
                        <a:pt x="2922" y="4836"/>
                      </a:lnTo>
                      <a:lnTo>
                        <a:pt x="2140" y="4081"/>
                      </a:lnTo>
                      <a:cubicBezTo>
                        <a:pt x="2140" y="4045"/>
                        <a:pt x="2095" y="4009"/>
                        <a:pt x="2059" y="4009"/>
                      </a:cubicBezTo>
                      <a:cubicBezTo>
                        <a:pt x="2023" y="4009"/>
                        <a:pt x="1987" y="4045"/>
                        <a:pt x="1987" y="4081"/>
                      </a:cubicBezTo>
                      <a:cubicBezTo>
                        <a:pt x="1987" y="4117"/>
                        <a:pt x="2023" y="4162"/>
                        <a:pt x="2059" y="4162"/>
                      </a:cubicBezTo>
                      <a:lnTo>
                        <a:pt x="2095" y="4117"/>
                      </a:lnTo>
                      <a:lnTo>
                        <a:pt x="2850" y="4872"/>
                      </a:lnTo>
                      <a:lnTo>
                        <a:pt x="2850" y="5321"/>
                      </a:lnTo>
                      <a:lnTo>
                        <a:pt x="2095" y="6031"/>
                      </a:lnTo>
                      <a:lnTo>
                        <a:pt x="2095" y="5168"/>
                      </a:lnTo>
                      <a:lnTo>
                        <a:pt x="2140" y="5132"/>
                      </a:lnTo>
                      <a:cubicBezTo>
                        <a:pt x="2140" y="5096"/>
                        <a:pt x="2095" y="5060"/>
                        <a:pt x="2059" y="5060"/>
                      </a:cubicBezTo>
                      <a:cubicBezTo>
                        <a:pt x="2023" y="5060"/>
                        <a:pt x="1987" y="5096"/>
                        <a:pt x="1987" y="5132"/>
                      </a:cubicBezTo>
                      <a:cubicBezTo>
                        <a:pt x="1987" y="5132"/>
                        <a:pt x="1987" y="5168"/>
                        <a:pt x="2023" y="5168"/>
                      </a:cubicBezTo>
                      <a:lnTo>
                        <a:pt x="2023" y="8125"/>
                      </a:lnTo>
                      <a:lnTo>
                        <a:pt x="1502" y="8610"/>
                      </a:lnTo>
                      <a:lnTo>
                        <a:pt x="1502" y="5734"/>
                      </a:lnTo>
                      <a:lnTo>
                        <a:pt x="567" y="4872"/>
                      </a:lnTo>
                      <a:lnTo>
                        <a:pt x="567" y="3218"/>
                      </a:lnTo>
                      <a:lnTo>
                        <a:pt x="118" y="2814"/>
                      </a:lnTo>
                      <a:lnTo>
                        <a:pt x="118" y="153"/>
                      </a:lnTo>
                      <a:cubicBezTo>
                        <a:pt x="153" y="153"/>
                        <a:pt x="189" y="117"/>
                        <a:pt x="189" y="72"/>
                      </a:cubicBezTo>
                      <a:cubicBezTo>
                        <a:pt x="189" y="36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20"/>
                <p:cNvSpPr/>
                <p:nvPr/>
              </p:nvSpPr>
              <p:spPr>
                <a:xfrm>
                  <a:off x="713356" y="3309128"/>
                  <a:ext cx="129316" cy="1356245"/>
                </a:xfrm>
                <a:custGeom>
                  <a:rect b="b" l="l" r="r" t="t"/>
                  <a:pathLst>
                    <a:path extrusionOk="0" h="10939" w="1043">
                      <a:moveTo>
                        <a:pt x="935" y="1"/>
                      </a:moveTo>
                      <a:cubicBezTo>
                        <a:pt x="899" y="1"/>
                        <a:pt x="854" y="37"/>
                        <a:pt x="854" y="73"/>
                      </a:cubicBezTo>
                      <a:cubicBezTo>
                        <a:pt x="854" y="118"/>
                        <a:pt x="899" y="118"/>
                        <a:pt x="935" y="154"/>
                      </a:cubicBezTo>
                      <a:lnTo>
                        <a:pt x="935" y="3488"/>
                      </a:lnTo>
                      <a:lnTo>
                        <a:pt x="0" y="4342"/>
                      </a:lnTo>
                      <a:lnTo>
                        <a:pt x="0" y="7451"/>
                      </a:lnTo>
                      <a:lnTo>
                        <a:pt x="935" y="8314"/>
                      </a:lnTo>
                      <a:lnTo>
                        <a:pt x="935" y="10938"/>
                      </a:lnTo>
                      <a:lnTo>
                        <a:pt x="971" y="10938"/>
                      </a:lnTo>
                      <a:lnTo>
                        <a:pt x="971" y="8314"/>
                      </a:lnTo>
                      <a:lnTo>
                        <a:pt x="36" y="7451"/>
                      </a:lnTo>
                      <a:lnTo>
                        <a:pt x="36" y="4387"/>
                      </a:lnTo>
                      <a:lnTo>
                        <a:pt x="971" y="3524"/>
                      </a:lnTo>
                      <a:lnTo>
                        <a:pt x="971" y="154"/>
                      </a:lnTo>
                      <a:cubicBezTo>
                        <a:pt x="1007" y="118"/>
                        <a:pt x="1043" y="118"/>
                        <a:pt x="1043" y="73"/>
                      </a:cubicBezTo>
                      <a:cubicBezTo>
                        <a:pt x="1043" y="37"/>
                        <a:pt x="1007" y="1"/>
                        <a:pt x="93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20"/>
                <p:cNvSpPr/>
                <p:nvPr/>
              </p:nvSpPr>
              <p:spPr>
                <a:xfrm>
                  <a:off x="754519" y="4024507"/>
                  <a:ext cx="135020" cy="640866"/>
                </a:xfrm>
                <a:custGeom>
                  <a:rect b="b" l="l" r="r" t="t"/>
                  <a:pathLst>
                    <a:path extrusionOk="0" h="5169" w="1089">
                      <a:moveTo>
                        <a:pt x="73" y="1"/>
                      </a:moveTo>
                      <a:cubicBezTo>
                        <a:pt x="37" y="1"/>
                        <a:pt x="1" y="37"/>
                        <a:pt x="1" y="73"/>
                      </a:cubicBezTo>
                      <a:cubicBezTo>
                        <a:pt x="1" y="108"/>
                        <a:pt x="37" y="144"/>
                        <a:pt x="73" y="144"/>
                      </a:cubicBezTo>
                      <a:lnTo>
                        <a:pt x="117" y="108"/>
                      </a:lnTo>
                      <a:lnTo>
                        <a:pt x="1016" y="935"/>
                      </a:lnTo>
                      <a:lnTo>
                        <a:pt x="1016" y="5168"/>
                      </a:lnTo>
                      <a:lnTo>
                        <a:pt x="1088" y="5168"/>
                      </a:lnTo>
                      <a:lnTo>
                        <a:pt x="1088" y="935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20"/>
                <p:cNvSpPr/>
                <p:nvPr/>
              </p:nvSpPr>
              <p:spPr>
                <a:xfrm>
                  <a:off x="2412570" y="3253460"/>
                  <a:ext cx="189573" cy="1411913"/>
                </a:xfrm>
                <a:custGeom>
                  <a:rect b="b" l="l" r="r" t="t"/>
                  <a:pathLst>
                    <a:path extrusionOk="0" h="11388" w="1529">
                      <a:moveTo>
                        <a:pt x="747" y="0"/>
                      </a:moveTo>
                      <a:cubicBezTo>
                        <a:pt x="711" y="0"/>
                        <a:pt x="675" y="36"/>
                        <a:pt x="675" y="72"/>
                      </a:cubicBezTo>
                      <a:cubicBezTo>
                        <a:pt x="675" y="72"/>
                        <a:pt x="711" y="117"/>
                        <a:pt x="711" y="153"/>
                      </a:cubicBezTo>
                      <a:lnTo>
                        <a:pt x="711" y="8988"/>
                      </a:lnTo>
                      <a:lnTo>
                        <a:pt x="1421" y="9590"/>
                      </a:lnTo>
                      <a:lnTo>
                        <a:pt x="1421" y="10408"/>
                      </a:lnTo>
                      <a:lnTo>
                        <a:pt x="109" y="9248"/>
                      </a:lnTo>
                      <a:lnTo>
                        <a:pt x="109" y="5653"/>
                      </a:lnTo>
                      <a:cubicBezTo>
                        <a:pt x="145" y="5653"/>
                        <a:pt x="145" y="5617"/>
                        <a:pt x="145" y="5582"/>
                      </a:cubicBezTo>
                      <a:cubicBezTo>
                        <a:pt x="145" y="5546"/>
                        <a:pt x="109" y="5510"/>
                        <a:pt x="73" y="5510"/>
                      </a:cubicBezTo>
                      <a:cubicBezTo>
                        <a:pt x="37" y="5510"/>
                        <a:pt x="1" y="5546"/>
                        <a:pt x="1" y="5582"/>
                      </a:cubicBezTo>
                      <a:cubicBezTo>
                        <a:pt x="1" y="5617"/>
                        <a:pt x="37" y="5653"/>
                        <a:pt x="37" y="5653"/>
                      </a:cubicBezTo>
                      <a:lnTo>
                        <a:pt x="37" y="9248"/>
                      </a:lnTo>
                      <a:lnTo>
                        <a:pt x="1421" y="10489"/>
                      </a:lnTo>
                      <a:lnTo>
                        <a:pt x="1421" y="11387"/>
                      </a:lnTo>
                      <a:lnTo>
                        <a:pt x="1457" y="11387"/>
                      </a:lnTo>
                      <a:lnTo>
                        <a:pt x="1457" y="2472"/>
                      </a:lnTo>
                      <a:cubicBezTo>
                        <a:pt x="1493" y="2472"/>
                        <a:pt x="1529" y="2436"/>
                        <a:pt x="1529" y="2400"/>
                      </a:cubicBezTo>
                      <a:cubicBezTo>
                        <a:pt x="1529" y="2364"/>
                        <a:pt x="1493" y="2319"/>
                        <a:pt x="1457" y="2319"/>
                      </a:cubicBezTo>
                      <a:cubicBezTo>
                        <a:pt x="1385" y="2319"/>
                        <a:pt x="1349" y="2364"/>
                        <a:pt x="1349" y="2400"/>
                      </a:cubicBezTo>
                      <a:cubicBezTo>
                        <a:pt x="1349" y="2436"/>
                        <a:pt x="1385" y="2472"/>
                        <a:pt x="1421" y="2472"/>
                      </a:cubicBezTo>
                      <a:lnTo>
                        <a:pt x="1421" y="9509"/>
                      </a:lnTo>
                      <a:lnTo>
                        <a:pt x="783" y="8952"/>
                      </a:lnTo>
                      <a:lnTo>
                        <a:pt x="783" y="153"/>
                      </a:lnTo>
                      <a:cubicBezTo>
                        <a:pt x="819" y="117"/>
                        <a:pt x="854" y="117"/>
                        <a:pt x="854" y="72"/>
                      </a:cubicBezTo>
                      <a:cubicBezTo>
                        <a:pt x="854" y="36"/>
                        <a:pt x="819" y="0"/>
                        <a:pt x="7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20"/>
                <p:cNvSpPr/>
                <p:nvPr/>
              </p:nvSpPr>
              <p:spPr>
                <a:xfrm>
                  <a:off x="2667732" y="3471793"/>
                  <a:ext cx="135020" cy="1193580"/>
                </a:xfrm>
                <a:custGeom>
                  <a:rect b="b" l="l" r="r" t="t"/>
                  <a:pathLst>
                    <a:path extrusionOk="0" h="9627" w="1089">
                      <a:moveTo>
                        <a:pt x="1007" y="1"/>
                      </a:moveTo>
                      <a:cubicBezTo>
                        <a:pt x="971" y="1"/>
                        <a:pt x="935" y="1"/>
                        <a:pt x="935" y="73"/>
                      </a:cubicBezTo>
                      <a:cubicBezTo>
                        <a:pt x="935" y="73"/>
                        <a:pt x="935" y="109"/>
                        <a:pt x="971" y="109"/>
                      </a:cubicBezTo>
                      <a:lnTo>
                        <a:pt x="971" y="3407"/>
                      </a:lnTo>
                      <a:lnTo>
                        <a:pt x="1" y="4270"/>
                      </a:lnTo>
                      <a:lnTo>
                        <a:pt x="37" y="4306"/>
                      </a:lnTo>
                      <a:lnTo>
                        <a:pt x="1" y="4306"/>
                      </a:lnTo>
                      <a:lnTo>
                        <a:pt x="1" y="9626"/>
                      </a:lnTo>
                      <a:lnTo>
                        <a:pt x="73" y="9626"/>
                      </a:lnTo>
                      <a:lnTo>
                        <a:pt x="73" y="4306"/>
                      </a:lnTo>
                      <a:lnTo>
                        <a:pt x="1043" y="3407"/>
                      </a:lnTo>
                      <a:lnTo>
                        <a:pt x="1043" y="109"/>
                      </a:lnTo>
                      <a:cubicBezTo>
                        <a:pt x="1088" y="109"/>
                        <a:pt x="1088" y="73"/>
                        <a:pt x="1088" y="73"/>
                      </a:cubicBezTo>
                      <a:cubicBezTo>
                        <a:pt x="1088" y="1"/>
                        <a:pt x="1043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20"/>
                <p:cNvSpPr/>
                <p:nvPr/>
              </p:nvSpPr>
              <p:spPr>
                <a:xfrm>
                  <a:off x="4571025" y="4024507"/>
                  <a:ext cx="130432" cy="640866"/>
                </a:xfrm>
                <a:custGeom>
                  <a:rect b="b" l="l" r="r" t="t"/>
                  <a:pathLst>
                    <a:path extrusionOk="0" h="5169" w="1052">
                      <a:moveTo>
                        <a:pt x="971" y="1"/>
                      </a:moveTo>
                      <a:cubicBezTo>
                        <a:pt x="935" y="1"/>
                        <a:pt x="899" y="37"/>
                        <a:pt x="899" y="73"/>
                      </a:cubicBezTo>
                      <a:lnTo>
                        <a:pt x="0" y="935"/>
                      </a:lnTo>
                      <a:lnTo>
                        <a:pt x="0" y="5168"/>
                      </a:lnTo>
                      <a:lnTo>
                        <a:pt x="36" y="5168"/>
                      </a:lnTo>
                      <a:lnTo>
                        <a:pt x="36" y="935"/>
                      </a:lnTo>
                      <a:lnTo>
                        <a:pt x="935" y="108"/>
                      </a:lnTo>
                      <a:lnTo>
                        <a:pt x="971" y="144"/>
                      </a:lnTo>
                      <a:cubicBezTo>
                        <a:pt x="1016" y="144"/>
                        <a:pt x="1052" y="108"/>
                        <a:pt x="1052" y="73"/>
                      </a:cubicBezTo>
                      <a:cubicBezTo>
                        <a:pt x="1052" y="37"/>
                        <a:pt x="1016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20"/>
                <p:cNvSpPr/>
                <p:nvPr/>
              </p:nvSpPr>
              <p:spPr>
                <a:xfrm>
                  <a:off x="1947999" y="3949869"/>
                  <a:ext cx="180522" cy="715503"/>
                </a:xfrm>
                <a:custGeom>
                  <a:rect b="b" l="l" r="r" t="t"/>
                  <a:pathLst>
                    <a:path extrusionOk="0" h="5771" w="1456">
                      <a:moveTo>
                        <a:pt x="72" y="0"/>
                      </a:moveTo>
                      <a:cubicBezTo>
                        <a:pt x="36" y="0"/>
                        <a:pt x="0" y="36"/>
                        <a:pt x="0" y="72"/>
                      </a:cubicBezTo>
                      <a:cubicBezTo>
                        <a:pt x="0" y="117"/>
                        <a:pt x="0" y="117"/>
                        <a:pt x="36" y="117"/>
                      </a:cubicBezTo>
                      <a:lnTo>
                        <a:pt x="36" y="710"/>
                      </a:lnTo>
                      <a:lnTo>
                        <a:pt x="485" y="1124"/>
                      </a:lnTo>
                      <a:lnTo>
                        <a:pt x="485" y="4872"/>
                      </a:lnTo>
                      <a:lnTo>
                        <a:pt x="1420" y="5734"/>
                      </a:lnTo>
                      <a:lnTo>
                        <a:pt x="1420" y="5770"/>
                      </a:lnTo>
                      <a:lnTo>
                        <a:pt x="1456" y="5770"/>
                      </a:lnTo>
                      <a:lnTo>
                        <a:pt x="1456" y="5689"/>
                      </a:lnTo>
                      <a:lnTo>
                        <a:pt x="521" y="4872"/>
                      </a:lnTo>
                      <a:lnTo>
                        <a:pt x="521" y="1124"/>
                      </a:lnTo>
                      <a:lnTo>
                        <a:pt x="72" y="710"/>
                      </a:lnTo>
                      <a:lnTo>
                        <a:pt x="72" y="117"/>
                      </a:lnTo>
                      <a:cubicBezTo>
                        <a:pt x="108" y="117"/>
                        <a:pt x="153" y="117"/>
                        <a:pt x="153" y="72"/>
                      </a:cubicBezTo>
                      <a:cubicBezTo>
                        <a:pt x="153" y="36"/>
                        <a:pt x="108" y="0"/>
                        <a:pt x="7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20"/>
                <p:cNvSpPr/>
                <p:nvPr/>
              </p:nvSpPr>
              <p:spPr>
                <a:xfrm>
                  <a:off x="2054874" y="3248996"/>
                  <a:ext cx="129440" cy="1416376"/>
                </a:xfrm>
                <a:custGeom>
                  <a:rect b="b" l="l" r="r" t="t"/>
                  <a:pathLst>
                    <a:path extrusionOk="0" h="11424" w="1044">
                      <a:moveTo>
                        <a:pt x="73" y="1"/>
                      </a:moveTo>
                      <a:cubicBezTo>
                        <a:pt x="37" y="1"/>
                        <a:pt x="1" y="36"/>
                        <a:pt x="1" y="72"/>
                      </a:cubicBezTo>
                      <a:cubicBezTo>
                        <a:pt x="1" y="108"/>
                        <a:pt x="1" y="153"/>
                        <a:pt x="37" y="153"/>
                      </a:cubicBezTo>
                      <a:lnTo>
                        <a:pt x="37" y="10336"/>
                      </a:lnTo>
                      <a:lnTo>
                        <a:pt x="971" y="11163"/>
                      </a:lnTo>
                      <a:lnTo>
                        <a:pt x="971" y="11423"/>
                      </a:lnTo>
                      <a:lnTo>
                        <a:pt x="1043" y="11423"/>
                      </a:lnTo>
                      <a:lnTo>
                        <a:pt x="1043" y="11163"/>
                      </a:lnTo>
                      <a:lnTo>
                        <a:pt x="109" y="10300"/>
                      </a:lnTo>
                      <a:lnTo>
                        <a:pt x="109" y="153"/>
                      </a:lnTo>
                      <a:cubicBezTo>
                        <a:pt x="145" y="153"/>
                        <a:pt x="145" y="108"/>
                        <a:pt x="145" y="72"/>
                      </a:cubicBezTo>
                      <a:cubicBezTo>
                        <a:pt x="145" y="36"/>
                        <a:pt x="109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20"/>
                <p:cNvSpPr/>
                <p:nvPr/>
              </p:nvSpPr>
              <p:spPr>
                <a:xfrm>
                  <a:off x="1947999" y="4219531"/>
                  <a:ext cx="18970" cy="445841"/>
                </a:xfrm>
                <a:custGeom>
                  <a:rect b="b" l="l" r="r" t="t"/>
                  <a:pathLst>
                    <a:path extrusionOk="0" h="3596" w="153">
                      <a:moveTo>
                        <a:pt x="72" y="0"/>
                      </a:moveTo>
                      <a:cubicBezTo>
                        <a:pt x="36" y="0"/>
                        <a:pt x="0" y="36"/>
                        <a:pt x="0" y="72"/>
                      </a:cubicBezTo>
                      <a:cubicBezTo>
                        <a:pt x="0" y="108"/>
                        <a:pt x="0" y="108"/>
                        <a:pt x="36" y="144"/>
                      </a:cubicBezTo>
                      <a:lnTo>
                        <a:pt x="36" y="3595"/>
                      </a:lnTo>
                      <a:lnTo>
                        <a:pt x="72" y="3595"/>
                      </a:lnTo>
                      <a:lnTo>
                        <a:pt x="72" y="144"/>
                      </a:lnTo>
                      <a:cubicBezTo>
                        <a:pt x="108" y="108"/>
                        <a:pt x="153" y="108"/>
                        <a:pt x="153" y="72"/>
                      </a:cubicBezTo>
                      <a:cubicBezTo>
                        <a:pt x="153" y="36"/>
                        <a:pt x="108" y="0"/>
                        <a:pt x="7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20"/>
                <p:cNvSpPr/>
                <p:nvPr/>
              </p:nvSpPr>
              <p:spPr>
                <a:xfrm>
                  <a:off x="1887742" y="4391123"/>
                  <a:ext cx="17978" cy="274249"/>
                </a:xfrm>
                <a:custGeom>
                  <a:rect b="b" l="l" r="r" t="t"/>
                  <a:pathLst>
                    <a:path extrusionOk="0" h="2212" w="145">
                      <a:moveTo>
                        <a:pt x="73" y="0"/>
                      </a:moveTo>
                      <a:cubicBezTo>
                        <a:pt x="37" y="0"/>
                        <a:pt x="1" y="36"/>
                        <a:pt x="1" y="72"/>
                      </a:cubicBezTo>
                      <a:cubicBezTo>
                        <a:pt x="1" y="72"/>
                        <a:pt x="37" y="108"/>
                        <a:pt x="73" y="108"/>
                      </a:cubicBezTo>
                      <a:lnTo>
                        <a:pt x="73" y="2211"/>
                      </a:lnTo>
                      <a:lnTo>
                        <a:pt x="109" y="2211"/>
                      </a:lnTo>
                      <a:lnTo>
                        <a:pt x="109" y="108"/>
                      </a:lnTo>
                      <a:cubicBezTo>
                        <a:pt x="145" y="108"/>
                        <a:pt x="145" y="72"/>
                        <a:pt x="145" y="72"/>
                      </a:cubicBezTo>
                      <a:cubicBezTo>
                        <a:pt x="145" y="36"/>
                        <a:pt x="109" y="0"/>
                        <a:pt x="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20"/>
                <p:cNvSpPr/>
                <p:nvPr/>
              </p:nvSpPr>
              <p:spPr>
                <a:xfrm>
                  <a:off x="1576912" y="2859071"/>
                  <a:ext cx="380014" cy="1806301"/>
                </a:xfrm>
                <a:custGeom>
                  <a:rect b="b" l="l" r="r" t="t"/>
                  <a:pathLst>
                    <a:path extrusionOk="0" h="14569" w="3065">
                      <a:moveTo>
                        <a:pt x="2130" y="0"/>
                      </a:moveTo>
                      <a:cubicBezTo>
                        <a:pt x="2094" y="0"/>
                        <a:pt x="2058" y="36"/>
                        <a:pt x="2058" y="72"/>
                      </a:cubicBezTo>
                      <a:cubicBezTo>
                        <a:pt x="2058" y="108"/>
                        <a:pt x="2058" y="108"/>
                        <a:pt x="2094" y="153"/>
                      </a:cubicBezTo>
                      <a:lnTo>
                        <a:pt x="2094" y="3523"/>
                      </a:lnTo>
                      <a:lnTo>
                        <a:pt x="3029" y="4377"/>
                      </a:lnTo>
                      <a:lnTo>
                        <a:pt x="3029" y="7450"/>
                      </a:lnTo>
                      <a:lnTo>
                        <a:pt x="2166" y="8241"/>
                      </a:lnTo>
                      <a:lnTo>
                        <a:pt x="2166" y="6327"/>
                      </a:lnTo>
                      <a:cubicBezTo>
                        <a:pt x="2166" y="6327"/>
                        <a:pt x="2202" y="6291"/>
                        <a:pt x="2202" y="6255"/>
                      </a:cubicBezTo>
                      <a:cubicBezTo>
                        <a:pt x="2202" y="6219"/>
                        <a:pt x="2166" y="6174"/>
                        <a:pt x="2130" y="6174"/>
                      </a:cubicBezTo>
                      <a:cubicBezTo>
                        <a:pt x="2094" y="6174"/>
                        <a:pt x="2058" y="6219"/>
                        <a:pt x="2058" y="6255"/>
                      </a:cubicBezTo>
                      <a:cubicBezTo>
                        <a:pt x="2058" y="6291"/>
                        <a:pt x="2058" y="6327"/>
                        <a:pt x="2094" y="6327"/>
                      </a:cubicBezTo>
                      <a:lnTo>
                        <a:pt x="2094" y="11755"/>
                      </a:lnTo>
                      <a:lnTo>
                        <a:pt x="1609" y="11306"/>
                      </a:lnTo>
                      <a:lnTo>
                        <a:pt x="1609" y="2849"/>
                      </a:lnTo>
                      <a:cubicBezTo>
                        <a:pt x="1645" y="2849"/>
                        <a:pt x="1645" y="2804"/>
                        <a:pt x="1645" y="2768"/>
                      </a:cubicBezTo>
                      <a:cubicBezTo>
                        <a:pt x="1645" y="2732"/>
                        <a:pt x="1609" y="2696"/>
                        <a:pt x="1573" y="2696"/>
                      </a:cubicBezTo>
                      <a:cubicBezTo>
                        <a:pt x="1528" y="2696"/>
                        <a:pt x="1492" y="2732"/>
                        <a:pt x="1492" y="2768"/>
                      </a:cubicBezTo>
                      <a:cubicBezTo>
                        <a:pt x="1492" y="2804"/>
                        <a:pt x="1528" y="2849"/>
                        <a:pt x="1573" y="2849"/>
                      </a:cubicBezTo>
                      <a:lnTo>
                        <a:pt x="1573" y="11342"/>
                      </a:lnTo>
                      <a:lnTo>
                        <a:pt x="2094" y="11836"/>
                      </a:lnTo>
                      <a:lnTo>
                        <a:pt x="2094" y="13031"/>
                      </a:lnTo>
                      <a:lnTo>
                        <a:pt x="1007" y="12016"/>
                      </a:lnTo>
                      <a:lnTo>
                        <a:pt x="1007" y="8574"/>
                      </a:lnTo>
                      <a:lnTo>
                        <a:pt x="72" y="7747"/>
                      </a:lnTo>
                      <a:lnTo>
                        <a:pt x="72" y="4646"/>
                      </a:lnTo>
                      <a:lnTo>
                        <a:pt x="1007" y="3820"/>
                      </a:lnTo>
                      <a:lnTo>
                        <a:pt x="1007" y="413"/>
                      </a:lnTo>
                      <a:cubicBezTo>
                        <a:pt x="1043" y="413"/>
                        <a:pt x="1043" y="377"/>
                        <a:pt x="1043" y="377"/>
                      </a:cubicBezTo>
                      <a:cubicBezTo>
                        <a:pt x="1043" y="333"/>
                        <a:pt x="1007" y="297"/>
                        <a:pt x="971" y="297"/>
                      </a:cubicBezTo>
                      <a:cubicBezTo>
                        <a:pt x="935" y="297"/>
                        <a:pt x="899" y="333"/>
                        <a:pt x="899" y="377"/>
                      </a:cubicBezTo>
                      <a:cubicBezTo>
                        <a:pt x="899" y="377"/>
                        <a:pt x="899" y="413"/>
                        <a:pt x="935" y="413"/>
                      </a:cubicBezTo>
                      <a:lnTo>
                        <a:pt x="935" y="3784"/>
                      </a:lnTo>
                      <a:lnTo>
                        <a:pt x="0" y="4646"/>
                      </a:lnTo>
                      <a:lnTo>
                        <a:pt x="0" y="7747"/>
                      </a:lnTo>
                      <a:lnTo>
                        <a:pt x="935" y="8610"/>
                      </a:lnTo>
                      <a:lnTo>
                        <a:pt x="935" y="12061"/>
                      </a:lnTo>
                      <a:lnTo>
                        <a:pt x="2094" y="13103"/>
                      </a:lnTo>
                      <a:lnTo>
                        <a:pt x="2094" y="14568"/>
                      </a:lnTo>
                      <a:lnTo>
                        <a:pt x="2166" y="14568"/>
                      </a:lnTo>
                      <a:lnTo>
                        <a:pt x="2166" y="8313"/>
                      </a:lnTo>
                      <a:lnTo>
                        <a:pt x="3065" y="7450"/>
                      </a:lnTo>
                      <a:lnTo>
                        <a:pt x="3065" y="4341"/>
                      </a:lnTo>
                      <a:lnTo>
                        <a:pt x="2166" y="3478"/>
                      </a:lnTo>
                      <a:lnTo>
                        <a:pt x="2166" y="153"/>
                      </a:lnTo>
                      <a:cubicBezTo>
                        <a:pt x="2166" y="108"/>
                        <a:pt x="2202" y="108"/>
                        <a:pt x="2202" y="72"/>
                      </a:cubicBezTo>
                      <a:cubicBezTo>
                        <a:pt x="2202" y="36"/>
                        <a:pt x="2166" y="0"/>
                        <a:pt x="21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20"/>
                <p:cNvSpPr/>
                <p:nvPr/>
              </p:nvSpPr>
              <p:spPr>
                <a:xfrm>
                  <a:off x="1075392" y="3304664"/>
                  <a:ext cx="278718" cy="1360708"/>
                </a:xfrm>
                <a:custGeom>
                  <a:rect b="b" l="l" r="r" t="t"/>
                  <a:pathLst>
                    <a:path extrusionOk="0" h="10975" w="2248">
                      <a:moveTo>
                        <a:pt x="1574" y="1"/>
                      </a:moveTo>
                      <a:cubicBezTo>
                        <a:pt x="1529" y="1"/>
                        <a:pt x="1493" y="1"/>
                        <a:pt x="1493" y="37"/>
                      </a:cubicBezTo>
                      <a:lnTo>
                        <a:pt x="1493" y="73"/>
                      </a:lnTo>
                      <a:lnTo>
                        <a:pt x="594" y="936"/>
                      </a:lnTo>
                      <a:lnTo>
                        <a:pt x="594" y="8350"/>
                      </a:lnTo>
                      <a:lnTo>
                        <a:pt x="73" y="7901"/>
                      </a:lnTo>
                      <a:lnTo>
                        <a:pt x="73" y="5133"/>
                      </a:lnTo>
                      <a:cubicBezTo>
                        <a:pt x="109" y="5133"/>
                        <a:pt x="145" y="5097"/>
                        <a:pt x="145" y="5052"/>
                      </a:cubicBezTo>
                      <a:cubicBezTo>
                        <a:pt x="145" y="5016"/>
                        <a:pt x="109" y="5016"/>
                        <a:pt x="73" y="5016"/>
                      </a:cubicBezTo>
                      <a:cubicBezTo>
                        <a:pt x="37" y="5016"/>
                        <a:pt x="1" y="5016"/>
                        <a:pt x="1" y="5052"/>
                      </a:cubicBezTo>
                      <a:cubicBezTo>
                        <a:pt x="1" y="5097"/>
                        <a:pt x="1" y="5133"/>
                        <a:pt x="37" y="5133"/>
                      </a:cubicBezTo>
                      <a:lnTo>
                        <a:pt x="37" y="7937"/>
                      </a:lnTo>
                      <a:lnTo>
                        <a:pt x="2167" y="9887"/>
                      </a:lnTo>
                      <a:lnTo>
                        <a:pt x="2167" y="10974"/>
                      </a:lnTo>
                      <a:lnTo>
                        <a:pt x="2203" y="10974"/>
                      </a:lnTo>
                      <a:lnTo>
                        <a:pt x="2203" y="7523"/>
                      </a:lnTo>
                      <a:cubicBezTo>
                        <a:pt x="2248" y="7487"/>
                        <a:pt x="2248" y="7487"/>
                        <a:pt x="2248" y="7451"/>
                      </a:cubicBezTo>
                      <a:cubicBezTo>
                        <a:pt x="2248" y="7415"/>
                        <a:pt x="2203" y="7379"/>
                        <a:pt x="2167" y="7379"/>
                      </a:cubicBezTo>
                      <a:cubicBezTo>
                        <a:pt x="2131" y="7379"/>
                        <a:pt x="2095" y="7415"/>
                        <a:pt x="2095" y="7451"/>
                      </a:cubicBezTo>
                      <a:cubicBezTo>
                        <a:pt x="2095" y="7487"/>
                        <a:pt x="2131" y="7487"/>
                        <a:pt x="2167" y="7523"/>
                      </a:cubicBezTo>
                      <a:lnTo>
                        <a:pt x="2167" y="9249"/>
                      </a:lnTo>
                      <a:lnTo>
                        <a:pt x="1044" y="8242"/>
                      </a:lnTo>
                      <a:lnTo>
                        <a:pt x="1044" y="1277"/>
                      </a:lnTo>
                      <a:cubicBezTo>
                        <a:pt x="1079" y="1277"/>
                        <a:pt x="1079" y="1232"/>
                        <a:pt x="1079" y="1232"/>
                      </a:cubicBezTo>
                      <a:cubicBezTo>
                        <a:pt x="1079" y="1196"/>
                        <a:pt x="1044" y="1160"/>
                        <a:pt x="1008" y="1160"/>
                      </a:cubicBezTo>
                      <a:cubicBezTo>
                        <a:pt x="972" y="1160"/>
                        <a:pt x="936" y="1196"/>
                        <a:pt x="936" y="1232"/>
                      </a:cubicBezTo>
                      <a:lnTo>
                        <a:pt x="972" y="1277"/>
                      </a:lnTo>
                      <a:lnTo>
                        <a:pt x="972" y="8242"/>
                      </a:lnTo>
                      <a:lnTo>
                        <a:pt x="2167" y="9321"/>
                      </a:lnTo>
                      <a:lnTo>
                        <a:pt x="2167" y="9815"/>
                      </a:lnTo>
                      <a:lnTo>
                        <a:pt x="630" y="8422"/>
                      </a:lnTo>
                      <a:lnTo>
                        <a:pt x="630" y="936"/>
                      </a:lnTo>
                      <a:lnTo>
                        <a:pt x="1529" y="109"/>
                      </a:lnTo>
                      <a:lnTo>
                        <a:pt x="1574" y="109"/>
                      </a:lnTo>
                      <a:cubicBezTo>
                        <a:pt x="1610" y="109"/>
                        <a:pt x="1646" y="109"/>
                        <a:pt x="1646" y="37"/>
                      </a:cubicBezTo>
                      <a:cubicBezTo>
                        <a:pt x="1646" y="1"/>
                        <a:pt x="1610" y="1"/>
                        <a:pt x="157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20"/>
                <p:cNvSpPr/>
                <p:nvPr/>
              </p:nvSpPr>
              <p:spPr>
                <a:xfrm>
                  <a:off x="1395274" y="3930900"/>
                  <a:ext cx="19094" cy="734472"/>
                </a:xfrm>
                <a:custGeom>
                  <a:rect b="b" l="l" r="r" t="t"/>
                  <a:pathLst>
                    <a:path extrusionOk="0" h="5924" w="154">
                      <a:moveTo>
                        <a:pt x="72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72" y="5923"/>
                      </a:lnTo>
                      <a:lnTo>
                        <a:pt x="72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20"/>
                <p:cNvSpPr/>
                <p:nvPr/>
              </p:nvSpPr>
              <p:spPr>
                <a:xfrm>
                  <a:off x="2412570" y="4543745"/>
                  <a:ext cx="17978" cy="121627"/>
                </a:xfrm>
                <a:custGeom>
                  <a:rect b="b" l="l" r="r" t="t"/>
                  <a:pathLst>
                    <a:path extrusionOk="0" h="981" w="145">
                      <a:moveTo>
                        <a:pt x="73" y="1"/>
                      </a:moveTo>
                      <a:cubicBezTo>
                        <a:pt x="37" y="1"/>
                        <a:pt x="1" y="46"/>
                        <a:pt x="1" y="82"/>
                      </a:cubicBezTo>
                      <a:cubicBezTo>
                        <a:pt x="1" y="117"/>
                        <a:pt x="37" y="153"/>
                        <a:pt x="37" y="153"/>
                      </a:cubicBezTo>
                      <a:lnTo>
                        <a:pt x="37" y="980"/>
                      </a:lnTo>
                      <a:lnTo>
                        <a:pt x="109" y="980"/>
                      </a:lnTo>
                      <a:lnTo>
                        <a:pt x="109" y="153"/>
                      </a:lnTo>
                      <a:cubicBezTo>
                        <a:pt x="145" y="153"/>
                        <a:pt x="145" y="117"/>
                        <a:pt x="145" y="82"/>
                      </a:cubicBezTo>
                      <a:cubicBezTo>
                        <a:pt x="145" y="46"/>
                        <a:pt x="109" y="1"/>
                        <a:pt x="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20"/>
                <p:cNvSpPr/>
                <p:nvPr/>
              </p:nvSpPr>
              <p:spPr>
                <a:xfrm>
                  <a:off x="2245439" y="3276892"/>
                  <a:ext cx="116050" cy="1388480"/>
                </a:xfrm>
                <a:custGeom>
                  <a:rect b="b" l="l" r="r" t="t"/>
                  <a:pathLst>
                    <a:path extrusionOk="0" h="11199" w="936">
                      <a:moveTo>
                        <a:pt x="854" y="0"/>
                      </a:moveTo>
                      <a:cubicBezTo>
                        <a:pt x="818" y="0"/>
                        <a:pt x="783" y="36"/>
                        <a:pt x="783" y="72"/>
                      </a:cubicBezTo>
                      <a:lnTo>
                        <a:pt x="783" y="108"/>
                      </a:lnTo>
                      <a:lnTo>
                        <a:pt x="1" y="827"/>
                      </a:lnTo>
                      <a:lnTo>
                        <a:pt x="1" y="1348"/>
                      </a:lnTo>
                      <a:lnTo>
                        <a:pt x="854" y="2130"/>
                      </a:lnTo>
                      <a:lnTo>
                        <a:pt x="854" y="11198"/>
                      </a:lnTo>
                      <a:lnTo>
                        <a:pt x="899" y="11198"/>
                      </a:lnTo>
                      <a:lnTo>
                        <a:pt x="899" y="2094"/>
                      </a:lnTo>
                      <a:lnTo>
                        <a:pt x="73" y="1312"/>
                      </a:lnTo>
                      <a:lnTo>
                        <a:pt x="73" y="863"/>
                      </a:lnTo>
                      <a:lnTo>
                        <a:pt x="854" y="153"/>
                      </a:lnTo>
                      <a:cubicBezTo>
                        <a:pt x="899" y="153"/>
                        <a:pt x="935" y="108"/>
                        <a:pt x="935" y="72"/>
                      </a:cubicBezTo>
                      <a:cubicBezTo>
                        <a:pt x="935" y="36"/>
                        <a:pt x="899" y="0"/>
                        <a:pt x="8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20"/>
                <p:cNvSpPr/>
                <p:nvPr/>
              </p:nvSpPr>
              <p:spPr>
                <a:xfrm>
                  <a:off x="2156293" y="3444021"/>
                  <a:ext cx="130556" cy="1221352"/>
                </a:xfrm>
                <a:custGeom>
                  <a:rect b="b" l="l" r="r" t="t"/>
                  <a:pathLst>
                    <a:path extrusionOk="0" h="9851" w="1053">
                      <a:moveTo>
                        <a:pt x="82" y="0"/>
                      </a:moveTo>
                      <a:cubicBezTo>
                        <a:pt x="46" y="0"/>
                        <a:pt x="1" y="36"/>
                        <a:pt x="1" y="72"/>
                      </a:cubicBezTo>
                      <a:cubicBezTo>
                        <a:pt x="1" y="108"/>
                        <a:pt x="46" y="153"/>
                        <a:pt x="82" y="153"/>
                      </a:cubicBezTo>
                      <a:lnTo>
                        <a:pt x="117" y="153"/>
                      </a:lnTo>
                      <a:lnTo>
                        <a:pt x="1016" y="935"/>
                      </a:lnTo>
                      <a:lnTo>
                        <a:pt x="1016" y="9850"/>
                      </a:lnTo>
                      <a:lnTo>
                        <a:pt x="1052" y="9850"/>
                      </a:lnTo>
                      <a:lnTo>
                        <a:pt x="1052" y="935"/>
                      </a:lnTo>
                      <a:lnTo>
                        <a:pt x="153" y="108"/>
                      </a:lnTo>
                      <a:lnTo>
                        <a:pt x="153" y="72"/>
                      </a:lnTo>
                      <a:cubicBezTo>
                        <a:pt x="153" y="36"/>
                        <a:pt x="117" y="0"/>
                        <a:pt x="8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20"/>
                <p:cNvSpPr/>
                <p:nvPr/>
              </p:nvSpPr>
              <p:spPr>
                <a:xfrm>
                  <a:off x="3786572" y="3304664"/>
                  <a:ext cx="269667" cy="1360708"/>
                </a:xfrm>
                <a:custGeom>
                  <a:rect b="b" l="l" r="r" t="t"/>
                  <a:pathLst>
                    <a:path extrusionOk="0" h="10975" w="2175">
                      <a:moveTo>
                        <a:pt x="2094" y="1"/>
                      </a:moveTo>
                      <a:cubicBezTo>
                        <a:pt x="2058" y="1"/>
                        <a:pt x="2022" y="37"/>
                        <a:pt x="2022" y="73"/>
                      </a:cubicBezTo>
                      <a:cubicBezTo>
                        <a:pt x="2022" y="109"/>
                        <a:pt x="2022" y="109"/>
                        <a:pt x="2058" y="154"/>
                      </a:cubicBezTo>
                      <a:lnTo>
                        <a:pt x="2058" y="1457"/>
                      </a:lnTo>
                      <a:lnTo>
                        <a:pt x="1123" y="2320"/>
                      </a:lnTo>
                      <a:lnTo>
                        <a:pt x="1123" y="9923"/>
                      </a:lnTo>
                      <a:lnTo>
                        <a:pt x="0" y="10974"/>
                      </a:lnTo>
                      <a:lnTo>
                        <a:pt x="72" y="10974"/>
                      </a:lnTo>
                      <a:lnTo>
                        <a:pt x="1195" y="9923"/>
                      </a:lnTo>
                      <a:lnTo>
                        <a:pt x="1195" y="2320"/>
                      </a:lnTo>
                      <a:lnTo>
                        <a:pt x="2094" y="1457"/>
                      </a:lnTo>
                      <a:lnTo>
                        <a:pt x="2094" y="154"/>
                      </a:lnTo>
                      <a:cubicBezTo>
                        <a:pt x="2175" y="154"/>
                        <a:pt x="2175" y="109"/>
                        <a:pt x="2175" y="73"/>
                      </a:cubicBezTo>
                      <a:cubicBezTo>
                        <a:pt x="2175" y="37"/>
                        <a:pt x="2130" y="1"/>
                        <a:pt x="209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20"/>
                <p:cNvSpPr/>
                <p:nvPr/>
              </p:nvSpPr>
              <p:spPr>
                <a:xfrm>
                  <a:off x="2106204" y="2728642"/>
                  <a:ext cx="133780" cy="1936731"/>
                </a:xfrm>
                <a:custGeom>
                  <a:rect b="b" l="l" r="r" t="t"/>
                  <a:pathLst>
                    <a:path extrusionOk="0" h="15621" w="1079">
                      <a:moveTo>
                        <a:pt x="1007" y="1"/>
                      </a:moveTo>
                      <a:cubicBezTo>
                        <a:pt x="971" y="1"/>
                        <a:pt x="935" y="36"/>
                        <a:pt x="935" y="81"/>
                      </a:cubicBezTo>
                      <a:cubicBezTo>
                        <a:pt x="935" y="117"/>
                        <a:pt x="971" y="117"/>
                        <a:pt x="971" y="153"/>
                      </a:cubicBezTo>
                      <a:lnTo>
                        <a:pt x="971" y="3523"/>
                      </a:lnTo>
                      <a:lnTo>
                        <a:pt x="72" y="4350"/>
                      </a:lnTo>
                      <a:lnTo>
                        <a:pt x="72" y="12133"/>
                      </a:lnTo>
                      <a:lnTo>
                        <a:pt x="971" y="12996"/>
                      </a:lnTo>
                      <a:lnTo>
                        <a:pt x="971" y="15090"/>
                      </a:lnTo>
                      <a:lnTo>
                        <a:pt x="108" y="14308"/>
                      </a:lnTo>
                      <a:lnTo>
                        <a:pt x="108" y="13032"/>
                      </a:lnTo>
                      <a:cubicBezTo>
                        <a:pt x="144" y="13032"/>
                        <a:pt x="144" y="12996"/>
                        <a:pt x="144" y="12960"/>
                      </a:cubicBezTo>
                      <a:cubicBezTo>
                        <a:pt x="144" y="12924"/>
                        <a:pt x="144" y="12888"/>
                        <a:pt x="72" y="12888"/>
                      </a:cubicBezTo>
                      <a:cubicBezTo>
                        <a:pt x="36" y="12888"/>
                        <a:pt x="0" y="12924"/>
                        <a:pt x="0" y="12960"/>
                      </a:cubicBezTo>
                      <a:cubicBezTo>
                        <a:pt x="0" y="12996"/>
                        <a:pt x="36" y="13032"/>
                        <a:pt x="72" y="13032"/>
                      </a:cubicBezTo>
                      <a:lnTo>
                        <a:pt x="72" y="14308"/>
                      </a:lnTo>
                      <a:lnTo>
                        <a:pt x="971" y="15171"/>
                      </a:lnTo>
                      <a:lnTo>
                        <a:pt x="971" y="15620"/>
                      </a:lnTo>
                      <a:lnTo>
                        <a:pt x="1043" y="15620"/>
                      </a:lnTo>
                      <a:lnTo>
                        <a:pt x="1043" y="12996"/>
                      </a:lnTo>
                      <a:lnTo>
                        <a:pt x="108" y="12133"/>
                      </a:lnTo>
                      <a:lnTo>
                        <a:pt x="108" y="4386"/>
                      </a:lnTo>
                      <a:lnTo>
                        <a:pt x="1043" y="3523"/>
                      </a:lnTo>
                      <a:lnTo>
                        <a:pt x="1043" y="153"/>
                      </a:lnTo>
                      <a:cubicBezTo>
                        <a:pt x="1079" y="117"/>
                        <a:pt x="1079" y="117"/>
                        <a:pt x="1079" y="81"/>
                      </a:cubicBezTo>
                      <a:cubicBezTo>
                        <a:pt x="1079" y="36"/>
                        <a:pt x="1043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20"/>
                <p:cNvSpPr/>
                <p:nvPr/>
              </p:nvSpPr>
              <p:spPr>
                <a:xfrm>
                  <a:off x="4260071" y="2640614"/>
                  <a:ext cx="357821" cy="2024758"/>
                </a:xfrm>
                <a:custGeom>
                  <a:rect b="b" l="l" r="r" t="t"/>
                  <a:pathLst>
                    <a:path extrusionOk="0" h="16331" w="2886">
                      <a:moveTo>
                        <a:pt x="2805" y="1"/>
                      </a:moveTo>
                      <a:cubicBezTo>
                        <a:pt x="2769" y="1"/>
                        <a:pt x="2733" y="36"/>
                        <a:pt x="2733" y="72"/>
                      </a:cubicBezTo>
                      <a:cubicBezTo>
                        <a:pt x="2733" y="117"/>
                        <a:pt x="2769" y="153"/>
                        <a:pt x="2769" y="153"/>
                      </a:cubicBezTo>
                      <a:lnTo>
                        <a:pt x="2769" y="2814"/>
                      </a:lnTo>
                      <a:lnTo>
                        <a:pt x="2319" y="3218"/>
                      </a:lnTo>
                      <a:lnTo>
                        <a:pt x="2319" y="4872"/>
                      </a:lnTo>
                      <a:lnTo>
                        <a:pt x="1421" y="5734"/>
                      </a:lnTo>
                      <a:lnTo>
                        <a:pt x="1421" y="8610"/>
                      </a:lnTo>
                      <a:lnTo>
                        <a:pt x="899" y="8125"/>
                      </a:lnTo>
                      <a:lnTo>
                        <a:pt x="899" y="5168"/>
                      </a:lnTo>
                      <a:lnTo>
                        <a:pt x="935" y="5132"/>
                      </a:lnTo>
                      <a:cubicBezTo>
                        <a:pt x="935" y="5096"/>
                        <a:pt x="899" y="5060"/>
                        <a:pt x="863" y="5060"/>
                      </a:cubicBezTo>
                      <a:cubicBezTo>
                        <a:pt x="827" y="5060"/>
                        <a:pt x="782" y="5096"/>
                        <a:pt x="782" y="5132"/>
                      </a:cubicBezTo>
                      <a:cubicBezTo>
                        <a:pt x="782" y="5132"/>
                        <a:pt x="782" y="5168"/>
                        <a:pt x="827" y="5168"/>
                      </a:cubicBezTo>
                      <a:lnTo>
                        <a:pt x="827" y="6031"/>
                      </a:lnTo>
                      <a:lnTo>
                        <a:pt x="37" y="5321"/>
                      </a:lnTo>
                      <a:lnTo>
                        <a:pt x="37" y="4872"/>
                      </a:lnTo>
                      <a:lnTo>
                        <a:pt x="827" y="4117"/>
                      </a:lnTo>
                      <a:lnTo>
                        <a:pt x="863" y="4162"/>
                      </a:lnTo>
                      <a:cubicBezTo>
                        <a:pt x="899" y="4162"/>
                        <a:pt x="935" y="4117"/>
                        <a:pt x="935" y="4081"/>
                      </a:cubicBezTo>
                      <a:cubicBezTo>
                        <a:pt x="935" y="4045"/>
                        <a:pt x="899" y="4009"/>
                        <a:pt x="863" y="4009"/>
                      </a:cubicBezTo>
                      <a:cubicBezTo>
                        <a:pt x="827" y="4009"/>
                        <a:pt x="782" y="4045"/>
                        <a:pt x="782" y="4081"/>
                      </a:cubicBezTo>
                      <a:lnTo>
                        <a:pt x="1" y="4836"/>
                      </a:lnTo>
                      <a:lnTo>
                        <a:pt x="1" y="5357"/>
                      </a:lnTo>
                      <a:lnTo>
                        <a:pt x="827" y="6103"/>
                      </a:lnTo>
                      <a:lnTo>
                        <a:pt x="827" y="8125"/>
                      </a:lnTo>
                      <a:lnTo>
                        <a:pt x="1421" y="8691"/>
                      </a:lnTo>
                      <a:lnTo>
                        <a:pt x="1421" y="16330"/>
                      </a:lnTo>
                      <a:lnTo>
                        <a:pt x="1457" y="16330"/>
                      </a:lnTo>
                      <a:lnTo>
                        <a:pt x="1457" y="5734"/>
                      </a:lnTo>
                      <a:lnTo>
                        <a:pt x="2400" y="4872"/>
                      </a:lnTo>
                      <a:lnTo>
                        <a:pt x="2400" y="3263"/>
                      </a:lnTo>
                      <a:lnTo>
                        <a:pt x="2850" y="2849"/>
                      </a:lnTo>
                      <a:lnTo>
                        <a:pt x="2850" y="153"/>
                      </a:lnTo>
                      <a:cubicBezTo>
                        <a:pt x="2886" y="153"/>
                        <a:pt x="2886" y="117"/>
                        <a:pt x="2886" y="72"/>
                      </a:cubicBezTo>
                      <a:cubicBezTo>
                        <a:pt x="2886" y="36"/>
                        <a:pt x="2850" y="1"/>
                        <a:pt x="280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Google Shape;1158;p20"/>
                <p:cNvSpPr/>
                <p:nvPr/>
              </p:nvSpPr>
              <p:spPr>
                <a:xfrm>
                  <a:off x="4496262" y="3857378"/>
                  <a:ext cx="117166" cy="807994"/>
                </a:xfrm>
                <a:custGeom>
                  <a:rect b="b" l="l" r="r" t="t"/>
                  <a:pathLst>
                    <a:path extrusionOk="0" h="6517" w="945">
                      <a:moveTo>
                        <a:pt x="82" y="1"/>
                      </a:moveTo>
                      <a:cubicBezTo>
                        <a:pt x="46" y="1"/>
                        <a:pt x="1" y="36"/>
                        <a:pt x="1" y="72"/>
                      </a:cubicBezTo>
                      <a:cubicBezTo>
                        <a:pt x="1" y="108"/>
                        <a:pt x="46" y="144"/>
                        <a:pt x="82" y="144"/>
                      </a:cubicBezTo>
                      <a:lnTo>
                        <a:pt x="118" y="144"/>
                      </a:lnTo>
                      <a:lnTo>
                        <a:pt x="900" y="863"/>
                      </a:lnTo>
                      <a:lnTo>
                        <a:pt x="900" y="1313"/>
                      </a:lnTo>
                      <a:lnTo>
                        <a:pt x="118" y="2023"/>
                      </a:lnTo>
                      <a:lnTo>
                        <a:pt x="118" y="1160"/>
                      </a:lnTo>
                      <a:cubicBezTo>
                        <a:pt x="154" y="1160"/>
                        <a:pt x="154" y="1160"/>
                        <a:pt x="154" y="1124"/>
                      </a:cubicBezTo>
                      <a:cubicBezTo>
                        <a:pt x="154" y="1088"/>
                        <a:pt x="118" y="1043"/>
                        <a:pt x="82" y="1043"/>
                      </a:cubicBezTo>
                      <a:cubicBezTo>
                        <a:pt x="46" y="1043"/>
                        <a:pt x="1" y="1088"/>
                        <a:pt x="1" y="1124"/>
                      </a:cubicBezTo>
                      <a:cubicBezTo>
                        <a:pt x="1" y="1160"/>
                        <a:pt x="1" y="1160"/>
                        <a:pt x="46" y="1160"/>
                      </a:cubicBezTo>
                      <a:lnTo>
                        <a:pt x="46" y="6516"/>
                      </a:lnTo>
                      <a:lnTo>
                        <a:pt x="118" y="6516"/>
                      </a:lnTo>
                      <a:lnTo>
                        <a:pt x="118" y="2095"/>
                      </a:lnTo>
                      <a:lnTo>
                        <a:pt x="945" y="1349"/>
                      </a:lnTo>
                      <a:lnTo>
                        <a:pt x="945" y="818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20"/>
                <p:cNvSpPr/>
                <p:nvPr/>
              </p:nvSpPr>
              <p:spPr>
                <a:xfrm>
                  <a:off x="3214877" y="2728642"/>
                  <a:ext cx="134896" cy="1936731"/>
                </a:xfrm>
                <a:custGeom>
                  <a:rect b="b" l="l" r="r" t="t"/>
                  <a:pathLst>
                    <a:path extrusionOk="0" h="15621" w="1088">
                      <a:moveTo>
                        <a:pt x="81" y="1"/>
                      </a:moveTo>
                      <a:cubicBezTo>
                        <a:pt x="45" y="1"/>
                        <a:pt x="1" y="36"/>
                        <a:pt x="1" y="81"/>
                      </a:cubicBezTo>
                      <a:cubicBezTo>
                        <a:pt x="1" y="117"/>
                        <a:pt x="45" y="117"/>
                        <a:pt x="81" y="153"/>
                      </a:cubicBezTo>
                      <a:lnTo>
                        <a:pt x="81" y="3523"/>
                      </a:lnTo>
                      <a:lnTo>
                        <a:pt x="980" y="4386"/>
                      </a:lnTo>
                      <a:lnTo>
                        <a:pt x="980" y="12133"/>
                      </a:lnTo>
                      <a:lnTo>
                        <a:pt x="81" y="12996"/>
                      </a:lnTo>
                      <a:lnTo>
                        <a:pt x="81" y="15620"/>
                      </a:lnTo>
                      <a:lnTo>
                        <a:pt x="117" y="15620"/>
                      </a:lnTo>
                      <a:lnTo>
                        <a:pt x="117" y="15171"/>
                      </a:lnTo>
                      <a:lnTo>
                        <a:pt x="1052" y="14308"/>
                      </a:lnTo>
                      <a:lnTo>
                        <a:pt x="1052" y="13032"/>
                      </a:lnTo>
                      <a:cubicBezTo>
                        <a:pt x="1088" y="13032"/>
                        <a:pt x="1088" y="12996"/>
                        <a:pt x="1088" y="12960"/>
                      </a:cubicBezTo>
                      <a:cubicBezTo>
                        <a:pt x="1088" y="12924"/>
                        <a:pt x="1052" y="12888"/>
                        <a:pt x="1016" y="12888"/>
                      </a:cubicBezTo>
                      <a:cubicBezTo>
                        <a:pt x="980" y="12888"/>
                        <a:pt x="944" y="12924"/>
                        <a:pt x="944" y="12960"/>
                      </a:cubicBezTo>
                      <a:cubicBezTo>
                        <a:pt x="944" y="12996"/>
                        <a:pt x="980" y="13032"/>
                        <a:pt x="980" y="13032"/>
                      </a:cubicBezTo>
                      <a:lnTo>
                        <a:pt x="980" y="14308"/>
                      </a:lnTo>
                      <a:lnTo>
                        <a:pt x="117" y="15090"/>
                      </a:lnTo>
                      <a:lnTo>
                        <a:pt x="117" y="12996"/>
                      </a:lnTo>
                      <a:lnTo>
                        <a:pt x="1052" y="12133"/>
                      </a:lnTo>
                      <a:lnTo>
                        <a:pt x="1052" y="4350"/>
                      </a:lnTo>
                      <a:lnTo>
                        <a:pt x="117" y="3523"/>
                      </a:lnTo>
                      <a:lnTo>
                        <a:pt x="117" y="153"/>
                      </a:lnTo>
                      <a:cubicBezTo>
                        <a:pt x="153" y="117"/>
                        <a:pt x="189" y="117"/>
                        <a:pt x="189" y="81"/>
                      </a:cubicBezTo>
                      <a:cubicBezTo>
                        <a:pt x="189" y="36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20"/>
                <p:cNvSpPr/>
                <p:nvPr/>
              </p:nvSpPr>
              <p:spPr>
                <a:xfrm>
                  <a:off x="1399737" y="3304664"/>
                  <a:ext cx="274255" cy="1360708"/>
                </a:xfrm>
                <a:custGeom>
                  <a:rect b="b" l="l" r="r" t="t"/>
                  <a:pathLst>
                    <a:path extrusionOk="0" h="10975" w="2212">
                      <a:moveTo>
                        <a:pt x="81" y="1"/>
                      </a:moveTo>
                      <a:cubicBezTo>
                        <a:pt x="36" y="1"/>
                        <a:pt x="0" y="37"/>
                        <a:pt x="0" y="73"/>
                      </a:cubicBezTo>
                      <a:cubicBezTo>
                        <a:pt x="0" y="109"/>
                        <a:pt x="36" y="154"/>
                        <a:pt x="81" y="154"/>
                      </a:cubicBezTo>
                      <a:lnTo>
                        <a:pt x="81" y="1457"/>
                      </a:lnTo>
                      <a:lnTo>
                        <a:pt x="1016" y="2320"/>
                      </a:lnTo>
                      <a:lnTo>
                        <a:pt x="1016" y="9923"/>
                      </a:lnTo>
                      <a:lnTo>
                        <a:pt x="2139" y="10974"/>
                      </a:lnTo>
                      <a:lnTo>
                        <a:pt x="2211" y="10974"/>
                      </a:lnTo>
                      <a:lnTo>
                        <a:pt x="1052" y="9923"/>
                      </a:lnTo>
                      <a:lnTo>
                        <a:pt x="1052" y="2320"/>
                      </a:lnTo>
                      <a:lnTo>
                        <a:pt x="153" y="1457"/>
                      </a:lnTo>
                      <a:lnTo>
                        <a:pt x="153" y="154"/>
                      </a:lnTo>
                      <a:lnTo>
                        <a:pt x="153" y="73"/>
                      </a:lnTo>
                      <a:cubicBezTo>
                        <a:pt x="153" y="37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20"/>
                <p:cNvSpPr/>
                <p:nvPr/>
              </p:nvSpPr>
              <p:spPr>
                <a:xfrm>
                  <a:off x="4101866" y="3304664"/>
                  <a:ext cx="283182" cy="1360708"/>
                </a:xfrm>
                <a:custGeom>
                  <a:rect b="b" l="l" r="r" t="t"/>
                  <a:pathLst>
                    <a:path extrusionOk="0" h="10975" w="2284">
                      <a:moveTo>
                        <a:pt x="710" y="1"/>
                      </a:moveTo>
                      <a:cubicBezTo>
                        <a:pt x="638" y="1"/>
                        <a:pt x="638" y="1"/>
                        <a:pt x="638" y="37"/>
                      </a:cubicBezTo>
                      <a:cubicBezTo>
                        <a:pt x="638" y="109"/>
                        <a:pt x="638" y="109"/>
                        <a:pt x="710" y="109"/>
                      </a:cubicBezTo>
                      <a:lnTo>
                        <a:pt x="755" y="109"/>
                      </a:lnTo>
                      <a:lnTo>
                        <a:pt x="1609" y="936"/>
                      </a:lnTo>
                      <a:lnTo>
                        <a:pt x="1609" y="8422"/>
                      </a:lnTo>
                      <a:lnTo>
                        <a:pt x="117" y="9815"/>
                      </a:lnTo>
                      <a:lnTo>
                        <a:pt x="117" y="9321"/>
                      </a:lnTo>
                      <a:lnTo>
                        <a:pt x="1277" y="8242"/>
                      </a:lnTo>
                      <a:lnTo>
                        <a:pt x="1277" y="1277"/>
                      </a:lnTo>
                      <a:cubicBezTo>
                        <a:pt x="1313" y="1277"/>
                        <a:pt x="1348" y="1232"/>
                        <a:pt x="1348" y="1232"/>
                      </a:cubicBezTo>
                      <a:cubicBezTo>
                        <a:pt x="1348" y="1196"/>
                        <a:pt x="1313" y="1160"/>
                        <a:pt x="1277" y="1160"/>
                      </a:cubicBezTo>
                      <a:cubicBezTo>
                        <a:pt x="1205" y="1160"/>
                        <a:pt x="1160" y="1196"/>
                        <a:pt x="1160" y="1232"/>
                      </a:cubicBezTo>
                      <a:cubicBezTo>
                        <a:pt x="1160" y="1232"/>
                        <a:pt x="1205" y="1277"/>
                        <a:pt x="1241" y="1277"/>
                      </a:cubicBezTo>
                      <a:lnTo>
                        <a:pt x="1241" y="8242"/>
                      </a:lnTo>
                      <a:lnTo>
                        <a:pt x="117" y="9249"/>
                      </a:lnTo>
                      <a:lnTo>
                        <a:pt x="117" y="7523"/>
                      </a:lnTo>
                      <a:cubicBezTo>
                        <a:pt x="153" y="7487"/>
                        <a:pt x="153" y="7487"/>
                        <a:pt x="153" y="7451"/>
                      </a:cubicBezTo>
                      <a:cubicBezTo>
                        <a:pt x="153" y="7415"/>
                        <a:pt x="153" y="7379"/>
                        <a:pt x="81" y="7379"/>
                      </a:cubicBezTo>
                      <a:cubicBezTo>
                        <a:pt x="36" y="7379"/>
                        <a:pt x="0" y="7415"/>
                        <a:pt x="0" y="7451"/>
                      </a:cubicBezTo>
                      <a:cubicBezTo>
                        <a:pt x="0" y="7487"/>
                        <a:pt x="36" y="7487"/>
                        <a:pt x="81" y="7523"/>
                      </a:cubicBezTo>
                      <a:lnTo>
                        <a:pt x="81" y="10974"/>
                      </a:lnTo>
                      <a:lnTo>
                        <a:pt x="117" y="10974"/>
                      </a:lnTo>
                      <a:lnTo>
                        <a:pt x="117" y="9887"/>
                      </a:lnTo>
                      <a:lnTo>
                        <a:pt x="2247" y="7937"/>
                      </a:lnTo>
                      <a:lnTo>
                        <a:pt x="2247" y="5133"/>
                      </a:lnTo>
                      <a:cubicBezTo>
                        <a:pt x="2247" y="5133"/>
                        <a:pt x="2283" y="5097"/>
                        <a:pt x="2283" y="5052"/>
                      </a:cubicBezTo>
                      <a:cubicBezTo>
                        <a:pt x="2283" y="5016"/>
                        <a:pt x="2247" y="5016"/>
                        <a:pt x="2211" y="5016"/>
                      </a:cubicBezTo>
                      <a:cubicBezTo>
                        <a:pt x="2175" y="5016"/>
                        <a:pt x="2139" y="5016"/>
                        <a:pt x="2139" y="5052"/>
                      </a:cubicBezTo>
                      <a:cubicBezTo>
                        <a:pt x="2139" y="5097"/>
                        <a:pt x="2139" y="5133"/>
                        <a:pt x="2175" y="5133"/>
                      </a:cubicBezTo>
                      <a:lnTo>
                        <a:pt x="2175" y="7901"/>
                      </a:lnTo>
                      <a:lnTo>
                        <a:pt x="1690" y="8350"/>
                      </a:lnTo>
                      <a:lnTo>
                        <a:pt x="1690" y="936"/>
                      </a:lnTo>
                      <a:lnTo>
                        <a:pt x="791" y="73"/>
                      </a:lnTo>
                      <a:lnTo>
                        <a:pt x="791" y="37"/>
                      </a:lnTo>
                      <a:cubicBezTo>
                        <a:pt x="791" y="1"/>
                        <a:pt x="755" y="1"/>
                        <a:pt x="71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20"/>
                <p:cNvSpPr/>
                <p:nvPr/>
              </p:nvSpPr>
              <p:spPr>
                <a:xfrm>
                  <a:off x="4046197" y="3930900"/>
                  <a:ext cx="18970" cy="734472"/>
                </a:xfrm>
                <a:custGeom>
                  <a:rect b="b" l="l" r="r" t="t"/>
                  <a:pathLst>
                    <a:path extrusionOk="0" h="5924" w="153">
                      <a:moveTo>
                        <a:pt x="81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117" y="5923"/>
                      </a:lnTo>
                      <a:lnTo>
                        <a:pt x="117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20"/>
                <p:cNvSpPr/>
                <p:nvPr/>
              </p:nvSpPr>
              <p:spPr>
                <a:xfrm>
                  <a:off x="2788121" y="3109764"/>
                  <a:ext cx="134896" cy="1555608"/>
                </a:xfrm>
                <a:custGeom>
                  <a:rect b="b" l="l" r="r" t="t"/>
                  <a:pathLst>
                    <a:path extrusionOk="0" h="12547" w="1088">
                      <a:moveTo>
                        <a:pt x="1016" y="0"/>
                      </a:moveTo>
                      <a:cubicBezTo>
                        <a:pt x="971" y="0"/>
                        <a:pt x="935" y="36"/>
                        <a:pt x="935" y="72"/>
                      </a:cubicBezTo>
                      <a:cubicBezTo>
                        <a:pt x="935" y="108"/>
                        <a:pt x="935" y="153"/>
                        <a:pt x="971" y="153"/>
                      </a:cubicBezTo>
                      <a:lnTo>
                        <a:pt x="971" y="6669"/>
                      </a:lnTo>
                      <a:lnTo>
                        <a:pt x="0" y="7567"/>
                      </a:lnTo>
                      <a:lnTo>
                        <a:pt x="0" y="12546"/>
                      </a:lnTo>
                      <a:lnTo>
                        <a:pt x="72" y="12546"/>
                      </a:lnTo>
                      <a:lnTo>
                        <a:pt x="72" y="7603"/>
                      </a:lnTo>
                      <a:lnTo>
                        <a:pt x="1052" y="6705"/>
                      </a:lnTo>
                      <a:lnTo>
                        <a:pt x="1052" y="153"/>
                      </a:lnTo>
                      <a:cubicBezTo>
                        <a:pt x="1088" y="153"/>
                        <a:pt x="1088" y="108"/>
                        <a:pt x="1088" y="72"/>
                      </a:cubicBezTo>
                      <a:cubicBezTo>
                        <a:pt x="1088" y="36"/>
                        <a:pt x="1052" y="0"/>
                        <a:pt x="101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20"/>
                <p:cNvSpPr/>
                <p:nvPr/>
              </p:nvSpPr>
              <p:spPr>
                <a:xfrm>
                  <a:off x="1348407" y="2812206"/>
                  <a:ext cx="269791" cy="1853166"/>
                </a:xfrm>
                <a:custGeom>
                  <a:rect b="b" l="l" r="r" t="t"/>
                  <a:pathLst>
                    <a:path extrusionOk="0" h="14947" w="2176">
                      <a:moveTo>
                        <a:pt x="82" y="1"/>
                      </a:moveTo>
                      <a:cubicBezTo>
                        <a:pt x="46" y="1"/>
                        <a:pt x="1" y="37"/>
                        <a:pt x="1" y="81"/>
                      </a:cubicBezTo>
                      <a:cubicBezTo>
                        <a:pt x="1" y="117"/>
                        <a:pt x="1" y="153"/>
                        <a:pt x="46" y="153"/>
                      </a:cubicBezTo>
                      <a:lnTo>
                        <a:pt x="46" y="5653"/>
                      </a:lnTo>
                      <a:lnTo>
                        <a:pt x="980" y="6480"/>
                      </a:lnTo>
                      <a:lnTo>
                        <a:pt x="980" y="13895"/>
                      </a:lnTo>
                      <a:lnTo>
                        <a:pt x="2104" y="14946"/>
                      </a:lnTo>
                      <a:lnTo>
                        <a:pt x="2176" y="14946"/>
                      </a:lnTo>
                      <a:lnTo>
                        <a:pt x="1052" y="13859"/>
                      </a:lnTo>
                      <a:lnTo>
                        <a:pt x="1052" y="6480"/>
                      </a:lnTo>
                      <a:lnTo>
                        <a:pt x="118" y="5618"/>
                      </a:lnTo>
                      <a:lnTo>
                        <a:pt x="118" y="153"/>
                      </a:lnTo>
                      <a:cubicBezTo>
                        <a:pt x="154" y="153"/>
                        <a:pt x="154" y="117"/>
                        <a:pt x="154" y="81"/>
                      </a:cubicBezTo>
                      <a:cubicBezTo>
                        <a:pt x="154" y="37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20"/>
                <p:cNvSpPr/>
                <p:nvPr/>
              </p:nvSpPr>
              <p:spPr>
                <a:xfrm>
                  <a:off x="4617768" y="3309128"/>
                  <a:ext cx="129440" cy="1356245"/>
                </a:xfrm>
                <a:custGeom>
                  <a:rect b="b" l="l" r="r" t="t"/>
                  <a:pathLst>
                    <a:path extrusionOk="0" h="10939" w="1044">
                      <a:moveTo>
                        <a:pt x="72" y="1"/>
                      </a:moveTo>
                      <a:cubicBezTo>
                        <a:pt x="36" y="1"/>
                        <a:pt x="1" y="37"/>
                        <a:pt x="1" y="73"/>
                      </a:cubicBezTo>
                      <a:cubicBezTo>
                        <a:pt x="1" y="118"/>
                        <a:pt x="36" y="118"/>
                        <a:pt x="36" y="154"/>
                      </a:cubicBezTo>
                      <a:lnTo>
                        <a:pt x="36" y="3524"/>
                      </a:lnTo>
                      <a:lnTo>
                        <a:pt x="971" y="4387"/>
                      </a:lnTo>
                      <a:lnTo>
                        <a:pt x="971" y="7451"/>
                      </a:lnTo>
                      <a:lnTo>
                        <a:pt x="36" y="8314"/>
                      </a:lnTo>
                      <a:lnTo>
                        <a:pt x="36" y="10938"/>
                      </a:lnTo>
                      <a:lnTo>
                        <a:pt x="108" y="10938"/>
                      </a:lnTo>
                      <a:lnTo>
                        <a:pt x="108" y="8314"/>
                      </a:lnTo>
                      <a:lnTo>
                        <a:pt x="1043" y="7451"/>
                      </a:lnTo>
                      <a:lnTo>
                        <a:pt x="1043" y="4342"/>
                      </a:lnTo>
                      <a:lnTo>
                        <a:pt x="108" y="3488"/>
                      </a:lnTo>
                      <a:lnTo>
                        <a:pt x="108" y="154"/>
                      </a:lnTo>
                      <a:cubicBezTo>
                        <a:pt x="144" y="118"/>
                        <a:pt x="144" y="118"/>
                        <a:pt x="144" y="73"/>
                      </a:cubicBezTo>
                      <a:cubicBezTo>
                        <a:pt x="144" y="37"/>
                        <a:pt x="108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20"/>
                <p:cNvSpPr/>
                <p:nvPr/>
              </p:nvSpPr>
              <p:spPr>
                <a:xfrm>
                  <a:off x="5323862" y="3444021"/>
                  <a:ext cx="134896" cy="1221352"/>
                </a:xfrm>
                <a:custGeom>
                  <a:rect b="b" l="l" r="r" t="t"/>
                  <a:pathLst>
                    <a:path extrusionOk="0" h="9851" w="1088">
                      <a:moveTo>
                        <a:pt x="1007" y="0"/>
                      </a:moveTo>
                      <a:cubicBezTo>
                        <a:pt x="935" y="0"/>
                        <a:pt x="899" y="36"/>
                        <a:pt x="899" y="72"/>
                      </a:cubicBezTo>
                      <a:lnTo>
                        <a:pt x="935" y="108"/>
                      </a:lnTo>
                      <a:lnTo>
                        <a:pt x="0" y="935"/>
                      </a:lnTo>
                      <a:lnTo>
                        <a:pt x="0" y="9850"/>
                      </a:lnTo>
                      <a:lnTo>
                        <a:pt x="72" y="9850"/>
                      </a:lnTo>
                      <a:lnTo>
                        <a:pt x="72" y="935"/>
                      </a:lnTo>
                      <a:lnTo>
                        <a:pt x="971" y="153"/>
                      </a:lnTo>
                      <a:lnTo>
                        <a:pt x="1007" y="153"/>
                      </a:lnTo>
                      <a:cubicBezTo>
                        <a:pt x="1043" y="153"/>
                        <a:pt x="1088" y="108"/>
                        <a:pt x="1088" y="72"/>
                      </a:cubicBezTo>
                      <a:cubicBezTo>
                        <a:pt x="1088" y="36"/>
                        <a:pt x="1043" y="0"/>
                        <a:pt x="100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20"/>
                <p:cNvSpPr/>
                <p:nvPr/>
              </p:nvSpPr>
              <p:spPr>
                <a:xfrm>
                  <a:off x="5249099" y="3276892"/>
                  <a:ext cx="116050" cy="1388480"/>
                </a:xfrm>
                <a:custGeom>
                  <a:rect b="b" l="l" r="r" t="t"/>
                  <a:pathLst>
                    <a:path extrusionOk="0" h="11199" w="936">
                      <a:moveTo>
                        <a:pt x="73" y="0"/>
                      </a:moveTo>
                      <a:cubicBezTo>
                        <a:pt x="37" y="0"/>
                        <a:pt x="1" y="36"/>
                        <a:pt x="1" y="72"/>
                      </a:cubicBezTo>
                      <a:cubicBezTo>
                        <a:pt x="1" y="108"/>
                        <a:pt x="37" y="153"/>
                        <a:pt x="73" y="153"/>
                      </a:cubicBezTo>
                      <a:lnTo>
                        <a:pt x="118" y="153"/>
                      </a:lnTo>
                      <a:lnTo>
                        <a:pt x="900" y="863"/>
                      </a:lnTo>
                      <a:lnTo>
                        <a:pt x="900" y="1312"/>
                      </a:lnTo>
                      <a:lnTo>
                        <a:pt x="73" y="2094"/>
                      </a:lnTo>
                      <a:lnTo>
                        <a:pt x="73" y="11198"/>
                      </a:lnTo>
                      <a:lnTo>
                        <a:pt x="118" y="11198"/>
                      </a:lnTo>
                      <a:lnTo>
                        <a:pt x="118" y="2130"/>
                      </a:lnTo>
                      <a:lnTo>
                        <a:pt x="936" y="1348"/>
                      </a:lnTo>
                      <a:lnTo>
                        <a:pt x="936" y="827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0"/>
                        <a:pt x="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20"/>
                <p:cNvSpPr/>
                <p:nvPr/>
              </p:nvSpPr>
              <p:spPr>
                <a:xfrm>
                  <a:off x="5002865" y="3230027"/>
                  <a:ext cx="135020" cy="1435345"/>
                </a:xfrm>
                <a:custGeom>
                  <a:rect b="b" l="l" r="r" t="t"/>
                  <a:pathLst>
                    <a:path extrusionOk="0" h="11577" w="1089">
                      <a:moveTo>
                        <a:pt x="1016" y="1"/>
                      </a:moveTo>
                      <a:cubicBezTo>
                        <a:pt x="980" y="1"/>
                        <a:pt x="935" y="37"/>
                        <a:pt x="935" y="82"/>
                      </a:cubicBezTo>
                      <a:cubicBezTo>
                        <a:pt x="935" y="118"/>
                        <a:pt x="935" y="154"/>
                        <a:pt x="980" y="154"/>
                      </a:cubicBezTo>
                      <a:lnTo>
                        <a:pt x="980" y="5878"/>
                      </a:lnTo>
                      <a:lnTo>
                        <a:pt x="1" y="6777"/>
                      </a:lnTo>
                      <a:lnTo>
                        <a:pt x="1" y="11576"/>
                      </a:lnTo>
                      <a:lnTo>
                        <a:pt x="82" y="11576"/>
                      </a:lnTo>
                      <a:lnTo>
                        <a:pt x="82" y="6822"/>
                      </a:lnTo>
                      <a:lnTo>
                        <a:pt x="1052" y="5923"/>
                      </a:lnTo>
                      <a:lnTo>
                        <a:pt x="1052" y="154"/>
                      </a:lnTo>
                      <a:cubicBezTo>
                        <a:pt x="1088" y="154"/>
                        <a:pt x="1088" y="118"/>
                        <a:pt x="1088" y="82"/>
                      </a:cubicBezTo>
                      <a:cubicBezTo>
                        <a:pt x="1088" y="37"/>
                        <a:pt x="1052" y="1"/>
                        <a:pt x="101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20"/>
                <p:cNvSpPr/>
                <p:nvPr/>
              </p:nvSpPr>
              <p:spPr>
                <a:xfrm>
                  <a:off x="5114328" y="4391123"/>
                  <a:ext cx="111586" cy="274249"/>
                </a:xfrm>
                <a:custGeom>
                  <a:rect b="b" l="l" r="r" t="t"/>
                  <a:pathLst>
                    <a:path extrusionOk="0" h="2212" w="900">
                      <a:moveTo>
                        <a:pt x="81" y="0"/>
                      </a:moveTo>
                      <a:cubicBezTo>
                        <a:pt x="36" y="0"/>
                        <a:pt x="0" y="36"/>
                        <a:pt x="0" y="72"/>
                      </a:cubicBezTo>
                      <a:cubicBezTo>
                        <a:pt x="0" y="108"/>
                        <a:pt x="36" y="153"/>
                        <a:pt x="81" y="153"/>
                      </a:cubicBezTo>
                      <a:lnTo>
                        <a:pt x="81" y="1537"/>
                      </a:lnTo>
                      <a:lnTo>
                        <a:pt x="791" y="2211"/>
                      </a:lnTo>
                      <a:lnTo>
                        <a:pt x="899" y="2211"/>
                      </a:lnTo>
                      <a:lnTo>
                        <a:pt x="153" y="1501"/>
                      </a:lnTo>
                      <a:lnTo>
                        <a:pt x="153" y="108"/>
                      </a:lnTo>
                      <a:lnTo>
                        <a:pt x="153" y="72"/>
                      </a:lnTo>
                      <a:cubicBezTo>
                        <a:pt x="153" y="36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20"/>
                <p:cNvSpPr/>
                <p:nvPr/>
              </p:nvSpPr>
              <p:spPr>
                <a:xfrm>
                  <a:off x="5648083" y="4219531"/>
                  <a:ext cx="19094" cy="445841"/>
                </a:xfrm>
                <a:custGeom>
                  <a:rect b="b" l="l" r="r" t="t"/>
                  <a:pathLst>
                    <a:path extrusionOk="0" h="3596" w="154">
                      <a:moveTo>
                        <a:pt x="81" y="0"/>
                      </a:moveTo>
                      <a:cubicBezTo>
                        <a:pt x="45" y="0"/>
                        <a:pt x="0" y="36"/>
                        <a:pt x="0" y="72"/>
                      </a:cubicBezTo>
                      <a:cubicBezTo>
                        <a:pt x="0" y="108"/>
                        <a:pt x="0" y="108"/>
                        <a:pt x="45" y="144"/>
                      </a:cubicBezTo>
                      <a:lnTo>
                        <a:pt x="45" y="3595"/>
                      </a:lnTo>
                      <a:lnTo>
                        <a:pt x="117" y="3595"/>
                      </a:lnTo>
                      <a:lnTo>
                        <a:pt x="117" y="144"/>
                      </a:lnTo>
                      <a:cubicBezTo>
                        <a:pt x="117" y="108"/>
                        <a:pt x="153" y="108"/>
                        <a:pt x="153" y="72"/>
                      </a:cubicBezTo>
                      <a:cubicBezTo>
                        <a:pt x="153" y="36"/>
                        <a:pt x="117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20"/>
                <p:cNvSpPr/>
                <p:nvPr/>
              </p:nvSpPr>
              <p:spPr>
                <a:xfrm>
                  <a:off x="5992389" y="2812206"/>
                  <a:ext cx="274255" cy="1853166"/>
                </a:xfrm>
                <a:custGeom>
                  <a:rect b="b" l="l" r="r" t="t"/>
                  <a:pathLst>
                    <a:path extrusionOk="0" h="14947" w="2212">
                      <a:moveTo>
                        <a:pt x="2130" y="1"/>
                      </a:moveTo>
                      <a:cubicBezTo>
                        <a:pt x="2058" y="1"/>
                        <a:pt x="2023" y="37"/>
                        <a:pt x="2023" y="81"/>
                      </a:cubicBezTo>
                      <a:cubicBezTo>
                        <a:pt x="2023" y="117"/>
                        <a:pt x="2058" y="153"/>
                        <a:pt x="2094" y="153"/>
                      </a:cubicBezTo>
                      <a:lnTo>
                        <a:pt x="2094" y="5618"/>
                      </a:lnTo>
                      <a:lnTo>
                        <a:pt x="1160" y="6480"/>
                      </a:lnTo>
                      <a:lnTo>
                        <a:pt x="1160" y="13859"/>
                      </a:lnTo>
                      <a:lnTo>
                        <a:pt x="0" y="14946"/>
                      </a:lnTo>
                      <a:lnTo>
                        <a:pt x="72" y="14946"/>
                      </a:lnTo>
                      <a:lnTo>
                        <a:pt x="1232" y="13895"/>
                      </a:lnTo>
                      <a:lnTo>
                        <a:pt x="1232" y="6480"/>
                      </a:lnTo>
                      <a:lnTo>
                        <a:pt x="2130" y="5653"/>
                      </a:lnTo>
                      <a:lnTo>
                        <a:pt x="2130" y="153"/>
                      </a:lnTo>
                      <a:cubicBezTo>
                        <a:pt x="2166" y="153"/>
                        <a:pt x="2211" y="117"/>
                        <a:pt x="2211" y="81"/>
                      </a:cubicBezTo>
                      <a:cubicBezTo>
                        <a:pt x="2211" y="37"/>
                        <a:pt x="2166" y="1"/>
                        <a:pt x="21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20"/>
                <p:cNvSpPr/>
                <p:nvPr/>
              </p:nvSpPr>
              <p:spPr>
                <a:xfrm>
                  <a:off x="5653662" y="2859071"/>
                  <a:ext cx="380014" cy="1806301"/>
                </a:xfrm>
                <a:custGeom>
                  <a:rect b="b" l="l" r="r" t="t"/>
                  <a:pathLst>
                    <a:path extrusionOk="0" h="14569" w="3065">
                      <a:moveTo>
                        <a:pt x="971" y="0"/>
                      </a:moveTo>
                      <a:cubicBezTo>
                        <a:pt x="935" y="0"/>
                        <a:pt x="899" y="36"/>
                        <a:pt x="899" y="72"/>
                      </a:cubicBezTo>
                      <a:cubicBezTo>
                        <a:pt x="899" y="108"/>
                        <a:pt x="899" y="108"/>
                        <a:pt x="935" y="153"/>
                      </a:cubicBezTo>
                      <a:lnTo>
                        <a:pt x="935" y="3478"/>
                      </a:lnTo>
                      <a:lnTo>
                        <a:pt x="0" y="4341"/>
                      </a:lnTo>
                      <a:lnTo>
                        <a:pt x="0" y="7450"/>
                      </a:lnTo>
                      <a:lnTo>
                        <a:pt x="935" y="8313"/>
                      </a:lnTo>
                      <a:lnTo>
                        <a:pt x="935" y="14568"/>
                      </a:lnTo>
                      <a:lnTo>
                        <a:pt x="971" y="14568"/>
                      </a:lnTo>
                      <a:lnTo>
                        <a:pt x="971" y="13103"/>
                      </a:lnTo>
                      <a:lnTo>
                        <a:pt x="2130" y="12061"/>
                      </a:lnTo>
                      <a:lnTo>
                        <a:pt x="2130" y="8610"/>
                      </a:lnTo>
                      <a:lnTo>
                        <a:pt x="3065" y="7747"/>
                      </a:lnTo>
                      <a:lnTo>
                        <a:pt x="3065" y="4646"/>
                      </a:lnTo>
                      <a:lnTo>
                        <a:pt x="2130" y="3784"/>
                      </a:lnTo>
                      <a:lnTo>
                        <a:pt x="2130" y="413"/>
                      </a:lnTo>
                      <a:cubicBezTo>
                        <a:pt x="2166" y="413"/>
                        <a:pt x="2202" y="377"/>
                        <a:pt x="2202" y="377"/>
                      </a:cubicBezTo>
                      <a:cubicBezTo>
                        <a:pt x="2202" y="333"/>
                        <a:pt x="2166" y="297"/>
                        <a:pt x="2130" y="297"/>
                      </a:cubicBezTo>
                      <a:cubicBezTo>
                        <a:pt x="2058" y="297"/>
                        <a:pt x="2022" y="333"/>
                        <a:pt x="2022" y="377"/>
                      </a:cubicBezTo>
                      <a:cubicBezTo>
                        <a:pt x="2022" y="377"/>
                        <a:pt x="2058" y="413"/>
                        <a:pt x="2094" y="413"/>
                      </a:cubicBezTo>
                      <a:lnTo>
                        <a:pt x="2094" y="3820"/>
                      </a:lnTo>
                      <a:lnTo>
                        <a:pt x="3029" y="4646"/>
                      </a:lnTo>
                      <a:lnTo>
                        <a:pt x="3029" y="7747"/>
                      </a:lnTo>
                      <a:lnTo>
                        <a:pt x="2094" y="8574"/>
                      </a:lnTo>
                      <a:lnTo>
                        <a:pt x="2094" y="12016"/>
                      </a:lnTo>
                      <a:lnTo>
                        <a:pt x="971" y="13031"/>
                      </a:lnTo>
                      <a:lnTo>
                        <a:pt x="971" y="11836"/>
                      </a:lnTo>
                      <a:lnTo>
                        <a:pt x="1528" y="11342"/>
                      </a:lnTo>
                      <a:lnTo>
                        <a:pt x="1528" y="2849"/>
                      </a:lnTo>
                      <a:cubicBezTo>
                        <a:pt x="1573" y="2849"/>
                        <a:pt x="1573" y="2804"/>
                        <a:pt x="1573" y="2768"/>
                      </a:cubicBezTo>
                      <a:cubicBezTo>
                        <a:pt x="1573" y="2732"/>
                        <a:pt x="1573" y="2696"/>
                        <a:pt x="1492" y="2696"/>
                      </a:cubicBezTo>
                      <a:cubicBezTo>
                        <a:pt x="1456" y="2696"/>
                        <a:pt x="1420" y="2732"/>
                        <a:pt x="1420" y="2768"/>
                      </a:cubicBezTo>
                      <a:cubicBezTo>
                        <a:pt x="1420" y="2804"/>
                        <a:pt x="1456" y="2849"/>
                        <a:pt x="1492" y="2849"/>
                      </a:cubicBezTo>
                      <a:lnTo>
                        <a:pt x="1492" y="11306"/>
                      </a:lnTo>
                      <a:lnTo>
                        <a:pt x="971" y="11755"/>
                      </a:lnTo>
                      <a:lnTo>
                        <a:pt x="971" y="6327"/>
                      </a:lnTo>
                      <a:cubicBezTo>
                        <a:pt x="1007" y="6327"/>
                        <a:pt x="1043" y="6291"/>
                        <a:pt x="1043" y="6255"/>
                      </a:cubicBezTo>
                      <a:cubicBezTo>
                        <a:pt x="1043" y="6219"/>
                        <a:pt x="1007" y="6174"/>
                        <a:pt x="971" y="6174"/>
                      </a:cubicBezTo>
                      <a:cubicBezTo>
                        <a:pt x="935" y="6174"/>
                        <a:pt x="899" y="6219"/>
                        <a:pt x="899" y="6255"/>
                      </a:cubicBezTo>
                      <a:cubicBezTo>
                        <a:pt x="899" y="6291"/>
                        <a:pt x="899" y="6327"/>
                        <a:pt x="935" y="6327"/>
                      </a:cubicBezTo>
                      <a:lnTo>
                        <a:pt x="935" y="8241"/>
                      </a:lnTo>
                      <a:lnTo>
                        <a:pt x="72" y="7450"/>
                      </a:lnTo>
                      <a:lnTo>
                        <a:pt x="72" y="4377"/>
                      </a:lnTo>
                      <a:lnTo>
                        <a:pt x="971" y="3523"/>
                      </a:lnTo>
                      <a:lnTo>
                        <a:pt x="971" y="153"/>
                      </a:lnTo>
                      <a:cubicBezTo>
                        <a:pt x="1007" y="108"/>
                        <a:pt x="1043" y="108"/>
                        <a:pt x="1043" y="72"/>
                      </a:cubicBezTo>
                      <a:cubicBezTo>
                        <a:pt x="1043" y="36"/>
                        <a:pt x="1007" y="0"/>
                        <a:pt x="97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20"/>
                <p:cNvSpPr/>
                <p:nvPr/>
              </p:nvSpPr>
              <p:spPr>
                <a:xfrm>
                  <a:off x="5480951" y="3949869"/>
                  <a:ext cx="186225" cy="715503"/>
                </a:xfrm>
                <a:custGeom>
                  <a:rect b="b" l="l" r="r" t="t"/>
                  <a:pathLst>
                    <a:path extrusionOk="0" h="5771" w="1502">
                      <a:moveTo>
                        <a:pt x="1429" y="0"/>
                      </a:moveTo>
                      <a:cubicBezTo>
                        <a:pt x="1393" y="0"/>
                        <a:pt x="1348" y="36"/>
                        <a:pt x="1348" y="72"/>
                      </a:cubicBezTo>
                      <a:cubicBezTo>
                        <a:pt x="1348" y="117"/>
                        <a:pt x="1348" y="117"/>
                        <a:pt x="1393" y="117"/>
                      </a:cubicBezTo>
                      <a:lnTo>
                        <a:pt x="1393" y="710"/>
                      </a:lnTo>
                      <a:lnTo>
                        <a:pt x="944" y="1124"/>
                      </a:lnTo>
                      <a:lnTo>
                        <a:pt x="944" y="4872"/>
                      </a:lnTo>
                      <a:lnTo>
                        <a:pt x="0" y="5689"/>
                      </a:lnTo>
                      <a:lnTo>
                        <a:pt x="0" y="5770"/>
                      </a:lnTo>
                      <a:lnTo>
                        <a:pt x="81" y="5770"/>
                      </a:lnTo>
                      <a:lnTo>
                        <a:pt x="81" y="5734"/>
                      </a:lnTo>
                      <a:lnTo>
                        <a:pt x="1016" y="4872"/>
                      </a:lnTo>
                      <a:lnTo>
                        <a:pt x="1016" y="1124"/>
                      </a:lnTo>
                      <a:lnTo>
                        <a:pt x="1465" y="710"/>
                      </a:lnTo>
                      <a:lnTo>
                        <a:pt x="1465" y="117"/>
                      </a:lnTo>
                      <a:cubicBezTo>
                        <a:pt x="1465" y="117"/>
                        <a:pt x="1501" y="117"/>
                        <a:pt x="1501" y="72"/>
                      </a:cubicBezTo>
                      <a:cubicBezTo>
                        <a:pt x="1501" y="36"/>
                        <a:pt x="1465" y="0"/>
                        <a:pt x="14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20"/>
                <p:cNvSpPr/>
                <p:nvPr/>
              </p:nvSpPr>
              <p:spPr>
                <a:xfrm>
                  <a:off x="5430737" y="3248996"/>
                  <a:ext cx="129440" cy="1416376"/>
                </a:xfrm>
                <a:custGeom>
                  <a:rect b="b" l="l" r="r" t="t"/>
                  <a:pathLst>
                    <a:path extrusionOk="0" h="11424" w="1044">
                      <a:moveTo>
                        <a:pt x="971" y="1"/>
                      </a:moveTo>
                      <a:cubicBezTo>
                        <a:pt x="900" y="1"/>
                        <a:pt x="855" y="36"/>
                        <a:pt x="855" y="72"/>
                      </a:cubicBezTo>
                      <a:cubicBezTo>
                        <a:pt x="855" y="108"/>
                        <a:pt x="900" y="153"/>
                        <a:pt x="936" y="153"/>
                      </a:cubicBezTo>
                      <a:lnTo>
                        <a:pt x="936" y="10300"/>
                      </a:lnTo>
                      <a:lnTo>
                        <a:pt x="1" y="11163"/>
                      </a:lnTo>
                      <a:lnTo>
                        <a:pt x="1" y="11423"/>
                      </a:lnTo>
                      <a:lnTo>
                        <a:pt x="73" y="11423"/>
                      </a:lnTo>
                      <a:lnTo>
                        <a:pt x="73" y="11163"/>
                      </a:lnTo>
                      <a:lnTo>
                        <a:pt x="971" y="10336"/>
                      </a:lnTo>
                      <a:lnTo>
                        <a:pt x="971" y="153"/>
                      </a:lnTo>
                      <a:cubicBezTo>
                        <a:pt x="1007" y="153"/>
                        <a:pt x="1043" y="108"/>
                        <a:pt x="1043" y="72"/>
                      </a:cubicBezTo>
                      <a:cubicBezTo>
                        <a:pt x="1043" y="36"/>
                        <a:pt x="1007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20"/>
                <p:cNvSpPr/>
                <p:nvPr/>
              </p:nvSpPr>
              <p:spPr>
                <a:xfrm>
                  <a:off x="5058658" y="4232921"/>
                  <a:ext cx="79226" cy="432451"/>
                </a:xfrm>
                <a:custGeom>
                  <a:rect b="b" l="l" r="r" t="t"/>
                  <a:pathLst>
                    <a:path extrusionOk="0" h="3488" w="639">
                      <a:moveTo>
                        <a:pt x="81" y="0"/>
                      </a:moveTo>
                      <a:cubicBezTo>
                        <a:pt x="36" y="0"/>
                        <a:pt x="0" y="0"/>
                        <a:pt x="0" y="81"/>
                      </a:cubicBezTo>
                      <a:cubicBezTo>
                        <a:pt x="0" y="81"/>
                        <a:pt x="36" y="117"/>
                        <a:pt x="81" y="117"/>
                      </a:cubicBezTo>
                      <a:lnTo>
                        <a:pt x="81" y="3002"/>
                      </a:lnTo>
                      <a:lnTo>
                        <a:pt x="566" y="3487"/>
                      </a:lnTo>
                      <a:lnTo>
                        <a:pt x="638" y="3487"/>
                      </a:lnTo>
                      <a:lnTo>
                        <a:pt x="117" y="3002"/>
                      </a:lnTo>
                      <a:lnTo>
                        <a:pt x="117" y="117"/>
                      </a:lnTo>
                      <a:cubicBezTo>
                        <a:pt x="153" y="117"/>
                        <a:pt x="189" y="81"/>
                        <a:pt x="189" y="81"/>
                      </a:cubicBezTo>
                      <a:cubicBezTo>
                        <a:pt x="189" y="0"/>
                        <a:pt x="153" y="0"/>
                        <a:pt x="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20"/>
                <p:cNvSpPr/>
                <p:nvPr/>
              </p:nvSpPr>
              <p:spPr>
                <a:xfrm>
                  <a:off x="5703752" y="4391123"/>
                  <a:ext cx="19094" cy="274249"/>
                </a:xfrm>
                <a:custGeom>
                  <a:rect b="b" l="l" r="r" t="t"/>
                  <a:pathLst>
                    <a:path extrusionOk="0" h="2212" w="154">
                      <a:moveTo>
                        <a:pt x="82" y="0"/>
                      </a:moveTo>
                      <a:cubicBezTo>
                        <a:pt x="46" y="0"/>
                        <a:pt x="1" y="36"/>
                        <a:pt x="1" y="72"/>
                      </a:cubicBezTo>
                      <a:cubicBezTo>
                        <a:pt x="1" y="72"/>
                        <a:pt x="46" y="108"/>
                        <a:pt x="82" y="108"/>
                      </a:cubicBezTo>
                      <a:lnTo>
                        <a:pt x="82" y="2211"/>
                      </a:lnTo>
                      <a:lnTo>
                        <a:pt x="118" y="2211"/>
                      </a:lnTo>
                      <a:lnTo>
                        <a:pt x="118" y="108"/>
                      </a:lnTo>
                      <a:cubicBezTo>
                        <a:pt x="153" y="108"/>
                        <a:pt x="153" y="72"/>
                        <a:pt x="153" y="72"/>
                      </a:cubicBezTo>
                      <a:cubicBezTo>
                        <a:pt x="153" y="36"/>
                        <a:pt x="118" y="0"/>
                        <a:pt x="8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20"/>
                <p:cNvSpPr/>
                <p:nvPr/>
              </p:nvSpPr>
              <p:spPr>
                <a:xfrm>
                  <a:off x="4882600" y="3666817"/>
                  <a:ext cx="134896" cy="998555"/>
                </a:xfrm>
                <a:custGeom>
                  <a:rect b="b" l="l" r="r" t="t"/>
                  <a:pathLst>
                    <a:path extrusionOk="0" h="8054" w="1088">
                      <a:moveTo>
                        <a:pt x="1007" y="1"/>
                      </a:moveTo>
                      <a:cubicBezTo>
                        <a:pt x="971" y="1"/>
                        <a:pt x="935" y="37"/>
                        <a:pt x="935" y="73"/>
                      </a:cubicBezTo>
                      <a:cubicBezTo>
                        <a:pt x="935" y="109"/>
                        <a:pt x="935" y="109"/>
                        <a:pt x="971" y="154"/>
                      </a:cubicBezTo>
                      <a:lnTo>
                        <a:pt x="971" y="2023"/>
                      </a:lnTo>
                      <a:lnTo>
                        <a:pt x="0" y="2886"/>
                      </a:lnTo>
                      <a:lnTo>
                        <a:pt x="0" y="8053"/>
                      </a:lnTo>
                      <a:lnTo>
                        <a:pt x="72" y="8053"/>
                      </a:lnTo>
                      <a:lnTo>
                        <a:pt x="72" y="2922"/>
                      </a:lnTo>
                      <a:lnTo>
                        <a:pt x="1052" y="2023"/>
                      </a:lnTo>
                      <a:lnTo>
                        <a:pt x="1052" y="154"/>
                      </a:lnTo>
                      <a:cubicBezTo>
                        <a:pt x="1088" y="109"/>
                        <a:pt x="1088" y="109"/>
                        <a:pt x="1088" y="73"/>
                      </a:cubicBezTo>
                      <a:cubicBezTo>
                        <a:pt x="1088" y="37"/>
                        <a:pt x="1052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20"/>
                <p:cNvSpPr/>
                <p:nvPr/>
              </p:nvSpPr>
              <p:spPr>
                <a:xfrm>
                  <a:off x="4822343" y="3471793"/>
                  <a:ext cx="135020" cy="1193580"/>
                </a:xfrm>
                <a:custGeom>
                  <a:rect b="b" l="l" r="r" t="t"/>
                  <a:pathLst>
                    <a:path extrusionOk="0" h="9627" w="1089">
                      <a:moveTo>
                        <a:pt x="1007" y="1"/>
                      </a:moveTo>
                      <a:cubicBezTo>
                        <a:pt x="971" y="1"/>
                        <a:pt x="935" y="1"/>
                        <a:pt x="935" y="73"/>
                      </a:cubicBezTo>
                      <a:cubicBezTo>
                        <a:pt x="935" y="73"/>
                        <a:pt x="935" y="109"/>
                        <a:pt x="971" y="109"/>
                      </a:cubicBezTo>
                      <a:lnTo>
                        <a:pt x="971" y="3407"/>
                      </a:lnTo>
                      <a:lnTo>
                        <a:pt x="1" y="4270"/>
                      </a:lnTo>
                      <a:lnTo>
                        <a:pt x="37" y="4306"/>
                      </a:lnTo>
                      <a:lnTo>
                        <a:pt x="1" y="4306"/>
                      </a:lnTo>
                      <a:lnTo>
                        <a:pt x="1" y="9626"/>
                      </a:lnTo>
                      <a:lnTo>
                        <a:pt x="73" y="9626"/>
                      </a:lnTo>
                      <a:lnTo>
                        <a:pt x="73" y="4306"/>
                      </a:lnTo>
                      <a:lnTo>
                        <a:pt x="1043" y="3407"/>
                      </a:lnTo>
                      <a:lnTo>
                        <a:pt x="1043" y="109"/>
                      </a:lnTo>
                      <a:cubicBezTo>
                        <a:pt x="1088" y="109"/>
                        <a:pt x="1088" y="73"/>
                        <a:pt x="1088" y="73"/>
                      </a:cubicBezTo>
                      <a:cubicBezTo>
                        <a:pt x="1088" y="1"/>
                        <a:pt x="1043" y="1"/>
                        <a:pt x="100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20"/>
                <p:cNvSpPr/>
                <p:nvPr/>
              </p:nvSpPr>
              <p:spPr>
                <a:xfrm>
                  <a:off x="6725637" y="4024507"/>
                  <a:ext cx="130432" cy="640866"/>
                </a:xfrm>
                <a:custGeom>
                  <a:rect b="b" l="l" r="r" t="t"/>
                  <a:pathLst>
                    <a:path extrusionOk="0" h="5169" w="1052">
                      <a:moveTo>
                        <a:pt x="971" y="1"/>
                      </a:moveTo>
                      <a:cubicBezTo>
                        <a:pt x="935" y="1"/>
                        <a:pt x="899" y="37"/>
                        <a:pt x="899" y="73"/>
                      </a:cubicBezTo>
                      <a:lnTo>
                        <a:pt x="0" y="935"/>
                      </a:lnTo>
                      <a:lnTo>
                        <a:pt x="0" y="5168"/>
                      </a:lnTo>
                      <a:lnTo>
                        <a:pt x="36" y="5168"/>
                      </a:lnTo>
                      <a:lnTo>
                        <a:pt x="36" y="935"/>
                      </a:lnTo>
                      <a:lnTo>
                        <a:pt x="935" y="108"/>
                      </a:lnTo>
                      <a:lnTo>
                        <a:pt x="971" y="144"/>
                      </a:lnTo>
                      <a:cubicBezTo>
                        <a:pt x="1016" y="144"/>
                        <a:pt x="1052" y="108"/>
                        <a:pt x="1052" y="73"/>
                      </a:cubicBezTo>
                      <a:cubicBezTo>
                        <a:pt x="1052" y="37"/>
                        <a:pt x="1016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20"/>
                <p:cNvSpPr/>
                <p:nvPr/>
              </p:nvSpPr>
              <p:spPr>
                <a:xfrm>
                  <a:off x="5941183" y="3304664"/>
                  <a:ext cx="269667" cy="1360708"/>
                </a:xfrm>
                <a:custGeom>
                  <a:rect b="b" l="l" r="r" t="t"/>
                  <a:pathLst>
                    <a:path extrusionOk="0" h="10975" w="2175">
                      <a:moveTo>
                        <a:pt x="2094" y="1"/>
                      </a:moveTo>
                      <a:cubicBezTo>
                        <a:pt x="2058" y="1"/>
                        <a:pt x="2022" y="37"/>
                        <a:pt x="2022" y="73"/>
                      </a:cubicBezTo>
                      <a:cubicBezTo>
                        <a:pt x="2022" y="109"/>
                        <a:pt x="2022" y="109"/>
                        <a:pt x="2058" y="154"/>
                      </a:cubicBezTo>
                      <a:lnTo>
                        <a:pt x="2058" y="1457"/>
                      </a:lnTo>
                      <a:lnTo>
                        <a:pt x="1123" y="2320"/>
                      </a:lnTo>
                      <a:lnTo>
                        <a:pt x="1123" y="9923"/>
                      </a:lnTo>
                      <a:lnTo>
                        <a:pt x="0" y="10974"/>
                      </a:lnTo>
                      <a:lnTo>
                        <a:pt x="72" y="10974"/>
                      </a:lnTo>
                      <a:lnTo>
                        <a:pt x="1195" y="9923"/>
                      </a:lnTo>
                      <a:lnTo>
                        <a:pt x="1195" y="2320"/>
                      </a:lnTo>
                      <a:lnTo>
                        <a:pt x="2094" y="1457"/>
                      </a:lnTo>
                      <a:lnTo>
                        <a:pt x="2094" y="154"/>
                      </a:lnTo>
                      <a:cubicBezTo>
                        <a:pt x="2175" y="154"/>
                        <a:pt x="2175" y="109"/>
                        <a:pt x="2175" y="73"/>
                      </a:cubicBezTo>
                      <a:cubicBezTo>
                        <a:pt x="2175" y="37"/>
                        <a:pt x="2130" y="1"/>
                        <a:pt x="209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0"/>
                <p:cNvSpPr/>
                <p:nvPr/>
              </p:nvSpPr>
              <p:spPr>
                <a:xfrm>
                  <a:off x="6414682" y="2640614"/>
                  <a:ext cx="357821" cy="2024758"/>
                </a:xfrm>
                <a:custGeom>
                  <a:rect b="b" l="l" r="r" t="t"/>
                  <a:pathLst>
                    <a:path extrusionOk="0" h="16331" w="2886">
                      <a:moveTo>
                        <a:pt x="2805" y="1"/>
                      </a:moveTo>
                      <a:cubicBezTo>
                        <a:pt x="2769" y="1"/>
                        <a:pt x="2733" y="36"/>
                        <a:pt x="2733" y="72"/>
                      </a:cubicBezTo>
                      <a:cubicBezTo>
                        <a:pt x="2733" y="117"/>
                        <a:pt x="2769" y="153"/>
                        <a:pt x="2769" y="153"/>
                      </a:cubicBezTo>
                      <a:lnTo>
                        <a:pt x="2769" y="2814"/>
                      </a:lnTo>
                      <a:lnTo>
                        <a:pt x="2319" y="3218"/>
                      </a:lnTo>
                      <a:lnTo>
                        <a:pt x="2319" y="4872"/>
                      </a:lnTo>
                      <a:lnTo>
                        <a:pt x="1421" y="5734"/>
                      </a:lnTo>
                      <a:lnTo>
                        <a:pt x="1421" y="8610"/>
                      </a:lnTo>
                      <a:lnTo>
                        <a:pt x="899" y="8125"/>
                      </a:lnTo>
                      <a:lnTo>
                        <a:pt x="899" y="5168"/>
                      </a:lnTo>
                      <a:lnTo>
                        <a:pt x="935" y="5132"/>
                      </a:lnTo>
                      <a:cubicBezTo>
                        <a:pt x="935" y="5096"/>
                        <a:pt x="899" y="5060"/>
                        <a:pt x="863" y="5060"/>
                      </a:cubicBezTo>
                      <a:cubicBezTo>
                        <a:pt x="827" y="5060"/>
                        <a:pt x="782" y="5096"/>
                        <a:pt x="782" y="5132"/>
                      </a:cubicBezTo>
                      <a:cubicBezTo>
                        <a:pt x="782" y="5132"/>
                        <a:pt x="782" y="5168"/>
                        <a:pt x="827" y="5168"/>
                      </a:cubicBezTo>
                      <a:lnTo>
                        <a:pt x="827" y="6031"/>
                      </a:lnTo>
                      <a:lnTo>
                        <a:pt x="37" y="5321"/>
                      </a:lnTo>
                      <a:lnTo>
                        <a:pt x="37" y="4872"/>
                      </a:lnTo>
                      <a:lnTo>
                        <a:pt x="827" y="4117"/>
                      </a:lnTo>
                      <a:lnTo>
                        <a:pt x="863" y="4162"/>
                      </a:lnTo>
                      <a:cubicBezTo>
                        <a:pt x="899" y="4162"/>
                        <a:pt x="935" y="4117"/>
                        <a:pt x="935" y="4081"/>
                      </a:cubicBezTo>
                      <a:cubicBezTo>
                        <a:pt x="935" y="4045"/>
                        <a:pt x="899" y="4009"/>
                        <a:pt x="863" y="4009"/>
                      </a:cubicBezTo>
                      <a:cubicBezTo>
                        <a:pt x="827" y="4009"/>
                        <a:pt x="782" y="4045"/>
                        <a:pt x="782" y="4081"/>
                      </a:cubicBezTo>
                      <a:lnTo>
                        <a:pt x="1" y="4836"/>
                      </a:lnTo>
                      <a:lnTo>
                        <a:pt x="1" y="5357"/>
                      </a:lnTo>
                      <a:lnTo>
                        <a:pt x="827" y="6103"/>
                      </a:lnTo>
                      <a:lnTo>
                        <a:pt x="827" y="8125"/>
                      </a:lnTo>
                      <a:lnTo>
                        <a:pt x="1421" y="8691"/>
                      </a:lnTo>
                      <a:lnTo>
                        <a:pt x="1421" y="16330"/>
                      </a:lnTo>
                      <a:lnTo>
                        <a:pt x="1457" y="16330"/>
                      </a:lnTo>
                      <a:lnTo>
                        <a:pt x="1457" y="5734"/>
                      </a:lnTo>
                      <a:lnTo>
                        <a:pt x="2400" y="4872"/>
                      </a:lnTo>
                      <a:lnTo>
                        <a:pt x="2400" y="3263"/>
                      </a:lnTo>
                      <a:lnTo>
                        <a:pt x="2850" y="2849"/>
                      </a:lnTo>
                      <a:lnTo>
                        <a:pt x="2850" y="153"/>
                      </a:lnTo>
                      <a:cubicBezTo>
                        <a:pt x="2886" y="153"/>
                        <a:pt x="2886" y="117"/>
                        <a:pt x="2886" y="72"/>
                      </a:cubicBezTo>
                      <a:cubicBezTo>
                        <a:pt x="2886" y="36"/>
                        <a:pt x="2850" y="1"/>
                        <a:pt x="280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20"/>
                <p:cNvSpPr/>
                <p:nvPr/>
              </p:nvSpPr>
              <p:spPr>
                <a:xfrm>
                  <a:off x="6650874" y="3857378"/>
                  <a:ext cx="117166" cy="807994"/>
                </a:xfrm>
                <a:custGeom>
                  <a:rect b="b" l="l" r="r" t="t"/>
                  <a:pathLst>
                    <a:path extrusionOk="0" h="6517" w="945">
                      <a:moveTo>
                        <a:pt x="82" y="1"/>
                      </a:moveTo>
                      <a:cubicBezTo>
                        <a:pt x="46" y="1"/>
                        <a:pt x="1" y="36"/>
                        <a:pt x="1" y="72"/>
                      </a:cubicBezTo>
                      <a:cubicBezTo>
                        <a:pt x="1" y="108"/>
                        <a:pt x="46" y="144"/>
                        <a:pt x="82" y="144"/>
                      </a:cubicBezTo>
                      <a:lnTo>
                        <a:pt x="118" y="144"/>
                      </a:lnTo>
                      <a:lnTo>
                        <a:pt x="900" y="863"/>
                      </a:lnTo>
                      <a:lnTo>
                        <a:pt x="900" y="1313"/>
                      </a:lnTo>
                      <a:lnTo>
                        <a:pt x="118" y="2023"/>
                      </a:lnTo>
                      <a:lnTo>
                        <a:pt x="118" y="1160"/>
                      </a:lnTo>
                      <a:cubicBezTo>
                        <a:pt x="154" y="1160"/>
                        <a:pt x="154" y="1160"/>
                        <a:pt x="154" y="1124"/>
                      </a:cubicBezTo>
                      <a:cubicBezTo>
                        <a:pt x="154" y="1088"/>
                        <a:pt x="118" y="1043"/>
                        <a:pt x="82" y="1043"/>
                      </a:cubicBezTo>
                      <a:cubicBezTo>
                        <a:pt x="46" y="1043"/>
                        <a:pt x="1" y="1088"/>
                        <a:pt x="1" y="1124"/>
                      </a:cubicBezTo>
                      <a:cubicBezTo>
                        <a:pt x="1" y="1160"/>
                        <a:pt x="1" y="1160"/>
                        <a:pt x="46" y="1160"/>
                      </a:cubicBezTo>
                      <a:lnTo>
                        <a:pt x="46" y="6516"/>
                      </a:lnTo>
                      <a:lnTo>
                        <a:pt x="118" y="6516"/>
                      </a:lnTo>
                      <a:lnTo>
                        <a:pt x="118" y="2095"/>
                      </a:lnTo>
                      <a:lnTo>
                        <a:pt x="945" y="1349"/>
                      </a:lnTo>
                      <a:lnTo>
                        <a:pt x="945" y="818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Google Shape;1183;p20"/>
                <p:cNvSpPr/>
                <p:nvPr/>
              </p:nvSpPr>
              <p:spPr>
                <a:xfrm>
                  <a:off x="5369489" y="2728642"/>
                  <a:ext cx="134896" cy="1936731"/>
                </a:xfrm>
                <a:custGeom>
                  <a:rect b="b" l="l" r="r" t="t"/>
                  <a:pathLst>
                    <a:path extrusionOk="0" h="15621" w="1088">
                      <a:moveTo>
                        <a:pt x="81" y="1"/>
                      </a:moveTo>
                      <a:cubicBezTo>
                        <a:pt x="45" y="1"/>
                        <a:pt x="1" y="36"/>
                        <a:pt x="1" y="81"/>
                      </a:cubicBezTo>
                      <a:cubicBezTo>
                        <a:pt x="1" y="117"/>
                        <a:pt x="45" y="117"/>
                        <a:pt x="81" y="153"/>
                      </a:cubicBezTo>
                      <a:lnTo>
                        <a:pt x="81" y="3523"/>
                      </a:lnTo>
                      <a:lnTo>
                        <a:pt x="980" y="4386"/>
                      </a:lnTo>
                      <a:lnTo>
                        <a:pt x="980" y="12133"/>
                      </a:lnTo>
                      <a:lnTo>
                        <a:pt x="81" y="12996"/>
                      </a:lnTo>
                      <a:lnTo>
                        <a:pt x="81" y="15620"/>
                      </a:lnTo>
                      <a:lnTo>
                        <a:pt x="117" y="15620"/>
                      </a:lnTo>
                      <a:lnTo>
                        <a:pt x="117" y="15171"/>
                      </a:lnTo>
                      <a:lnTo>
                        <a:pt x="1052" y="14308"/>
                      </a:lnTo>
                      <a:lnTo>
                        <a:pt x="1052" y="13032"/>
                      </a:lnTo>
                      <a:cubicBezTo>
                        <a:pt x="1088" y="13032"/>
                        <a:pt x="1088" y="12996"/>
                        <a:pt x="1088" y="12960"/>
                      </a:cubicBezTo>
                      <a:cubicBezTo>
                        <a:pt x="1088" y="12924"/>
                        <a:pt x="1052" y="12888"/>
                        <a:pt x="1016" y="12888"/>
                      </a:cubicBezTo>
                      <a:cubicBezTo>
                        <a:pt x="980" y="12888"/>
                        <a:pt x="944" y="12924"/>
                        <a:pt x="944" y="12960"/>
                      </a:cubicBezTo>
                      <a:cubicBezTo>
                        <a:pt x="944" y="12996"/>
                        <a:pt x="980" y="13032"/>
                        <a:pt x="980" y="13032"/>
                      </a:cubicBezTo>
                      <a:lnTo>
                        <a:pt x="980" y="14308"/>
                      </a:lnTo>
                      <a:lnTo>
                        <a:pt x="117" y="15090"/>
                      </a:lnTo>
                      <a:lnTo>
                        <a:pt x="117" y="12996"/>
                      </a:lnTo>
                      <a:lnTo>
                        <a:pt x="1052" y="12133"/>
                      </a:lnTo>
                      <a:lnTo>
                        <a:pt x="1052" y="4350"/>
                      </a:lnTo>
                      <a:lnTo>
                        <a:pt x="117" y="3523"/>
                      </a:lnTo>
                      <a:lnTo>
                        <a:pt x="117" y="153"/>
                      </a:lnTo>
                      <a:cubicBezTo>
                        <a:pt x="153" y="117"/>
                        <a:pt x="189" y="117"/>
                        <a:pt x="189" y="81"/>
                      </a:cubicBezTo>
                      <a:cubicBezTo>
                        <a:pt x="189" y="36"/>
                        <a:pt x="153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0"/>
                <p:cNvSpPr/>
                <p:nvPr/>
              </p:nvSpPr>
              <p:spPr>
                <a:xfrm>
                  <a:off x="6256477" y="3304664"/>
                  <a:ext cx="283182" cy="1360708"/>
                </a:xfrm>
                <a:custGeom>
                  <a:rect b="b" l="l" r="r" t="t"/>
                  <a:pathLst>
                    <a:path extrusionOk="0" h="10975" w="2284">
                      <a:moveTo>
                        <a:pt x="710" y="1"/>
                      </a:moveTo>
                      <a:cubicBezTo>
                        <a:pt x="638" y="1"/>
                        <a:pt x="638" y="1"/>
                        <a:pt x="638" y="37"/>
                      </a:cubicBezTo>
                      <a:cubicBezTo>
                        <a:pt x="638" y="109"/>
                        <a:pt x="638" y="109"/>
                        <a:pt x="710" y="109"/>
                      </a:cubicBezTo>
                      <a:lnTo>
                        <a:pt x="755" y="109"/>
                      </a:lnTo>
                      <a:lnTo>
                        <a:pt x="1609" y="936"/>
                      </a:lnTo>
                      <a:lnTo>
                        <a:pt x="1609" y="8422"/>
                      </a:lnTo>
                      <a:lnTo>
                        <a:pt x="117" y="9815"/>
                      </a:lnTo>
                      <a:lnTo>
                        <a:pt x="117" y="9321"/>
                      </a:lnTo>
                      <a:lnTo>
                        <a:pt x="1277" y="8242"/>
                      </a:lnTo>
                      <a:lnTo>
                        <a:pt x="1277" y="1277"/>
                      </a:lnTo>
                      <a:cubicBezTo>
                        <a:pt x="1313" y="1277"/>
                        <a:pt x="1348" y="1232"/>
                        <a:pt x="1348" y="1232"/>
                      </a:cubicBezTo>
                      <a:cubicBezTo>
                        <a:pt x="1348" y="1196"/>
                        <a:pt x="1313" y="1160"/>
                        <a:pt x="1277" y="1160"/>
                      </a:cubicBezTo>
                      <a:cubicBezTo>
                        <a:pt x="1205" y="1160"/>
                        <a:pt x="1160" y="1196"/>
                        <a:pt x="1160" y="1232"/>
                      </a:cubicBezTo>
                      <a:cubicBezTo>
                        <a:pt x="1160" y="1232"/>
                        <a:pt x="1205" y="1277"/>
                        <a:pt x="1241" y="1277"/>
                      </a:cubicBezTo>
                      <a:lnTo>
                        <a:pt x="1241" y="8242"/>
                      </a:lnTo>
                      <a:lnTo>
                        <a:pt x="117" y="9249"/>
                      </a:lnTo>
                      <a:lnTo>
                        <a:pt x="117" y="7523"/>
                      </a:lnTo>
                      <a:cubicBezTo>
                        <a:pt x="153" y="7487"/>
                        <a:pt x="153" y="7487"/>
                        <a:pt x="153" y="7451"/>
                      </a:cubicBezTo>
                      <a:cubicBezTo>
                        <a:pt x="153" y="7415"/>
                        <a:pt x="153" y="7379"/>
                        <a:pt x="81" y="7379"/>
                      </a:cubicBezTo>
                      <a:cubicBezTo>
                        <a:pt x="36" y="7379"/>
                        <a:pt x="0" y="7415"/>
                        <a:pt x="0" y="7451"/>
                      </a:cubicBezTo>
                      <a:cubicBezTo>
                        <a:pt x="0" y="7487"/>
                        <a:pt x="36" y="7487"/>
                        <a:pt x="81" y="7523"/>
                      </a:cubicBezTo>
                      <a:lnTo>
                        <a:pt x="81" y="10974"/>
                      </a:lnTo>
                      <a:lnTo>
                        <a:pt x="117" y="10974"/>
                      </a:lnTo>
                      <a:lnTo>
                        <a:pt x="117" y="9887"/>
                      </a:lnTo>
                      <a:lnTo>
                        <a:pt x="2247" y="7937"/>
                      </a:lnTo>
                      <a:lnTo>
                        <a:pt x="2247" y="5133"/>
                      </a:lnTo>
                      <a:cubicBezTo>
                        <a:pt x="2247" y="5133"/>
                        <a:pt x="2283" y="5097"/>
                        <a:pt x="2283" y="5052"/>
                      </a:cubicBezTo>
                      <a:cubicBezTo>
                        <a:pt x="2283" y="5016"/>
                        <a:pt x="2247" y="5016"/>
                        <a:pt x="2211" y="5016"/>
                      </a:cubicBezTo>
                      <a:cubicBezTo>
                        <a:pt x="2175" y="5016"/>
                        <a:pt x="2139" y="5016"/>
                        <a:pt x="2139" y="5052"/>
                      </a:cubicBezTo>
                      <a:cubicBezTo>
                        <a:pt x="2139" y="5097"/>
                        <a:pt x="2139" y="5133"/>
                        <a:pt x="2175" y="5133"/>
                      </a:cubicBezTo>
                      <a:lnTo>
                        <a:pt x="2175" y="7901"/>
                      </a:lnTo>
                      <a:lnTo>
                        <a:pt x="1690" y="8350"/>
                      </a:lnTo>
                      <a:lnTo>
                        <a:pt x="1690" y="936"/>
                      </a:lnTo>
                      <a:lnTo>
                        <a:pt x="791" y="73"/>
                      </a:lnTo>
                      <a:lnTo>
                        <a:pt x="791" y="37"/>
                      </a:lnTo>
                      <a:cubicBezTo>
                        <a:pt x="791" y="1"/>
                        <a:pt x="755" y="1"/>
                        <a:pt x="71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20"/>
                <p:cNvSpPr/>
                <p:nvPr/>
              </p:nvSpPr>
              <p:spPr>
                <a:xfrm>
                  <a:off x="6200808" y="3930900"/>
                  <a:ext cx="18970" cy="734472"/>
                </a:xfrm>
                <a:custGeom>
                  <a:rect b="b" l="l" r="r" t="t"/>
                  <a:pathLst>
                    <a:path extrusionOk="0" h="5924" w="153">
                      <a:moveTo>
                        <a:pt x="81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117" y="5923"/>
                      </a:lnTo>
                      <a:lnTo>
                        <a:pt x="117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20"/>
                <p:cNvSpPr/>
                <p:nvPr/>
              </p:nvSpPr>
              <p:spPr>
                <a:xfrm>
                  <a:off x="4942732" y="3109764"/>
                  <a:ext cx="134896" cy="1555608"/>
                </a:xfrm>
                <a:custGeom>
                  <a:rect b="b" l="l" r="r" t="t"/>
                  <a:pathLst>
                    <a:path extrusionOk="0" h="12547" w="1088">
                      <a:moveTo>
                        <a:pt x="1016" y="0"/>
                      </a:moveTo>
                      <a:cubicBezTo>
                        <a:pt x="971" y="0"/>
                        <a:pt x="935" y="36"/>
                        <a:pt x="935" y="72"/>
                      </a:cubicBezTo>
                      <a:cubicBezTo>
                        <a:pt x="935" y="108"/>
                        <a:pt x="935" y="153"/>
                        <a:pt x="971" y="153"/>
                      </a:cubicBezTo>
                      <a:lnTo>
                        <a:pt x="971" y="6669"/>
                      </a:lnTo>
                      <a:lnTo>
                        <a:pt x="0" y="7567"/>
                      </a:lnTo>
                      <a:lnTo>
                        <a:pt x="0" y="12546"/>
                      </a:lnTo>
                      <a:lnTo>
                        <a:pt x="72" y="12546"/>
                      </a:lnTo>
                      <a:lnTo>
                        <a:pt x="72" y="7603"/>
                      </a:lnTo>
                      <a:lnTo>
                        <a:pt x="1052" y="6705"/>
                      </a:lnTo>
                      <a:lnTo>
                        <a:pt x="1052" y="153"/>
                      </a:lnTo>
                      <a:cubicBezTo>
                        <a:pt x="1088" y="153"/>
                        <a:pt x="1088" y="108"/>
                        <a:pt x="1088" y="72"/>
                      </a:cubicBezTo>
                      <a:cubicBezTo>
                        <a:pt x="1088" y="36"/>
                        <a:pt x="1052" y="0"/>
                        <a:pt x="101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0"/>
                <p:cNvSpPr/>
                <p:nvPr/>
              </p:nvSpPr>
              <p:spPr>
                <a:xfrm>
                  <a:off x="6772379" y="3309128"/>
                  <a:ext cx="129440" cy="1356245"/>
                </a:xfrm>
                <a:custGeom>
                  <a:rect b="b" l="l" r="r" t="t"/>
                  <a:pathLst>
                    <a:path extrusionOk="0" h="10939" w="1044">
                      <a:moveTo>
                        <a:pt x="72" y="1"/>
                      </a:moveTo>
                      <a:cubicBezTo>
                        <a:pt x="36" y="1"/>
                        <a:pt x="1" y="37"/>
                        <a:pt x="1" y="73"/>
                      </a:cubicBezTo>
                      <a:cubicBezTo>
                        <a:pt x="1" y="118"/>
                        <a:pt x="36" y="118"/>
                        <a:pt x="36" y="154"/>
                      </a:cubicBezTo>
                      <a:lnTo>
                        <a:pt x="36" y="3524"/>
                      </a:lnTo>
                      <a:lnTo>
                        <a:pt x="971" y="4387"/>
                      </a:lnTo>
                      <a:lnTo>
                        <a:pt x="971" y="7451"/>
                      </a:lnTo>
                      <a:lnTo>
                        <a:pt x="36" y="8314"/>
                      </a:lnTo>
                      <a:lnTo>
                        <a:pt x="36" y="10938"/>
                      </a:lnTo>
                      <a:lnTo>
                        <a:pt x="108" y="10938"/>
                      </a:lnTo>
                      <a:lnTo>
                        <a:pt x="108" y="8314"/>
                      </a:lnTo>
                      <a:lnTo>
                        <a:pt x="1043" y="7451"/>
                      </a:lnTo>
                      <a:lnTo>
                        <a:pt x="1043" y="4342"/>
                      </a:lnTo>
                      <a:lnTo>
                        <a:pt x="108" y="3488"/>
                      </a:lnTo>
                      <a:lnTo>
                        <a:pt x="108" y="154"/>
                      </a:lnTo>
                      <a:cubicBezTo>
                        <a:pt x="144" y="118"/>
                        <a:pt x="144" y="118"/>
                        <a:pt x="144" y="73"/>
                      </a:cubicBezTo>
                      <a:cubicBezTo>
                        <a:pt x="144" y="37"/>
                        <a:pt x="108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188" name="Google Shape;1188;p20"/>
          <p:cNvGrpSpPr/>
          <p:nvPr/>
        </p:nvGrpSpPr>
        <p:grpSpPr>
          <a:xfrm>
            <a:off x="967271" y="614136"/>
            <a:ext cx="7097311" cy="4151288"/>
            <a:chOff x="967271" y="614136"/>
            <a:chExt cx="7097311" cy="4151288"/>
          </a:xfrm>
        </p:grpSpPr>
        <p:grpSp>
          <p:nvGrpSpPr>
            <p:cNvPr id="1189" name="Google Shape;1189;p20"/>
            <p:cNvGrpSpPr/>
            <p:nvPr/>
          </p:nvGrpSpPr>
          <p:grpSpPr>
            <a:xfrm>
              <a:off x="7931671" y="4566045"/>
              <a:ext cx="132911" cy="199379"/>
              <a:chOff x="2778349" y="5640986"/>
              <a:chExt cx="508847" cy="763610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>
              <a:off x="5914820" y="4329995"/>
              <a:ext cx="171685" cy="257566"/>
              <a:chOff x="2778349" y="5640986"/>
              <a:chExt cx="508847" cy="763610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>
              <a:off x="967271" y="4566045"/>
              <a:ext cx="132911" cy="199379"/>
              <a:chOff x="2778349" y="5640986"/>
              <a:chExt cx="508847" cy="763610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>
              <a:off x="7931671" y="614136"/>
              <a:ext cx="132911" cy="199379"/>
              <a:chOff x="2778349" y="5640986"/>
              <a:chExt cx="508847" cy="763610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1" name="Google Shape;1201;p20"/>
            <p:cNvGrpSpPr/>
            <p:nvPr/>
          </p:nvGrpSpPr>
          <p:grpSpPr>
            <a:xfrm>
              <a:off x="5914820" y="672410"/>
              <a:ext cx="171685" cy="257566"/>
              <a:chOff x="2778349" y="5640986"/>
              <a:chExt cx="508847" cy="763610"/>
            </a:xfrm>
          </p:grpSpPr>
          <p:sp>
            <p:nvSpPr>
              <p:cNvPr id="1202" name="Google Shape;1202;p20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4" name="Google Shape;1204;p20"/>
            <p:cNvGrpSpPr/>
            <p:nvPr/>
          </p:nvGrpSpPr>
          <p:grpSpPr>
            <a:xfrm>
              <a:off x="967271" y="614136"/>
              <a:ext cx="132911" cy="199379"/>
              <a:chOff x="2778349" y="5640986"/>
              <a:chExt cx="508847" cy="763610"/>
            </a:xfrm>
          </p:grpSpPr>
          <p:sp>
            <p:nvSpPr>
              <p:cNvPr id="1205" name="Google Shape;1205;p20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713350" y="2028875"/>
            <a:ext cx="4357500" cy="16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3350" y="1136575"/>
            <a:ext cx="12231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13350" y="3683825"/>
            <a:ext cx="4357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967271" y="4475070"/>
            <a:ext cx="7097311" cy="435429"/>
            <a:chOff x="967271" y="4475070"/>
            <a:chExt cx="7097311" cy="435429"/>
          </a:xfrm>
        </p:grpSpPr>
        <p:grpSp>
          <p:nvGrpSpPr>
            <p:cNvPr id="19" name="Google Shape;19;p3"/>
            <p:cNvGrpSpPr/>
            <p:nvPr/>
          </p:nvGrpSpPr>
          <p:grpSpPr>
            <a:xfrm>
              <a:off x="7931671" y="4711120"/>
              <a:ext cx="132911" cy="199379"/>
              <a:chOff x="2778349" y="5640986"/>
              <a:chExt cx="508847" cy="76361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>
              <a:off x="5914820" y="4475070"/>
              <a:ext cx="171685" cy="257566"/>
              <a:chOff x="2778349" y="5640986"/>
              <a:chExt cx="508847" cy="76361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>
              <a:off x="967271" y="4711120"/>
              <a:ext cx="132911" cy="199379"/>
              <a:chOff x="2778349" y="5640986"/>
              <a:chExt cx="508847" cy="76361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" name="Google Shape;28;p3"/>
          <p:cNvGrpSpPr/>
          <p:nvPr/>
        </p:nvGrpSpPr>
        <p:grpSpPr>
          <a:xfrm>
            <a:off x="-571364" y="4265979"/>
            <a:ext cx="10286732" cy="1682777"/>
            <a:chOff x="-1" y="3460729"/>
            <a:chExt cx="10286732" cy="1682777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-1" y="3460729"/>
              <a:ext cx="5143232" cy="1682777"/>
              <a:chOff x="713356" y="2640614"/>
              <a:chExt cx="6188463" cy="2024758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169251" y="3444021"/>
                <a:ext cx="134896" cy="1221352"/>
              </a:xfrm>
              <a:custGeom>
                <a:rect b="b" l="l" r="r" t="t"/>
                <a:pathLst>
                  <a:path extrusionOk="0" h="9851" w="1088">
                    <a:moveTo>
                      <a:pt x="1007" y="0"/>
                    </a:moveTo>
                    <a:cubicBezTo>
                      <a:pt x="935" y="0"/>
                      <a:pt x="899" y="36"/>
                      <a:pt x="899" y="72"/>
                    </a:cubicBezTo>
                    <a:lnTo>
                      <a:pt x="935" y="108"/>
                    </a:lnTo>
                    <a:lnTo>
                      <a:pt x="0" y="935"/>
                    </a:lnTo>
                    <a:lnTo>
                      <a:pt x="0" y="9850"/>
                    </a:lnTo>
                    <a:lnTo>
                      <a:pt x="72" y="9850"/>
                    </a:lnTo>
                    <a:lnTo>
                      <a:pt x="72" y="935"/>
                    </a:lnTo>
                    <a:lnTo>
                      <a:pt x="971" y="153"/>
                    </a:lnTo>
                    <a:lnTo>
                      <a:pt x="1007" y="153"/>
                    </a:lnTo>
                    <a:cubicBezTo>
                      <a:pt x="1043" y="153"/>
                      <a:pt x="1088" y="108"/>
                      <a:pt x="1088" y="72"/>
                    </a:cubicBezTo>
                    <a:cubicBezTo>
                      <a:pt x="1088" y="36"/>
                      <a:pt x="1043" y="0"/>
                      <a:pt x="10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3094488" y="3276892"/>
                <a:ext cx="116050" cy="1388480"/>
              </a:xfrm>
              <a:custGeom>
                <a:rect b="b" l="l" r="r" t="t"/>
                <a:pathLst>
                  <a:path extrusionOk="0" h="11199" w="936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108"/>
                      <a:pt x="37" y="153"/>
                      <a:pt x="73" y="153"/>
                    </a:cubicBezTo>
                    <a:lnTo>
                      <a:pt x="118" y="153"/>
                    </a:lnTo>
                    <a:lnTo>
                      <a:pt x="900" y="863"/>
                    </a:lnTo>
                    <a:lnTo>
                      <a:pt x="900" y="1312"/>
                    </a:lnTo>
                    <a:lnTo>
                      <a:pt x="73" y="2094"/>
                    </a:lnTo>
                    <a:lnTo>
                      <a:pt x="73" y="11198"/>
                    </a:lnTo>
                    <a:lnTo>
                      <a:pt x="118" y="11198"/>
                    </a:lnTo>
                    <a:lnTo>
                      <a:pt x="118" y="2130"/>
                    </a:lnTo>
                    <a:lnTo>
                      <a:pt x="936" y="1348"/>
                    </a:lnTo>
                    <a:lnTo>
                      <a:pt x="936" y="827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48254" y="3230027"/>
                <a:ext cx="135020" cy="1435345"/>
              </a:xfrm>
              <a:custGeom>
                <a:rect b="b" l="l" r="r" t="t"/>
                <a:pathLst>
                  <a:path extrusionOk="0" h="11577" w="1089">
                    <a:moveTo>
                      <a:pt x="1016" y="1"/>
                    </a:moveTo>
                    <a:cubicBezTo>
                      <a:pt x="980" y="1"/>
                      <a:pt x="935" y="37"/>
                      <a:pt x="935" y="82"/>
                    </a:cubicBezTo>
                    <a:cubicBezTo>
                      <a:pt x="935" y="118"/>
                      <a:pt x="935" y="154"/>
                      <a:pt x="980" y="154"/>
                    </a:cubicBezTo>
                    <a:lnTo>
                      <a:pt x="980" y="5878"/>
                    </a:lnTo>
                    <a:lnTo>
                      <a:pt x="1" y="6777"/>
                    </a:lnTo>
                    <a:lnTo>
                      <a:pt x="1" y="11576"/>
                    </a:lnTo>
                    <a:lnTo>
                      <a:pt x="82" y="11576"/>
                    </a:lnTo>
                    <a:lnTo>
                      <a:pt x="82" y="6822"/>
                    </a:lnTo>
                    <a:lnTo>
                      <a:pt x="1052" y="5923"/>
                    </a:lnTo>
                    <a:lnTo>
                      <a:pt x="1052" y="154"/>
                    </a:lnTo>
                    <a:cubicBezTo>
                      <a:pt x="1088" y="154"/>
                      <a:pt x="1088" y="118"/>
                      <a:pt x="1088" y="82"/>
                    </a:cubicBezTo>
                    <a:cubicBezTo>
                      <a:pt x="1088" y="37"/>
                      <a:pt x="1052" y="1"/>
                      <a:pt x="101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959716" y="4391123"/>
                <a:ext cx="111587" cy="274249"/>
              </a:xfrm>
              <a:custGeom>
                <a:rect b="b" l="l" r="r" t="t"/>
                <a:pathLst>
                  <a:path extrusionOk="0" h="2212" w="900">
                    <a:moveTo>
                      <a:pt x="81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08"/>
                      <a:pt x="36" y="153"/>
                      <a:pt x="81" y="153"/>
                    </a:cubicBezTo>
                    <a:lnTo>
                      <a:pt x="81" y="1537"/>
                    </a:lnTo>
                    <a:lnTo>
                      <a:pt x="791" y="2211"/>
                    </a:lnTo>
                    <a:lnTo>
                      <a:pt x="899" y="2211"/>
                    </a:lnTo>
                    <a:lnTo>
                      <a:pt x="153" y="1501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493472" y="4219531"/>
                <a:ext cx="19094" cy="445841"/>
              </a:xfrm>
              <a:custGeom>
                <a:rect b="b" l="l" r="r" t="t"/>
                <a:pathLst>
                  <a:path extrusionOk="0" h="3596" w="154">
                    <a:moveTo>
                      <a:pt x="81" y="0"/>
                    </a:moveTo>
                    <a:cubicBezTo>
                      <a:pt x="45" y="0"/>
                      <a:pt x="0" y="36"/>
                      <a:pt x="0" y="72"/>
                    </a:cubicBezTo>
                    <a:cubicBezTo>
                      <a:pt x="0" y="108"/>
                      <a:pt x="0" y="108"/>
                      <a:pt x="45" y="144"/>
                    </a:cubicBezTo>
                    <a:lnTo>
                      <a:pt x="45" y="3595"/>
                    </a:lnTo>
                    <a:lnTo>
                      <a:pt x="117" y="3595"/>
                    </a:lnTo>
                    <a:lnTo>
                      <a:pt x="117" y="144"/>
                    </a:lnTo>
                    <a:cubicBezTo>
                      <a:pt x="117" y="108"/>
                      <a:pt x="153" y="108"/>
                      <a:pt x="153" y="72"/>
                    </a:cubicBezTo>
                    <a:cubicBezTo>
                      <a:pt x="153" y="36"/>
                      <a:pt x="117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3837778" y="2812206"/>
                <a:ext cx="274255" cy="1853166"/>
              </a:xfrm>
              <a:custGeom>
                <a:rect b="b" l="l" r="r" t="t"/>
                <a:pathLst>
                  <a:path extrusionOk="0" h="14947" w="2212">
                    <a:moveTo>
                      <a:pt x="2130" y="1"/>
                    </a:moveTo>
                    <a:cubicBezTo>
                      <a:pt x="2058" y="1"/>
                      <a:pt x="2023" y="37"/>
                      <a:pt x="2023" y="81"/>
                    </a:cubicBezTo>
                    <a:cubicBezTo>
                      <a:pt x="2023" y="117"/>
                      <a:pt x="2058" y="153"/>
                      <a:pt x="2094" y="153"/>
                    </a:cubicBezTo>
                    <a:lnTo>
                      <a:pt x="2094" y="5618"/>
                    </a:lnTo>
                    <a:lnTo>
                      <a:pt x="1160" y="6480"/>
                    </a:lnTo>
                    <a:lnTo>
                      <a:pt x="1160" y="13859"/>
                    </a:lnTo>
                    <a:lnTo>
                      <a:pt x="0" y="14946"/>
                    </a:lnTo>
                    <a:lnTo>
                      <a:pt x="72" y="14946"/>
                    </a:lnTo>
                    <a:lnTo>
                      <a:pt x="1232" y="13895"/>
                    </a:lnTo>
                    <a:lnTo>
                      <a:pt x="1232" y="6480"/>
                    </a:lnTo>
                    <a:lnTo>
                      <a:pt x="2130" y="5653"/>
                    </a:lnTo>
                    <a:lnTo>
                      <a:pt x="2130" y="153"/>
                    </a:lnTo>
                    <a:cubicBezTo>
                      <a:pt x="2166" y="153"/>
                      <a:pt x="2211" y="117"/>
                      <a:pt x="2211" y="81"/>
                    </a:cubicBezTo>
                    <a:cubicBezTo>
                      <a:pt x="2211" y="37"/>
                      <a:pt x="2166" y="1"/>
                      <a:pt x="21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499051" y="2859071"/>
                <a:ext cx="380014" cy="1806301"/>
              </a:xfrm>
              <a:custGeom>
                <a:rect b="b" l="l" r="r" t="t"/>
                <a:pathLst>
                  <a:path extrusionOk="0" h="14569" w="3065">
                    <a:moveTo>
                      <a:pt x="971" y="0"/>
                    </a:moveTo>
                    <a:cubicBezTo>
                      <a:pt x="935" y="0"/>
                      <a:pt x="899" y="36"/>
                      <a:pt x="899" y="72"/>
                    </a:cubicBezTo>
                    <a:cubicBezTo>
                      <a:pt x="899" y="108"/>
                      <a:pt x="899" y="108"/>
                      <a:pt x="935" y="153"/>
                    </a:cubicBezTo>
                    <a:lnTo>
                      <a:pt x="935" y="3478"/>
                    </a:lnTo>
                    <a:lnTo>
                      <a:pt x="0" y="4341"/>
                    </a:lnTo>
                    <a:lnTo>
                      <a:pt x="0" y="7450"/>
                    </a:lnTo>
                    <a:lnTo>
                      <a:pt x="935" y="8313"/>
                    </a:lnTo>
                    <a:lnTo>
                      <a:pt x="935" y="14568"/>
                    </a:lnTo>
                    <a:lnTo>
                      <a:pt x="971" y="14568"/>
                    </a:lnTo>
                    <a:lnTo>
                      <a:pt x="971" y="13103"/>
                    </a:lnTo>
                    <a:lnTo>
                      <a:pt x="2130" y="12061"/>
                    </a:lnTo>
                    <a:lnTo>
                      <a:pt x="2130" y="8610"/>
                    </a:lnTo>
                    <a:lnTo>
                      <a:pt x="3065" y="7747"/>
                    </a:lnTo>
                    <a:lnTo>
                      <a:pt x="3065" y="4646"/>
                    </a:lnTo>
                    <a:lnTo>
                      <a:pt x="2130" y="3784"/>
                    </a:lnTo>
                    <a:lnTo>
                      <a:pt x="2130" y="413"/>
                    </a:lnTo>
                    <a:cubicBezTo>
                      <a:pt x="2166" y="413"/>
                      <a:pt x="2202" y="377"/>
                      <a:pt x="2202" y="377"/>
                    </a:cubicBezTo>
                    <a:cubicBezTo>
                      <a:pt x="2202" y="333"/>
                      <a:pt x="2166" y="297"/>
                      <a:pt x="2130" y="297"/>
                    </a:cubicBezTo>
                    <a:cubicBezTo>
                      <a:pt x="2058" y="297"/>
                      <a:pt x="2022" y="333"/>
                      <a:pt x="2022" y="377"/>
                    </a:cubicBezTo>
                    <a:cubicBezTo>
                      <a:pt x="2022" y="377"/>
                      <a:pt x="2058" y="413"/>
                      <a:pt x="2094" y="413"/>
                    </a:cubicBezTo>
                    <a:lnTo>
                      <a:pt x="2094" y="3820"/>
                    </a:lnTo>
                    <a:lnTo>
                      <a:pt x="3029" y="4646"/>
                    </a:lnTo>
                    <a:lnTo>
                      <a:pt x="3029" y="7747"/>
                    </a:lnTo>
                    <a:lnTo>
                      <a:pt x="2094" y="8574"/>
                    </a:lnTo>
                    <a:lnTo>
                      <a:pt x="2094" y="12016"/>
                    </a:lnTo>
                    <a:lnTo>
                      <a:pt x="971" y="13031"/>
                    </a:lnTo>
                    <a:lnTo>
                      <a:pt x="971" y="11836"/>
                    </a:lnTo>
                    <a:lnTo>
                      <a:pt x="1528" y="11342"/>
                    </a:lnTo>
                    <a:lnTo>
                      <a:pt x="1528" y="2849"/>
                    </a:lnTo>
                    <a:cubicBezTo>
                      <a:pt x="1573" y="2849"/>
                      <a:pt x="1573" y="2804"/>
                      <a:pt x="1573" y="2768"/>
                    </a:cubicBezTo>
                    <a:cubicBezTo>
                      <a:pt x="1573" y="2732"/>
                      <a:pt x="1573" y="2696"/>
                      <a:pt x="1492" y="2696"/>
                    </a:cubicBezTo>
                    <a:cubicBezTo>
                      <a:pt x="1456" y="2696"/>
                      <a:pt x="1420" y="2732"/>
                      <a:pt x="1420" y="2768"/>
                    </a:cubicBezTo>
                    <a:cubicBezTo>
                      <a:pt x="1420" y="2804"/>
                      <a:pt x="1456" y="2849"/>
                      <a:pt x="1492" y="2849"/>
                    </a:cubicBezTo>
                    <a:lnTo>
                      <a:pt x="1492" y="11306"/>
                    </a:lnTo>
                    <a:lnTo>
                      <a:pt x="971" y="11755"/>
                    </a:lnTo>
                    <a:lnTo>
                      <a:pt x="971" y="6327"/>
                    </a:lnTo>
                    <a:cubicBezTo>
                      <a:pt x="1007" y="6327"/>
                      <a:pt x="1043" y="6291"/>
                      <a:pt x="1043" y="6255"/>
                    </a:cubicBezTo>
                    <a:cubicBezTo>
                      <a:pt x="1043" y="6219"/>
                      <a:pt x="1007" y="6174"/>
                      <a:pt x="971" y="6174"/>
                    </a:cubicBezTo>
                    <a:cubicBezTo>
                      <a:pt x="935" y="6174"/>
                      <a:pt x="899" y="6219"/>
                      <a:pt x="899" y="6255"/>
                    </a:cubicBezTo>
                    <a:cubicBezTo>
                      <a:pt x="899" y="6291"/>
                      <a:pt x="899" y="6327"/>
                      <a:pt x="935" y="6327"/>
                    </a:cubicBezTo>
                    <a:lnTo>
                      <a:pt x="935" y="8241"/>
                    </a:lnTo>
                    <a:lnTo>
                      <a:pt x="72" y="7450"/>
                    </a:lnTo>
                    <a:lnTo>
                      <a:pt x="72" y="4377"/>
                    </a:lnTo>
                    <a:lnTo>
                      <a:pt x="971" y="3523"/>
                    </a:lnTo>
                    <a:lnTo>
                      <a:pt x="971" y="153"/>
                    </a:lnTo>
                    <a:cubicBezTo>
                      <a:pt x="1007" y="108"/>
                      <a:pt x="1043" y="108"/>
                      <a:pt x="1043" y="72"/>
                    </a:cubicBezTo>
                    <a:cubicBezTo>
                      <a:pt x="1043" y="36"/>
                      <a:pt x="1007" y="0"/>
                      <a:pt x="9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3326340" y="3949869"/>
                <a:ext cx="186225" cy="715503"/>
              </a:xfrm>
              <a:custGeom>
                <a:rect b="b" l="l" r="r" t="t"/>
                <a:pathLst>
                  <a:path extrusionOk="0" h="5771" w="1502">
                    <a:moveTo>
                      <a:pt x="1429" y="0"/>
                    </a:moveTo>
                    <a:cubicBezTo>
                      <a:pt x="1393" y="0"/>
                      <a:pt x="1348" y="36"/>
                      <a:pt x="1348" y="72"/>
                    </a:cubicBezTo>
                    <a:cubicBezTo>
                      <a:pt x="1348" y="117"/>
                      <a:pt x="1348" y="117"/>
                      <a:pt x="1393" y="117"/>
                    </a:cubicBezTo>
                    <a:lnTo>
                      <a:pt x="1393" y="710"/>
                    </a:lnTo>
                    <a:lnTo>
                      <a:pt x="944" y="1124"/>
                    </a:lnTo>
                    <a:lnTo>
                      <a:pt x="944" y="4872"/>
                    </a:lnTo>
                    <a:lnTo>
                      <a:pt x="0" y="5689"/>
                    </a:lnTo>
                    <a:lnTo>
                      <a:pt x="0" y="5770"/>
                    </a:lnTo>
                    <a:lnTo>
                      <a:pt x="81" y="5770"/>
                    </a:lnTo>
                    <a:lnTo>
                      <a:pt x="81" y="5734"/>
                    </a:lnTo>
                    <a:lnTo>
                      <a:pt x="1016" y="4872"/>
                    </a:lnTo>
                    <a:lnTo>
                      <a:pt x="1016" y="1124"/>
                    </a:lnTo>
                    <a:lnTo>
                      <a:pt x="1465" y="710"/>
                    </a:lnTo>
                    <a:lnTo>
                      <a:pt x="1465" y="117"/>
                    </a:lnTo>
                    <a:cubicBezTo>
                      <a:pt x="1465" y="117"/>
                      <a:pt x="1501" y="117"/>
                      <a:pt x="1501" y="72"/>
                    </a:cubicBezTo>
                    <a:cubicBezTo>
                      <a:pt x="1501" y="36"/>
                      <a:pt x="1465" y="0"/>
                      <a:pt x="14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3276126" y="3248996"/>
                <a:ext cx="129440" cy="1416376"/>
              </a:xfrm>
              <a:custGeom>
                <a:rect b="b" l="l" r="r" t="t"/>
                <a:pathLst>
                  <a:path extrusionOk="0" h="11424" w="1044">
                    <a:moveTo>
                      <a:pt x="971" y="1"/>
                    </a:moveTo>
                    <a:cubicBezTo>
                      <a:pt x="900" y="1"/>
                      <a:pt x="855" y="36"/>
                      <a:pt x="855" y="72"/>
                    </a:cubicBezTo>
                    <a:cubicBezTo>
                      <a:pt x="855" y="108"/>
                      <a:pt x="900" y="153"/>
                      <a:pt x="936" y="153"/>
                    </a:cubicBezTo>
                    <a:lnTo>
                      <a:pt x="936" y="10300"/>
                    </a:lnTo>
                    <a:lnTo>
                      <a:pt x="1" y="11163"/>
                    </a:lnTo>
                    <a:lnTo>
                      <a:pt x="1" y="11423"/>
                    </a:lnTo>
                    <a:lnTo>
                      <a:pt x="73" y="11423"/>
                    </a:lnTo>
                    <a:lnTo>
                      <a:pt x="73" y="11163"/>
                    </a:lnTo>
                    <a:lnTo>
                      <a:pt x="971" y="10336"/>
                    </a:lnTo>
                    <a:lnTo>
                      <a:pt x="971" y="153"/>
                    </a:lnTo>
                    <a:cubicBezTo>
                      <a:pt x="1007" y="153"/>
                      <a:pt x="1043" y="108"/>
                      <a:pt x="1043" y="72"/>
                    </a:cubicBezTo>
                    <a:cubicBezTo>
                      <a:pt x="1043" y="36"/>
                      <a:pt x="1007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904047" y="4232921"/>
                <a:ext cx="79226" cy="432451"/>
              </a:xfrm>
              <a:custGeom>
                <a:rect b="b" l="l" r="r" t="t"/>
                <a:pathLst>
                  <a:path extrusionOk="0" h="3488" w="639">
                    <a:moveTo>
                      <a:pt x="81" y="0"/>
                    </a:moveTo>
                    <a:cubicBezTo>
                      <a:pt x="36" y="0"/>
                      <a:pt x="0" y="0"/>
                      <a:pt x="0" y="81"/>
                    </a:cubicBezTo>
                    <a:cubicBezTo>
                      <a:pt x="0" y="81"/>
                      <a:pt x="36" y="117"/>
                      <a:pt x="81" y="117"/>
                    </a:cubicBezTo>
                    <a:lnTo>
                      <a:pt x="81" y="3002"/>
                    </a:lnTo>
                    <a:lnTo>
                      <a:pt x="566" y="3487"/>
                    </a:lnTo>
                    <a:lnTo>
                      <a:pt x="638" y="3487"/>
                    </a:lnTo>
                    <a:lnTo>
                      <a:pt x="117" y="3002"/>
                    </a:lnTo>
                    <a:lnTo>
                      <a:pt x="117" y="117"/>
                    </a:lnTo>
                    <a:cubicBezTo>
                      <a:pt x="153" y="117"/>
                      <a:pt x="189" y="81"/>
                      <a:pt x="189" y="81"/>
                    </a:cubicBezTo>
                    <a:cubicBezTo>
                      <a:pt x="189" y="0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549141" y="4391123"/>
                <a:ext cx="19094" cy="274249"/>
              </a:xfrm>
              <a:custGeom>
                <a:rect b="b" l="l" r="r" t="t"/>
                <a:pathLst>
                  <a:path extrusionOk="0" h="2212" w="154">
                    <a:moveTo>
                      <a:pt x="82" y="0"/>
                    </a:moveTo>
                    <a:cubicBezTo>
                      <a:pt x="46" y="0"/>
                      <a:pt x="1" y="36"/>
                      <a:pt x="1" y="72"/>
                    </a:cubicBezTo>
                    <a:cubicBezTo>
                      <a:pt x="1" y="72"/>
                      <a:pt x="46" y="108"/>
                      <a:pt x="82" y="108"/>
                    </a:cubicBezTo>
                    <a:lnTo>
                      <a:pt x="82" y="2211"/>
                    </a:lnTo>
                    <a:lnTo>
                      <a:pt x="118" y="2211"/>
                    </a:lnTo>
                    <a:lnTo>
                      <a:pt x="118" y="108"/>
                    </a:lnTo>
                    <a:cubicBezTo>
                      <a:pt x="153" y="108"/>
                      <a:pt x="153" y="72"/>
                      <a:pt x="153" y="72"/>
                    </a:cubicBezTo>
                    <a:cubicBezTo>
                      <a:pt x="153" y="36"/>
                      <a:pt x="118" y="0"/>
                      <a:pt x="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727988" y="3666817"/>
                <a:ext cx="134896" cy="998555"/>
              </a:xfrm>
              <a:custGeom>
                <a:rect b="b" l="l" r="r" t="t"/>
                <a:pathLst>
                  <a:path extrusionOk="0" h="8054" w="1088">
                    <a:moveTo>
                      <a:pt x="1007" y="1"/>
                    </a:moveTo>
                    <a:cubicBezTo>
                      <a:pt x="971" y="1"/>
                      <a:pt x="935" y="37"/>
                      <a:pt x="935" y="73"/>
                    </a:cubicBezTo>
                    <a:cubicBezTo>
                      <a:pt x="935" y="109"/>
                      <a:pt x="935" y="109"/>
                      <a:pt x="971" y="154"/>
                    </a:cubicBezTo>
                    <a:lnTo>
                      <a:pt x="971" y="2023"/>
                    </a:lnTo>
                    <a:lnTo>
                      <a:pt x="0" y="2886"/>
                    </a:lnTo>
                    <a:lnTo>
                      <a:pt x="0" y="8053"/>
                    </a:lnTo>
                    <a:lnTo>
                      <a:pt x="72" y="8053"/>
                    </a:lnTo>
                    <a:lnTo>
                      <a:pt x="72" y="2922"/>
                    </a:lnTo>
                    <a:lnTo>
                      <a:pt x="1052" y="2023"/>
                    </a:lnTo>
                    <a:lnTo>
                      <a:pt x="1052" y="154"/>
                    </a:lnTo>
                    <a:cubicBezTo>
                      <a:pt x="1088" y="109"/>
                      <a:pt x="1088" y="109"/>
                      <a:pt x="1088" y="73"/>
                    </a:cubicBezTo>
                    <a:cubicBezTo>
                      <a:pt x="1088" y="37"/>
                      <a:pt x="1052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842548" y="3857378"/>
                <a:ext cx="121629" cy="807994"/>
              </a:xfrm>
              <a:custGeom>
                <a:rect b="b" l="l" r="r" t="t"/>
                <a:pathLst>
                  <a:path extrusionOk="0" h="6517" w="981">
                    <a:moveTo>
                      <a:pt x="899" y="1"/>
                    </a:moveTo>
                    <a:cubicBezTo>
                      <a:pt x="827" y="1"/>
                      <a:pt x="827" y="36"/>
                      <a:pt x="827" y="72"/>
                    </a:cubicBezTo>
                    <a:lnTo>
                      <a:pt x="827" y="108"/>
                    </a:lnTo>
                    <a:lnTo>
                      <a:pt x="1" y="818"/>
                    </a:lnTo>
                    <a:lnTo>
                      <a:pt x="1" y="1349"/>
                    </a:lnTo>
                    <a:lnTo>
                      <a:pt x="863" y="2095"/>
                    </a:lnTo>
                    <a:lnTo>
                      <a:pt x="863" y="6516"/>
                    </a:lnTo>
                    <a:lnTo>
                      <a:pt x="899" y="6516"/>
                    </a:lnTo>
                    <a:lnTo>
                      <a:pt x="899" y="1160"/>
                    </a:lnTo>
                    <a:cubicBezTo>
                      <a:pt x="935" y="1160"/>
                      <a:pt x="980" y="1160"/>
                      <a:pt x="980" y="1124"/>
                    </a:cubicBezTo>
                    <a:cubicBezTo>
                      <a:pt x="980" y="1088"/>
                      <a:pt x="935" y="1043"/>
                      <a:pt x="899" y="1043"/>
                    </a:cubicBezTo>
                    <a:cubicBezTo>
                      <a:pt x="827" y="1043"/>
                      <a:pt x="827" y="1088"/>
                      <a:pt x="827" y="1124"/>
                    </a:cubicBezTo>
                    <a:cubicBezTo>
                      <a:pt x="827" y="1160"/>
                      <a:pt x="827" y="1160"/>
                      <a:pt x="863" y="1160"/>
                    </a:cubicBezTo>
                    <a:lnTo>
                      <a:pt x="863" y="2023"/>
                    </a:lnTo>
                    <a:lnTo>
                      <a:pt x="82" y="1313"/>
                    </a:lnTo>
                    <a:lnTo>
                      <a:pt x="82" y="863"/>
                    </a:lnTo>
                    <a:lnTo>
                      <a:pt x="863" y="144"/>
                    </a:lnTo>
                    <a:lnTo>
                      <a:pt x="899" y="144"/>
                    </a:lnTo>
                    <a:cubicBezTo>
                      <a:pt x="935" y="144"/>
                      <a:pt x="980" y="108"/>
                      <a:pt x="980" y="72"/>
                    </a:cubicBezTo>
                    <a:cubicBezTo>
                      <a:pt x="980" y="36"/>
                      <a:pt x="935" y="1"/>
                      <a:pt x="8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838085" y="2640614"/>
                <a:ext cx="362284" cy="2024758"/>
              </a:xfrm>
              <a:custGeom>
                <a:rect b="b" l="l" r="r" t="t"/>
                <a:pathLst>
                  <a:path extrusionOk="0" h="16331" w="2922">
                    <a:moveTo>
                      <a:pt x="73" y="1"/>
                    </a:moveTo>
                    <a:cubicBezTo>
                      <a:pt x="37" y="1"/>
                      <a:pt x="1" y="36"/>
                      <a:pt x="1" y="72"/>
                    </a:cubicBezTo>
                    <a:cubicBezTo>
                      <a:pt x="1" y="117"/>
                      <a:pt x="37" y="153"/>
                      <a:pt x="73" y="153"/>
                    </a:cubicBezTo>
                    <a:lnTo>
                      <a:pt x="73" y="2849"/>
                    </a:lnTo>
                    <a:lnTo>
                      <a:pt x="522" y="3263"/>
                    </a:lnTo>
                    <a:lnTo>
                      <a:pt x="522" y="4872"/>
                    </a:lnTo>
                    <a:lnTo>
                      <a:pt x="1421" y="5734"/>
                    </a:lnTo>
                    <a:lnTo>
                      <a:pt x="1421" y="16330"/>
                    </a:lnTo>
                    <a:lnTo>
                      <a:pt x="1502" y="16330"/>
                    </a:lnTo>
                    <a:lnTo>
                      <a:pt x="1502" y="8691"/>
                    </a:lnTo>
                    <a:lnTo>
                      <a:pt x="2095" y="8125"/>
                    </a:lnTo>
                    <a:lnTo>
                      <a:pt x="2095" y="6103"/>
                    </a:lnTo>
                    <a:lnTo>
                      <a:pt x="2922" y="5357"/>
                    </a:lnTo>
                    <a:lnTo>
                      <a:pt x="2922" y="4836"/>
                    </a:lnTo>
                    <a:lnTo>
                      <a:pt x="2140" y="4081"/>
                    </a:lnTo>
                    <a:cubicBezTo>
                      <a:pt x="2140" y="4045"/>
                      <a:pt x="2095" y="4009"/>
                      <a:pt x="2059" y="4009"/>
                    </a:cubicBezTo>
                    <a:cubicBezTo>
                      <a:pt x="2023" y="4009"/>
                      <a:pt x="1987" y="4045"/>
                      <a:pt x="1987" y="4081"/>
                    </a:cubicBezTo>
                    <a:cubicBezTo>
                      <a:pt x="1987" y="4117"/>
                      <a:pt x="2023" y="4162"/>
                      <a:pt x="2059" y="4162"/>
                    </a:cubicBezTo>
                    <a:lnTo>
                      <a:pt x="2095" y="4117"/>
                    </a:lnTo>
                    <a:lnTo>
                      <a:pt x="2850" y="4872"/>
                    </a:lnTo>
                    <a:lnTo>
                      <a:pt x="2850" y="5321"/>
                    </a:lnTo>
                    <a:lnTo>
                      <a:pt x="2095" y="6031"/>
                    </a:lnTo>
                    <a:lnTo>
                      <a:pt x="2095" y="5168"/>
                    </a:lnTo>
                    <a:lnTo>
                      <a:pt x="2140" y="5132"/>
                    </a:lnTo>
                    <a:cubicBezTo>
                      <a:pt x="2140" y="5096"/>
                      <a:pt x="2095" y="5060"/>
                      <a:pt x="2059" y="5060"/>
                    </a:cubicBezTo>
                    <a:cubicBezTo>
                      <a:pt x="2023" y="5060"/>
                      <a:pt x="1987" y="5096"/>
                      <a:pt x="1987" y="5132"/>
                    </a:cubicBezTo>
                    <a:cubicBezTo>
                      <a:pt x="1987" y="5132"/>
                      <a:pt x="1987" y="5168"/>
                      <a:pt x="2023" y="5168"/>
                    </a:cubicBezTo>
                    <a:lnTo>
                      <a:pt x="2023" y="8125"/>
                    </a:lnTo>
                    <a:lnTo>
                      <a:pt x="1502" y="8610"/>
                    </a:lnTo>
                    <a:lnTo>
                      <a:pt x="1502" y="5734"/>
                    </a:lnTo>
                    <a:lnTo>
                      <a:pt x="567" y="4872"/>
                    </a:lnTo>
                    <a:lnTo>
                      <a:pt x="567" y="3218"/>
                    </a:lnTo>
                    <a:lnTo>
                      <a:pt x="118" y="2814"/>
                    </a:lnTo>
                    <a:lnTo>
                      <a:pt x="118" y="153"/>
                    </a:lnTo>
                    <a:cubicBezTo>
                      <a:pt x="153" y="153"/>
                      <a:pt x="189" y="117"/>
                      <a:pt x="189" y="72"/>
                    </a:cubicBezTo>
                    <a:cubicBezTo>
                      <a:pt x="189" y="36"/>
                      <a:pt x="153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713356" y="3309128"/>
                <a:ext cx="129316" cy="1356245"/>
              </a:xfrm>
              <a:custGeom>
                <a:rect b="b" l="l" r="r" t="t"/>
                <a:pathLst>
                  <a:path extrusionOk="0" h="10939" w="1043">
                    <a:moveTo>
                      <a:pt x="935" y="1"/>
                    </a:moveTo>
                    <a:cubicBezTo>
                      <a:pt x="899" y="1"/>
                      <a:pt x="854" y="37"/>
                      <a:pt x="854" y="73"/>
                    </a:cubicBezTo>
                    <a:cubicBezTo>
                      <a:pt x="854" y="118"/>
                      <a:pt x="899" y="118"/>
                      <a:pt x="935" y="154"/>
                    </a:cubicBezTo>
                    <a:lnTo>
                      <a:pt x="935" y="3488"/>
                    </a:lnTo>
                    <a:lnTo>
                      <a:pt x="0" y="4342"/>
                    </a:lnTo>
                    <a:lnTo>
                      <a:pt x="0" y="7451"/>
                    </a:lnTo>
                    <a:lnTo>
                      <a:pt x="935" y="8314"/>
                    </a:lnTo>
                    <a:lnTo>
                      <a:pt x="935" y="10938"/>
                    </a:lnTo>
                    <a:lnTo>
                      <a:pt x="971" y="10938"/>
                    </a:lnTo>
                    <a:lnTo>
                      <a:pt x="971" y="8314"/>
                    </a:lnTo>
                    <a:lnTo>
                      <a:pt x="36" y="7451"/>
                    </a:lnTo>
                    <a:lnTo>
                      <a:pt x="36" y="4387"/>
                    </a:lnTo>
                    <a:lnTo>
                      <a:pt x="971" y="3524"/>
                    </a:lnTo>
                    <a:lnTo>
                      <a:pt x="971" y="154"/>
                    </a:lnTo>
                    <a:cubicBezTo>
                      <a:pt x="1007" y="118"/>
                      <a:pt x="1043" y="118"/>
                      <a:pt x="1043" y="73"/>
                    </a:cubicBezTo>
                    <a:cubicBezTo>
                      <a:pt x="1043" y="37"/>
                      <a:pt x="1007" y="1"/>
                      <a:pt x="9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754519" y="4024507"/>
                <a:ext cx="135020" cy="640866"/>
              </a:xfrm>
              <a:custGeom>
                <a:rect b="b" l="l" r="r" t="t"/>
                <a:pathLst>
                  <a:path extrusionOk="0" h="5169" w="1089">
                    <a:moveTo>
                      <a:pt x="73" y="1"/>
                    </a:moveTo>
                    <a:cubicBezTo>
                      <a:pt x="37" y="1"/>
                      <a:pt x="1" y="37"/>
                      <a:pt x="1" y="73"/>
                    </a:cubicBezTo>
                    <a:cubicBezTo>
                      <a:pt x="1" y="108"/>
                      <a:pt x="37" y="144"/>
                      <a:pt x="73" y="144"/>
                    </a:cubicBezTo>
                    <a:lnTo>
                      <a:pt x="117" y="108"/>
                    </a:lnTo>
                    <a:lnTo>
                      <a:pt x="1016" y="935"/>
                    </a:lnTo>
                    <a:lnTo>
                      <a:pt x="1016" y="5168"/>
                    </a:lnTo>
                    <a:lnTo>
                      <a:pt x="1088" y="5168"/>
                    </a:lnTo>
                    <a:lnTo>
                      <a:pt x="1088" y="935"/>
                    </a:lnTo>
                    <a:lnTo>
                      <a:pt x="153" y="73"/>
                    </a:lnTo>
                    <a:cubicBezTo>
                      <a:pt x="153" y="37"/>
                      <a:pt x="153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2412570" y="3253460"/>
                <a:ext cx="189573" cy="1411913"/>
              </a:xfrm>
              <a:custGeom>
                <a:rect b="b" l="l" r="r" t="t"/>
                <a:pathLst>
                  <a:path extrusionOk="0" h="11388" w="1529">
                    <a:moveTo>
                      <a:pt x="747" y="0"/>
                    </a:moveTo>
                    <a:cubicBezTo>
                      <a:pt x="711" y="0"/>
                      <a:pt x="675" y="36"/>
                      <a:pt x="675" y="72"/>
                    </a:cubicBezTo>
                    <a:cubicBezTo>
                      <a:pt x="675" y="72"/>
                      <a:pt x="711" y="117"/>
                      <a:pt x="711" y="153"/>
                    </a:cubicBezTo>
                    <a:lnTo>
                      <a:pt x="711" y="8988"/>
                    </a:lnTo>
                    <a:lnTo>
                      <a:pt x="1421" y="9590"/>
                    </a:lnTo>
                    <a:lnTo>
                      <a:pt x="1421" y="10408"/>
                    </a:lnTo>
                    <a:lnTo>
                      <a:pt x="109" y="9248"/>
                    </a:lnTo>
                    <a:lnTo>
                      <a:pt x="109" y="5653"/>
                    </a:lnTo>
                    <a:cubicBezTo>
                      <a:pt x="145" y="5653"/>
                      <a:pt x="145" y="5617"/>
                      <a:pt x="145" y="5582"/>
                    </a:cubicBezTo>
                    <a:cubicBezTo>
                      <a:pt x="145" y="5546"/>
                      <a:pt x="109" y="5510"/>
                      <a:pt x="73" y="5510"/>
                    </a:cubicBezTo>
                    <a:cubicBezTo>
                      <a:pt x="37" y="5510"/>
                      <a:pt x="1" y="5546"/>
                      <a:pt x="1" y="5582"/>
                    </a:cubicBezTo>
                    <a:cubicBezTo>
                      <a:pt x="1" y="5617"/>
                      <a:pt x="37" y="5653"/>
                      <a:pt x="37" y="5653"/>
                    </a:cubicBezTo>
                    <a:lnTo>
                      <a:pt x="37" y="9248"/>
                    </a:lnTo>
                    <a:lnTo>
                      <a:pt x="1421" y="10489"/>
                    </a:lnTo>
                    <a:lnTo>
                      <a:pt x="1421" y="11387"/>
                    </a:lnTo>
                    <a:lnTo>
                      <a:pt x="1457" y="11387"/>
                    </a:lnTo>
                    <a:lnTo>
                      <a:pt x="1457" y="2472"/>
                    </a:lnTo>
                    <a:cubicBezTo>
                      <a:pt x="1493" y="2472"/>
                      <a:pt x="1529" y="2436"/>
                      <a:pt x="1529" y="2400"/>
                    </a:cubicBezTo>
                    <a:cubicBezTo>
                      <a:pt x="1529" y="2364"/>
                      <a:pt x="1493" y="2319"/>
                      <a:pt x="1457" y="2319"/>
                    </a:cubicBezTo>
                    <a:cubicBezTo>
                      <a:pt x="1385" y="2319"/>
                      <a:pt x="1349" y="2364"/>
                      <a:pt x="1349" y="2400"/>
                    </a:cubicBezTo>
                    <a:cubicBezTo>
                      <a:pt x="1349" y="2436"/>
                      <a:pt x="1385" y="2472"/>
                      <a:pt x="1421" y="2472"/>
                    </a:cubicBezTo>
                    <a:lnTo>
                      <a:pt x="1421" y="9509"/>
                    </a:lnTo>
                    <a:lnTo>
                      <a:pt x="783" y="8952"/>
                    </a:lnTo>
                    <a:lnTo>
                      <a:pt x="783" y="153"/>
                    </a:lnTo>
                    <a:cubicBezTo>
                      <a:pt x="819" y="117"/>
                      <a:pt x="854" y="117"/>
                      <a:pt x="854" y="72"/>
                    </a:cubicBezTo>
                    <a:cubicBezTo>
                      <a:pt x="854" y="36"/>
                      <a:pt x="819" y="0"/>
                      <a:pt x="7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2667732" y="3471793"/>
                <a:ext cx="135020" cy="1193580"/>
              </a:xfrm>
              <a:custGeom>
                <a:rect b="b" l="l" r="r" t="t"/>
                <a:pathLst>
                  <a:path extrusionOk="0" h="9627" w="1089">
                    <a:moveTo>
                      <a:pt x="1007" y="1"/>
                    </a:moveTo>
                    <a:cubicBezTo>
                      <a:pt x="971" y="1"/>
                      <a:pt x="935" y="1"/>
                      <a:pt x="935" y="73"/>
                    </a:cubicBezTo>
                    <a:cubicBezTo>
                      <a:pt x="935" y="73"/>
                      <a:pt x="935" y="109"/>
                      <a:pt x="971" y="109"/>
                    </a:cubicBezTo>
                    <a:lnTo>
                      <a:pt x="971" y="3407"/>
                    </a:lnTo>
                    <a:lnTo>
                      <a:pt x="1" y="4270"/>
                    </a:lnTo>
                    <a:lnTo>
                      <a:pt x="37" y="4306"/>
                    </a:lnTo>
                    <a:lnTo>
                      <a:pt x="1" y="4306"/>
                    </a:lnTo>
                    <a:lnTo>
                      <a:pt x="1" y="9626"/>
                    </a:lnTo>
                    <a:lnTo>
                      <a:pt x="73" y="9626"/>
                    </a:lnTo>
                    <a:lnTo>
                      <a:pt x="73" y="4306"/>
                    </a:lnTo>
                    <a:lnTo>
                      <a:pt x="1043" y="3407"/>
                    </a:lnTo>
                    <a:lnTo>
                      <a:pt x="1043" y="109"/>
                    </a:lnTo>
                    <a:cubicBezTo>
                      <a:pt x="1088" y="109"/>
                      <a:pt x="1088" y="73"/>
                      <a:pt x="1088" y="73"/>
                    </a:cubicBezTo>
                    <a:cubicBezTo>
                      <a:pt x="1088" y="1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4571025" y="4024507"/>
                <a:ext cx="130432" cy="640866"/>
              </a:xfrm>
              <a:custGeom>
                <a:rect b="b" l="l" r="r" t="t"/>
                <a:pathLst>
                  <a:path extrusionOk="0" h="5169" w="1052">
                    <a:moveTo>
                      <a:pt x="971" y="1"/>
                    </a:moveTo>
                    <a:cubicBezTo>
                      <a:pt x="935" y="1"/>
                      <a:pt x="899" y="37"/>
                      <a:pt x="899" y="73"/>
                    </a:cubicBezTo>
                    <a:lnTo>
                      <a:pt x="0" y="935"/>
                    </a:lnTo>
                    <a:lnTo>
                      <a:pt x="0" y="5168"/>
                    </a:lnTo>
                    <a:lnTo>
                      <a:pt x="36" y="5168"/>
                    </a:lnTo>
                    <a:lnTo>
                      <a:pt x="36" y="935"/>
                    </a:lnTo>
                    <a:lnTo>
                      <a:pt x="935" y="108"/>
                    </a:lnTo>
                    <a:lnTo>
                      <a:pt x="971" y="144"/>
                    </a:lnTo>
                    <a:cubicBezTo>
                      <a:pt x="1016" y="144"/>
                      <a:pt x="1052" y="108"/>
                      <a:pt x="1052" y="73"/>
                    </a:cubicBezTo>
                    <a:cubicBezTo>
                      <a:pt x="1052" y="37"/>
                      <a:pt x="1016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947999" y="3949869"/>
                <a:ext cx="180522" cy="715503"/>
              </a:xfrm>
              <a:custGeom>
                <a:rect b="b" l="l" r="r" t="t"/>
                <a:pathLst>
                  <a:path extrusionOk="0" h="5771" w="1456">
                    <a:moveTo>
                      <a:pt x="72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17"/>
                      <a:pt x="0" y="117"/>
                      <a:pt x="36" y="117"/>
                    </a:cubicBezTo>
                    <a:lnTo>
                      <a:pt x="36" y="710"/>
                    </a:lnTo>
                    <a:lnTo>
                      <a:pt x="485" y="1124"/>
                    </a:lnTo>
                    <a:lnTo>
                      <a:pt x="485" y="4872"/>
                    </a:lnTo>
                    <a:lnTo>
                      <a:pt x="1420" y="5734"/>
                    </a:lnTo>
                    <a:lnTo>
                      <a:pt x="1420" y="5770"/>
                    </a:lnTo>
                    <a:lnTo>
                      <a:pt x="1456" y="5770"/>
                    </a:lnTo>
                    <a:lnTo>
                      <a:pt x="1456" y="5689"/>
                    </a:lnTo>
                    <a:lnTo>
                      <a:pt x="521" y="4872"/>
                    </a:lnTo>
                    <a:lnTo>
                      <a:pt x="521" y="1124"/>
                    </a:lnTo>
                    <a:lnTo>
                      <a:pt x="72" y="710"/>
                    </a:lnTo>
                    <a:lnTo>
                      <a:pt x="72" y="117"/>
                    </a:lnTo>
                    <a:cubicBezTo>
                      <a:pt x="108" y="117"/>
                      <a:pt x="153" y="117"/>
                      <a:pt x="153" y="72"/>
                    </a:cubicBezTo>
                    <a:cubicBezTo>
                      <a:pt x="153" y="36"/>
                      <a:pt x="108" y="0"/>
                      <a:pt x="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2054874" y="3248996"/>
                <a:ext cx="129440" cy="1416376"/>
              </a:xfrm>
              <a:custGeom>
                <a:rect b="b" l="l" r="r" t="t"/>
                <a:pathLst>
                  <a:path extrusionOk="0" h="11424" w="1044">
                    <a:moveTo>
                      <a:pt x="73" y="1"/>
                    </a:moveTo>
                    <a:cubicBezTo>
                      <a:pt x="37" y="1"/>
                      <a:pt x="1" y="36"/>
                      <a:pt x="1" y="72"/>
                    </a:cubicBezTo>
                    <a:cubicBezTo>
                      <a:pt x="1" y="108"/>
                      <a:pt x="1" y="153"/>
                      <a:pt x="37" y="153"/>
                    </a:cubicBezTo>
                    <a:lnTo>
                      <a:pt x="37" y="10336"/>
                    </a:lnTo>
                    <a:lnTo>
                      <a:pt x="971" y="11163"/>
                    </a:lnTo>
                    <a:lnTo>
                      <a:pt x="971" y="11423"/>
                    </a:lnTo>
                    <a:lnTo>
                      <a:pt x="1043" y="11423"/>
                    </a:lnTo>
                    <a:lnTo>
                      <a:pt x="1043" y="11163"/>
                    </a:lnTo>
                    <a:lnTo>
                      <a:pt x="109" y="10300"/>
                    </a:lnTo>
                    <a:lnTo>
                      <a:pt x="109" y="153"/>
                    </a:lnTo>
                    <a:cubicBezTo>
                      <a:pt x="145" y="153"/>
                      <a:pt x="145" y="108"/>
                      <a:pt x="145" y="72"/>
                    </a:cubicBezTo>
                    <a:cubicBezTo>
                      <a:pt x="145" y="36"/>
                      <a:pt x="109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947999" y="4219531"/>
                <a:ext cx="18970" cy="445841"/>
              </a:xfrm>
              <a:custGeom>
                <a:rect b="b" l="l" r="r" t="t"/>
                <a:pathLst>
                  <a:path extrusionOk="0" h="3596" w="153">
                    <a:moveTo>
                      <a:pt x="72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08"/>
                      <a:pt x="0" y="108"/>
                      <a:pt x="36" y="144"/>
                    </a:cubicBezTo>
                    <a:lnTo>
                      <a:pt x="36" y="3595"/>
                    </a:lnTo>
                    <a:lnTo>
                      <a:pt x="72" y="3595"/>
                    </a:lnTo>
                    <a:lnTo>
                      <a:pt x="72" y="144"/>
                    </a:lnTo>
                    <a:cubicBezTo>
                      <a:pt x="108" y="108"/>
                      <a:pt x="153" y="108"/>
                      <a:pt x="153" y="72"/>
                    </a:cubicBezTo>
                    <a:cubicBezTo>
                      <a:pt x="153" y="36"/>
                      <a:pt x="108" y="0"/>
                      <a:pt x="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887742" y="4391123"/>
                <a:ext cx="17978" cy="274249"/>
              </a:xfrm>
              <a:custGeom>
                <a:rect b="b" l="l" r="r" t="t"/>
                <a:pathLst>
                  <a:path extrusionOk="0" h="2212" w="145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72"/>
                      <a:pt x="37" y="108"/>
                      <a:pt x="73" y="108"/>
                    </a:cubicBezTo>
                    <a:lnTo>
                      <a:pt x="73" y="2211"/>
                    </a:lnTo>
                    <a:lnTo>
                      <a:pt x="109" y="2211"/>
                    </a:lnTo>
                    <a:lnTo>
                      <a:pt x="109" y="108"/>
                    </a:lnTo>
                    <a:cubicBezTo>
                      <a:pt x="145" y="108"/>
                      <a:pt x="145" y="72"/>
                      <a:pt x="145" y="72"/>
                    </a:cubicBezTo>
                    <a:cubicBezTo>
                      <a:pt x="145" y="36"/>
                      <a:pt x="109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576912" y="2859071"/>
                <a:ext cx="380014" cy="1806301"/>
              </a:xfrm>
              <a:custGeom>
                <a:rect b="b" l="l" r="r" t="t"/>
                <a:pathLst>
                  <a:path extrusionOk="0" h="14569" w="3065">
                    <a:moveTo>
                      <a:pt x="2130" y="0"/>
                    </a:moveTo>
                    <a:cubicBezTo>
                      <a:pt x="2094" y="0"/>
                      <a:pt x="2058" y="36"/>
                      <a:pt x="2058" y="72"/>
                    </a:cubicBezTo>
                    <a:cubicBezTo>
                      <a:pt x="2058" y="108"/>
                      <a:pt x="2058" y="108"/>
                      <a:pt x="2094" y="153"/>
                    </a:cubicBezTo>
                    <a:lnTo>
                      <a:pt x="2094" y="3523"/>
                    </a:lnTo>
                    <a:lnTo>
                      <a:pt x="3029" y="4377"/>
                    </a:lnTo>
                    <a:lnTo>
                      <a:pt x="3029" y="7450"/>
                    </a:lnTo>
                    <a:lnTo>
                      <a:pt x="2166" y="8241"/>
                    </a:lnTo>
                    <a:lnTo>
                      <a:pt x="2166" y="6327"/>
                    </a:lnTo>
                    <a:cubicBezTo>
                      <a:pt x="2166" y="6327"/>
                      <a:pt x="2202" y="6291"/>
                      <a:pt x="2202" y="6255"/>
                    </a:cubicBezTo>
                    <a:cubicBezTo>
                      <a:pt x="2202" y="6219"/>
                      <a:pt x="2166" y="6174"/>
                      <a:pt x="2130" y="6174"/>
                    </a:cubicBezTo>
                    <a:cubicBezTo>
                      <a:pt x="2094" y="6174"/>
                      <a:pt x="2058" y="6219"/>
                      <a:pt x="2058" y="6255"/>
                    </a:cubicBezTo>
                    <a:cubicBezTo>
                      <a:pt x="2058" y="6291"/>
                      <a:pt x="2058" y="6327"/>
                      <a:pt x="2094" y="6327"/>
                    </a:cubicBezTo>
                    <a:lnTo>
                      <a:pt x="2094" y="11755"/>
                    </a:lnTo>
                    <a:lnTo>
                      <a:pt x="1609" y="11306"/>
                    </a:lnTo>
                    <a:lnTo>
                      <a:pt x="1609" y="2849"/>
                    </a:lnTo>
                    <a:cubicBezTo>
                      <a:pt x="1645" y="2849"/>
                      <a:pt x="1645" y="2804"/>
                      <a:pt x="1645" y="2768"/>
                    </a:cubicBezTo>
                    <a:cubicBezTo>
                      <a:pt x="1645" y="2732"/>
                      <a:pt x="1609" y="2696"/>
                      <a:pt x="1573" y="2696"/>
                    </a:cubicBezTo>
                    <a:cubicBezTo>
                      <a:pt x="1528" y="2696"/>
                      <a:pt x="1492" y="2732"/>
                      <a:pt x="1492" y="2768"/>
                    </a:cubicBezTo>
                    <a:cubicBezTo>
                      <a:pt x="1492" y="2804"/>
                      <a:pt x="1528" y="2849"/>
                      <a:pt x="1573" y="2849"/>
                    </a:cubicBezTo>
                    <a:lnTo>
                      <a:pt x="1573" y="11342"/>
                    </a:lnTo>
                    <a:lnTo>
                      <a:pt x="2094" y="11836"/>
                    </a:lnTo>
                    <a:lnTo>
                      <a:pt x="2094" y="13031"/>
                    </a:lnTo>
                    <a:lnTo>
                      <a:pt x="1007" y="12016"/>
                    </a:lnTo>
                    <a:lnTo>
                      <a:pt x="1007" y="8574"/>
                    </a:lnTo>
                    <a:lnTo>
                      <a:pt x="72" y="7747"/>
                    </a:lnTo>
                    <a:lnTo>
                      <a:pt x="72" y="4646"/>
                    </a:lnTo>
                    <a:lnTo>
                      <a:pt x="1007" y="3820"/>
                    </a:lnTo>
                    <a:lnTo>
                      <a:pt x="1007" y="413"/>
                    </a:lnTo>
                    <a:cubicBezTo>
                      <a:pt x="1043" y="413"/>
                      <a:pt x="1043" y="377"/>
                      <a:pt x="1043" y="377"/>
                    </a:cubicBezTo>
                    <a:cubicBezTo>
                      <a:pt x="1043" y="333"/>
                      <a:pt x="1007" y="297"/>
                      <a:pt x="971" y="297"/>
                    </a:cubicBezTo>
                    <a:cubicBezTo>
                      <a:pt x="935" y="297"/>
                      <a:pt x="899" y="333"/>
                      <a:pt x="899" y="377"/>
                    </a:cubicBezTo>
                    <a:cubicBezTo>
                      <a:pt x="899" y="377"/>
                      <a:pt x="899" y="413"/>
                      <a:pt x="935" y="413"/>
                    </a:cubicBezTo>
                    <a:lnTo>
                      <a:pt x="935" y="3784"/>
                    </a:lnTo>
                    <a:lnTo>
                      <a:pt x="0" y="4646"/>
                    </a:lnTo>
                    <a:lnTo>
                      <a:pt x="0" y="7747"/>
                    </a:lnTo>
                    <a:lnTo>
                      <a:pt x="935" y="8610"/>
                    </a:lnTo>
                    <a:lnTo>
                      <a:pt x="935" y="12061"/>
                    </a:lnTo>
                    <a:lnTo>
                      <a:pt x="2094" y="13103"/>
                    </a:lnTo>
                    <a:lnTo>
                      <a:pt x="2094" y="14568"/>
                    </a:lnTo>
                    <a:lnTo>
                      <a:pt x="2166" y="14568"/>
                    </a:lnTo>
                    <a:lnTo>
                      <a:pt x="2166" y="8313"/>
                    </a:lnTo>
                    <a:lnTo>
                      <a:pt x="3065" y="7450"/>
                    </a:lnTo>
                    <a:lnTo>
                      <a:pt x="3065" y="4341"/>
                    </a:lnTo>
                    <a:lnTo>
                      <a:pt x="2166" y="3478"/>
                    </a:lnTo>
                    <a:lnTo>
                      <a:pt x="2166" y="153"/>
                    </a:lnTo>
                    <a:cubicBezTo>
                      <a:pt x="2166" y="108"/>
                      <a:pt x="2202" y="108"/>
                      <a:pt x="2202" y="72"/>
                    </a:cubicBezTo>
                    <a:cubicBezTo>
                      <a:pt x="2202" y="36"/>
                      <a:pt x="2166" y="0"/>
                      <a:pt x="21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075392" y="3304664"/>
                <a:ext cx="278718" cy="1360708"/>
              </a:xfrm>
              <a:custGeom>
                <a:rect b="b" l="l" r="r" t="t"/>
                <a:pathLst>
                  <a:path extrusionOk="0" h="10975" w="2248">
                    <a:moveTo>
                      <a:pt x="1574" y="1"/>
                    </a:moveTo>
                    <a:cubicBezTo>
                      <a:pt x="1529" y="1"/>
                      <a:pt x="1493" y="1"/>
                      <a:pt x="1493" y="37"/>
                    </a:cubicBezTo>
                    <a:lnTo>
                      <a:pt x="1493" y="73"/>
                    </a:lnTo>
                    <a:lnTo>
                      <a:pt x="594" y="936"/>
                    </a:lnTo>
                    <a:lnTo>
                      <a:pt x="594" y="8350"/>
                    </a:lnTo>
                    <a:lnTo>
                      <a:pt x="73" y="7901"/>
                    </a:lnTo>
                    <a:lnTo>
                      <a:pt x="73" y="5133"/>
                    </a:lnTo>
                    <a:cubicBezTo>
                      <a:pt x="109" y="5133"/>
                      <a:pt x="145" y="5097"/>
                      <a:pt x="145" y="5052"/>
                    </a:cubicBezTo>
                    <a:cubicBezTo>
                      <a:pt x="145" y="5016"/>
                      <a:pt x="109" y="5016"/>
                      <a:pt x="73" y="5016"/>
                    </a:cubicBezTo>
                    <a:cubicBezTo>
                      <a:pt x="37" y="5016"/>
                      <a:pt x="1" y="5016"/>
                      <a:pt x="1" y="5052"/>
                    </a:cubicBezTo>
                    <a:cubicBezTo>
                      <a:pt x="1" y="5097"/>
                      <a:pt x="1" y="5133"/>
                      <a:pt x="37" y="5133"/>
                    </a:cubicBezTo>
                    <a:lnTo>
                      <a:pt x="37" y="7937"/>
                    </a:lnTo>
                    <a:lnTo>
                      <a:pt x="2167" y="9887"/>
                    </a:lnTo>
                    <a:lnTo>
                      <a:pt x="2167" y="10974"/>
                    </a:lnTo>
                    <a:lnTo>
                      <a:pt x="2203" y="10974"/>
                    </a:lnTo>
                    <a:lnTo>
                      <a:pt x="2203" y="7523"/>
                    </a:lnTo>
                    <a:cubicBezTo>
                      <a:pt x="2248" y="7487"/>
                      <a:pt x="2248" y="7487"/>
                      <a:pt x="2248" y="7451"/>
                    </a:cubicBezTo>
                    <a:cubicBezTo>
                      <a:pt x="2248" y="7415"/>
                      <a:pt x="2203" y="7379"/>
                      <a:pt x="2167" y="7379"/>
                    </a:cubicBezTo>
                    <a:cubicBezTo>
                      <a:pt x="2131" y="7379"/>
                      <a:pt x="2095" y="7415"/>
                      <a:pt x="2095" y="7451"/>
                    </a:cubicBezTo>
                    <a:cubicBezTo>
                      <a:pt x="2095" y="7487"/>
                      <a:pt x="2131" y="7487"/>
                      <a:pt x="2167" y="7523"/>
                    </a:cubicBezTo>
                    <a:lnTo>
                      <a:pt x="2167" y="9249"/>
                    </a:lnTo>
                    <a:lnTo>
                      <a:pt x="1044" y="8242"/>
                    </a:lnTo>
                    <a:lnTo>
                      <a:pt x="1044" y="1277"/>
                    </a:lnTo>
                    <a:cubicBezTo>
                      <a:pt x="1079" y="1277"/>
                      <a:pt x="1079" y="1232"/>
                      <a:pt x="1079" y="1232"/>
                    </a:cubicBezTo>
                    <a:cubicBezTo>
                      <a:pt x="1079" y="1196"/>
                      <a:pt x="1044" y="1160"/>
                      <a:pt x="1008" y="1160"/>
                    </a:cubicBezTo>
                    <a:cubicBezTo>
                      <a:pt x="972" y="1160"/>
                      <a:pt x="936" y="1196"/>
                      <a:pt x="936" y="1232"/>
                    </a:cubicBezTo>
                    <a:lnTo>
                      <a:pt x="972" y="1277"/>
                    </a:lnTo>
                    <a:lnTo>
                      <a:pt x="972" y="8242"/>
                    </a:lnTo>
                    <a:lnTo>
                      <a:pt x="2167" y="9321"/>
                    </a:lnTo>
                    <a:lnTo>
                      <a:pt x="2167" y="9815"/>
                    </a:lnTo>
                    <a:lnTo>
                      <a:pt x="630" y="8422"/>
                    </a:lnTo>
                    <a:lnTo>
                      <a:pt x="630" y="936"/>
                    </a:lnTo>
                    <a:lnTo>
                      <a:pt x="1529" y="109"/>
                    </a:lnTo>
                    <a:lnTo>
                      <a:pt x="1574" y="109"/>
                    </a:lnTo>
                    <a:cubicBezTo>
                      <a:pt x="1610" y="109"/>
                      <a:pt x="1646" y="109"/>
                      <a:pt x="1646" y="37"/>
                    </a:cubicBezTo>
                    <a:cubicBezTo>
                      <a:pt x="1646" y="1"/>
                      <a:pt x="1610" y="1"/>
                      <a:pt x="15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395274" y="3930900"/>
                <a:ext cx="19094" cy="734472"/>
              </a:xfrm>
              <a:custGeom>
                <a:rect b="b" l="l" r="r" t="t"/>
                <a:pathLst>
                  <a:path extrusionOk="0" h="5924" w="154">
                    <a:moveTo>
                      <a:pt x="72" y="1"/>
                    </a:moveTo>
                    <a:cubicBezTo>
                      <a:pt x="36" y="1"/>
                      <a:pt x="0" y="46"/>
                      <a:pt x="0" y="82"/>
                    </a:cubicBezTo>
                    <a:cubicBezTo>
                      <a:pt x="0" y="118"/>
                      <a:pt x="0" y="153"/>
                      <a:pt x="36" y="153"/>
                    </a:cubicBezTo>
                    <a:lnTo>
                      <a:pt x="36" y="5923"/>
                    </a:lnTo>
                    <a:lnTo>
                      <a:pt x="72" y="5923"/>
                    </a:lnTo>
                    <a:lnTo>
                      <a:pt x="72" y="153"/>
                    </a:lnTo>
                    <a:cubicBezTo>
                      <a:pt x="117" y="153"/>
                      <a:pt x="153" y="118"/>
                      <a:pt x="153" y="82"/>
                    </a:cubicBezTo>
                    <a:cubicBezTo>
                      <a:pt x="153" y="46"/>
                      <a:pt x="117" y="1"/>
                      <a:pt x="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412570" y="4543745"/>
                <a:ext cx="17978" cy="121627"/>
              </a:xfrm>
              <a:custGeom>
                <a:rect b="b" l="l" r="r" t="t"/>
                <a:pathLst>
                  <a:path extrusionOk="0" h="981" w="145">
                    <a:moveTo>
                      <a:pt x="73" y="1"/>
                    </a:moveTo>
                    <a:cubicBezTo>
                      <a:pt x="37" y="1"/>
                      <a:pt x="1" y="46"/>
                      <a:pt x="1" y="82"/>
                    </a:cubicBezTo>
                    <a:cubicBezTo>
                      <a:pt x="1" y="117"/>
                      <a:pt x="37" y="153"/>
                      <a:pt x="37" y="153"/>
                    </a:cubicBezTo>
                    <a:lnTo>
                      <a:pt x="37" y="980"/>
                    </a:lnTo>
                    <a:lnTo>
                      <a:pt x="109" y="980"/>
                    </a:lnTo>
                    <a:lnTo>
                      <a:pt x="109" y="153"/>
                    </a:lnTo>
                    <a:cubicBezTo>
                      <a:pt x="145" y="153"/>
                      <a:pt x="145" y="117"/>
                      <a:pt x="145" y="82"/>
                    </a:cubicBezTo>
                    <a:cubicBezTo>
                      <a:pt x="145" y="46"/>
                      <a:pt x="109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2245439" y="3276892"/>
                <a:ext cx="116050" cy="1388480"/>
              </a:xfrm>
              <a:custGeom>
                <a:rect b="b" l="l" r="r" t="t"/>
                <a:pathLst>
                  <a:path extrusionOk="0" h="11199" w="936">
                    <a:moveTo>
                      <a:pt x="854" y="0"/>
                    </a:moveTo>
                    <a:cubicBezTo>
                      <a:pt x="818" y="0"/>
                      <a:pt x="783" y="36"/>
                      <a:pt x="783" y="72"/>
                    </a:cubicBezTo>
                    <a:lnTo>
                      <a:pt x="783" y="108"/>
                    </a:lnTo>
                    <a:lnTo>
                      <a:pt x="1" y="827"/>
                    </a:lnTo>
                    <a:lnTo>
                      <a:pt x="1" y="1348"/>
                    </a:lnTo>
                    <a:lnTo>
                      <a:pt x="854" y="2130"/>
                    </a:lnTo>
                    <a:lnTo>
                      <a:pt x="854" y="11198"/>
                    </a:lnTo>
                    <a:lnTo>
                      <a:pt x="899" y="11198"/>
                    </a:lnTo>
                    <a:lnTo>
                      <a:pt x="899" y="2094"/>
                    </a:lnTo>
                    <a:lnTo>
                      <a:pt x="73" y="1312"/>
                    </a:lnTo>
                    <a:lnTo>
                      <a:pt x="73" y="863"/>
                    </a:lnTo>
                    <a:lnTo>
                      <a:pt x="854" y="153"/>
                    </a:lnTo>
                    <a:cubicBezTo>
                      <a:pt x="899" y="153"/>
                      <a:pt x="935" y="108"/>
                      <a:pt x="935" y="72"/>
                    </a:cubicBezTo>
                    <a:cubicBezTo>
                      <a:pt x="935" y="36"/>
                      <a:pt x="899" y="0"/>
                      <a:pt x="8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2156293" y="3444021"/>
                <a:ext cx="130556" cy="1221352"/>
              </a:xfrm>
              <a:custGeom>
                <a:rect b="b" l="l" r="r" t="t"/>
                <a:pathLst>
                  <a:path extrusionOk="0" h="9851" w="1053">
                    <a:moveTo>
                      <a:pt x="82" y="0"/>
                    </a:moveTo>
                    <a:cubicBezTo>
                      <a:pt x="46" y="0"/>
                      <a:pt x="1" y="36"/>
                      <a:pt x="1" y="72"/>
                    </a:cubicBezTo>
                    <a:cubicBezTo>
                      <a:pt x="1" y="108"/>
                      <a:pt x="46" y="153"/>
                      <a:pt x="82" y="153"/>
                    </a:cubicBezTo>
                    <a:lnTo>
                      <a:pt x="117" y="153"/>
                    </a:lnTo>
                    <a:lnTo>
                      <a:pt x="1016" y="935"/>
                    </a:lnTo>
                    <a:lnTo>
                      <a:pt x="1016" y="9850"/>
                    </a:lnTo>
                    <a:lnTo>
                      <a:pt x="1052" y="9850"/>
                    </a:lnTo>
                    <a:lnTo>
                      <a:pt x="1052" y="935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17" y="0"/>
                      <a:pt x="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786572" y="3304664"/>
                <a:ext cx="269667" cy="1360708"/>
              </a:xfrm>
              <a:custGeom>
                <a:rect b="b" l="l" r="r" t="t"/>
                <a:pathLst>
                  <a:path extrusionOk="0" h="10975" w="2175">
                    <a:moveTo>
                      <a:pt x="2094" y="1"/>
                    </a:moveTo>
                    <a:cubicBezTo>
                      <a:pt x="2058" y="1"/>
                      <a:pt x="2022" y="37"/>
                      <a:pt x="2022" y="73"/>
                    </a:cubicBezTo>
                    <a:cubicBezTo>
                      <a:pt x="2022" y="109"/>
                      <a:pt x="2022" y="109"/>
                      <a:pt x="2058" y="154"/>
                    </a:cubicBezTo>
                    <a:lnTo>
                      <a:pt x="2058" y="1457"/>
                    </a:lnTo>
                    <a:lnTo>
                      <a:pt x="1123" y="2320"/>
                    </a:lnTo>
                    <a:lnTo>
                      <a:pt x="1123" y="9923"/>
                    </a:lnTo>
                    <a:lnTo>
                      <a:pt x="0" y="10974"/>
                    </a:lnTo>
                    <a:lnTo>
                      <a:pt x="72" y="10974"/>
                    </a:lnTo>
                    <a:lnTo>
                      <a:pt x="1195" y="9923"/>
                    </a:lnTo>
                    <a:lnTo>
                      <a:pt x="1195" y="2320"/>
                    </a:lnTo>
                    <a:lnTo>
                      <a:pt x="2094" y="1457"/>
                    </a:lnTo>
                    <a:lnTo>
                      <a:pt x="2094" y="154"/>
                    </a:lnTo>
                    <a:cubicBezTo>
                      <a:pt x="2175" y="154"/>
                      <a:pt x="2175" y="109"/>
                      <a:pt x="2175" y="73"/>
                    </a:cubicBezTo>
                    <a:cubicBezTo>
                      <a:pt x="2175" y="37"/>
                      <a:pt x="2130" y="1"/>
                      <a:pt x="20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2106204" y="2728642"/>
                <a:ext cx="133780" cy="1936731"/>
              </a:xfrm>
              <a:custGeom>
                <a:rect b="b" l="l" r="r" t="t"/>
                <a:pathLst>
                  <a:path extrusionOk="0" h="15621" w="1079">
                    <a:moveTo>
                      <a:pt x="1007" y="1"/>
                    </a:moveTo>
                    <a:cubicBezTo>
                      <a:pt x="971" y="1"/>
                      <a:pt x="935" y="36"/>
                      <a:pt x="935" y="81"/>
                    </a:cubicBezTo>
                    <a:cubicBezTo>
                      <a:pt x="935" y="117"/>
                      <a:pt x="971" y="117"/>
                      <a:pt x="971" y="153"/>
                    </a:cubicBezTo>
                    <a:lnTo>
                      <a:pt x="971" y="3523"/>
                    </a:lnTo>
                    <a:lnTo>
                      <a:pt x="72" y="4350"/>
                    </a:lnTo>
                    <a:lnTo>
                      <a:pt x="72" y="12133"/>
                    </a:lnTo>
                    <a:lnTo>
                      <a:pt x="971" y="12996"/>
                    </a:lnTo>
                    <a:lnTo>
                      <a:pt x="971" y="15090"/>
                    </a:lnTo>
                    <a:lnTo>
                      <a:pt x="108" y="14308"/>
                    </a:lnTo>
                    <a:lnTo>
                      <a:pt x="108" y="13032"/>
                    </a:lnTo>
                    <a:cubicBezTo>
                      <a:pt x="144" y="13032"/>
                      <a:pt x="144" y="12996"/>
                      <a:pt x="144" y="12960"/>
                    </a:cubicBezTo>
                    <a:cubicBezTo>
                      <a:pt x="144" y="12924"/>
                      <a:pt x="144" y="12888"/>
                      <a:pt x="72" y="12888"/>
                    </a:cubicBezTo>
                    <a:cubicBezTo>
                      <a:pt x="36" y="12888"/>
                      <a:pt x="0" y="12924"/>
                      <a:pt x="0" y="12960"/>
                    </a:cubicBezTo>
                    <a:cubicBezTo>
                      <a:pt x="0" y="12996"/>
                      <a:pt x="36" y="13032"/>
                      <a:pt x="72" y="13032"/>
                    </a:cubicBezTo>
                    <a:lnTo>
                      <a:pt x="72" y="14308"/>
                    </a:lnTo>
                    <a:lnTo>
                      <a:pt x="971" y="15171"/>
                    </a:lnTo>
                    <a:lnTo>
                      <a:pt x="971" y="15620"/>
                    </a:lnTo>
                    <a:lnTo>
                      <a:pt x="1043" y="15620"/>
                    </a:lnTo>
                    <a:lnTo>
                      <a:pt x="1043" y="12996"/>
                    </a:lnTo>
                    <a:lnTo>
                      <a:pt x="108" y="12133"/>
                    </a:lnTo>
                    <a:lnTo>
                      <a:pt x="108" y="4386"/>
                    </a:lnTo>
                    <a:lnTo>
                      <a:pt x="1043" y="3523"/>
                    </a:lnTo>
                    <a:lnTo>
                      <a:pt x="1043" y="153"/>
                    </a:lnTo>
                    <a:cubicBezTo>
                      <a:pt x="1079" y="117"/>
                      <a:pt x="1079" y="117"/>
                      <a:pt x="1079" y="81"/>
                    </a:cubicBezTo>
                    <a:cubicBezTo>
                      <a:pt x="1079" y="36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260071" y="2640614"/>
                <a:ext cx="357821" cy="2024758"/>
              </a:xfrm>
              <a:custGeom>
                <a:rect b="b" l="l" r="r" t="t"/>
                <a:pathLst>
                  <a:path extrusionOk="0" h="16331" w="2886">
                    <a:moveTo>
                      <a:pt x="2805" y="1"/>
                    </a:moveTo>
                    <a:cubicBezTo>
                      <a:pt x="2769" y="1"/>
                      <a:pt x="2733" y="36"/>
                      <a:pt x="2733" y="72"/>
                    </a:cubicBezTo>
                    <a:cubicBezTo>
                      <a:pt x="2733" y="117"/>
                      <a:pt x="2769" y="153"/>
                      <a:pt x="2769" y="153"/>
                    </a:cubicBezTo>
                    <a:lnTo>
                      <a:pt x="2769" y="2814"/>
                    </a:lnTo>
                    <a:lnTo>
                      <a:pt x="2319" y="3218"/>
                    </a:lnTo>
                    <a:lnTo>
                      <a:pt x="2319" y="4872"/>
                    </a:lnTo>
                    <a:lnTo>
                      <a:pt x="1421" y="5734"/>
                    </a:lnTo>
                    <a:lnTo>
                      <a:pt x="1421" y="8610"/>
                    </a:lnTo>
                    <a:lnTo>
                      <a:pt x="899" y="8125"/>
                    </a:lnTo>
                    <a:lnTo>
                      <a:pt x="899" y="5168"/>
                    </a:lnTo>
                    <a:lnTo>
                      <a:pt x="935" y="5132"/>
                    </a:lnTo>
                    <a:cubicBezTo>
                      <a:pt x="935" y="5096"/>
                      <a:pt x="899" y="5060"/>
                      <a:pt x="863" y="5060"/>
                    </a:cubicBezTo>
                    <a:cubicBezTo>
                      <a:pt x="827" y="5060"/>
                      <a:pt x="782" y="5096"/>
                      <a:pt x="782" y="5132"/>
                    </a:cubicBezTo>
                    <a:cubicBezTo>
                      <a:pt x="782" y="5132"/>
                      <a:pt x="782" y="5168"/>
                      <a:pt x="827" y="5168"/>
                    </a:cubicBezTo>
                    <a:lnTo>
                      <a:pt x="827" y="6031"/>
                    </a:lnTo>
                    <a:lnTo>
                      <a:pt x="37" y="5321"/>
                    </a:lnTo>
                    <a:lnTo>
                      <a:pt x="37" y="4872"/>
                    </a:lnTo>
                    <a:lnTo>
                      <a:pt x="827" y="4117"/>
                    </a:lnTo>
                    <a:lnTo>
                      <a:pt x="863" y="4162"/>
                    </a:lnTo>
                    <a:cubicBezTo>
                      <a:pt x="899" y="4162"/>
                      <a:pt x="935" y="4117"/>
                      <a:pt x="935" y="4081"/>
                    </a:cubicBezTo>
                    <a:cubicBezTo>
                      <a:pt x="935" y="4045"/>
                      <a:pt x="899" y="4009"/>
                      <a:pt x="863" y="4009"/>
                    </a:cubicBezTo>
                    <a:cubicBezTo>
                      <a:pt x="827" y="4009"/>
                      <a:pt x="782" y="4045"/>
                      <a:pt x="782" y="4081"/>
                    </a:cubicBezTo>
                    <a:lnTo>
                      <a:pt x="1" y="4836"/>
                    </a:lnTo>
                    <a:lnTo>
                      <a:pt x="1" y="5357"/>
                    </a:lnTo>
                    <a:lnTo>
                      <a:pt x="827" y="6103"/>
                    </a:lnTo>
                    <a:lnTo>
                      <a:pt x="827" y="8125"/>
                    </a:lnTo>
                    <a:lnTo>
                      <a:pt x="1421" y="8691"/>
                    </a:lnTo>
                    <a:lnTo>
                      <a:pt x="1421" y="16330"/>
                    </a:lnTo>
                    <a:lnTo>
                      <a:pt x="1457" y="16330"/>
                    </a:lnTo>
                    <a:lnTo>
                      <a:pt x="1457" y="5734"/>
                    </a:lnTo>
                    <a:lnTo>
                      <a:pt x="2400" y="4872"/>
                    </a:lnTo>
                    <a:lnTo>
                      <a:pt x="2400" y="3263"/>
                    </a:lnTo>
                    <a:lnTo>
                      <a:pt x="2850" y="2849"/>
                    </a:lnTo>
                    <a:lnTo>
                      <a:pt x="2850" y="153"/>
                    </a:lnTo>
                    <a:cubicBezTo>
                      <a:pt x="2886" y="153"/>
                      <a:pt x="2886" y="117"/>
                      <a:pt x="2886" y="72"/>
                    </a:cubicBezTo>
                    <a:cubicBezTo>
                      <a:pt x="2886" y="36"/>
                      <a:pt x="2850" y="1"/>
                      <a:pt x="280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4496262" y="3857378"/>
                <a:ext cx="117166" cy="807994"/>
              </a:xfrm>
              <a:custGeom>
                <a:rect b="b" l="l" r="r" t="t"/>
                <a:pathLst>
                  <a:path extrusionOk="0" h="6517" w="945">
                    <a:moveTo>
                      <a:pt x="82" y="1"/>
                    </a:moveTo>
                    <a:cubicBezTo>
                      <a:pt x="46" y="1"/>
                      <a:pt x="1" y="36"/>
                      <a:pt x="1" y="72"/>
                    </a:cubicBezTo>
                    <a:cubicBezTo>
                      <a:pt x="1" y="108"/>
                      <a:pt x="46" y="144"/>
                      <a:pt x="82" y="144"/>
                    </a:cubicBezTo>
                    <a:lnTo>
                      <a:pt x="118" y="144"/>
                    </a:lnTo>
                    <a:lnTo>
                      <a:pt x="900" y="863"/>
                    </a:lnTo>
                    <a:lnTo>
                      <a:pt x="900" y="1313"/>
                    </a:lnTo>
                    <a:lnTo>
                      <a:pt x="118" y="2023"/>
                    </a:lnTo>
                    <a:lnTo>
                      <a:pt x="118" y="1160"/>
                    </a:lnTo>
                    <a:cubicBezTo>
                      <a:pt x="154" y="1160"/>
                      <a:pt x="154" y="1160"/>
                      <a:pt x="154" y="1124"/>
                    </a:cubicBezTo>
                    <a:cubicBezTo>
                      <a:pt x="154" y="1088"/>
                      <a:pt x="118" y="1043"/>
                      <a:pt x="82" y="1043"/>
                    </a:cubicBezTo>
                    <a:cubicBezTo>
                      <a:pt x="46" y="1043"/>
                      <a:pt x="1" y="1088"/>
                      <a:pt x="1" y="1124"/>
                    </a:cubicBezTo>
                    <a:cubicBezTo>
                      <a:pt x="1" y="1160"/>
                      <a:pt x="1" y="1160"/>
                      <a:pt x="46" y="1160"/>
                    </a:cubicBezTo>
                    <a:lnTo>
                      <a:pt x="46" y="6516"/>
                    </a:lnTo>
                    <a:lnTo>
                      <a:pt x="118" y="6516"/>
                    </a:lnTo>
                    <a:lnTo>
                      <a:pt x="118" y="2095"/>
                    </a:lnTo>
                    <a:lnTo>
                      <a:pt x="945" y="1349"/>
                    </a:lnTo>
                    <a:lnTo>
                      <a:pt x="945" y="818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1"/>
                      <a:pt x="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3214877" y="2728642"/>
                <a:ext cx="134896" cy="1936731"/>
              </a:xfrm>
              <a:custGeom>
                <a:rect b="b" l="l" r="r" t="t"/>
                <a:pathLst>
                  <a:path extrusionOk="0" h="15621" w="1088">
                    <a:moveTo>
                      <a:pt x="81" y="1"/>
                    </a:moveTo>
                    <a:cubicBezTo>
                      <a:pt x="45" y="1"/>
                      <a:pt x="1" y="36"/>
                      <a:pt x="1" y="81"/>
                    </a:cubicBezTo>
                    <a:cubicBezTo>
                      <a:pt x="1" y="117"/>
                      <a:pt x="45" y="117"/>
                      <a:pt x="81" y="153"/>
                    </a:cubicBezTo>
                    <a:lnTo>
                      <a:pt x="81" y="3523"/>
                    </a:lnTo>
                    <a:lnTo>
                      <a:pt x="980" y="4386"/>
                    </a:lnTo>
                    <a:lnTo>
                      <a:pt x="980" y="12133"/>
                    </a:lnTo>
                    <a:lnTo>
                      <a:pt x="81" y="12996"/>
                    </a:lnTo>
                    <a:lnTo>
                      <a:pt x="81" y="15620"/>
                    </a:lnTo>
                    <a:lnTo>
                      <a:pt x="117" y="15620"/>
                    </a:lnTo>
                    <a:lnTo>
                      <a:pt x="117" y="15171"/>
                    </a:lnTo>
                    <a:lnTo>
                      <a:pt x="1052" y="14308"/>
                    </a:lnTo>
                    <a:lnTo>
                      <a:pt x="1052" y="13032"/>
                    </a:lnTo>
                    <a:cubicBezTo>
                      <a:pt x="1088" y="13032"/>
                      <a:pt x="1088" y="12996"/>
                      <a:pt x="1088" y="12960"/>
                    </a:cubicBezTo>
                    <a:cubicBezTo>
                      <a:pt x="1088" y="12924"/>
                      <a:pt x="1052" y="12888"/>
                      <a:pt x="1016" y="12888"/>
                    </a:cubicBezTo>
                    <a:cubicBezTo>
                      <a:pt x="980" y="12888"/>
                      <a:pt x="944" y="12924"/>
                      <a:pt x="944" y="12960"/>
                    </a:cubicBezTo>
                    <a:cubicBezTo>
                      <a:pt x="944" y="12996"/>
                      <a:pt x="980" y="13032"/>
                      <a:pt x="980" y="13032"/>
                    </a:cubicBezTo>
                    <a:lnTo>
                      <a:pt x="980" y="14308"/>
                    </a:lnTo>
                    <a:lnTo>
                      <a:pt x="117" y="15090"/>
                    </a:lnTo>
                    <a:lnTo>
                      <a:pt x="117" y="12996"/>
                    </a:lnTo>
                    <a:lnTo>
                      <a:pt x="1052" y="12133"/>
                    </a:lnTo>
                    <a:lnTo>
                      <a:pt x="1052" y="4350"/>
                    </a:lnTo>
                    <a:lnTo>
                      <a:pt x="117" y="3523"/>
                    </a:lnTo>
                    <a:lnTo>
                      <a:pt x="117" y="153"/>
                    </a:lnTo>
                    <a:cubicBezTo>
                      <a:pt x="153" y="117"/>
                      <a:pt x="189" y="117"/>
                      <a:pt x="189" y="81"/>
                    </a:cubicBezTo>
                    <a:cubicBezTo>
                      <a:pt x="189" y="36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399737" y="3304664"/>
                <a:ext cx="274255" cy="1360708"/>
              </a:xfrm>
              <a:custGeom>
                <a:rect b="b" l="l" r="r" t="t"/>
                <a:pathLst>
                  <a:path extrusionOk="0" h="10975" w="2212">
                    <a:moveTo>
                      <a:pt x="81" y="1"/>
                    </a:moveTo>
                    <a:cubicBezTo>
                      <a:pt x="36" y="1"/>
                      <a:pt x="0" y="37"/>
                      <a:pt x="0" y="73"/>
                    </a:cubicBezTo>
                    <a:cubicBezTo>
                      <a:pt x="0" y="109"/>
                      <a:pt x="36" y="154"/>
                      <a:pt x="81" y="154"/>
                    </a:cubicBezTo>
                    <a:lnTo>
                      <a:pt x="81" y="1457"/>
                    </a:lnTo>
                    <a:lnTo>
                      <a:pt x="1016" y="2320"/>
                    </a:lnTo>
                    <a:lnTo>
                      <a:pt x="1016" y="9923"/>
                    </a:lnTo>
                    <a:lnTo>
                      <a:pt x="2139" y="10974"/>
                    </a:lnTo>
                    <a:lnTo>
                      <a:pt x="2211" y="10974"/>
                    </a:lnTo>
                    <a:lnTo>
                      <a:pt x="1052" y="9923"/>
                    </a:lnTo>
                    <a:lnTo>
                      <a:pt x="1052" y="2320"/>
                    </a:lnTo>
                    <a:lnTo>
                      <a:pt x="153" y="1457"/>
                    </a:lnTo>
                    <a:lnTo>
                      <a:pt x="153" y="154"/>
                    </a:lnTo>
                    <a:lnTo>
                      <a:pt x="153" y="73"/>
                    </a:lnTo>
                    <a:cubicBezTo>
                      <a:pt x="153" y="37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101866" y="3304664"/>
                <a:ext cx="283182" cy="1360708"/>
              </a:xfrm>
              <a:custGeom>
                <a:rect b="b" l="l" r="r" t="t"/>
                <a:pathLst>
                  <a:path extrusionOk="0" h="10975" w="2284">
                    <a:moveTo>
                      <a:pt x="710" y="1"/>
                    </a:moveTo>
                    <a:cubicBezTo>
                      <a:pt x="638" y="1"/>
                      <a:pt x="638" y="1"/>
                      <a:pt x="638" y="37"/>
                    </a:cubicBezTo>
                    <a:cubicBezTo>
                      <a:pt x="638" y="109"/>
                      <a:pt x="638" y="109"/>
                      <a:pt x="710" y="109"/>
                    </a:cubicBezTo>
                    <a:lnTo>
                      <a:pt x="755" y="109"/>
                    </a:lnTo>
                    <a:lnTo>
                      <a:pt x="1609" y="936"/>
                    </a:lnTo>
                    <a:lnTo>
                      <a:pt x="1609" y="8422"/>
                    </a:lnTo>
                    <a:lnTo>
                      <a:pt x="117" y="9815"/>
                    </a:lnTo>
                    <a:lnTo>
                      <a:pt x="117" y="9321"/>
                    </a:lnTo>
                    <a:lnTo>
                      <a:pt x="1277" y="8242"/>
                    </a:lnTo>
                    <a:lnTo>
                      <a:pt x="1277" y="1277"/>
                    </a:lnTo>
                    <a:cubicBezTo>
                      <a:pt x="1313" y="1277"/>
                      <a:pt x="1348" y="1232"/>
                      <a:pt x="1348" y="1232"/>
                    </a:cubicBezTo>
                    <a:cubicBezTo>
                      <a:pt x="1348" y="1196"/>
                      <a:pt x="1313" y="1160"/>
                      <a:pt x="1277" y="1160"/>
                    </a:cubicBezTo>
                    <a:cubicBezTo>
                      <a:pt x="1205" y="1160"/>
                      <a:pt x="1160" y="1196"/>
                      <a:pt x="1160" y="1232"/>
                    </a:cubicBezTo>
                    <a:cubicBezTo>
                      <a:pt x="1160" y="1232"/>
                      <a:pt x="1205" y="1277"/>
                      <a:pt x="1241" y="1277"/>
                    </a:cubicBezTo>
                    <a:lnTo>
                      <a:pt x="1241" y="8242"/>
                    </a:lnTo>
                    <a:lnTo>
                      <a:pt x="117" y="9249"/>
                    </a:lnTo>
                    <a:lnTo>
                      <a:pt x="117" y="7523"/>
                    </a:lnTo>
                    <a:cubicBezTo>
                      <a:pt x="153" y="7487"/>
                      <a:pt x="153" y="7487"/>
                      <a:pt x="153" y="7451"/>
                    </a:cubicBezTo>
                    <a:cubicBezTo>
                      <a:pt x="153" y="7415"/>
                      <a:pt x="153" y="7379"/>
                      <a:pt x="81" y="7379"/>
                    </a:cubicBezTo>
                    <a:cubicBezTo>
                      <a:pt x="36" y="7379"/>
                      <a:pt x="0" y="7415"/>
                      <a:pt x="0" y="7451"/>
                    </a:cubicBezTo>
                    <a:cubicBezTo>
                      <a:pt x="0" y="7487"/>
                      <a:pt x="36" y="7487"/>
                      <a:pt x="81" y="7523"/>
                    </a:cubicBezTo>
                    <a:lnTo>
                      <a:pt x="81" y="10974"/>
                    </a:lnTo>
                    <a:lnTo>
                      <a:pt x="117" y="10974"/>
                    </a:lnTo>
                    <a:lnTo>
                      <a:pt x="117" y="9887"/>
                    </a:lnTo>
                    <a:lnTo>
                      <a:pt x="2247" y="7937"/>
                    </a:lnTo>
                    <a:lnTo>
                      <a:pt x="2247" y="5133"/>
                    </a:lnTo>
                    <a:cubicBezTo>
                      <a:pt x="2247" y="5133"/>
                      <a:pt x="2283" y="5097"/>
                      <a:pt x="2283" y="5052"/>
                    </a:cubicBezTo>
                    <a:cubicBezTo>
                      <a:pt x="2283" y="5016"/>
                      <a:pt x="2247" y="5016"/>
                      <a:pt x="2211" y="5016"/>
                    </a:cubicBezTo>
                    <a:cubicBezTo>
                      <a:pt x="2175" y="5016"/>
                      <a:pt x="2139" y="5016"/>
                      <a:pt x="2139" y="5052"/>
                    </a:cubicBezTo>
                    <a:cubicBezTo>
                      <a:pt x="2139" y="5097"/>
                      <a:pt x="2139" y="5133"/>
                      <a:pt x="2175" y="5133"/>
                    </a:cubicBezTo>
                    <a:lnTo>
                      <a:pt x="2175" y="7901"/>
                    </a:lnTo>
                    <a:lnTo>
                      <a:pt x="1690" y="8350"/>
                    </a:lnTo>
                    <a:lnTo>
                      <a:pt x="1690" y="936"/>
                    </a:lnTo>
                    <a:lnTo>
                      <a:pt x="791" y="73"/>
                    </a:lnTo>
                    <a:lnTo>
                      <a:pt x="791" y="37"/>
                    </a:lnTo>
                    <a:cubicBezTo>
                      <a:pt x="791" y="1"/>
                      <a:pt x="755" y="1"/>
                      <a:pt x="71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4046197" y="3930900"/>
                <a:ext cx="18970" cy="734472"/>
              </a:xfrm>
              <a:custGeom>
                <a:rect b="b" l="l" r="r" t="t"/>
                <a:pathLst>
                  <a:path extrusionOk="0" h="5924" w="153">
                    <a:moveTo>
                      <a:pt x="81" y="1"/>
                    </a:moveTo>
                    <a:cubicBezTo>
                      <a:pt x="36" y="1"/>
                      <a:pt x="0" y="46"/>
                      <a:pt x="0" y="82"/>
                    </a:cubicBezTo>
                    <a:cubicBezTo>
                      <a:pt x="0" y="118"/>
                      <a:pt x="0" y="153"/>
                      <a:pt x="36" y="153"/>
                    </a:cubicBezTo>
                    <a:lnTo>
                      <a:pt x="36" y="5923"/>
                    </a:lnTo>
                    <a:lnTo>
                      <a:pt x="117" y="5923"/>
                    </a:lnTo>
                    <a:lnTo>
                      <a:pt x="117" y="153"/>
                    </a:lnTo>
                    <a:cubicBezTo>
                      <a:pt x="117" y="153"/>
                      <a:pt x="153" y="118"/>
                      <a:pt x="153" y="82"/>
                    </a:cubicBezTo>
                    <a:cubicBezTo>
                      <a:pt x="153" y="46"/>
                      <a:pt x="117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2788121" y="3109764"/>
                <a:ext cx="134896" cy="1555608"/>
              </a:xfrm>
              <a:custGeom>
                <a:rect b="b" l="l" r="r" t="t"/>
                <a:pathLst>
                  <a:path extrusionOk="0" h="12547" w="1088">
                    <a:moveTo>
                      <a:pt x="1016" y="0"/>
                    </a:moveTo>
                    <a:cubicBezTo>
                      <a:pt x="971" y="0"/>
                      <a:pt x="935" y="36"/>
                      <a:pt x="935" y="72"/>
                    </a:cubicBezTo>
                    <a:cubicBezTo>
                      <a:pt x="935" y="108"/>
                      <a:pt x="935" y="153"/>
                      <a:pt x="971" y="153"/>
                    </a:cubicBezTo>
                    <a:lnTo>
                      <a:pt x="971" y="6669"/>
                    </a:lnTo>
                    <a:lnTo>
                      <a:pt x="0" y="7567"/>
                    </a:lnTo>
                    <a:lnTo>
                      <a:pt x="0" y="12546"/>
                    </a:lnTo>
                    <a:lnTo>
                      <a:pt x="72" y="12546"/>
                    </a:lnTo>
                    <a:lnTo>
                      <a:pt x="72" y="7603"/>
                    </a:lnTo>
                    <a:lnTo>
                      <a:pt x="1052" y="6705"/>
                    </a:lnTo>
                    <a:lnTo>
                      <a:pt x="1052" y="153"/>
                    </a:lnTo>
                    <a:cubicBezTo>
                      <a:pt x="1088" y="153"/>
                      <a:pt x="1088" y="108"/>
                      <a:pt x="1088" y="72"/>
                    </a:cubicBezTo>
                    <a:cubicBezTo>
                      <a:pt x="1088" y="36"/>
                      <a:pt x="1052" y="0"/>
                      <a:pt x="10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1348407" y="2812206"/>
                <a:ext cx="269791" cy="1853166"/>
              </a:xfrm>
              <a:custGeom>
                <a:rect b="b" l="l" r="r" t="t"/>
                <a:pathLst>
                  <a:path extrusionOk="0" h="14947" w="2176">
                    <a:moveTo>
                      <a:pt x="82" y="1"/>
                    </a:moveTo>
                    <a:cubicBezTo>
                      <a:pt x="46" y="1"/>
                      <a:pt x="1" y="37"/>
                      <a:pt x="1" y="81"/>
                    </a:cubicBezTo>
                    <a:cubicBezTo>
                      <a:pt x="1" y="117"/>
                      <a:pt x="1" y="153"/>
                      <a:pt x="46" y="153"/>
                    </a:cubicBezTo>
                    <a:lnTo>
                      <a:pt x="46" y="5653"/>
                    </a:lnTo>
                    <a:lnTo>
                      <a:pt x="980" y="6480"/>
                    </a:lnTo>
                    <a:lnTo>
                      <a:pt x="980" y="13895"/>
                    </a:lnTo>
                    <a:lnTo>
                      <a:pt x="2104" y="14946"/>
                    </a:lnTo>
                    <a:lnTo>
                      <a:pt x="2176" y="14946"/>
                    </a:lnTo>
                    <a:lnTo>
                      <a:pt x="1052" y="13859"/>
                    </a:lnTo>
                    <a:lnTo>
                      <a:pt x="1052" y="6480"/>
                    </a:lnTo>
                    <a:lnTo>
                      <a:pt x="118" y="5618"/>
                    </a:lnTo>
                    <a:lnTo>
                      <a:pt x="118" y="153"/>
                    </a:lnTo>
                    <a:cubicBezTo>
                      <a:pt x="154" y="153"/>
                      <a:pt x="154" y="117"/>
                      <a:pt x="154" y="81"/>
                    </a:cubicBezTo>
                    <a:cubicBezTo>
                      <a:pt x="154" y="37"/>
                      <a:pt x="118" y="1"/>
                      <a:pt x="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4617768" y="3309128"/>
                <a:ext cx="129440" cy="1356245"/>
              </a:xfrm>
              <a:custGeom>
                <a:rect b="b" l="l" r="r" t="t"/>
                <a:pathLst>
                  <a:path extrusionOk="0" h="10939" w="1044">
                    <a:moveTo>
                      <a:pt x="72" y="1"/>
                    </a:moveTo>
                    <a:cubicBezTo>
                      <a:pt x="36" y="1"/>
                      <a:pt x="1" y="37"/>
                      <a:pt x="1" y="73"/>
                    </a:cubicBezTo>
                    <a:cubicBezTo>
                      <a:pt x="1" y="118"/>
                      <a:pt x="36" y="118"/>
                      <a:pt x="36" y="154"/>
                    </a:cubicBezTo>
                    <a:lnTo>
                      <a:pt x="36" y="3524"/>
                    </a:lnTo>
                    <a:lnTo>
                      <a:pt x="971" y="4387"/>
                    </a:lnTo>
                    <a:lnTo>
                      <a:pt x="971" y="7451"/>
                    </a:lnTo>
                    <a:lnTo>
                      <a:pt x="36" y="8314"/>
                    </a:lnTo>
                    <a:lnTo>
                      <a:pt x="36" y="10938"/>
                    </a:lnTo>
                    <a:lnTo>
                      <a:pt x="108" y="10938"/>
                    </a:lnTo>
                    <a:lnTo>
                      <a:pt x="108" y="8314"/>
                    </a:lnTo>
                    <a:lnTo>
                      <a:pt x="1043" y="7451"/>
                    </a:lnTo>
                    <a:lnTo>
                      <a:pt x="1043" y="4342"/>
                    </a:lnTo>
                    <a:lnTo>
                      <a:pt x="108" y="3488"/>
                    </a:lnTo>
                    <a:lnTo>
                      <a:pt x="108" y="154"/>
                    </a:lnTo>
                    <a:cubicBezTo>
                      <a:pt x="144" y="118"/>
                      <a:pt x="144" y="118"/>
                      <a:pt x="144" y="73"/>
                    </a:cubicBezTo>
                    <a:cubicBezTo>
                      <a:pt x="144" y="37"/>
                      <a:pt x="108" y="1"/>
                      <a:pt x="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5323862" y="3444021"/>
                <a:ext cx="134896" cy="1221352"/>
              </a:xfrm>
              <a:custGeom>
                <a:rect b="b" l="l" r="r" t="t"/>
                <a:pathLst>
                  <a:path extrusionOk="0" h="9851" w="1088">
                    <a:moveTo>
                      <a:pt x="1007" y="0"/>
                    </a:moveTo>
                    <a:cubicBezTo>
                      <a:pt x="935" y="0"/>
                      <a:pt x="899" y="36"/>
                      <a:pt x="899" y="72"/>
                    </a:cubicBezTo>
                    <a:lnTo>
                      <a:pt x="935" y="108"/>
                    </a:lnTo>
                    <a:lnTo>
                      <a:pt x="0" y="935"/>
                    </a:lnTo>
                    <a:lnTo>
                      <a:pt x="0" y="9850"/>
                    </a:lnTo>
                    <a:lnTo>
                      <a:pt x="72" y="9850"/>
                    </a:lnTo>
                    <a:lnTo>
                      <a:pt x="72" y="935"/>
                    </a:lnTo>
                    <a:lnTo>
                      <a:pt x="971" y="153"/>
                    </a:lnTo>
                    <a:lnTo>
                      <a:pt x="1007" y="153"/>
                    </a:lnTo>
                    <a:cubicBezTo>
                      <a:pt x="1043" y="153"/>
                      <a:pt x="1088" y="108"/>
                      <a:pt x="1088" y="72"/>
                    </a:cubicBezTo>
                    <a:cubicBezTo>
                      <a:pt x="1088" y="36"/>
                      <a:pt x="1043" y="0"/>
                      <a:pt x="10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5249099" y="3276892"/>
                <a:ext cx="116050" cy="1388480"/>
              </a:xfrm>
              <a:custGeom>
                <a:rect b="b" l="l" r="r" t="t"/>
                <a:pathLst>
                  <a:path extrusionOk="0" h="11199" w="936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108"/>
                      <a:pt x="37" y="153"/>
                      <a:pt x="73" y="153"/>
                    </a:cubicBezTo>
                    <a:lnTo>
                      <a:pt x="118" y="153"/>
                    </a:lnTo>
                    <a:lnTo>
                      <a:pt x="900" y="863"/>
                    </a:lnTo>
                    <a:lnTo>
                      <a:pt x="900" y="1312"/>
                    </a:lnTo>
                    <a:lnTo>
                      <a:pt x="73" y="2094"/>
                    </a:lnTo>
                    <a:lnTo>
                      <a:pt x="73" y="11198"/>
                    </a:lnTo>
                    <a:lnTo>
                      <a:pt x="118" y="11198"/>
                    </a:lnTo>
                    <a:lnTo>
                      <a:pt x="118" y="2130"/>
                    </a:lnTo>
                    <a:lnTo>
                      <a:pt x="936" y="1348"/>
                    </a:lnTo>
                    <a:lnTo>
                      <a:pt x="936" y="827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5002865" y="3230027"/>
                <a:ext cx="135020" cy="1435345"/>
              </a:xfrm>
              <a:custGeom>
                <a:rect b="b" l="l" r="r" t="t"/>
                <a:pathLst>
                  <a:path extrusionOk="0" h="11577" w="1089">
                    <a:moveTo>
                      <a:pt x="1016" y="1"/>
                    </a:moveTo>
                    <a:cubicBezTo>
                      <a:pt x="980" y="1"/>
                      <a:pt x="935" y="37"/>
                      <a:pt x="935" y="82"/>
                    </a:cubicBezTo>
                    <a:cubicBezTo>
                      <a:pt x="935" y="118"/>
                      <a:pt x="935" y="154"/>
                      <a:pt x="980" y="154"/>
                    </a:cubicBezTo>
                    <a:lnTo>
                      <a:pt x="980" y="5878"/>
                    </a:lnTo>
                    <a:lnTo>
                      <a:pt x="1" y="6777"/>
                    </a:lnTo>
                    <a:lnTo>
                      <a:pt x="1" y="11576"/>
                    </a:lnTo>
                    <a:lnTo>
                      <a:pt x="82" y="11576"/>
                    </a:lnTo>
                    <a:lnTo>
                      <a:pt x="82" y="6822"/>
                    </a:lnTo>
                    <a:lnTo>
                      <a:pt x="1052" y="5923"/>
                    </a:lnTo>
                    <a:lnTo>
                      <a:pt x="1052" y="154"/>
                    </a:lnTo>
                    <a:cubicBezTo>
                      <a:pt x="1088" y="154"/>
                      <a:pt x="1088" y="118"/>
                      <a:pt x="1088" y="82"/>
                    </a:cubicBezTo>
                    <a:cubicBezTo>
                      <a:pt x="1088" y="37"/>
                      <a:pt x="1052" y="1"/>
                      <a:pt x="101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114328" y="4391123"/>
                <a:ext cx="111586" cy="274249"/>
              </a:xfrm>
              <a:custGeom>
                <a:rect b="b" l="l" r="r" t="t"/>
                <a:pathLst>
                  <a:path extrusionOk="0" h="2212" w="900">
                    <a:moveTo>
                      <a:pt x="81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08"/>
                      <a:pt x="36" y="153"/>
                      <a:pt x="81" y="153"/>
                    </a:cubicBezTo>
                    <a:lnTo>
                      <a:pt x="81" y="1537"/>
                    </a:lnTo>
                    <a:lnTo>
                      <a:pt x="791" y="2211"/>
                    </a:lnTo>
                    <a:lnTo>
                      <a:pt x="899" y="2211"/>
                    </a:lnTo>
                    <a:lnTo>
                      <a:pt x="153" y="1501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648083" y="4219531"/>
                <a:ext cx="19094" cy="445841"/>
              </a:xfrm>
              <a:custGeom>
                <a:rect b="b" l="l" r="r" t="t"/>
                <a:pathLst>
                  <a:path extrusionOk="0" h="3596" w="154">
                    <a:moveTo>
                      <a:pt x="81" y="0"/>
                    </a:moveTo>
                    <a:cubicBezTo>
                      <a:pt x="45" y="0"/>
                      <a:pt x="0" y="36"/>
                      <a:pt x="0" y="72"/>
                    </a:cubicBezTo>
                    <a:cubicBezTo>
                      <a:pt x="0" y="108"/>
                      <a:pt x="0" y="108"/>
                      <a:pt x="45" y="144"/>
                    </a:cubicBezTo>
                    <a:lnTo>
                      <a:pt x="45" y="3595"/>
                    </a:lnTo>
                    <a:lnTo>
                      <a:pt x="117" y="3595"/>
                    </a:lnTo>
                    <a:lnTo>
                      <a:pt x="117" y="144"/>
                    </a:lnTo>
                    <a:cubicBezTo>
                      <a:pt x="117" y="108"/>
                      <a:pt x="153" y="108"/>
                      <a:pt x="153" y="72"/>
                    </a:cubicBezTo>
                    <a:cubicBezTo>
                      <a:pt x="153" y="36"/>
                      <a:pt x="117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5992389" y="2812206"/>
                <a:ext cx="274255" cy="1853166"/>
              </a:xfrm>
              <a:custGeom>
                <a:rect b="b" l="l" r="r" t="t"/>
                <a:pathLst>
                  <a:path extrusionOk="0" h="14947" w="2212">
                    <a:moveTo>
                      <a:pt x="2130" y="1"/>
                    </a:moveTo>
                    <a:cubicBezTo>
                      <a:pt x="2058" y="1"/>
                      <a:pt x="2023" y="37"/>
                      <a:pt x="2023" y="81"/>
                    </a:cubicBezTo>
                    <a:cubicBezTo>
                      <a:pt x="2023" y="117"/>
                      <a:pt x="2058" y="153"/>
                      <a:pt x="2094" y="153"/>
                    </a:cubicBezTo>
                    <a:lnTo>
                      <a:pt x="2094" y="5618"/>
                    </a:lnTo>
                    <a:lnTo>
                      <a:pt x="1160" y="6480"/>
                    </a:lnTo>
                    <a:lnTo>
                      <a:pt x="1160" y="13859"/>
                    </a:lnTo>
                    <a:lnTo>
                      <a:pt x="0" y="14946"/>
                    </a:lnTo>
                    <a:lnTo>
                      <a:pt x="72" y="14946"/>
                    </a:lnTo>
                    <a:lnTo>
                      <a:pt x="1232" y="13895"/>
                    </a:lnTo>
                    <a:lnTo>
                      <a:pt x="1232" y="6480"/>
                    </a:lnTo>
                    <a:lnTo>
                      <a:pt x="2130" y="5653"/>
                    </a:lnTo>
                    <a:lnTo>
                      <a:pt x="2130" y="153"/>
                    </a:lnTo>
                    <a:cubicBezTo>
                      <a:pt x="2166" y="153"/>
                      <a:pt x="2211" y="117"/>
                      <a:pt x="2211" y="81"/>
                    </a:cubicBezTo>
                    <a:cubicBezTo>
                      <a:pt x="2211" y="37"/>
                      <a:pt x="2166" y="1"/>
                      <a:pt x="21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5653662" y="2859071"/>
                <a:ext cx="380014" cy="1806301"/>
              </a:xfrm>
              <a:custGeom>
                <a:rect b="b" l="l" r="r" t="t"/>
                <a:pathLst>
                  <a:path extrusionOk="0" h="14569" w="3065">
                    <a:moveTo>
                      <a:pt x="971" y="0"/>
                    </a:moveTo>
                    <a:cubicBezTo>
                      <a:pt x="935" y="0"/>
                      <a:pt x="899" y="36"/>
                      <a:pt x="899" y="72"/>
                    </a:cubicBezTo>
                    <a:cubicBezTo>
                      <a:pt x="899" y="108"/>
                      <a:pt x="899" y="108"/>
                      <a:pt x="935" y="153"/>
                    </a:cubicBezTo>
                    <a:lnTo>
                      <a:pt x="935" y="3478"/>
                    </a:lnTo>
                    <a:lnTo>
                      <a:pt x="0" y="4341"/>
                    </a:lnTo>
                    <a:lnTo>
                      <a:pt x="0" y="7450"/>
                    </a:lnTo>
                    <a:lnTo>
                      <a:pt x="935" y="8313"/>
                    </a:lnTo>
                    <a:lnTo>
                      <a:pt x="935" y="14568"/>
                    </a:lnTo>
                    <a:lnTo>
                      <a:pt x="971" y="14568"/>
                    </a:lnTo>
                    <a:lnTo>
                      <a:pt x="971" y="13103"/>
                    </a:lnTo>
                    <a:lnTo>
                      <a:pt x="2130" y="12061"/>
                    </a:lnTo>
                    <a:lnTo>
                      <a:pt x="2130" y="8610"/>
                    </a:lnTo>
                    <a:lnTo>
                      <a:pt x="3065" y="7747"/>
                    </a:lnTo>
                    <a:lnTo>
                      <a:pt x="3065" y="4646"/>
                    </a:lnTo>
                    <a:lnTo>
                      <a:pt x="2130" y="3784"/>
                    </a:lnTo>
                    <a:lnTo>
                      <a:pt x="2130" y="413"/>
                    </a:lnTo>
                    <a:cubicBezTo>
                      <a:pt x="2166" y="413"/>
                      <a:pt x="2202" y="377"/>
                      <a:pt x="2202" y="377"/>
                    </a:cubicBezTo>
                    <a:cubicBezTo>
                      <a:pt x="2202" y="333"/>
                      <a:pt x="2166" y="297"/>
                      <a:pt x="2130" y="297"/>
                    </a:cubicBezTo>
                    <a:cubicBezTo>
                      <a:pt x="2058" y="297"/>
                      <a:pt x="2022" y="333"/>
                      <a:pt x="2022" y="377"/>
                    </a:cubicBezTo>
                    <a:cubicBezTo>
                      <a:pt x="2022" y="377"/>
                      <a:pt x="2058" y="413"/>
                      <a:pt x="2094" y="413"/>
                    </a:cubicBezTo>
                    <a:lnTo>
                      <a:pt x="2094" y="3820"/>
                    </a:lnTo>
                    <a:lnTo>
                      <a:pt x="3029" y="4646"/>
                    </a:lnTo>
                    <a:lnTo>
                      <a:pt x="3029" y="7747"/>
                    </a:lnTo>
                    <a:lnTo>
                      <a:pt x="2094" y="8574"/>
                    </a:lnTo>
                    <a:lnTo>
                      <a:pt x="2094" y="12016"/>
                    </a:lnTo>
                    <a:lnTo>
                      <a:pt x="971" y="13031"/>
                    </a:lnTo>
                    <a:lnTo>
                      <a:pt x="971" y="11836"/>
                    </a:lnTo>
                    <a:lnTo>
                      <a:pt x="1528" y="11342"/>
                    </a:lnTo>
                    <a:lnTo>
                      <a:pt x="1528" y="2849"/>
                    </a:lnTo>
                    <a:cubicBezTo>
                      <a:pt x="1573" y="2849"/>
                      <a:pt x="1573" y="2804"/>
                      <a:pt x="1573" y="2768"/>
                    </a:cubicBezTo>
                    <a:cubicBezTo>
                      <a:pt x="1573" y="2732"/>
                      <a:pt x="1573" y="2696"/>
                      <a:pt x="1492" y="2696"/>
                    </a:cubicBezTo>
                    <a:cubicBezTo>
                      <a:pt x="1456" y="2696"/>
                      <a:pt x="1420" y="2732"/>
                      <a:pt x="1420" y="2768"/>
                    </a:cubicBezTo>
                    <a:cubicBezTo>
                      <a:pt x="1420" y="2804"/>
                      <a:pt x="1456" y="2849"/>
                      <a:pt x="1492" y="2849"/>
                    </a:cubicBezTo>
                    <a:lnTo>
                      <a:pt x="1492" y="11306"/>
                    </a:lnTo>
                    <a:lnTo>
                      <a:pt x="971" y="11755"/>
                    </a:lnTo>
                    <a:lnTo>
                      <a:pt x="971" y="6327"/>
                    </a:lnTo>
                    <a:cubicBezTo>
                      <a:pt x="1007" y="6327"/>
                      <a:pt x="1043" y="6291"/>
                      <a:pt x="1043" y="6255"/>
                    </a:cubicBezTo>
                    <a:cubicBezTo>
                      <a:pt x="1043" y="6219"/>
                      <a:pt x="1007" y="6174"/>
                      <a:pt x="971" y="6174"/>
                    </a:cubicBezTo>
                    <a:cubicBezTo>
                      <a:pt x="935" y="6174"/>
                      <a:pt x="899" y="6219"/>
                      <a:pt x="899" y="6255"/>
                    </a:cubicBezTo>
                    <a:cubicBezTo>
                      <a:pt x="899" y="6291"/>
                      <a:pt x="899" y="6327"/>
                      <a:pt x="935" y="6327"/>
                    </a:cubicBezTo>
                    <a:lnTo>
                      <a:pt x="935" y="8241"/>
                    </a:lnTo>
                    <a:lnTo>
                      <a:pt x="72" y="7450"/>
                    </a:lnTo>
                    <a:lnTo>
                      <a:pt x="72" y="4377"/>
                    </a:lnTo>
                    <a:lnTo>
                      <a:pt x="971" y="3523"/>
                    </a:lnTo>
                    <a:lnTo>
                      <a:pt x="971" y="153"/>
                    </a:lnTo>
                    <a:cubicBezTo>
                      <a:pt x="1007" y="108"/>
                      <a:pt x="1043" y="108"/>
                      <a:pt x="1043" y="72"/>
                    </a:cubicBezTo>
                    <a:cubicBezTo>
                      <a:pt x="1043" y="36"/>
                      <a:pt x="1007" y="0"/>
                      <a:pt x="9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5480951" y="3949869"/>
                <a:ext cx="186225" cy="715503"/>
              </a:xfrm>
              <a:custGeom>
                <a:rect b="b" l="l" r="r" t="t"/>
                <a:pathLst>
                  <a:path extrusionOk="0" h="5771" w="1502">
                    <a:moveTo>
                      <a:pt x="1429" y="0"/>
                    </a:moveTo>
                    <a:cubicBezTo>
                      <a:pt x="1393" y="0"/>
                      <a:pt x="1348" y="36"/>
                      <a:pt x="1348" y="72"/>
                    </a:cubicBezTo>
                    <a:cubicBezTo>
                      <a:pt x="1348" y="117"/>
                      <a:pt x="1348" y="117"/>
                      <a:pt x="1393" y="117"/>
                    </a:cubicBezTo>
                    <a:lnTo>
                      <a:pt x="1393" y="710"/>
                    </a:lnTo>
                    <a:lnTo>
                      <a:pt x="944" y="1124"/>
                    </a:lnTo>
                    <a:lnTo>
                      <a:pt x="944" y="4872"/>
                    </a:lnTo>
                    <a:lnTo>
                      <a:pt x="0" y="5689"/>
                    </a:lnTo>
                    <a:lnTo>
                      <a:pt x="0" y="5770"/>
                    </a:lnTo>
                    <a:lnTo>
                      <a:pt x="81" y="5770"/>
                    </a:lnTo>
                    <a:lnTo>
                      <a:pt x="81" y="5734"/>
                    </a:lnTo>
                    <a:lnTo>
                      <a:pt x="1016" y="4872"/>
                    </a:lnTo>
                    <a:lnTo>
                      <a:pt x="1016" y="1124"/>
                    </a:lnTo>
                    <a:lnTo>
                      <a:pt x="1465" y="710"/>
                    </a:lnTo>
                    <a:lnTo>
                      <a:pt x="1465" y="117"/>
                    </a:lnTo>
                    <a:cubicBezTo>
                      <a:pt x="1465" y="117"/>
                      <a:pt x="1501" y="117"/>
                      <a:pt x="1501" y="72"/>
                    </a:cubicBezTo>
                    <a:cubicBezTo>
                      <a:pt x="1501" y="36"/>
                      <a:pt x="1465" y="0"/>
                      <a:pt x="14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5430737" y="3248996"/>
                <a:ext cx="129440" cy="1416376"/>
              </a:xfrm>
              <a:custGeom>
                <a:rect b="b" l="l" r="r" t="t"/>
                <a:pathLst>
                  <a:path extrusionOk="0" h="11424" w="1044">
                    <a:moveTo>
                      <a:pt x="971" y="1"/>
                    </a:moveTo>
                    <a:cubicBezTo>
                      <a:pt x="900" y="1"/>
                      <a:pt x="855" y="36"/>
                      <a:pt x="855" y="72"/>
                    </a:cubicBezTo>
                    <a:cubicBezTo>
                      <a:pt x="855" y="108"/>
                      <a:pt x="900" y="153"/>
                      <a:pt x="936" y="153"/>
                    </a:cubicBezTo>
                    <a:lnTo>
                      <a:pt x="936" y="10300"/>
                    </a:lnTo>
                    <a:lnTo>
                      <a:pt x="1" y="11163"/>
                    </a:lnTo>
                    <a:lnTo>
                      <a:pt x="1" y="11423"/>
                    </a:lnTo>
                    <a:lnTo>
                      <a:pt x="73" y="11423"/>
                    </a:lnTo>
                    <a:lnTo>
                      <a:pt x="73" y="11163"/>
                    </a:lnTo>
                    <a:lnTo>
                      <a:pt x="971" y="10336"/>
                    </a:lnTo>
                    <a:lnTo>
                      <a:pt x="971" y="153"/>
                    </a:lnTo>
                    <a:cubicBezTo>
                      <a:pt x="1007" y="153"/>
                      <a:pt x="1043" y="108"/>
                      <a:pt x="1043" y="72"/>
                    </a:cubicBezTo>
                    <a:cubicBezTo>
                      <a:pt x="1043" y="36"/>
                      <a:pt x="1007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5058658" y="4232921"/>
                <a:ext cx="79226" cy="432451"/>
              </a:xfrm>
              <a:custGeom>
                <a:rect b="b" l="l" r="r" t="t"/>
                <a:pathLst>
                  <a:path extrusionOk="0" h="3488" w="639">
                    <a:moveTo>
                      <a:pt x="81" y="0"/>
                    </a:moveTo>
                    <a:cubicBezTo>
                      <a:pt x="36" y="0"/>
                      <a:pt x="0" y="0"/>
                      <a:pt x="0" y="81"/>
                    </a:cubicBezTo>
                    <a:cubicBezTo>
                      <a:pt x="0" y="81"/>
                      <a:pt x="36" y="117"/>
                      <a:pt x="81" y="117"/>
                    </a:cubicBezTo>
                    <a:lnTo>
                      <a:pt x="81" y="3002"/>
                    </a:lnTo>
                    <a:lnTo>
                      <a:pt x="566" y="3487"/>
                    </a:lnTo>
                    <a:lnTo>
                      <a:pt x="638" y="3487"/>
                    </a:lnTo>
                    <a:lnTo>
                      <a:pt x="117" y="3002"/>
                    </a:lnTo>
                    <a:lnTo>
                      <a:pt x="117" y="117"/>
                    </a:lnTo>
                    <a:cubicBezTo>
                      <a:pt x="153" y="117"/>
                      <a:pt x="189" y="81"/>
                      <a:pt x="189" y="81"/>
                    </a:cubicBezTo>
                    <a:cubicBezTo>
                      <a:pt x="189" y="0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5703752" y="4391123"/>
                <a:ext cx="19094" cy="274249"/>
              </a:xfrm>
              <a:custGeom>
                <a:rect b="b" l="l" r="r" t="t"/>
                <a:pathLst>
                  <a:path extrusionOk="0" h="2212" w="154">
                    <a:moveTo>
                      <a:pt x="82" y="0"/>
                    </a:moveTo>
                    <a:cubicBezTo>
                      <a:pt x="46" y="0"/>
                      <a:pt x="1" y="36"/>
                      <a:pt x="1" y="72"/>
                    </a:cubicBezTo>
                    <a:cubicBezTo>
                      <a:pt x="1" y="72"/>
                      <a:pt x="46" y="108"/>
                      <a:pt x="82" y="108"/>
                    </a:cubicBezTo>
                    <a:lnTo>
                      <a:pt x="82" y="2211"/>
                    </a:lnTo>
                    <a:lnTo>
                      <a:pt x="118" y="2211"/>
                    </a:lnTo>
                    <a:lnTo>
                      <a:pt x="118" y="108"/>
                    </a:lnTo>
                    <a:cubicBezTo>
                      <a:pt x="153" y="108"/>
                      <a:pt x="153" y="72"/>
                      <a:pt x="153" y="72"/>
                    </a:cubicBezTo>
                    <a:cubicBezTo>
                      <a:pt x="153" y="36"/>
                      <a:pt x="118" y="0"/>
                      <a:pt x="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4882600" y="3666817"/>
                <a:ext cx="134896" cy="998555"/>
              </a:xfrm>
              <a:custGeom>
                <a:rect b="b" l="l" r="r" t="t"/>
                <a:pathLst>
                  <a:path extrusionOk="0" h="8054" w="1088">
                    <a:moveTo>
                      <a:pt x="1007" y="1"/>
                    </a:moveTo>
                    <a:cubicBezTo>
                      <a:pt x="971" y="1"/>
                      <a:pt x="935" y="37"/>
                      <a:pt x="935" y="73"/>
                    </a:cubicBezTo>
                    <a:cubicBezTo>
                      <a:pt x="935" y="109"/>
                      <a:pt x="935" y="109"/>
                      <a:pt x="971" y="154"/>
                    </a:cubicBezTo>
                    <a:lnTo>
                      <a:pt x="971" y="2023"/>
                    </a:lnTo>
                    <a:lnTo>
                      <a:pt x="0" y="2886"/>
                    </a:lnTo>
                    <a:lnTo>
                      <a:pt x="0" y="8053"/>
                    </a:lnTo>
                    <a:lnTo>
                      <a:pt x="72" y="8053"/>
                    </a:lnTo>
                    <a:lnTo>
                      <a:pt x="72" y="2922"/>
                    </a:lnTo>
                    <a:lnTo>
                      <a:pt x="1052" y="2023"/>
                    </a:lnTo>
                    <a:lnTo>
                      <a:pt x="1052" y="154"/>
                    </a:lnTo>
                    <a:cubicBezTo>
                      <a:pt x="1088" y="109"/>
                      <a:pt x="1088" y="109"/>
                      <a:pt x="1088" y="73"/>
                    </a:cubicBezTo>
                    <a:cubicBezTo>
                      <a:pt x="1088" y="37"/>
                      <a:pt x="1052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4822343" y="3471793"/>
                <a:ext cx="135020" cy="1193580"/>
              </a:xfrm>
              <a:custGeom>
                <a:rect b="b" l="l" r="r" t="t"/>
                <a:pathLst>
                  <a:path extrusionOk="0" h="9627" w="1089">
                    <a:moveTo>
                      <a:pt x="1007" y="1"/>
                    </a:moveTo>
                    <a:cubicBezTo>
                      <a:pt x="971" y="1"/>
                      <a:pt x="935" y="1"/>
                      <a:pt x="935" y="73"/>
                    </a:cubicBezTo>
                    <a:cubicBezTo>
                      <a:pt x="935" y="73"/>
                      <a:pt x="935" y="109"/>
                      <a:pt x="971" y="109"/>
                    </a:cubicBezTo>
                    <a:lnTo>
                      <a:pt x="971" y="3407"/>
                    </a:lnTo>
                    <a:lnTo>
                      <a:pt x="1" y="4270"/>
                    </a:lnTo>
                    <a:lnTo>
                      <a:pt x="37" y="4306"/>
                    </a:lnTo>
                    <a:lnTo>
                      <a:pt x="1" y="4306"/>
                    </a:lnTo>
                    <a:lnTo>
                      <a:pt x="1" y="9626"/>
                    </a:lnTo>
                    <a:lnTo>
                      <a:pt x="73" y="9626"/>
                    </a:lnTo>
                    <a:lnTo>
                      <a:pt x="73" y="4306"/>
                    </a:lnTo>
                    <a:lnTo>
                      <a:pt x="1043" y="3407"/>
                    </a:lnTo>
                    <a:lnTo>
                      <a:pt x="1043" y="109"/>
                    </a:lnTo>
                    <a:cubicBezTo>
                      <a:pt x="1088" y="109"/>
                      <a:pt x="1088" y="73"/>
                      <a:pt x="1088" y="73"/>
                    </a:cubicBezTo>
                    <a:cubicBezTo>
                      <a:pt x="1088" y="1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725637" y="4024507"/>
                <a:ext cx="130432" cy="640866"/>
              </a:xfrm>
              <a:custGeom>
                <a:rect b="b" l="l" r="r" t="t"/>
                <a:pathLst>
                  <a:path extrusionOk="0" h="5169" w="1052">
                    <a:moveTo>
                      <a:pt x="971" y="1"/>
                    </a:moveTo>
                    <a:cubicBezTo>
                      <a:pt x="935" y="1"/>
                      <a:pt x="899" y="37"/>
                      <a:pt x="899" y="73"/>
                    </a:cubicBezTo>
                    <a:lnTo>
                      <a:pt x="0" y="935"/>
                    </a:lnTo>
                    <a:lnTo>
                      <a:pt x="0" y="5168"/>
                    </a:lnTo>
                    <a:lnTo>
                      <a:pt x="36" y="5168"/>
                    </a:lnTo>
                    <a:lnTo>
                      <a:pt x="36" y="935"/>
                    </a:lnTo>
                    <a:lnTo>
                      <a:pt x="935" y="108"/>
                    </a:lnTo>
                    <a:lnTo>
                      <a:pt x="971" y="144"/>
                    </a:lnTo>
                    <a:cubicBezTo>
                      <a:pt x="1016" y="144"/>
                      <a:pt x="1052" y="108"/>
                      <a:pt x="1052" y="73"/>
                    </a:cubicBezTo>
                    <a:cubicBezTo>
                      <a:pt x="1052" y="37"/>
                      <a:pt x="1016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5941183" y="3304664"/>
                <a:ext cx="269667" cy="1360708"/>
              </a:xfrm>
              <a:custGeom>
                <a:rect b="b" l="l" r="r" t="t"/>
                <a:pathLst>
                  <a:path extrusionOk="0" h="10975" w="2175">
                    <a:moveTo>
                      <a:pt x="2094" y="1"/>
                    </a:moveTo>
                    <a:cubicBezTo>
                      <a:pt x="2058" y="1"/>
                      <a:pt x="2022" y="37"/>
                      <a:pt x="2022" y="73"/>
                    </a:cubicBezTo>
                    <a:cubicBezTo>
                      <a:pt x="2022" y="109"/>
                      <a:pt x="2022" y="109"/>
                      <a:pt x="2058" y="154"/>
                    </a:cubicBezTo>
                    <a:lnTo>
                      <a:pt x="2058" y="1457"/>
                    </a:lnTo>
                    <a:lnTo>
                      <a:pt x="1123" y="2320"/>
                    </a:lnTo>
                    <a:lnTo>
                      <a:pt x="1123" y="9923"/>
                    </a:lnTo>
                    <a:lnTo>
                      <a:pt x="0" y="10974"/>
                    </a:lnTo>
                    <a:lnTo>
                      <a:pt x="72" y="10974"/>
                    </a:lnTo>
                    <a:lnTo>
                      <a:pt x="1195" y="9923"/>
                    </a:lnTo>
                    <a:lnTo>
                      <a:pt x="1195" y="2320"/>
                    </a:lnTo>
                    <a:lnTo>
                      <a:pt x="2094" y="1457"/>
                    </a:lnTo>
                    <a:lnTo>
                      <a:pt x="2094" y="154"/>
                    </a:lnTo>
                    <a:cubicBezTo>
                      <a:pt x="2175" y="154"/>
                      <a:pt x="2175" y="109"/>
                      <a:pt x="2175" y="73"/>
                    </a:cubicBezTo>
                    <a:cubicBezTo>
                      <a:pt x="2175" y="37"/>
                      <a:pt x="2130" y="1"/>
                      <a:pt x="20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414682" y="2640614"/>
                <a:ext cx="357821" cy="2024758"/>
              </a:xfrm>
              <a:custGeom>
                <a:rect b="b" l="l" r="r" t="t"/>
                <a:pathLst>
                  <a:path extrusionOk="0" h="16331" w="2886">
                    <a:moveTo>
                      <a:pt x="2805" y="1"/>
                    </a:moveTo>
                    <a:cubicBezTo>
                      <a:pt x="2769" y="1"/>
                      <a:pt x="2733" y="36"/>
                      <a:pt x="2733" y="72"/>
                    </a:cubicBezTo>
                    <a:cubicBezTo>
                      <a:pt x="2733" y="117"/>
                      <a:pt x="2769" y="153"/>
                      <a:pt x="2769" y="153"/>
                    </a:cubicBezTo>
                    <a:lnTo>
                      <a:pt x="2769" y="2814"/>
                    </a:lnTo>
                    <a:lnTo>
                      <a:pt x="2319" y="3218"/>
                    </a:lnTo>
                    <a:lnTo>
                      <a:pt x="2319" y="4872"/>
                    </a:lnTo>
                    <a:lnTo>
                      <a:pt x="1421" y="5734"/>
                    </a:lnTo>
                    <a:lnTo>
                      <a:pt x="1421" y="8610"/>
                    </a:lnTo>
                    <a:lnTo>
                      <a:pt x="899" y="8125"/>
                    </a:lnTo>
                    <a:lnTo>
                      <a:pt x="899" y="5168"/>
                    </a:lnTo>
                    <a:lnTo>
                      <a:pt x="935" y="5132"/>
                    </a:lnTo>
                    <a:cubicBezTo>
                      <a:pt x="935" y="5096"/>
                      <a:pt x="899" y="5060"/>
                      <a:pt x="863" y="5060"/>
                    </a:cubicBezTo>
                    <a:cubicBezTo>
                      <a:pt x="827" y="5060"/>
                      <a:pt x="782" y="5096"/>
                      <a:pt x="782" y="5132"/>
                    </a:cubicBezTo>
                    <a:cubicBezTo>
                      <a:pt x="782" y="5132"/>
                      <a:pt x="782" y="5168"/>
                      <a:pt x="827" y="5168"/>
                    </a:cubicBezTo>
                    <a:lnTo>
                      <a:pt x="827" y="6031"/>
                    </a:lnTo>
                    <a:lnTo>
                      <a:pt x="37" y="5321"/>
                    </a:lnTo>
                    <a:lnTo>
                      <a:pt x="37" y="4872"/>
                    </a:lnTo>
                    <a:lnTo>
                      <a:pt x="827" y="4117"/>
                    </a:lnTo>
                    <a:lnTo>
                      <a:pt x="863" y="4162"/>
                    </a:lnTo>
                    <a:cubicBezTo>
                      <a:pt x="899" y="4162"/>
                      <a:pt x="935" y="4117"/>
                      <a:pt x="935" y="4081"/>
                    </a:cubicBezTo>
                    <a:cubicBezTo>
                      <a:pt x="935" y="4045"/>
                      <a:pt x="899" y="4009"/>
                      <a:pt x="863" y="4009"/>
                    </a:cubicBezTo>
                    <a:cubicBezTo>
                      <a:pt x="827" y="4009"/>
                      <a:pt x="782" y="4045"/>
                      <a:pt x="782" y="4081"/>
                    </a:cubicBezTo>
                    <a:lnTo>
                      <a:pt x="1" y="4836"/>
                    </a:lnTo>
                    <a:lnTo>
                      <a:pt x="1" y="5357"/>
                    </a:lnTo>
                    <a:lnTo>
                      <a:pt x="827" y="6103"/>
                    </a:lnTo>
                    <a:lnTo>
                      <a:pt x="827" y="8125"/>
                    </a:lnTo>
                    <a:lnTo>
                      <a:pt x="1421" y="8691"/>
                    </a:lnTo>
                    <a:lnTo>
                      <a:pt x="1421" y="16330"/>
                    </a:lnTo>
                    <a:lnTo>
                      <a:pt x="1457" y="16330"/>
                    </a:lnTo>
                    <a:lnTo>
                      <a:pt x="1457" y="5734"/>
                    </a:lnTo>
                    <a:lnTo>
                      <a:pt x="2400" y="4872"/>
                    </a:lnTo>
                    <a:lnTo>
                      <a:pt x="2400" y="3263"/>
                    </a:lnTo>
                    <a:lnTo>
                      <a:pt x="2850" y="2849"/>
                    </a:lnTo>
                    <a:lnTo>
                      <a:pt x="2850" y="153"/>
                    </a:lnTo>
                    <a:cubicBezTo>
                      <a:pt x="2886" y="153"/>
                      <a:pt x="2886" y="117"/>
                      <a:pt x="2886" y="72"/>
                    </a:cubicBezTo>
                    <a:cubicBezTo>
                      <a:pt x="2886" y="36"/>
                      <a:pt x="2850" y="1"/>
                      <a:pt x="280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6650874" y="3857378"/>
                <a:ext cx="117166" cy="807994"/>
              </a:xfrm>
              <a:custGeom>
                <a:rect b="b" l="l" r="r" t="t"/>
                <a:pathLst>
                  <a:path extrusionOk="0" h="6517" w="945">
                    <a:moveTo>
                      <a:pt x="82" y="1"/>
                    </a:moveTo>
                    <a:cubicBezTo>
                      <a:pt x="46" y="1"/>
                      <a:pt x="1" y="36"/>
                      <a:pt x="1" y="72"/>
                    </a:cubicBezTo>
                    <a:cubicBezTo>
                      <a:pt x="1" y="108"/>
                      <a:pt x="46" y="144"/>
                      <a:pt x="82" y="144"/>
                    </a:cubicBezTo>
                    <a:lnTo>
                      <a:pt x="118" y="144"/>
                    </a:lnTo>
                    <a:lnTo>
                      <a:pt x="900" y="863"/>
                    </a:lnTo>
                    <a:lnTo>
                      <a:pt x="900" y="1313"/>
                    </a:lnTo>
                    <a:lnTo>
                      <a:pt x="118" y="2023"/>
                    </a:lnTo>
                    <a:lnTo>
                      <a:pt x="118" y="1160"/>
                    </a:lnTo>
                    <a:cubicBezTo>
                      <a:pt x="154" y="1160"/>
                      <a:pt x="154" y="1160"/>
                      <a:pt x="154" y="1124"/>
                    </a:cubicBezTo>
                    <a:cubicBezTo>
                      <a:pt x="154" y="1088"/>
                      <a:pt x="118" y="1043"/>
                      <a:pt x="82" y="1043"/>
                    </a:cubicBezTo>
                    <a:cubicBezTo>
                      <a:pt x="46" y="1043"/>
                      <a:pt x="1" y="1088"/>
                      <a:pt x="1" y="1124"/>
                    </a:cubicBezTo>
                    <a:cubicBezTo>
                      <a:pt x="1" y="1160"/>
                      <a:pt x="1" y="1160"/>
                      <a:pt x="46" y="1160"/>
                    </a:cubicBezTo>
                    <a:lnTo>
                      <a:pt x="46" y="6516"/>
                    </a:lnTo>
                    <a:lnTo>
                      <a:pt x="118" y="6516"/>
                    </a:lnTo>
                    <a:lnTo>
                      <a:pt x="118" y="2095"/>
                    </a:lnTo>
                    <a:lnTo>
                      <a:pt x="945" y="1349"/>
                    </a:lnTo>
                    <a:lnTo>
                      <a:pt x="945" y="818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1"/>
                      <a:pt x="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5369489" y="2728642"/>
                <a:ext cx="134896" cy="1936731"/>
              </a:xfrm>
              <a:custGeom>
                <a:rect b="b" l="l" r="r" t="t"/>
                <a:pathLst>
                  <a:path extrusionOk="0" h="15621" w="1088">
                    <a:moveTo>
                      <a:pt x="81" y="1"/>
                    </a:moveTo>
                    <a:cubicBezTo>
                      <a:pt x="45" y="1"/>
                      <a:pt x="1" y="36"/>
                      <a:pt x="1" y="81"/>
                    </a:cubicBezTo>
                    <a:cubicBezTo>
                      <a:pt x="1" y="117"/>
                      <a:pt x="45" y="117"/>
                      <a:pt x="81" y="153"/>
                    </a:cubicBezTo>
                    <a:lnTo>
                      <a:pt x="81" y="3523"/>
                    </a:lnTo>
                    <a:lnTo>
                      <a:pt x="980" y="4386"/>
                    </a:lnTo>
                    <a:lnTo>
                      <a:pt x="980" y="12133"/>
                    </a:lnTo>
                    <a:lnTo>
                      <a:pt x="81" y="12996"/>
                    </a:lnTo>
                    <a:lnTo>
                      <a:pt x="81" y="15620"/>
                    </a:lnTo>
                    <a:lnTo>
                      <a:pt x="117" y="15620"/>
                    </a:lnTo>
                    <a:lnTo>
                      <a:pt x="117" y="15171"/>
                    </a:lnTo>
                    <a:lnTo>
                      <a:pt x="1052" y="14308"/>
                    </a:lnTo>
                    <a:lnTo>
                      <a:pt x="1052" y="13032"/>
                    </a:lnTo>
                    <a:cubicBezTo>
                      <a:pt x="1088" y="13032"/>
                      <a:pt x="1088" y="12996"/>
                      <a:pt x="1088" y="12960"/>
                    </a:cubicBezTo>
                    <a:cubicBezTo>
                      <a:pt x="1088" y="12924"/>
                      <a:pt x="1052" y="12888"/>
                      <a:pt x="1016" y="12888"/>
                    </a:cubicBezTo>
                    <a:cubicBezTo>
                      <a:pt x="980" y="12888"/>
                      <a:pt x="944" y="12924"/>
                      <a:pt x="944" y="12960"/>
                    </a:cubicBezTo>
                    <a:cubicBezTo>
                      <a:pt x="944" y="12996"/>
                      <a:pt x="980" y="13032"/>
                      <a:pt x="980" y="13032"/>
                    </a:cubicBezTo>
                    <a:lnTo>
                      <a:pt x="980" y="14308"/>
                    </a:lnTo>
                    <a:lnTo>
                      <a:pt x="117" y="15090"/>
                    </a:lnTo>
                    <a:lnTo>
                      <a:pt x="117" y="12996"/>
                    </a:lnTo>
                    <a:lnTo>
                      <a:pt x="1052" y="12133"/>
                    </a:lnTo>
                    <a:lnTo>
                      <a:pt x="1052" y="4350"/>
                    </a:lnTo>
                    <a:lnTo>
                      <a:pt x="117" y="3523"/>
                    </a:lnTo>
                    <a:lnTo>
                      <a:pt x="117" y="153"/>
                    </a:lnTo>
                    <a:cubicBezTo>
                      <a:pt x="153" y="117"/>
                      <a:pt x="189" y="117"/>
                      <a:pt x="189" y="81"/>
                    </a:cubicBezTo>
                    <a:cubicBezTo>
                      <a:pt x="189" y="36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6256477" y="3304664"/>
                <a:ext cx="283182" cy="1360708"/>
              </a:xfrm>
              <a:custGeom>
                <a:rect b="b" l="l" r="r" t="t"/>
                <a:pathLst>
                  <a:path extrusionOk="0" h="10975" w="2284">
                    <a:moveTo>
                      <a:pt x="710" y="1"/>
                    </a:moveTo>
                    <a:cubicBezTo>
                      <a:pt x="638" y="1"/>
                      <a:pt x="638" y="1"/>
                      <a:pt x="638" y="37"/>
                    </a:cubicBezTo>
                    <a:cubicBezTo>
                      <a:pt x="638" y="109"/>
                      <a:pt x="638" y="109"/>
                      <a:pt x="710" y="109"/>
                    </a:cubicBezTo>
                    <a:lnTo>
                      <a:pt x="755" y="109"/>
                    </a:lnTo>
                    <a:lnTo>
                      <a:pt x="1609" y="936"/>
                    </a:lnTo>
                    <a:lnTo>
                      <a:pt x="1609" y="8422"/>
                    </a:lnTo>
                    <a:lnTo>
                      <a:pt x="117" y="9815"/>
                    </a:lnTo>
                    <a:lnTo>
                      <a:pt x="117" y="9321"/>
                    </a:lnTo>
                    <a:lnTo>
                      <a:pt x="1277" y="8242"/>
                    </a:lnTo>
                    <a:lnTo>
                      <a:pt x="1277" y="1277"/>
                    </a:lnTo>
                    <a:cubicBezTo>
                      <a:pt x="1313" y="1277"/>
                      <a:pt x="1348" y="1232"/>
                      <a:pt x="1348" y="1232"/>
                    </a:cubicBezTo>
                    <a:cubicBezTo>
                      <a:pt x="1348" y="1196"/>
                      <a:pt x="1313" y="1160"/>
                      <a:pt x="1277" y="1160"/>
                    </a:cubicBezTo>
                    <a:cubicBezTo>
                      <a:pt x="1205" y="1160"/>
                      <a:pt x="1160" y="1196"/>
                      <a:pt x="1160" y="1232"/>
                    </a:cubicBezTo>
                    <a:cubicBezTo>
                      <a:pt x="1160" y="1232"/>
                      <a:pt x="1205" y="1277"/>
                      <a:pt x="1241" y="1277"/>
                    </a:cubicBezTo>
                    <a:lnTo>
                      <a:pt x="1241" y="8242"/>
                    </a:lnTo>
                    <a:lnTo>
                      <a:pt x="117" y="9249"/>
                    </a:lnTo>
                    <a:lnTo>
                      <a:pt x="117" y="7523"/>
                    </a:lnTo>
                    <a:cubicBezTo>
                      <a:pt x="153" y="7487"/>
                      <a:pt x="153" y="7487"/>
                      <a:pt x="153" y="7451"/>
                    </a:cubicBezTo>
                    <a:cubicBezTo>
                      <a:pt x="153" y="7415"/>
                      <a:pt x="153" y="7379"/>
                      <a:pt x="81" y="7379"/>
                    </a:cubicBezTo>
                    <a:cubicBezTo>
                      <a:pt x="36" y="7379"/>
                      <a:pt x="0" y="7415"/>
                      <a:pt x="0" y="7451"/>
                    </a:cubicBezTo>
                    <a:cubicBezTo>
                      <a:pt x="0" y="7487"/>
                      <a:pt x="36" y="7487"/>
                      <a:pt x="81" y="7523"/>
                    </a:cubicBezTo>
                    <a:lnTo>
                      <a:pt x="81" y="10974"/>
                    </a:lnTo>
                    <a:lnTo>
                      <a:pt x="117" y="10974"/>
                    </a:lnTo>
                    <a:lnTo>
                      <a:pt x="117" y="9887"/>
                    </a:lnTo>
                    <a:lnTo>
                      <a:pt x="2247" y="7937"/>
                    </a:lnTo>
                    <a:lnTo>
                      <a:pt x="2247" y="5133"/>
                    </a:lnTo>
                    <a:cubicBezTo>
                      <a:pt x="2247" y="5133"/>
                      <a:pt x="2283" y="5097"/>
                      <a:pt x="2283" y="5052"/>
                    </a:cubicBezTo>
                    <a:cubicBezTo>
                      <a:pt x="2283" y="5016"/>
                      <a:pt x="2247" y="5016"/>
                      <a:pt x="2211" y="5016"/>
                    </a:cubicBezTo>
                    <a:cubicBezTo>
                      <a:pt x="2175" y="5016"/>
                      <a:pt x="2139" y="5016"/>
                      <a:pt x="2139" y="5052"/>
                    </a:cubicBezTo>
                    <a:cubicBezTo>
                      <a:pt x="2139" y="5097"/>
                      <a:pt x="2139" y="5133"/>
                      <a:pt x="2175" y="5133"/>
                    </a:cubicBezTo>
                    <a:lnTo>
                      <a:pt x="2175" y="7901"/>
                    </a:lnTo>
                    <a:lnTo>
                      <a:pt x="1690" y="8350"/>
                    </a:lnTo>
                    <a:lnTo>
                      <a:pt x="1690" y="936"/>
                    </a:lnTo>
                    <a:lnTo>
                      <a:pt x="791" y="73"/>
                    </a:lnTo>
                    <a:lnTo>
                      <a:pt x="791" y="37"/>
                    </a:lnTo>
                    <a:cubicBezTo>
                      <a:pt x="791" y="1"/>
                      <a:pt x="755" y="1"/>
                      <a:pt x="71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6200808" y="3930900"/>
                <a:ext cx="18970" cy="734472"/>
              </a:xfrm>
              <a:custGeom>
                <a:rect b="b" l="l" r="r" t="t"/>
                <a:pathLst>
                  <a:path extrusionOk="0" h="5924" w="153">
                    <a:moveTo>
                      <a:pt x="81" y="1"/>
                    </a:moveTo>
                    <a:cubicBezTo>
                      <a:pt x="36" y="1"/>
                      <a:pt x="0" y="46"/>
                      <a:pt x="0" y="82"/>
                    </a:cubicBezTo>
                    <a:cubicBezTo>
                      <a:pt x="0" y="118"/>
                      <a:pt x="0" y="153"/>
                      <a:pt x="36" y="153"/>
                    </a:cubicBezTo>
                    <a:lnTo>
                      <a:pt x="36" y="5923"/>
                    </a:lnTo>
                    <a:lnTo>
                      <a:pt x="117" y="5923"/>
                    </a:lnTo>
                    <a:lnTo>
                      <a:pt x="117" y="153"/>
                    </a:lnTo>
                    <a:cubicBezTo>
                      <a:pt x="117" y="153"/>
                      <a:pt x="153" y="118"/>
                      <a:pt x="153" y="82"/>
                    </a:cubicBezTo>
                    <a:cubicBezTo>
                      <a:pt x="153" y="46"/>
                      <a:pt x="117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4942732" y="3109764"/>
                <a:ext cx="134896" cy="1555608"/>
              </a:xfrm>
              <a:custGeom>
                <a:rect b="b" l="l" r="r" t="t"/>
                <a:pathLst>
                  <a:path extrusionOk="0" h="12547" w="1088">
                    <a:moveTo>
                      <a:pt x="1016" y="0"/>
                    </a:moveTo>
                    <a:cubicBezTo>
                      <a:pt x="971" y="0"/>
                      <a:pt x="935" y="36"/>
                      <a:pt x="935" y="72"/>
                    </a:cubicBezTo>
                    <a:cubicBezTo>
                      <a:pt x="935" y="108"/>
                      <a:pt x="935" y="153"/>
                      <a:pt x="971" y="153"/>
                    </a:cubicBezTo>
                    <a:lnTo>
                      <a:pt x="971" y="6669"/>
                    </a:lnTo>
                    <a:lnTo>
                      <a:pt x="0" y="7567"/>
                    </a:lnTo>
                    <a:lnTo>
                      <a:pt x="0" y="12546"/>
                    </a:lnTo>
                    <a:lnTo>
                      <a:pt x="72" y="12546"/>
                    </a:lnTo>
                    <a:lnTo>
                      <a:pt x="72" y="7603"/>
                    </a:lnTo>
                    <a:lnTo>
                      <a:pt x="1052" y="6705"/>
                    </a:lnTo>
                    <a:lnTo>
                      <a:pt x="1052" y="153"/>
                    </a:lnTo>
                    <a:cubicBezTo>
                      <a:pt x="1088" y="153"/>
                      <a:pt x="1088" y="108"/>
                      <a:pt x="1088" y="72"/>
                    </a:cubicBezTo>
                    <a:cubicBezTo>
                      <a:pt x="1088" y="36"/>
                      <a:pt x="1052" y="0"/>
                      <a:pt x="10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6772379" y="3309128"/>
                <a:ext cx="129440" cy="1356245"/>
              </a:xfrm>
              <a:custGeom>
                <a:rect b="b" l="l" r="r" t="t"/>
                <a:pathLst>
                  <a:path extrusionOk="0" h="10939" w="1044">
                    <a:moveTo>
                      <a:pt x="72" y="1"/>
                    </a:moveTo>
                    <a:cubicBezTo>
                      <a:pt x="36" y="1"/>
                      <a:pt x="1" y="37"/>
                      <a:pt x="1" y="73"/>
                    </a:cubicBezTo>
                    <a:cubicBezTo>
                      <a:pt x="1" y="118"/>
                      <a:pt x="36" y="118"/>
                      <a:pt x="36" y="154"/>
                    </a:cubicBezTo>
                    <a:lnTo>
                      <a:pt x="36" y="3524"/>
                    </a:lnTo>
                    <a:lnTo>
                      <a:pt x="971" y="4387"/>
                    </a:lnTo>
                    <a:lnTo>
                      <a:pt x="971" y="7451"/>
                    </a:lnTo>
                    <a:lnTo>
                      <a:pt x="36" y="8314"/>
                    </a:lnTo>
                    <a:lnTo>
                      <a:pt x="36" y="10938"/>
                    </a:lnTo>
                    <a:lnTo>
                      <a:pt x="108" y="10938"/>
                    </a:lnTo>
                    <a:lnTo>
                      <a:pt x="108" y="8314"/>
                    </a:lnTo>
                    <a:lnTo>
                      <a:pt x="1043" y="7451"/>
                    </a:lnTo>
                    <a:lnTo>
                      <a:pt x="1043" y="4342"/>
                    </a:lnTo>
                    <a:lnTo>
                      <a:pt x="108" y="3488"/>
                    </a:lnTo>
                    <a:lnTo>
                      <a:pt x="108" y="154"/>
                    </a:lnTo>
                    <a:cubicBezTo>
                      <a:pt x="144" y="118"/>
                      <a:pt x="144" y="118"/>
                      <a:pt x="144" y="73"/>
                    </a:cubicBezTo>
                    <a:cubicBezTo>
                      <a:pt x="144" y="37"/>
                      <a:pt x="108" y="1"/>
                      <a:pt x="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" name="Google Shape;92;p3"/>
            <p:cNvGrpSpPr/>
            <p:nvPr/>
          </p:nvGrpSpPr>
          <p:grpSpPr>
            <a:xfrm>
              <a:off x="5143499" y="3460729"/>
              <a:ext cx="5143232" cy="1682777"/>
              <a:chOff x="713356" y="2640614"/>
              <a:chExt cx="6188463" cy="2024758"/>
            </a:xfrm>
          </p:grpSpPr>
          <p:sp>
            <p:nvSpPr>
              <p:cNvPr id="93" name="Google Shape;93;p3"/>
              <p:cNvSpPr/>
              <p:nvPr/>
            </p:nvSpPr>
            <p:spPr>
              <a:xfrm>
                <a:off x="3169251" y="3444021"/>
                <a:ext cx="134896" cy="1221352"/>
              </a:xfrm>
              <a:custGeom>
                <a:rect b="b" l="l" r="r" t="t"/>
                <a:pathLst>
                  <a:path extrusionOk="0" h="9851" w="1088">
                    <a:moveTo>
                      <a:pt x="1007" y="0"/>
                    </a:moveTo>
                    <a:cubicBezTo>
                      <a:pt x="935" y="0"/>
                      <a:pt x="899" y="36"/>
                      <a:pt x="899" y="72"/>
                    </a:cubicBezTo>
                    <a:lnTo>
                      <a:pt x="935" y="108"/>
                    </a:lnTo>
                    <a:lnTo>
                      <a:pt x="0" y="935"/>
                    </a:lnTo>
                    <a:lnTo>
                      <a:pt x="0" y="9850"/>
                    </a:lnTo>
                    <a:lnTo>
                      <a:pt x="72" y="9850"/>
                    </a:lnTo>
                    <a:lnTo>
                      <a:pt x="72" y="935"/>
                    </a:lnTo>
                    <a:lnTo>
                      <a:pt x="971" y="153"/>
                    </a:lnTo>
                    <a:lnTo>
                      <a:pt x="1007" y="153"/>
                    </a:lnTo>
                    <a:cubicBezTo>
                      <a:pt x="1043" y="153"/>
                      <a:pt x="1088" y="108"/>
                      <a:pt x="1088" y="72"/>
                    </a:cubicBezTo>
                    <a:cubicBezTo>
                      <a:pt x="1088" y="36"/>
                      <a:pt x="1043" y="0"/>
                      <a:pt x="10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094488" y="3276892"/>
                <a:ext cx="116050" cy="1388480"/>
              </a:xfrm>
              <a:custGeom>
                <a:rect b="b" l="l" r="r" t="t"/>
                <a:pathLst>
                  <a:path extrusionOk="0" h="11199" w="936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108"/>
                      <a:pt x="37" y="153"/>
                      <a:pt x="73" y="153"/>
                    </a:cubicBezTo>
                    <a:lnTo>
                      <a:pt x="118" y="153"/>
                    </a:lnTo>
                    <a:lnTo>
                      <a:pt x="900" y="863"/>
                    </a:lnTo>
                    <a:lnTo>
                      <a:pt x="900" y="1312"/>
                    </a:lnTo>
                    <a:lnTo>
                      <a:pt x="73" y="2094"/>
                    </a:lnTo>
                    <a:lnTo>
                      <a:pt x="73" y="11198"/>
                    </a:lnTo>
                    <a:lnTo>
                      <a:pt x="118" y="11198"/>
                    </a:lnTo>
                    <a:lnTo>
                      <a:pt x="118" y="2130"/>
                    </a:lnTo>
                    <a:lnTo>
                      <a:pt x="936" y="1348"/>
                    </a:lnTo>
                    <a:lnTo>
                      <a:pt x="936" y="827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848254" y="3230027"/>
                <a:ext cx="135020" cy="1435345"/>
              </a:xfrm>
              <a:custGeom>
                <a:rect b="b" l="l" r="r" t="t"/>
                <a:pathLst>
                  <a:path extrusionOk="0" h="11577" w="1089">
                    <a:moveTo>
                      <a:pt x="1016" y="1"/>
                    </a:moveTo>
                    <a:cubicBezTo>
                      <a:pt x="980" y="1"/>
                      <a:pt x="935" y="37"/>
                      <a:pt x="935" y="82"/>
                    </a:cubicBezTo>
                    <a:cubicBezTo>
                      <a:pt x="935" y="118"/>
                      <a:pt x="935" y="154"/>
                      <a:pt x="980" y="154"/>
                    </a:cubicBezTo>
                    <a:lnTo>
                      <a:pt x="980" y="5878"/>
                    </a:lnTo>
                    <a:lnTo>
                      <a:pt x="1" y="6777"/>
                    </a:lnTo>
                    <a:lnTo>
                      <a:pt x="1" y="11576"/>
                    </a:lnTo>
                    <a:lnTo>
                      <a:pt x="82" y="11576"/>
                    </a:lnTo>
                    <a:lnTo>
                      <a:pt x="82" y="6822"/>
                    </a:lnTo>
                    <a:lnTo>
                      <a:pt x="1052" y="5923"/>
                    </a:lnTo>
                    <a:lnTo>
                      <a:pt x="1052" y="154"/>
                    </a:lnTo>
                    <a:cubicBezTo>
                      <a:pt x="1088" y="154"/>
                      <a:pt x="1088" y="118"/>
                      <a:pt x="1088" y="82"/>
                    </a:cubicBezTo>
                    <a:cubicBezTo>
                      <a:pt x="1088" y="37"/>
                      <a:pt x="1052" y="1"/>
                      <a:pt x="101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959716" y="4391123"/>
                <a:ext cx="111587" cy="274249"/>
              </a:xfrm>
              <a:custGeom>
                <a:rect b="b" l="l" r="r" t="t"/>
                <a:pathLst>
                  <a:path extrusionOk="0" h="2212" w="900">
                    <a:moveTo>
                      <a:pt x="81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08"/>
                      <a:pt x="36" y="153"/>
                      <a:pt x="81" y="153"/>
                    </a:cubicBezTo>
                    <a:lnTo>
                      <a:pt x="81" y="1537"/>
                    </a:lnTo>
                    <a:lnTo>
                      <a:pt x="791" y="2211"/>
                    </a:lnTo>
                    <a:lnTo>
                      <a:pt x="899" y="2211"/>
                    </a:lnTo>
                    <a:lnTo>
                      <a:pt x="153" y="1501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3493472" y="4219531"/>
                <a:ext cx="19094" cy="445841"/>
              </a:xfrm>
              <a:custGeom>
                <a:rect b="b" l="l" r="r" t="t"/>
                <a:pathLst>
                  <a:path extrusionOk="0" h="3596" w="154">
                    <a:moveTo>
                      <a:pt x="81" y="0"/>
                    </a:moveTo>
                    <a:cubicBezTo>
                      <a:pt x="45" y="0"/>
                      <a:pt x="0" y="36"/>
                      <a:pt x="0" y="72"/>
                    </a:cubicBezTo>
                    <a:cubicBezTo>
                      <a:pt x="0" y="108"/>
                      <a:pt x="0" y="108"/>
                      <a:pt x="45" y="144"/>
                    </a:cubicBezTo>
                    <a:lnTo>
                      <a:pt x="45" y="3595"/>
                    </a:lnTo>
                    <a:lnTo>
                      <a:pt x="117" y="3595"/>
                    </a:lnTo>
                    <a:lnTo>
                      <a:pt x="117" y="144"/>
                    </a:lnTo>
                    <a:cubicBezTo>
                      <a:pt x="117" y="108"/>
                      <a:pt x="153" y="108"/>
                      <a:pt x="153" y="72"/>
                    </a:cubicBezTo>
                    <a:cubicBezTo>
                      <a:pt x="153" y="36"/>
                      <a:pt x="117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837778" y="2812206"/>
                <a:ext cx="274255" cy="1853166"/>
              </a:xfrm>
              <a:custGeom>
                <a:rect b="b" l="l" r="r" t="t"/>
                <a:pathLst>
                  <a:path extrusionOk="0" h="14947" w="2212">
                    <a:moveTo>
                      <a:pt x="2130" y="1"/>
                    </a:moveTo>
                    <a:cubicBezTo>
                      <a:pt x="2058" y="1"/>
                      <a:pt x="2023" y="37"/>
                      <a:pt x="2023" y="81"/>
                    </a:cubicBezTo>
                    <a:cubicBezTo>
                      <a:pt x="2023" y="117"/>
                      <a:pt x="2058" y="153"/>
                      <a:pt x="2094" y="153"/>
                    </a:cubicBezTo>
                    <a:lnTo>
                      <a:pt x="2094" y="5618"/>
                    </a:lnTo>
                    <a:lnTo>
                      <a:pt x="1160" y="6480"/>
                    </a:lnTo>
                    <a:lnTo>
                      <a:pt x="1160" y="13859"/>
                    </a:lnTo>
                    <a:lnTo>
                      <a:pt x="0" y="14946"/>
                    </a:lnTo>
                    <a:lnTo>
                      <a:pt x="72" y="14946"/>
                    </a:lnTo>
                    <a:lnTo>
                      <a:pt x="1232" y="13895"/>
                    </a:lnTo>
                    <a:lnTo>
                      <a:pt x="1232" y="6480"/>
                    </a:lnTo>
                    <a:lnTo>
                      <a:pt x="2130" y="5653"/>
                    </a:lnTo>
                    <a:lnTo>
                      <a:pt x="2130" y="153"/>
                    </a:lnTo>
                    <a:cubicBezTo>
                      <a:pt x="2166" y="153"/>
                      <a:pt x="2211" y="117"/>
                      <a:pt x="2211" y="81"/>
                    </a:cubicBezTo>
                    <a:cubicBezTo>
                      <a:pt x="2211" y="37"/>
                      <a:pt x="2166" y="1"/>
                      <a:pt x="21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3499051" y="2859071"/>
                <a:ext cx="380014" cy="1806301"/>
              </a:xfrm>
              <a:custGeom>
                <a:rect b="b" l="l" r="r" t="t"/>
                <a:pathLst>
                  <a:path extrusionOk="0" h="14569" w="3065">
                    <a:moveTo>
                      <a:pt x="971" y="0"/>
                    </a:moveTo>
                    <a:cubicBezTo>
                      <a:pt x="935" y="0"/>
                      <a:pt x="899" y="36"/>
                      <a:pt x="899" y="72"/>
                    </a:cubicBezTo>
                    <a:cubicBezTo>
                      <a:pt x="899" y="108"/>
                      <a:pt x="899" y="108"/>
                      <a:pt x="935" y="153"/>
                    </a:cubicBezTo>
                    <a:lnTo>
                      <a:pt x="935" y="3478"/>
                    </a:lnTo>
                    <a:lnTo>
                      <a:pt x="0" y="4341"/>
                    </a:lnTo>
                    <a:lnTo>
                      <a:pt x="0" y="7450"/>
                    </a:lnTo>
                    <a:lnTo>
                      <a:pt x="935" y="8313"/>
                    </a:lnTo>
                    <a:lnTo>
                      <a:pt x="935" y="14568"/>
                    </a:lnTo>
                    <a:lnTo>
                      <a:pt x="971" y="14568"/>
                    </a:lnTo>
                    <a:lnTo>
                      <a:pt x="971" y="13103"/>
                    </a:lnTo>
                    <a:lnTo>
                      <a:pt x="2130" y="12061"/>
                    </a:lnTo>
                    <a:lnTo>
                      <a:pt x="2130" y="8610"/>
                    </a:lnTo>
                    <a:lnTo>
                      <a:pt x="3065" y="7747"/>
                    </a:lnTo>
                    <a:lnTo>
                      <a:pt x="3065" y="4646"/>
                    </a:lnTo>
                    <a:lnTo>
                      <a:pt x="2130" y="3784"/>
                    </a:lnTo>
                    <a:lnTo>
                      <a:pt x="2130" y="413"/>
                    </a:lnTo>
                    <a:cubicBezTo>
                      <a:pt x="2166" y="413"/>
                      <a:pt x="2202" y="377"/>
                      <a:pt x="2202" y="377"/>
                    </a:cubicBezTo>
                    <a:cubicBezTo>
                      <a:pt x="2202" y="333"/>
                      <a:pt x="2166" y="297"/>
                      <a:pt x="2130" y="297"/>
                    </a:cubicBezTo>
                    <a:cubicBezTo>
                      <a:pt x="2058" y="297"/>
                      <a:pt x="2022" y="333"/>
                      <a:pt x="2022" y="377"/>
                    </a:cubicBezTo>
                    <a:cubicBezTo>
                      <a:pt x="2022" y="377"/>
                      <a:pt x="2058" y="413"/>
                      <a:pt x="2094" y="413"/>
                    </a:cubicBezTo>
                    <a:lnTo>
                      <a:pt x="2094" y="3820"/>
                    </a:lnTo>
                    <a:lnTo>
                      <a:pt x="3029" y="4646"/>
                    </a:lnTo>
                    <a:lnTo>
                      <a:pt x="3029" y="7747"/>
                    </a:lnTo>
                    <a:lnTo>
                      <a:pt x="2094" y="8574"/>
                    </a:lnTo>
                    <a:lnTo>
                      <a:pt x="2094" y="12016"/>
                    </a:lnTo>
                    <a:lnTo>
                      <a:pt x="971" y="13031"/>
                    </a:lnTo>
                    <a:lnTo>
                      <a:pt x="971" y="11836"/>
                    </a:lnTo>
                    <a:lnTo>
                      <a:pt x="1528" y="11342"/>
                    </a:lnTo>
                    <a:lnTo>
                      <a:pt x="1528" y="2849"/>
                    </a:lnTo>
                    <a:cubicBezTo>
                      <a:pt x="1573" y="2849"/>
                      <a:pt x="1573" y="2804"/>
                      <a:pt x="1573" y="2768"/>
                    </a:cubicBezTo>
                    <a:cubicBezTo>
                      <a:pt x="1573" y="2732"/>
                      <a:pt x="1573" y="2696"/>
                      <a:pt x="1492" y="2696"/>
                    </a:cubicBezTo>
                    <a:cubicBezTo>
                      <a:pt x="1456" y="2696"/>
                      <a:pt x="1420" y="2732"/>
                      <a:pt x="1420" y="2768"/>
                    </a:cubicBezTo>
                    <a:cubicBezTo>
                      <a:pt x="1420" y="2804"/>
                      <a:pt x="1456" y="2849"/>
                      <a:pt x="1492" y="2849"/>
                    </a:cubicBezTo>
                    <a:lnTo>
                      <a:pt x="1492" y="11306"/>
                    </a:lnTo>
                    <a:lnTo>
                      <a:pt x="971" y="11755"/>
                    </a:lnTo>
                    <a:lnTo>
                      <a:pt x="971" y="6327"/>
                    </a:lnTo>
                    <a:cubicBezTo>
                      <a:pt x="1007" y="6327"/>
                      <a:pt x="1043" y="6291"/>
                      <a:pt x="1043" y="6255"/>
                    </a:cubicBezTo>
                    <a:cubicBezTo>
                      <a:pt x="1043" y="6219"/>
                      <a:pt x="1007" y="6174"/>
                      <a:pt x="971" y="6174"/>
                    </a:cubicBezTo>
                    <a:cubicBezTo>
                      <a:pt x="935" y="6174"/>
                      <a:pt x="899" y="6219"/>
                      <a:pt x="899" y="6255"/>
                    </a:cubicBezTo>
                    <a:cubicBezTo>
                      <a:pt x="899" y="6291"/>
                      <a:pt x="899" y="6327"/>
                      <a:pt x="935" y="6327"/>
                    </a:cubicBezTo>
                    <a:lnTo>
                      <a:pt x="935" y="8241"/>
                    </a:lnTo>
                    <a:lnTo>
                      <a:pt x="72" y="7450"/>
                    </a:lnTo>
                    <a:lnTo>
                      <a:pt x="72" y="4377"/>
                    </a:lnTo>
                    <a:lnTo>
                      <a:pt x="971" y="3523"/>
                    </a:lnTo>
                    <a:lnTo>
                      <a:pt x="971" y="153"/>
                    </a:lnTo>
                    <a:cubicBezTo>
                      <a:pt x="1007" y="108"/>
                      <a:pt x="1043" y="108"/>
                      <a:pt x="1043" y="72"/>
                    </a:cubicBezTo>
                    <a:cubicBezTo>
                      <a:pt x="1043" y="36"/>
                      <a:pt x="1007" y="0"/>
                      <a:pt x="9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3326340" y="3949869"/>
                <a:ext cx="186225" cy="715503"/>
              </a:xfrm>
              <a:custGeom>
                <a:rect b="b" l="l" r="r" t="t"/>
                <a:pathLst>
                  <a:path extrusionOk="0" h="5771" w="1502">
                    <a:moveTo>
                      <a:pt x="1429" y="0"/>
                    </a:moveTo>
                    <a:cubicBezTo>
                      <a:pt x="1393" y="0"/>
                      <a:pt x="1348" y="36"/>
                      <a:pt x="1348" y="72"/>
                    </a:cubicBezTo>
                    <a:cubicBezTo>
                      <a:pt x="1348" y="117"/>
                      <a:pt x="1348" y="117"/>
                      <a:pt x="1393" y="117"/>
                    </a:cubicBezTo>
                    <a:lnTo>
                      <a:pt x="1393" y="710"/>
                    </a:lnTo>
                    <a:lnTo>
                      <a:pt x="944" y="1124"/>
                    </a:lnTo>
                    <a:lnTo>
                      <a:pt x="944" y="4872"/>
                    </a:lnTo>
                    <a:lnTo>
                      <a:pt x="0" y="5689"/>
                    </a:lnTo>
                    <a:lnTo>
                      <a:pt x="0" y="5770"/>
                    </a:lnTo>
                    <a:lnTo>
                      <a:pt x="81" y="5770"/>
                    </a:lnTo>
                    <a:lnTo>
                      <a:pt x="81" y="5734"/>
                    </a:lnTo>
                    <a:lnTo>
                      <a:pt x="1016" y="4872"/>
                    </a:lnTo>
                    <a:lnTo>
                      <a:pt x="1016" y="1124"/>
                    </a:lnTo>
                    <a:lnTo>
                      <a:pt x="1465" y="710"/>
                    </a:lnTo>
                    <a:lnTo>
                      <a:pt x="1465" y="117"/>
                    </a:lnTo>
                    <a:cubicBezTo>
                      <a:pt x="1465" y="117"/>
                      <a:pt x="1501" y="117"/>
                      <a:pt x="1501" y="72"/>
                    </a:cubicBezTo>
                    <a:cubicBezTo>
                      <a:pt x="1501" y="36"/>
                      <a:pt x="1465" y="0"/>
                      <a:pt x="14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3276126" y="3248996"/>
                <a:ext cx="129440" cy="1416376"/>
              </a:xfrm>
              <a:custGeom>
                <a:rect b="b" l="l" r="r" t="t"/>
                <a:pathLst>
                  <a:path extrusionOk="0" h="11424" w="1044">
                    <a:moveTo>
                      <a:pt x="971" y="1"/>
                    </a:moveTo>
                    <a:cubicBezTo>
                      <a:pt x="900" y="1"/>
                      <a:pt x="855" y="36"/>
                      <a:pt x="855" y="72"/>
                    </a:cubicBezTo>
                    <a:cubicBezTo>
                      <a:pt x="855" y="108"/>
                      <a:pt x="900" y="153"/>
                      <a:pt x="936" y="153"/>
                    </a:cubicBezTo>
                    <a:lnTo>
                      <a:pt x="936" y="10300"/>
                    </a:lnTo>
                    <a:lnTo>
                      <a:pt x="1" y="11163"/>
                    </a:lnTo>
                    <a:lnTo>
                      <a:pt x="1" y="11423"/>
                    </a:lnTo>
                    <a:lnTo>
                      <a:pt x="73" y="11423"/>
                    </a:lnTo>
                    <a:lnTo>
                      <a:pt x="73" y="11163"/>
                    </a:lnTo>
                    <a:lnTo>
                      <a:pt x="971" y="10336"/>
                    </a:lnTo>
                    <a:lnTo>
                      <a:pt x="971" y="153"/>
                    </a:lnTo>
                    <a:cubicBezTo>
                      <a:pt x="1007" y="153"/>
                      <a:pt x="1043" y="108"/>
                      <a:pt x="1043" y="72"/>
                    </a:cubicBezTo>
                    <a:cubicBezTo>
                      <a:pt x="1043" y="36"/>
                      <a:pt x="1007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904047" y="4232921"/>
                <a:ext cx="79226" cy="432451"/>
              </a:xfrm>
              <a:custGeom>
                <a:rect b="b" l="l" r="r" t="t"/>
                <a:pathLst>
                  <a:path extrusionOk="0" h="3488" w="639">
                    <a:moveTo>
                      <a:pt x="81" y="0"/>
                    </a:moveTo>
                    <a:cubicBezTo>
                      <a:pt x="36" y="0"/>
                      <a:pt x="0" y="0"/>
                      <a:pt x="0" y="81"/>
                    </a:cubicBezTo>
                    <a:cubicBezTo>
                      <a:pt x="0" y="81"/>
                      <a:pt x="36" y="117"/>
                      <a:pt x="81" y="117"/>
                    </a:cubicBezTo>
                    <a:lnTo>
                      <a:pt x="81" y="3002"/>
                    </a:lnTo>
                    <a:lnTo>
                      <a:pt x="566" y="3487"/>
                    </a:lnTo>
                    <a:lnTo>
                      <a:pt x="638" y="3487"/>
                    </a:lnTo>
                    <a:lnTo>
                      <a:pt x="117" y="3002"/>
                    </a:lnTo>
                    <a:lnTo>
                      <a:pt x="117" y="117"/>
                    </a:lnTo>
                    <a:cubicBezTo>
                      <a:pt x="153" y="117"/>
                      <a:pt x="189" y="81"/>
                      <a:pt x="189" y="81"/>
                    </a:cubicBezTo>
                    <a:cubicBezTo>
                      <a:pt x="189" y="0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3549141" y="4391123"/>
                <a:ext cx="19094" cy="274249"/>
              </a:xfrm>
              <a:custGeom>
                <a:rect b="b" l="l" r="r" t="t"/>
                <a:pathLst>
                  <a:path extrusionOk="0" h="2212" w="154">
                    <a:moveTo>
                      <a:pt x="82" y="0"/>
                    </a:moveTo>
                    <a:cubicBezTo>
                      <a:pt x="46" y="0"/>
                      <a:pt x="1" y="36"/>
                      <a:pt x="1" y="72"/>
                    </a:cubicBezTo>
                    <a:cubicBezTo>
                      <a:pt x="1" y="72"/>
                      <a:pt x="46" y="108"/>
                      <a:pt x="82" y="108"/>
                    </a:cubicBezTo>
                    <a:lnTo>
                      <a:pt x="82" y="2211"/>
                    </a:lnTo>
                    <a:lnTo>
                      <a:pt x="118" y="2211"/>
                    </a:lnTo>
                    <a:lnTo>
                      <a:pt x="118" y="108"/>
                    </a:lnTo>
                    <a:cubicBezTo>
                      <a:pt x="153" y="108"/>
                      <a:pt x="153" y="72"/>
                      <a:pt x="153" y="72"/>
                    </a:cubicBezTo>
                    <a:cubicBezTo>
                      <a:pt x="153" y="36"/>
                      <a:pt x="118" y="0"/>
                      <a:pt x="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727988" y="3666817"/>
                <a:ext cx="134896" cy="998555"/>
              </a:xfrm>
              <a:custGeom>
                <a:rect b="b" l="l" r="r" t="t"/>
                <a:pathLst>
                  <a:path extrusionOk="0" h="8054" w="1088">
                    <a:moveTo>
                      <a:pt x="1007" y="1"/>
                    </a:moveTo>
                    <a:cubicBezTo>
                      <a:pt x="971" y="1"/>
                      <a:pt x="935" y="37"/>
                      <a:pt x="935" y="73"/>
                    </a:cubicBezTo>
                    <a:cubicBezTo>
                      <a:pt x="935" y="109"/>
                      <a:pt x="935" y="109"/>
                      <a:pt x="971" y="154"/>
                    </a:cubicBezTo>
                    <a:lnTo>
                      <a:pt x="971" y="2023"/>
                    </a:lnTo>
                    <a:lnTo>
                      <a:pt x="0" y="2886"/>
                    </a:lnTo>
                    <a:lnTo>
                      <a:pt x="0" y="8053"/>
                    </a:lnTo>
                    <a:lnTo>
                      <a:pt x="72" y="8053"/>
                    </a:lnTo>
                    <a:lnTo>
                      <a:pt x="72" y="2922"/>
                    </a:lnTo>
                    <a:lnTo>
                      <a:pt x="1052" y="2023"/>
                    </a:lnTo>
                    <a:lnTo>
                      <a:pt x="1052" y="154"/>
                    </a:lnTo>
                    <a:cubicBezTo>
                      <a:pt x="1088" y="109"/>
                      <a:pt x="1088" y="109"/>
                      <a:pt x="1088" y="73"/>
                    </a:cubicBezTo>
                    <a:cubicBezTo>
                      <a:pt x="1088" y="37"/>
                      <a:pt x="1052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842548" y="3857378"/>
                <a:ext cx="121629" cy="807994"/>
              </a:xfrm>
              <a:custGeom>
                <a:rect b="b" l="l" r="r" t="t"/>
                <a:pathLst>
                  <a:path extrusionOk="0" h="6517" w="981">
                    <a:moveTo>
                      <a:pt x="899" y="1"/>
                    </a:moveTo>
                    <a:cubicBezTo>
                      <a:pt x="827" y="1"/>
                      <a:pt x="827" y="36"/>
                      <a:pt x="827" y="72"/>
                    </a:cubicBezTo>
                    <a:lnTo>
                      <a:pt x="827" y="108"/>
                    </a:lnTo>
                    <a:lnTo>
                      <a:pt x="1" y="818"/>
                    </a:lnTo>
                    <a:lnTo>
                      <a:pt x="1" y="1349"/>
                    </a:lnTo>
                    <a:lnTo>
                      <a:pt x="863" y="2095"/>
                    </a:lnTo>
                    <a:lnTo>
                      <a:pt x="863" y="6516"/>
                    </a:lnTo>
                    <a:lnTo>
                      <a:pt x="899" y="6516"/>
                    </a:lnTo>
                    <a:lnTo>
                      <a:pt x="899" y="1160"/>
                    </a:lnTo>
                    <a:cubicBezTo>
                      <a:pt x="935" y="1160"/>
                      <a:pt x="980" y="1160"/>
                      <a:pt x="980" y="1124"/>
                    </a:cubicBezTo>
                    <a:cubicBezTo>
                      <a:pt x="980" y="1088"/>
                      <a:pt x="935" y="1043"/>
                      <a:pt x="899" y="1043"/>
                    </a:cubicBezTo>
                    <a:cubicBezTo>
                      <a:pt x="827" y="1043"/>
                      <a:pt x="827" y="1088"/>
                      <a:pt x="827" y="1124"/>
                    </a:cubicBezTo>
                    <a:cubicBezTo>
                      <a:pt x="827" y="1160"/>
                      <a:pt x="827" y="1160"/>
                      <a:pt x="863" y="1160"/>
                    </a:cubicBezTo>
                    <a:lnTo>
                      <a:pt x="863" y="2023"/>
                    </a:lnTo>
                    <a:lnTo>
                      <a:pt x="82" y="1313"/>
                    </a:lnTo>
                    <a:lnTo>
                      <a:pt x="82" y="863"/>
                    </a:lnTo>
                    <a:lnTo>
                      <a:pt x="863" y="144"/>
                    </a:lnTo>
                    <a:lnTo>
                      <a:pt x="899" y="144"/>
                    </a:lnTo>
                    <a:cubicBezTo>
                      <a:pt x="935" y="144"/>
                      <a:pt x="980" y="108"/>
                      <a:pt x="980" y="72"/>
                    </a:cubicBezTo>
                    <a:cubicBezTo>
                      <a:pt x="980" y="36"/>
                      <a:pt x="935" y="1"/>
                      <a:pt x="8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838085" y="2640614"/>
                <a:ext cx="362284" cy="2024758"/>
              </a:xfrm>
              <a:custGeom>
                <a:rect b="b" l="l" r="r" t="t"/>
                <a:pathLst>
                  <a:path extrusionOk="0" h="16331" w="2922">
                    <a:moveTo>
                      <a:pt x="73" y="1"/>
                    </a:moveTo>
                    <a:cubicBezTo>
                      <a:pt x="37" y="1"/>
                      <a:pt x="1" y="36"/>
                      <a:pt x="1" y="72"/>
                    </a:cubicBezTo>
                    <a:cubicBezTo>
                      <a:pt x="1" y="117"/>
                      <a:pt x="37" y="153"/>
                      <a:pt x="73" y="153"/>
                    </a:cubicBezTo>
                    <a:lnTo>
                      <a:pt x="73" y="2849"/>
                    </a:lnTo>
                    <a:lnTo>
                      <a:pt x="522" y="3263"/>
                    </a:lnTo>
                    <a:lnTo>
                      <a:pt x="522" y="4872"/>
                    </a:lnTo>
                    <a:lnTo>
                      <a:pt x="1421" y="5734"/>
                    </a:lnTo>
                    <a:lnTo>
                      <a:pt x="1421" y="16330"/>
                    </a:lnTo>
                    <a:lnTo>
                      <a:pt x="1502" y="16330"/>
                    </a:lnTo>
                    <a:lnTo>
                      <a:pt x="1502" y="8691"/>
                    </a:lnTo>
                    <a:lnTo>
                      <a:pt x="2095" y="8125"/>
                    </a:lnTo>
                    <a:lnTo>
                      <a:pt x="2095" y="6103"/>
                    </a:lnTo>
                    <a:lnTo>
                      <a:pt x="2922" y="5357"/>
                    </a:lnTo>
                    <a:lnTo>
                      <a:pt x="2922" y="4836"/>
                    </a:lnTo>
                    <a:lnTo>
                      <a:pt x="2140" y="4081"/>
                    </a:lnTo>
                    <a:cubicBezTo>
                      <a:pt x="2140" y="4045"/>
                      <a:pt x="2095" y="4009"/>
                      <a:pt x="2059" y="4009"/>
                    </a:cubicBezTo>
                    <a:cubicBezTo>
                      <a:pt x="2023" y="4009"/>
                      <a:pt x="1987" y="4045"/>
                      <a:pt x="1987" y="4081"/>
                    </a:cubicBezTo>
                    <a:cubicBezTo>
                      <a:pt x="1987" y="4117"/>
                      <a:pt x="2023" y="4162"/>
                      <a:pt x="2059" y="4162"/>
                    </a:cubicBezTo>
                    <a:lnTo>
                      <a:pt x="2095" y="4117"/>
                    </a:lnTo>
                    <a:lnTo>
                      <a:pt x="2850" y="4872"/>
                    </a:lnTo>
                    <a:lnTo>
                      <a:pt x="2850" y="5321"/>
                    </a:lnTo>
                    <a:lnTo>
                      <a:pt x="2095" y="6031"/>
                    </a:lnTo>
                    <a:lnTo>
                      <a:pt x="2095" y="5168"/>
                    </a:lnTo>
                    <a:lnTo>
                      <a:pt x="2140" y="5132"/>
                    </a:lnTo>
                    <a:cubicBezTo>
                      <a:pt x="2140" y="5096"/>
                      <a:pt x="2095" y="5060"/>
                      <a:pt x="2059" y="5060"/>
                    </a:cubicBezTo>
                    <a:cubicBezTo>
                      <a:pt x="2023" y="5060"/>
                      <a:pt x="1987" y="5096"/>
                      <a:pt x="1987" y="5132"/>
                    </a:cubicBezTo>
                    <a:cubicBezTo>
                      <a:pt x="1987" y="5132"/>
                      <a:pt x="1987" y="5168"/>
                      <a:pt x="2023" y="5168"/>
                    </a:cubicBezTo>
                    <a:lnTo>
                      <a:pt x="2023" y="8125"/>
                    </a:lnTo>
                    <a:lnTo>
                      <a:pt x="1502" y="8610"/>
                    </a:lnTo>
                    <a:lnTo>
                      <a:pt x="1502" y="5734"/>
                    </a:lnTo>
                    <a:lnTo>
                      <a:pt x="567" y="4872"/>
                    </a:lnTo>
                    <a:lnTo>
                      <a:pt x="567" y="3218"/>
                    </a:lnTo>
                    <a:lnTo>
                      <a:pt x="118" y="2814"/>
                    </a:lnTo>
                    <a:lnTo>
                      <a:pt x="118" y="153"/>
                    </a:lnTo>
                    <a:cubicBezTo>
                      <a:pt x="153" y="153"/>
                      <a:pt x="189" y="117"/>
                      <a:pt x="189" y="72"/>
                    </a:cubicBezTo>
                    <a:cubicBezTo>
                      <a:pt x="189" y="36"/>
                      <a:pt x="153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713356" y="3309128"/>
                <a:ext cx="129316" cy="1356245"/>
              </a:xfrm>
              <a:custGeom>
                <a:rect b="b" l="l" r="r" t="t"/>
                <a:pathLst>
                  <a:path extrusionOk="0" h="10939" w="1043">
                    <a:moveTo>
                      <a:pt x="935" y="1"/>
                    </a:moveTo>
                    <a:cubicBezTo>
                      <a:pt x="899" y="1"/>
                      <a:pt x="854" y="37"/>
                      <a:pt x="854" y="73"/>
                    </a:cubicBezTo>
                    <a:cubicBezTo>
                      <a:pt x="854" y="118"/>
                      <a:pt x="899" y="118"/>
                      <a:pt x="935" y="154"/>
                    </a:cubicBezTo>
                    <a:lnTo>
                      <a:pt x="935" y="3488"/>
                    </a:lnTo>
                    <a:lnTo>
                      <a:pt x="0" y="4342"/>
                    </a:lnTo>
                    <a:lnTo>
                      <a:pt x="0" y="7451"/>
                    </a:lnTo>
                    <a:lnTo>
                      <a:pt x="935" y="8314"/>
                    </a:lnTo>
                    <a:lnTo>
                      <a:pt x="935" y="10938"/>
                    </a:lnTo>
                    <a:lnTo>
                      <a:pt x="971" y="10938"/>
                    </a:lnTo>
                    <a:lnTo>
                      <a:pt x="971" y="8314"/>
                    </a:lnTo>
                    <a:lnTo>
                      <a:pt x="36" y="7451"/>
                    </a:lnTo>
                    <a:lnTo>
                      <a:pt x="36" y="4387"/>
                    </a:lnTo>
                    <a:lnTo>
                      <a:pt x="971" y="3524"/>
                    </a:lnTo>
                    <a:lnTo>
                      <a:pt x="971" y="154"/>
                    </a:lnTo>
                    <a:cubicBezTo>
                      <a:pt x="1007" y="118"/>
                      <a:pt x="1043" y="118"/>
                      <a:pt x="1043" y="73"/>
                    </a:cubicBezTo>
                    <a:cubicBezTo>
                      <a:pt x="1043" y="37"/>
                      <a:pt x="1007" y="1"/>
                      <a:pt x="9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754519" y="4024507"/>
                <a:ext cx="135020" cy="640866"/>
              </a:xfrm>
              <a:custGeom>
                <a:rect b="b" l="l" r="r" t="t"/>
                <a:pathLst>
                  <a:path extrusionOk="0" h="5169" w="1089">
                    <a:moveTo>
                      <a:pt x="73" y="1"/>
                    </a:moveTo>
                    <a:cubicBezTo>
                      <a:pt x="37" y="1"/>
                      <a:pt x="1" y="37"/>
                      <a:pt x="1" y="73"/>
                    </a:cubicBezTo>
                    <a:cubicBezTo>
                      <a:pt x="1" y="108"/>
                      <a:pt x="37" y="144"/>
                      <a:pt x="73" y="144"/>
                    </a:cubicBezTo>
                    <a:lnTo>
                      <a:pt x="117" y="108"/>
                    </a:lnTo>
                    <a:lnTo>
                      <a:pt x="1016" y="935"/>
                    </a:lnTo>
                    <a:lnTo>
                      <a:pt x="1016" y="5168"/>
                    </a:lnTo>
                    <a:lnTo>
                      <a:pt x="1088" y="5168"/>
                    </a:lnTo>
                    <a:lnTo>
                      <a:pt x="1088" y="935"/>
                    </a:lnTo>
                    <a:lnTo>
                      <a:pt x="153" y="73"/>
                    </a:lnTo>
                    <a:cubicBezTo>
                      <a:pt x="153" y="37"/>
                      <a:pt x="153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412570" y="3253460"/>
                <a:ext cx="189573" cy="1411913"/>
              </a:xfrm>
              <a:custGeom>
                <a:rect b="b" l="l" r="r" t="t"/>
                <a:pathLst>
                  <a:path extrusionOk="0" h="11388" w="1529">
                    <a:moveTo>
                      <a:pt x="747" y="0"/>
                    </a:moveTo>
                    <a:cubicBezTo>
                      <a:pt x="711" y="0"/>
                      <a:pt x="675" y="36"/>
                      <a:pt x="675" y="72"/>
                    </a:cubicBezTo>
                    <a:cubicBezTo>
                      <a:pt x="675" y="72"/>
                      <a:pt x="711" y="117"/>
                      <a:pt x="711" y="153"/>
                    </a:cubicBezTo>
                    <a:lnTo>
                      <a:pt x="711" y="8988"/>
                    </a:lnTo>
                    <a:lnTo>
                      <a:pt x="1421" y="9590"/>
                    </a:lnTo>
                    <a:lnTo>
                      <a:pt x="1421" y="10408"/>
                    </a:lnTo>
                    <a:lnTo>
                      <a:pt x="109" y="9248"/>
                    </a:lnTo>
                    <a:lnTo>
                      <a:pt x="109" y="5653"/>
                    </a:lnTo>
                    <a:cubicBezTo>
                      <a:pt x="145" y="5653"/>
                      <a:pt x="145" y="5617"/>
                      <a:pt x="145" y="5582"/>
                    </a:cubicBezTo>
                    <a:cubicBezTo>
                      <a:pt x="145" y="5546"/>
                      <a:pt x="109" y="5510"/>
                      <a:pt x="73" y="5510"/>
                    </a:cubicBezTo>
                    <a:cubicBezTo>
                      <a:pt x="37" y="5510"/>
                      <a:pt x="1" y="5546"/>
                      <a:pt x="1" y="5582"/>
                    </a:cubicBezTo>
                    <a:cubicBezTo>
                      <a:pt x="1" y="5617"/>
                      <a:pt x="37" y="5653"/>
                      <a:pt x="37" y="5653"/>
                    </a:cubicBezTo>
                    <a:lnTo>
                      <a:pt x="37" y="9248"/>
                    </a:lnTo>
                    <a:lnTo>
                      <a:pt x="1421" y="10489"/>
                    </a:lnTo>
                    <a:lnTo>
                      <a:pt x="1421" y="11387"/>
                    </a:lnTo>
                    <a:lnTo>
                      <a:pt x="1457" y="11387"/>
                    </a:lnTo>
                    <a:lnTo>
                      <a:pt x="1457" y="2472"/>
                    </a:lnTo>
                    <a:cubicBezTo>
                      <a:pt x="1493" y="2472"/>
                      <a:pt x="1529" y="2436"/>
                      <a:pt x="1529" y="2400"/>
                    </a:cubicBezTo>
                    <a:cubicBezTo>
                      <a:pt x="1529" y="2364"/>
                      <a:pt x="1493" y="2319"/>
                      <a:pt x="1457" y="2319"/>
                    </a:cubicBezTo>
                    <a:cubicBezTo>
                      <a:pt x="1385" y="2319"/>
                      <a:pt x="1349" y="2364"/>
                      <a:pt x="1349" y="2400"/>
                    </a:cubicBezTo>
                    <a:cubicBezTo>
                      <a:pt x="1349" y="2436"/>
                      <a:pt x="1385" y="2472"/>
                      <a:pt x="1421" y="2472"/>
                    </a:cubicBezTo>
                    <a:lnTo>
                      <a:pt x="1421" y="9509"/>
                    </a:lnTo>
                    <a:lnTo>
                      <a:pt x="783" y="8952"/>
                    </a:lnTo>
                    <a:lnTo>
                      <a:pt x="783" y="153"/>
                    </a:lnTo>
                    <a:cubicBezTo>
                      <a:pt x="819" y="117"/>
                      <a:pt x="854" y="117"/>
                      <a:pt x="854" y="72"/>
                    </a:cubicBezTo>
                    <a:cubicBezTo>
                      <a:pt x="854" y="36"/>
                      <a:pt x="819" y="0"/>
                      <a:pt x="7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667732" y="3471793"/>
                <a:ext cx="135020" cy="1193580"/>
              </a:xfrm>
              <a:custGeom>
                <a:rect b="b" l="l" r="r" t="t"/>
                <a:pathLst>
                  <a:path extrusionOk="0" h="9627" w="1089">
                    <a:moveTo>
                      <a:pt x="1007" y="1"/>
                    </a:moveTo>
                    <a:cubicBezTo>
                      <a:pt x="971" y="1"/>
                      <a:pt x="935" y="1"/>
                      <a:pt x="935" y="73"/>
                    </a:cubicBezTo>
                    <a:cubicBezTo>
                      <a:pt x="935" y="73"/>
                      <a:pt x="935" y="109"/>
                      <a:pt x="971" y="109"/>
                    </a:cubicBezTo>
                    <a:lnTo>
                      <a:pt x="971" y="3407"/>
                    </a:lnTo>
                    <a:lnTo>
                      <a:pt x="1" y="4270"/>
                    </a:lnTo>
                    <a:lnTo>
                      <a:pt x="37" y="4306"/>
                    </a:lnTo>
                    <a:lnTo>
                      <a:pt x="1" y="4306"/>
                    </a:lnTo>
                    <a:lnTo>
                      <a:pt x="1" y="9626"/>
                    </a:lnTo>
                    <a:lnTo>
                      <a:pt x="73" y="9626"/>
                    </a:lnTo>
                    <a:lnTo>
                      <a:pt x="73" y="4306"/>
                    </a:lnTo>
                    <a:lnTo>
                      <a:pt x="1043" y="3407"/>
                    </a:lnTo>
                    <a:lnTo>
                      <a:pt x="1043" y="109"/>
                    </a:lnTo>
                    <a:cubicBezTo>
                      <a:pt x="1088" y="109"/>
                      <a:pt x="1088" y="73"/>
                      <a:pt x="1088" y="73"/>
                    </a:cubicBezTo>
                    <a:cubicBezTo>
                      <a:pt x="1088" y="1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4571025" y="4024507"/>
                <a:ext cx="130432" cy="640866"/>
              </a:xfrm>
              <a:custGeom>
                <a:rect b="b" l="l" r="r" t="t"/>
                <a:pathLst>
                  <a:path extrusionOk="0" h="5169" w="1052">
                    <a:moveTo>
                      <a:pt x="971" y="1"/>
                    </a:moveTo>
                    <a:cubicBezTo>
                      <a:pt x="935" y="1"/>
                      <a:pt x="899" y="37"/>
                      <a:pt x="899" y="73"/>
                    </a:cubicBezTo>
                    <a:lnTo>
                      <a:pt x="0" y="935"/>
                    </a:lnTo>
                    <a:lnTo>
                      <a:pt x="0" y="5168"/>
                    </a:lnTo>
                    <a:lnTo>
                      <a:pt x="36" y="5168"/>
                    </a:lnTo>
                    <a:lnTo>
                      <a:pt x="36" y="935"/>
                    </a:lnTo>
                    <a:lnTo>
                      <a:pt x="935" y="108"/>
                    </a:lnTo>
                    <a:lnTo>
                      <a:pt x="971" y="144"/>
                    </a:lnTo>
                    <a:cubicBezTo>
                      <a:pt x="1016" y="144"/>
                      <a:pt x="1052" y="108"/>
                      <a:pt x="1052" y="73"/>
                    </a:cubicBezTo>
                    <a:cubicBezTo>
                      <a:pt x="1052" y="37"/>
                      <a:pt x="1016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947999" y="3949869"/>
                <a:ext cx="180522" cy="715503"/>
              </a:xfrm>
              <a:custGeom>
                <a:rect b="b" l="l" r="r" t="t"/>
                <a:pathLst>
                  <a:path extrusionOk="0" h="5771" w="1456">
                    <a:moveTo>
                      <a:pt x="72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17"/>
                      <a:pt x="0" y="117"/>
                      <a:pt x="36" y="117"/>
                    </a:cubicBezTo>
                    <a:lnTo>
                      <a:pt x="36" y="710"/>
                    </a:lnTo>
                    <a:lnTo>
                      <a:pt x="485" y="1124"/>
                    </a:lnTo>
                    <a:lnTo>
                      <a:pt x="485" y="4872"/>
                    </a:lnTo>
                    <a:lnTo>
                      <a:pt x="1420" y="5734"/>
                    </a:lnTo>
                    <a:lnTo>
                      <a:pt x="1420" y="5770"/>
                    </a:lnTo>
                    <a:lnTo>
                      <a:pt x="1456" y="5770"/>
                    </a:lnTo>
                    <a:lnTo>
                      <a:pt x="1456" y="5689"/>
                    </a:lnTo>
                    <a:lnTo>
                      <a:pt x="521" y="4872"/>
                    </a:lnTo>
                    <a:lnTo>
                      <a:pt x="521" y="1124"/>
                    </a:lnTo>
                    <a:lnTo>
                      <a:pt x="72" y="710"/>
                    </a:lnTo>
                    <a:lnTo>
                      <a:pt x="72" y="117"/>
                    </a:lnTo>
                    <a:cubicBezTo>
                      <a:pt x="108" y="117"/>
                      <a:pt x="153" y="117"/>
                      <a:pt x="153" y="72"/>
                    </a:cubicBezTo>
                    <a:cubicBezTo>
                      <a:pt x="153" y="36"/>
                      <a:pt x="108" y="0"/>
                      <a:pt x="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054874" y="3248996"/>
                <a:ext cx="129440" cy="1416376"/>
              </a:xfrm>
              <a:custGeom>
                <a:rect b="b" l="l" r="r" t="t"/>
                <a:pathLst>
                  <a:path extrusionOk="0" h="11424" w="1044">
                    <a:moveTo>
                      <a:pt x="73" y="1"/>
                    </a:moveTo>
                    <a:cubicBezTo>
                      <a:pt x="37" y="1"/>
                      <a:pt x="1" y="36"/>
                      <a:pt x="1" y="72"/>
                    </a:cubicBezTo>
                    <a:cubicBezTo>
                      <a:pt x="1" y="108"/>
                      <a:pt x="1" y="153"/>
                      <a:pt x="37" y="153"/>
                    </a:cubicBezTo>
                    <a:lnTo>
                      <a:pt x="37" y="10336"/>
                    </a:lnTo>
                    <a:lnTo>
                      <a:pt x="971" y="11163"/>
                    </a:lnTo>
                    <a:lnTo>
                      <a:pt x="971" y="11423"/>
                    </a:lnTo>
                    <a:lnTo>
                      <a:pt x="1043" y="11423"/>
                    </a:lnTo>
                    <a:lnTo>
                      <a:pt x="1043" y="11163"/>
                    </a:lnTo>
                    <a:lnTo>
                      <a:pt x="109" y="10300"/>
                    </a:lnTo>
                    <a:lnTo>
                      <a:pt x="109" y="153"/>
                    </a:lnTo>
                    <a:cubicBezTo>
                      <a:pt x="145" y="153"/>
                      <a:pt x="145" y="108"/>
                      <a:pt x="145" y="72"/>
                    </a:cubicBezTo>
                    <a:cubicBezTo>
                      <a:pt x="145" y="36"/>
                      <a:pt x="109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947999" y="4219531"/>
                <a:ext cx="18970" cy="445841"/>
              </a:xfrm>
              <a:custGeom>
                <a:rect b="b" l="l" r="r" t="t"/>
                <a:pathLst>
                  <a:path extrusionOk="0" h="3596" w="153">
                    <a:moveTo>
                      <a:pt x="72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08"/>
                      <a:pt x="0" y="108"/>
                      <a:pt x="36" y="144"/>
                    </a:cubicBezTo>
                    <a:lnTo>
                      <a:pt x="36" y="3595"/>
                    </a:lnTo>
                    <a:lnTo>
                      <a:pt x="72" y="3595"/>
                    </a:lnTo>
                    <a:lnTo>
                      <a:pt x="72" y="144"/>
                    </a:lnTo>
                    <a:cubicBezTo>
                      <a:pt x="108" y="108"/>
                      <a:pt x="153" y="108"/>
                      <a:pt x="153" y="72"/>
                    </a:cubicBezTo>
                    <a:cubicBezTo>
                      <a:pt x="153" y="36"/>
                      <a:pt x="108" y="0"/>
                      <a:pt x="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1887742" y="4391123"/>
                <a:ext cx="17978" cy="274249"/>
              </a:xfrm>
              <a:custGeom>
                <a:rect b="b" l="l" r="r" t="t"/>
                <a:pathLst>
                  <a:path extrusionOk="0" h="2212" w="145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72"/>
                      <a:pt x="37" y="108"/>
                      <a:pt x="73" y="108"/>
                    </a:cubicBezTo>
                    <a:lnTo>
                      <a:pt x="73" y="2211"/>
                    </a:lnTo>
                    <a:lnTo>
                      <a:pt x="109" y="2211"/>
                    </a:lnTo>
                    <a:lnTo>
                      <a:pt x="109" y="108"/>
                    </a:lnTo>
                    <a:cubicBezTo>
                      <a:pt x="145" y="108"/>
                      <a:pt x="145" y="72"/>
                      <a:pt x="145" y="72"/>
                    </a:cubicBezTo>
                    <a:cubicBezTo>
                      <a:pt x="145" y="36"/>
                      <a:pt x="109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576912" y="2859071"/>
                <a:ext cx="380014" cy="1806301"/>
              </a:xfrm>
              <a:custGeom>
                <a:rect b="b" l="l" r="r" t="t"/>
                <a:pathLst>
                  <a:path extrusionOk="0" h="14569" w="3065">
                    <a:moveTo>
                      <a:pt x="2130" y="0"/>
                    </a:moveTo>
                    <a:cubicBezTo>
                      <a:pt x="2094" y="0"/>
                      <a:pt x="2058" y="36"/>
                      <a:pt x="2058" y="72"/>
                    </a:cubicBezTo>
                    <a:cubicBezTo>
                      <a:pt x="2058" y="108"/>
                      <a:pt x="2058" y="108"/>
                      <a:pt x="2094" y="153"/>
                    </a:cubicBezTo>
                    <a:lnTo>
                      <a:pt x="2094" y="3523"/>
                    </a:lnTo>
                    <a:lnTo>
                      <a:pt x="3029" y="4377"/>
                    </a:lnTo>
                    <a:lnTo>
                      <a:pt x="3029" y="7450"/>
                    </a:lnTo>
                    <a:lnTo>
                      <a:pt x="2166" y="8241"/>
                    </a:lnTo>
                    <a:lnTo>
                      <a:pt x="2166" y="6327"/>
                    </a:lnTo>
                    <a:cubicBezTo>
                      <a:pt x="2166" y="6327"/>
                      <a:pt x="2202" y="6291"/>
                      <a:pt x="2202" y="6255"/>
                    </a:cubicBezTo>
                    <a:cubicBezTo>
                      <a:pt x="2202" y="6219"/>
                      <a:pt x="2166" y="6174"/>
                      <a:pt x="2130" y="6174"/>
                    </a:cubicBezTo>
                    <a:cubicBezTo>
                      <a:pt x="2094" y="6174"/>
                      <a:pt x="2058" y="6219"/>
                      <a:pt x="2058" y="6255"/>
                    </a:cubicBezTo>
                    <a:cubicBezTo>
                      <a:pt x="2058" y="6291"/>
                      <a:pt x="2058" y="6327"/>
                      <a:pt x="2094" y="6327"/>
                    </a:cubicBezTo>
                    <a:lnTo>
                      <a:pt x="2094" y="11755"/>
                    </a:lnTo>
                    <a:lnTo>
                      <a:pt x="1609" y="11306"/>
                    </a:lnTo>
                    <a:lnTo>
                      <a:pt x="1609" y="2849"/>
                    </a:lnTo>
                    <a:cubicBezTo>
                      <a:pt x="1645" y="2849"/>
                      <a:pt x="1645" y="2804"/>
                      <a:pt x="1645" y="2768"/>
                    </a:cubicBezTo>
                    <a:cubicBezTo>
                      <a:pt x="1645" y="2732"/>
                      <a:pt x="1609" y="2696"/>
                      <a:pt x="1573" y="2696"/>
                    </a:cubicBezTo>
                    <a:cubicBezTo>
                      <a:pt x="1528" y="2696"/>
                      <a:pt x="1492" y="2732"/>
                      <a:pt x="1492" y="2768"/>
                    </a:cubicBezTo>
                    <a:cubicBezTo>
                      <a:pt x="1492" y="2804"/>
                      <a:pt x="1528" y="2849"/>
                      <a:pt x="1573" y="2849"/>
                    </a:cubicBezTo>
                    <a:lnTo>
                      <a:pt x="1573" y="11342"/>
                    </a:lnTo>
                    <a:lnTo>
                      <a:pt x="2094" y="11836"/>
                    </a:lnTo>
                    <a:lnTo>
                      <a:pt x="2094" y="13031"/>
                    </a:lnTo>
                    <a:lnTo>
                      <a:pt x="1007" y="12016"/>
                    </a:lnTo>
                    <a:lnTo>
                      <a:pt x="1007" y="8574"/>
                    </a:lnTo>
                    <a:lnTo>
                      <a:pt x="72" y="7747"/>
                    </a:lnTo>
                    <a:lnTo>
                      <a:pt x="72" y="4646"/>
                    </a:lnTo>
                    <a:lnTo>
                      <a:pt x="1007" y="3820"/>
                    </a:lnTo>
                    <a:lnTo>
                      <a:pt x="1007" y="413"/>
                    </a:lnTo>
                    <a:cubicBezTo>
                      <a:pt x="1043" y="413"/>
                      <a:pt x="1043" y="377"/>
                      <a:pt x="1043" y="377"/>
                    </a:cubicBezTo>
                    <a:cubicBezTo>
                      <a:pt x="1043" y="333"/>
                      <a:pt x="1007" y="297"/>
                      <a:pt x="971" y="297"/>
                    </a:cubicBezTo>
                    <a:cubicBezTo>
                      <a:pt x="935" y="297"/>
                      <a:pt x="899" y="333"/>
                      <a:pt x="899" y="377"/>
                    </a:cubicBezTo>
                    <a:cubicBezTo>
                      <a:pt x="899" y="377"/>
                      <a:pt x="899" y="413"/>
                      <a:pt x="935" y="413"/>
                    </a:cubicBezTo>
                    <a:lnTo>
                      <a:pt x="935" y="3784"/>
                    </a:lnTo>
                    <a:lnTo>
                      <a:pt x="0" y="4646"/>
                    </a:lnTo>
                    <a:lnTo>
                      <a:pt x="0" y="7747"/>
                    </a:lnTo>
                    <a:lnTo>
                      <a:pt x="935" y="8610"/>
                    </a:lnTo>
                    <a:lnTo>
                      <a:pt x="935" y="12061"/>
                    </a:lnTo>
                    <a:lnTo>
                      <a:pt x="2094" y="13103"/>
                    </a:lnTo>
                    <a:lnTo>
                      <a:pt x="2094" y="14568"/>
                    </a:lnTo>
                    <a:lnTo>
                      <a:pt x="2166" y="14568"/>
                    </a:lnTo>
                    <a:lnTo>
                      <a:pt x="2166" y="8313"/>
                    </a:lnTo>
                    <a:lnTo>
                      <a:pt x="3065" y="7450"/>
                    </a:lnTo>
                    <a:lnTo>
                      <a:pt x="3065" y="4341"/>
                    </a:lnTo>
                    <a:lnTo>
                      <a:pt x="2166" y="3478"/>
                    </a:lnTo>
                    <a:lnTo>
                      <a:pt x="2166" y="153"/>
                    </a:lnTo>
                    <a:cubicBezTo>
                      <a:pt x="2166" y="108"/>
                      <a:pt x="2202" y="108"/>
                      <a:pt x="2202" y="72"/>
                    </a:cubicBezTo>
                    <a:cubicBezTo>
                      <a:pt x="2202" y="36"/>
                      <a:pt x="2166" y="0"/>
                      <a:pt x="21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075392" y="3304664"/>
                <a:ext cx="278718" cy="1360708"/>
              </a:xfrm>
              <a:custGeom>
                <a:rect b="b" l="l" r="r" t="t"/>
                <a:pathLst>
                  <a:path extrusionOk="0" h="10975" w="2248">
                    <a:moveTo>
                      <a:pt x="1574" y="1"/>
                    </a:moveTo>
                    <a:cubicBezTo>
                      <a:pt x="1529" y="1"/>
                      <a:pt x="1493" y="1"/>
                      <a:pt x="1493" y="37"/>
                    </a:cubicBezTo>
                    <a:lnTo>
                      <a:pt x="1493" y="73"/>
                    </a:lnTo>
                    <a:lnTo>
                      <a:pt x="594" y="936"/>
                    </a:lnTo>
                    <a:lnTo>
                      <a:pt x="594" y="8350"/>
                    </a:lnTo>
                    <a:lnTo>
                      <a:pt x="73" y="7901"/>
                    </a:lnTo>
                    <a:lnTo>
                      <a:pt x="73" y="5133"/>
                    </a:lnTo>
                    <a:cubicBezTo>
                      <a:pt x="109" y="5133"/>
                      <a:pt x="145" y="5097"/>
                      <a:pt x="145" y="5052"/>
                    </a:cubicBezTo>
                    <a:cubicBezTo>
                      <a:pt x="145" y="5016"/>
                      <a:pt x="109" y="5016"/>
                      <a:pt x="73" y="5016"/>
                    </a:cubicBezTo>
                    <a:cubicBezTo>
                      <a:pt x="37" y="5016"/>
                      <a:pt x="1" y="5016"/>
                      <a:pt x="1" y="5052"/>
                    </a:cubicBezTo>
                    <a:cubicBezTo>
                      <a:pt x="1" y="5097"/>
                      <a:pt x="1" y="5133"/>
                      <a:pt x="37" y="5133"/>
                    </a:cubicBezTo>
                    <a:lnTo>
                      <a:pt x="37" y="7937"/>
                    </a:lnTo>
                    <a:lnTo>
                      <a:pt x="2167" y="9887"/>
                    </a:lnTo>
                    <a:lnTo>
                      <a:pt x="2167" y="10974"/>
                    </a:lnTo>
                    <a:lnTo>
                      <a:pt x="2203" y="10974"/>
                    </a:lnTo>
                    <a:lnTo>
                      <a:pt x="2203" y="7523"/>
                    </a:lnTo>
                    <a:cubicBezTo>
                      <a:pt x="2248" y="7487"/>
                      <a:pt x="2248" y="7487"/>
                      <a:pt x="2248" y="7451"/>
                    </a:cubicBezTo>
                    <a:cubicBezTo>
                      <a:pt x="2248" y="7415"/>
                      <a:pt x="2203" y="7379"/>
                      <a:pt x="2167" y="7379"/>
                    </a:cubicBezTo>
                    <a:cubicBezTo>
                      <a:pt x="2131" y="7379"/>
                      <a:pt x="2095" y="7415"/>
                      <a:pt x="2095" y="7451"/>
                    </a:cubicBezTo>
                    <a:cubicBezTo>
                      <a:pt x="2095" y="7487"/>
                      <a:pt x="2131" y="7487"/>
                      <a:pt x="2167" y="7523"/>
                    </a:cubicBezTo>
                    <a:lnTo>
                      <a:pt x="2167" y="9249"/>
                    </a:lnTo>
                    <a:lnTo>
                      <a:pt x="1044" y="8242"/>
                    </a:lnTo>
                    <a:lnTo>
                      <a:pt x="1044" y="1277"/>
                    </a:lnTo>
                    <a:cubicBezTo>
                      <a:pt x="1079" y="1277"/>
                      <a:pt x="1079" y="1232"/>
                      <a:pt x="1079" y="1232"/>
                    </a:cubicBezTo>
                    <a:cubicBezTo>
                      <a:pt x="1079" y="1196"/>
                      <a:pt x="1044" y="1160"/>
                      <a:pt x="1008" y="1160"/>
                    </a:cubicBezTo>
                    <a:cubicBezTo>
                      <a:pt x="972" y="1160"/>
                      <a:pt x="936" y="1196"/>
                      <a:pt x="936" y="1232"/>
                    </a:cubicBezTo>
                    <a:lnTo>
                      <a:pt x="972" y="1277"/>
                    </a:lnTo>
                    <a:lnTo>
                      <a:pt x="972" y="8242"/>
                    </a:lnTo>
                    <a:lnTo>
                      <a:pt x="2167" y="9321"/>
                    </a:lnTo>
                    <a:lnTo>
                      <a:pt x="2167" y="9815"/>
                    </a:lnTo>
                    <a:lnTo>
                      <a:pt x="630" y="8422"/>
                    </a:lnTo>
                    <a:lnTo>
                      <a:pt x="630" y="936"/>
                    </a:lnTo>
                    <a:lnTo>
                      <a:pt x="1529" y="109"/>
                    </a:lnTo>
                    <a:lnTo>
                      <a:pt x="1574" y="109"/>
                    </a:lnTo>
                    <a:cubicBezTo>
                      <a:pt x="1610" y="109"/>
                      <a:pt x="1646" y="109"/>
                      <a:pt x="1646" y="37"/>
                    </a:cubicBezTo>
                    <a:cubicBezTo>
                      <a:pt x="1646" y="1"/>
                      <a:pt x="1610" y="1"/>
                      <a:pt x="15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395274" y="3930900"/>
                <a:ext cx="19094" cy="734472"/>
              </a:xfrm>
              <a:custGeom>
                <a:rect b="b" l="l" r="r" t="t"/>
                <a:pathLst>
                  <a:path extrusionOk="0" h="5924" w="154">
                    <a:moveTo>
                      <a:pt x="72" y="1"/>
                    </a:moveTo>
                    <a:cubicBezTo>
                      <a:pt x="36" y="1"/>
                      <a:pt x="0" y="46"/>
                      <a:pt x="0" y="82"/>
                    </a:cubicBezTo>
                    <a:cubicBezTo>
                      <a:pt x="0" y="118"/>
                      <a:pt x="0" y="153"/>
                      <a:pt x="36" y="153"/>
                    </a:cubicBezTo>
                    <a:lnTo>
                      <a:pt x="36" y="5923"/>
                    </a:lnTo>
                    <a:lnTo>
                      <a:pt x="72" y="5923"/>
                    </a:lnTo>
                    <a:lnTo>
                      <a:pt x="72" y="153"/>
                    </a:lnTo>
                    <a:cubicBezTo>
                      <a:pt x="117" y="153"/>
                      <a:pt x="153" y="118"/>
                      <a:pt x="153" y="82"/>
                    </a:cubicBezTo>
                    <a:cubicBezTo>
                      <a:pt x="153" y="46"/>
                      <a:pt x="117" y="1"/>
                      <a:pt x="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412570" y="4543745"/>
                <a:ext cx="17978" cy="121627"/>
              </a:xfrm>
              <a:custGeom>
                <a:rect b="b" l="l" r="r" t="t"/>
                <a:pathLst>
                  <a:path extrusionOk="0" h="981" w="145">
                    <a:moveTo>
                      <a:pt x="73" y="1"/>
                    </a:moveTo>
                    <a:cubicBezTo>
                      <a:pt x="37" y="1"/>
                      <a:pt x="1" y="46"/>
                      <a:pt x="1" y="82"/>
                    </a:cubicBezTo>
                    <a:cubicBezTo>
                      <a:pt x="1" y="117"/>
                      <a:pt x="37" y="153"/>
                      <a:pt x="37" y="153"/>
                    </a:cubicBezTo>
                    <a:lnTo>
                      <a:pt x="37" y="980"/>
                    </a:lnTo>
                    <a:lnTo>
                      <a:pt x="109" y="980"/>
                    </a:lnTo>
                    <a:lnTo>
                      <a:pt x="109" y="153"/>
                    </a:lnTo>
                    <a:cubicBezTo>
                      <a:pt x="145" y="153"/>
                      <a:pt x="145" y="117"/>
                      <a:pt x="145" y="82"/>
                    </a:cubicBezTo>
                    <a:cubicBezTo>
                      <a:pt x="145" y="46"/>
                      <a:pt x="109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2245439" y="3276892"/>
                <a:ext cx="116050" cy="1388480"/>
              </a:xfrm>
              <a:custGeom>
                <a:rect b="b" l="l" r="r" t="t"/>
                <a:pathLst>
                  <a:path extrusionOk="0" h="11199" w="936">
                    <a:moveTo>
                      <a:pt x="854" y="0"/>
                    </a:moveTo>
                    <a:cubicBezTo>
                      <a:pt x="818" y="0"/>
                      <a:pt x="783" y="36"/>
                      <a:pt x="783" y="72"/>
                    </a:cubicBezTo>
                    <a:lnTo>
                      <a:pt x="783" y="108"/>
                    </a:lnTo>
                    <a:lnTo>
                      <a:pt x="1" y="827"/>
                    </a:lnTo>
                    <a:lnTo>
                      <a:pt x="1" y="1348"/>
                    </a:lnTo>
                    <a:lnTo>
                      <a:pt x="854" y="2130"/>
                    </a:lnTo>
                    <a:lnTo>
                      <a:pt x="854" y="11198"/>
                    </a:lnTo>
                    <a:lnTo>
                      <a:pt x="899" y="11198"/>
                    </a:lnTo>
                    <a:lnTo>
                      <a:pt x="899" y="2094"/>
                    </a:lnTo>
                    <a:lnTo>
                      <a:pt x="73" y="1312"/>
                    </a:lnTo>
                    <a:lnTo>
                      <a:pt x="73" y="863"/>
                    </a:lnTo>
                    <a:lnTo>
                      <a:pt x="854" y="153"/>
                    </a:lnTo>
                    <a:cubicBezTo>
                      <a:pt x="899" y="153"/>
                      <a:pt x="935" y="108"/>
                      <a:pt x="935" y="72"/>
                    </a:cubicBezTo>
                    <a:cubicBezTo>
                      <a:pt x="935" y="36"/>
                      <a:pt x="899" y="0"/>
                      <a:pt x="8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2156293" y="3444021"/>
                <a:ext cx="130556" cy="1221352"/>
              </a:xfrm>
              <a:custGeom>
                <a:rect b="b" l="l" r="r" t="t"/>
                <a:pathLst>
                  <a:path extrusionOk="0" h="9851" w="1053">
                    <a:moveTo>
                      <a:pt x="82" y="0"/>
                    </a:moveTo>
                    <a:cubicBezTo>
                      <a:pt x="46" y="0"/>
                      <a:pt x="1" y="36"/>
                      <a:pt x="1" y="72"/>
                    </a:cubicBezTo>
                    <a:cubicBezTo>
                      <a:pt x="1" y="108"/>
                      <a:pt x="46" y="153"/>
                      <a:pt x="82" y="153"/>
                    </a:cubicBezTo>
                    <a:lnTo>
                      <a:pt x="117" y="153"/>
                    </a:lnTo>
                    <a:lnTo>
                      <a:pt x="1016" y="935"/>
                    </a:lnTo>
                    <a:lnTo>
                      <a:pt x="1016" y="9850"/>
                    </a:lnTo>
                    <a:lnTo>
                      <a:pt x="1052" y="9850"/>
                    </a:lnTo>
                    <a:lnTo>
                      <a:pt x="1052" y="935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17" y="0"/>
                      <a:pt x="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3786572" y="3304664"/>
                <a:ext cx="269667" cy="1360708"/>
              </a:xfrm>
              <a:custGeom>
                <a:rect b="b" l="l" r="r" t="t"/>
                <a:pathLst>
                  <a:path extrusionOk="0" h="10975" w="2175">
                    <a:moveTo>
                      <a:pt x="2094" y="1"/>
                    </a:moveTo>
                    <a:cubicBezTo>
                      <a:pt x="2058" y="1"/>
                      <a:pt x="2022" y="37"/>
                      <a:pt x="2022" y="73"/>
                    </a:cubicBezTo>
                    <a:cubicBezTo>
                      <a:pt x="2022" y="109"/>
                      <a:pt x="2022" y="109"/>
                      <a:pt x="2058" y="154"/>
                    </a:cubicBezTo>
                    <a:lnTo>
                      <a:pt x="2058" y="1457"/>
                    </a:lnTo>
                    <a:lnTo>
                      <a:pt x="1123" y="2320"/>
                    </a:lnTo>
                    <a:lnTo>
                      <a:pt x="1123" y="9923"/>
                    </a:lnTo>
                    <a:lnTo>
                      <a:pt x="0" y="10974"/>
                    </a:lnTo>
                    <a:lnTo>
                      <a:pt x="72" y="10974"/>
                    </a:lnTo>
                    <a:lnTo>
                      <a:pt x="1195" y="9923"/>
                    </a:lnTo>
                    <a:lnTo>
                      <a:pt x="1195" y="2320"/>
                    </a:lnTo>
                    <a:lnTo>
                      <a:pt x="2094" y="1457"/>
                    </a:lnTo>
                    <a:lnTo>
                      <a:pt x="2094" y="154"/>
                    </a:lnTo>
                    <a:cubicBezTo>
                      <a:pt x="2175" y="154"/>
                      <a:pt x="2175" y="109"/>
                      <a:pt x="2175" y="73"/>
                    </a:cubicBezTo>
                    <a:cubicBezTo>
                      <a:pt x="2175" y="37"/>
                      <a:pt x="2130" y="1"/>
                      <a:pt x="20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2106204" y="2728642"/>
                <a:ext cx="133780" cy="1936731"/>
              </a:xfrm>
              <a:custGeom>
                <a:rect b="b" l="l" r="r" t="t"/>
                <a:pathLst>
                  <a:path extrusionOk="0" h="15621" w="1079">
                    <a:moveTo>
                      <a:pt x="1007" y="1"/>
                    </a:moveTo>
                    <a:cubicBezTo>
                      <a:pt x="971" y="1"/>
                      <a:pt x="935" y="36"/>
                      <a:pt x="935" y="81"/>
                    </a:cubicBezTo>
                    <a:cubicBezTo>
                      <a:pt x="935" y="117"/>
                      <a:pt x="971" y="117"/>
                      <a:pt x="971" y="153"/>
                    </a:cubicBezTo>
                    <a:lnTo>
                      <a:pt x="971" y="3523"/>
                    </a:lnTo>
                    <a:lnTo>
                      <a:pt x="72" y="4350"/>
                    </a:lnTo>
                    <a:lnTo>
                      <a:pt x="72" y="12133"/>
                    </a:lnTo>
                    <a:lnTo>
                      <a:pt x="971" y="12996"/>
                    </a:lnTo>
                    <a:lnTo>
                      <a:pt x="971" y="15090"/>
                    </a:lnTo>
                    <a:lnTo>
                      <a:pt x="108" y="14308"/>
                    </a:lnTo>
                    <a:lnTo>
                      <a:pt x="108" y="13032"/>
                    </a:lnTo>
                    <a:cubicBezTo>
                      <a:pt x="144" y="13032"/>
                      <a:pt x="144" y="12996"/>
                      <a:pt x="144" y="12960"/>
                    </a:cubicBezTo>
                    <a:cubicBezTo>
                      <a:pt x="144" y="12924"/>
                      <a:pt x="144" y="12888"/>
                      <a:pt x="72" y="12888"/>
                    </a:cubicBezTo>
                    <a:cubicBezTo>
                      <a:pt x="36" y="12888"/>
                      <a:pt x="0" y="12924"/>
                      <a:pt x="0" y="12960"/>
                    </a:cubicBezTo>
                    <a:cubicBezTo>
                      <a:pt x="0" y="12996"/>
                      <a:pt x="36" y="13032"/>
                      <a:pt x="72" y="13032"/>
                    </a:cubicBezTo>
                    <a:lnTo>
                      <a:pt x="72" y="14308"/>
                    </a:lnTo>
                    <a:lnTo>
                      <a:pt x="971" y="15171"/>
                    </a:lnTo>
                    <a:lnTo>
                      <a:pt x="971" y="15620"/>
                    </a:lnTo>
                    <a:lnTo>
                      <a:pt x="1043" y="15620"/>
                    </a:lnTo>
                    <a:lnTo>
                      <a:pt x="1043" y="12996"/>
                    </a:lnTo>
                    <a:lnTo>
                      <a:pt x="108" y="12133"/>
                    </a:lnTo>
                    <a:lnTo>
                      <a:pt x="108" y="4386"/>
                    </a:lnTo>
                    <a:lnTo>
                      <a:pt x="1043" y="3523"/>
                    </a:lnTo>
                    <a:lnTo>
                      <a:pt x="1043" y="153"/>
                    </a:lnTo>
                    <a:cubicBezTo>
                      <a:pt x="1079" y="117"/>
                      <a:pt x="1079" y="117"/>
                      <a:pt x="1079" y="81"/>
                    </a:cubicBezTo>
                    <a:cubicBezTo>
                      <a:pt x="1079" y="36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4260071" y="2640614"/>
                <a:ext cx="357821" cy="2024758"/>
              </a:xfrm>
              <a:custGeom>
                <a:rect b="b" l="l" r="r" t="t"/>
                <a:pathLst>
                  <a:path extrusionOk="0" h="16331" w="2886">
                    <a:moveTo>
                      <a:pt x="2805" y="1"/>
                    </a:moveTo>
                    <a:cubicBezTo>
                      <a:pt x="2769" y="1"/>
                      <a:pt x="2733" y="36"/>
                      <a:pt x="2733" y="72"/>
                    </a:cubicBezTo>
                    <a:cubicBezTo>
                      <a:pt x="2733" y="117"/>
                      <a:pt x="2769" y="153"/>
                      <a:pt x="2769" y="153"/>
                    </a:cubicBezTo>
                    <a:lnTo>
                      <a:pt x="2769" y="2814"/>
                    </a:lnTo>
                    <a:lnTo>
                      <a:pt x="2319" y="3218"/>
                    </a:lnTo>
                    <a:lnTo>
                      <a:pt x="2319" y="4872"/>
                    </a:lnTo>
                    <a:lnTo>
                      <a:pt x="1421" y="5734"/>
                    </a:lnTo>
                    <a:lnTo>
                      <a:pt x="1421" y="8610"/>
                    </a:lnTo>
                    <a:lnTo>
                      <a:pt x="899" y="8125"/>
                    </a:lnTo>
                    <a:lnTo>
                      <a:pt x="899" y="5168"/>
                    </a:lnTo>
                    <a:lnTo>
                      <a:pt x="935" y="5132"/>
                    </a:lnTo>
                    <a:cubicBezTo>
                      <a:pt x="935" y="5096"/>
                      <a:pt x="899" y="5060"/>
                      <a:pt x="863" y="5060"/>
                    </a:cubicBezTo>
                    <a:cubicBezTo>
                      <a:pt x="827" y="5060"/>
                      <a:pt x="782" y="5096"/>
                      <a:pt x="782" y="5132"/>
                    </a:cubicBezTo>
                    <a:cubicBezTo>
                      <a:pt x="782" y="5132"/>
                      <a:pt x="782" y="5168"/>
                      <a:pt x="827" y="5168"/>
                    </a:cubicBezTo>
                    <a:lnTo>
                      <a:pt x="827" y="6031"/>
                    </a:lnTo>
                    <a:lnTo>
                      <a:pt x="37" y="5321"/>
                    </a:lnTo>
                    <a:lnTo>
                      <a:pt x="37" y="4872"/>
                    </a:lnTo>
                    <a:lnTo>
                      <a:pt x="827" y="4117"/>
                    </a:lnTo>
                    <a:lnTo>
                      <a:pt x="863" y="4162"/>
                    </a:lnTo>
                    <a:cubicBezTo>
                      <a:pt x="899" y="4162"/>
                      <a:pt x="935" y="4117"/>
                      <a:pt x="935" y="4081"/>
                    </a:cubicBezTo>
                    <a:cubicBezTo>
                      <a:pt x="935" y="4045"/>
                      <a:pt x="899" y="4009"/>
                      <a:pt x="863" y="4009"/>
                    </a:cubicBezTo>
                    <a:cubicBezTo>
                      <a:pt x="827" y="4009"/>
                      <a:pt x="782" y="4045"/>
                      <a:pt x="782" y="4081"/>
                    </a:cubicBezTo>
                    <a:lnTo>
                      <a:pt x="1" y="4836"/>
                    </a:lnTo>
                    <a:lnTo>
                      <a:pt x="1" y="5357"/>
                    </a:lnTo>
                    <a:lnTo>
                      <a:pt x="827" y="6103"/>
                    </a:lnTo>
                    <a:lnTo>
                      <a:pt x="827" y="8125"/>
                    </a:lnTo>
                    <a:lnTo>
                      <a:pt x="1421" y="8691"/>
                    </a:lnTo>
                    <a:lnTo>
                      <a:pt x="1421" y="16330"/>
                    </a:lnTo>
                    <a:lnTo>
                      <a:pt x="1457" y="16330"/>
                    </a:lnTo>
                    <a:lnTo>
                      <a:pt x="1457" y="5734"/>
                    </a:lnTo>
                    <a:lnTo>
                      <a:pt x="2400" y="4872"/>
                    </a:lnTo>
                    <a:lnTo>
                      <a:pt x="2400" y="3263"/>
                    </a:lnTo>
                    <a:lnTo>
                      <a:pt x="2850" y="2849"/>
                    </a:lnTo>
                    <a:lnTo>
                      <a:pt x="2850" y="153"/>
                    </a:lnTo>
                    <a:cubicBezTo>
                      <a:pt x="2886" y="153"/>
                      <a:pt x="2886" y="117"/>
                      <a:pt x="2886" y="72"/>
                    </a:cubicBezTo>
                    <a:cubicBezTo>
                      <a:pt x="2886" y="36"/>
                      <a:pt x="2850" y="1"/>
                      <a:pt x="280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4496262" y="3857378"/>
                <a:ext cx="117166" cy="807994"/>
              </a:xfrm>
              <a:custGeom>
                <a:rect b="b" l="l" r="r" t="t"/>
                <a:pathLst>
                  <a:path extrusionOk="0" h="6517" w="945">
                    <a:moveTo>
                      <a:pt x="82" y="1"/>
                    </a:moveTo>
                    <a:cubicBezTo>
                      <a:pt x="46" y="1"/>
                      <a:pt x="1" y="36"/>
                      <a:pt x="1" y="72"/>
                    </a:cubicBezTo>
                    <a:cubicBezTo>
                      <a:pt x="1" y="108"/>
                      <a:pt x="46" y="144"/>
                      <a:pt x="82" y="144"/>
                    </a:cubicBezTo>
                    <a:lnTo>
                      <a:pt x="118" y="144"/>
                    </a:lnTo>
                    <a:lnTo>
                      <a:pt x="900" y="863"/>
                    </a:lnTo>
                    <a:lnTo>
                      <a:pt x="900" y="1313"/>
                    </a:lnTo>
                    <a:lnTo>
                      <a:pt x="118" y="2023"/>
                    </a:lnTo>
                    <a:lnTo>
                      <a:pt x="118" y="1160"/>
                    </a:lnTo>
                    <a:cubicBezTo>
                      <a:pt x="154" y="1160"/>
                      <a:pt x="154" y="1160"/>
                      <a:pt x="154" y="1124"/>
                    </a:cubicBezTo>
                    <a:cubicBezTo>
                      <a:pt x="154" y="1088"/>
                      <a:pt x="118" y="1043"/>
                      <a:pt x="82" y="1043"/>
                    </a:cubicBezTo>
                    <a:cubicBezTo>
                      <a:pt x="46" y="1043"/>
                      <a:pt x="1" y="1088"/>
                      <a:pt x="1" y="1124"/>
                    </a:cubicBezTo>
                    <a:cubicBezTo>
                      <a:pt x="1" y="1160"/>
                      <a:pt x="1" y="1160"/>
                      <a:pt x="46" y="1160"/>
                    </a:cubicBezTo>
                    <a:lnTo>
                      <a:pt x="46" y="6516"/>
                    </a:lnTo>
                    <a:lnTo>
                      <a:pt x="118" y="6516"/>
                    </a:lnTo>
                    <a:lnTo>
                      <a:pt x="118" y="2095"/>
                    </a:lnTo>
                    <a:lnTo>
                      <a:pt x="945" y="1349"/>
                    </a:lnTo>
                    <a:lnTo>
                      <a:pt x="945" y="818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1"/>
                      <a:pt x="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3214877" y="2728642"/>
                <a:ext cx="134896" cy="1936731"/>
              </a:xfrm>
              <a:custGeom>
                <a:rect b="b" l="l" r="r" t="t"/>
                <a:pathLst>
                  <a:path extrusionOk="0" h="15621" w="1088">
                    <a:moveTo>
                      <a:pt x="81" y="1"/>
                    </a:moveTo>
                    <a:cubicBezTo>
                      <a:pt x="45" y="1"/>
                      <a:pt x="1" y="36"/>
                      <a:pt x="1" y="81"/>
                    </a:cubicBezTo>
                    <a:cubicBezTo>
                      <a:pt x="1" y="117"/>
                      <a:pt x="45" y="117"/>
                      <a:pt x="81" y="153"/>
                    </a:cubicBezTo>
                    <a:lnTo>
                      <a:pt x="81" y="3523"/>
                    </a:lnTo>
                    <a:lnTo>
                      <a:pt x="980" y="4386"/>
                    </a:lnTo>
                    <a:lnTo>
                      <a:pt x="980" y="12133"/>
                    </a:lnTo>
                    <a:lnTo>
                      <a:pt x="81" y="12996"/>
                    </a:lnTo>
                    <a:lnTo>
                      <a:pt x="81" y="15620"/>
                    </a:lnTo>
                    <a:lnTo>
                      <a:pt x="117" y="15620"/>
                    </a:lnTo>
                    <a:lnTo>
                      <a:pt x="117" y="15171"/>
                    </a:lnTo>
                    <a:lnTo>
                      <a:pt x="1052" y="14308"/>
                    </a:lnTo>
                    <a:lnTo>
                      <a:pt x="1052" y="13032"/>
                    </a:lnTo>
                    <a:cubicBezTo>
                      <a:pt x="1088" y="13032"/>
                      <a:pt x="1088" y="12996"/>
                      <a:pt x="1088" y="12960"/>
                    </a:cubicBezTo>
                    <a:cubicBezTo>
                      <a:pt x="1088" y="12924"/>
                      <a:pt x="1052" y="12888"/>
                      <a:pt x="1016" y="12888"/>
                    </a:cubicBezTo>
                    <a:cubicBezTo>
                      <a:pt x="980" y="12888"/>
                      <a:pt x="944" y="12924"/>
                      <a:pt x="944" y="12960"/>
                    </a:cubicBezTo>
                    <a:cubicBezTo>
                      <a:pt x="944" y="12996"/>
                      <a:pt x="980" y="13032"/>
                      <a:pt x="980" y="13032"/>
                    </a:cubicBezTo>
                    <a:lnTo>
                      <a:pt x="980" y="14308"/>
                    </a:lnTo>
                    <a:lnTo>
                      <a:pt x="117" y="15090"/>
                    </a:lnTo>
                    <a:lnTo>
                      <a:pt x="117" y="12996"/>
                    </a:lnTo>
                    <a:lnTo>
                      <a:pt x="1052" y="12133"/>
                    </a:lnTo>
                    <a:lnTo>
                      <a:pt x="1052" y="4350"/>
                    </a:lnTo>
                    <a:lnTo>
                      <a:pt x="117" y="3523"/>
                    </a:lnTo>
                    <a:lnTo>
                      <a:pt x="117" y="153"/>
                    </a:lnTo>
                    <a:cubicBezTo>
                      <a:pt x="153" y="117"/>
                      <a:pt x="189" y="117"/>
                      <a:pt x="189" y="81"/>
                    </a:cubicBezTo>
                    <a:cubicBezTo>
                      <a:pt x="189" y="36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1399737" y="3304664"/>
                <a:ext cx="274255" cy="1360708"/>
              </a:xfrm>
              <a:custGeom>
                <a:rect b="b" l="l" r="r" t="t"/>
                <a:pathLst>
                  <a:path extrusionOk="0" h="10975" w="2212">
                    <a:moveTo>
                      <a:pt x="81" y="1"/>
                    </a:moveTo>
                    <a:cubicBezTo>
                      <a:pt x="36" y="1"/>
                      <a:pt x="0" y="37"/>
                      <a:pt x="0" y="73"/>
                    </a:cubicBezTo>
                    <a:cubicBezTo>
                      <a:pt x="0" y="109"/>
                      <a:pt x="36" y="154"/>
                      <a:pt x="81" y="154"/>
                    </a:cubicBezTo>
                    <a:lnTo>
                      <a:pt x="81" y="1457"/>
                    </a:lnTo>
                    <a:lnTo>
                      <a:pt x="1016" y="2320"/>
                    </a:lnTo>
                    <a:lnTo>
                      <a:pt x="1016" y="9923"/>
                    </a:lnTo>
                    <a:lnTo>
                      <a:pt x="2139" y="10974"/>
                    </a:lnTo>
                    <a:lnTo>
                      <a:pt x="2211" y="10974"/>
                    </a:lnTo>
                    <a:lnTo>
                      <a:pt x="1052" y="9923"/>
                    </a:lnTo>
                    <a:lnTo>
                      <a:pt x="1052" y="2320"/>
                    </a:lnTo>
                    <a:lnTo>
                      <a:pt x="153" y="1457"/>
                    </a:lnTo>
                    <a:lnTo>
                      <a:pt x="153" y="154"/>
                    </a:lnTo>
                    <a:lnTo>
                      <a:pt x="153" y="73"/>
                    </a:lnTo>
                    <a:cubicBezTo>
                      <a:pt x="153" y="37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101866" y="3304664"/>
                <a:ext cx="283182" cy="1360708"/>
              </a:xfrm>
              <a:custGeom>
                <a:rect b="b" l="l" r="r" t="t"/>
                <a:pathLst>
                  <a:path extrusionOk="0" h="10975" w="2284">
                    <a:moveTo>
                      <a:pt x="710" y="1"/>
                    </a:moveTo>
                    <a:cubicBezTo>
                      <a:pt x="638" y="1"/>
                      <a:pt x="638" y="1"/>
                      <a:pt x="638" y="37"/>
                    </a:cubicBezTo>
                    <a:cubicBezTo>
                      <a:pt x="638" y="109"/>
                      <a:pt x="638" y="109"/>
                      <a:pt x="710" y="109"/>
                    </a:cubicBezTo>
                    <a:lnTo>
                      <a:pt x="755" y="109"/>
                    </a:lnTo>
                    <a:lnTo>
                      <a:pt x="1609" y="936"/>
                    </a:lnTo>
                    <a:lnTo>
                      <a:pt x="1609" y="8422"/>
                    </a:lnTo>
                    <a:lnTo>
                      <a:pt x="117" y="9815"/>
                    </a:lnTo>
                    <a:lnTo>
                      <a:pt x="117" y="9321"/>
                    </a:lnTo>
                    <a:lnTo>
                      <a:pt x="1277" y="8242"/>
                    </a:lnTo>
                    <a:lnTo>
                      <a:pt x="1277" y="1277"/>
                    </a:lnTo>
                    <a:cubicBezTo>
                      <a:pt x="1313" y="1277"/>
                      <a:pt x="1348" y="1232"/>
                      <a:pt x="1348" y="1232"/>
                    </a:cubicBezTo>
                    <a:cubicBezTo>
                      <a:pt x="1348" y="1196"/>
                      <a:pt x="1313" y="1160"/>
                      <a:pt x="1277" y="1160"/>
                    </a:cubicBezTo>
                    <a:cubicBezTo>
                      <a:pt x="1205" y="1160"/>
                      <a:pt x="1160" y="1196"/>
                      <a:pt x="1160" y="1232"/>
                    </a:cubicBezTo>
                    <a:cubicBezTo>
                      <a:pt x="1160" y="1232"/>
                      <a:pt x="1205" y="1277"/>
                      <a:pt x="1241" y="1277"/>
                    </a:cubicBezTo>
                    <a:lnTo>
                      <a:pt x="1241" y="8242"/>
                    </a:lnTo>
                    <a:lnTo>
                      <a:pt x="117" y="9249"/>
                    </a:lnTo>
                    <a:lnTo>
                      <a:pt x="117" y="7523"/>
                    </a:lnTo>
                    <a:cubicBezTo>
                      <a:pt x="153" y="7487"/>
                      <a:pt x="153" y="7487"/>
                      <a:pt x="153" y="7451"/>
                    </a:cubicBezTo>
                    <a:cubicBezTo>
                      <a:pt x="153" y="7415"/>
                      <a:pt x="153" y="7379"/>
                      <a:pt x="81" y="7379"/>
                    </a:cubicBezTo>
                    <a:cubicBezTo>
                      <a:pt x="36" y="7379"/>
                      <a:pt x="0" y="7415"/>
                      <a:pt x="0" y="7451"/>
                    </a:cubicBezTo>
                    <a:cubicBezTo>
                      <a:pt x="0" y="7487"/>
                      <a:pt x="36" y="7487"/>
                      <a:pt x="81" y="7523"/>
                    </a:cubicBezTo>
                    <a:lnTo>
                      <a:pt x="81" y="10974"/>
                    </a:lnTo>
                    <a:lnTo>
                      <a:pt x="117" y="10974"/>
                    </a:lnTo>
                    <a:lnTo>
                      <a:pt x="117" y="9887"/>
                    </a:lnTo>
                    <a:lnTo>
                      <a:pt x="2247" y="7937"/>
                    </a:lnTo>
                    <a:lnTo>
                      <a:pt x="2247" y="5133"/>
                    </a:lnTo>
                    <a:cubicBezTo>
                      <a:pt x="2247" y="5133"/>
                      <a:pt x="2283" y="5097"/>
                      <a:pt x="2283" y="5052"/>
                    </a:cubicBezTo>
                    <a:cubicBezTo>
                      <a:pt x="2283" y="5016"/>
                      <a:pt x="2247" y="5016"/>
                      <a:pt x="2211" y="5016"/>
                    </a:cubicBezTo>
                    <a:cubicBezTo>
                      <a:pt x="2175" y="5016"/>
                      <a:pt x="2139" y="5016"/>
                      <a:pt x="2139" y="5052"/>
                    </a:cubicBezTo>
                    <a:cubicBezTo>
                      <a:pt x="2139" y="5097"/>
                      <a:pt x="2139" y="5133"/>
                      <a:pt x="2175" y="5133"/>
                    </a:cubicBezTo>
                    <a:lnTo>
                      <a:pt x="2175" y="7901"/>
                    </a:lnTo>
                    <a:lnTo>
                      <a:pt x="1690" y="8350"/>
                    </a:lnTo>
                    <a:lnTo>
                      <a:pt x="1690" y="936"/>
                    </a:lnTo>
                    <a:lnTo>
                      <a:pt x="791" y="73"/>
                    </a:lnTo>
                    <a:lnTo>
                      <a:pt x="791" y="37"/>
                    </a:lnTo>
                    <a:cubicBezTo>
                      <a:pt x="791" y="1"/>
                      <a:pt x="755" y="1"/>
                      <a:pt x="71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046197" y="3930900"/>
                <a:ext cx="18970" cy="734472"/>
              </a:xfrm>
              <a:custGeom>
                <a:rect b="b" l="l" r="r" t="t"/>
                <a:pathLst>
                  <a:path extrusionOk="0" h="5924" w="153">
                    <a:moveTo>
                      <a:pt x="81" y="1"/>
                    </a:moveTo>
                    <a:cubicBezTo>
                      <a:pt x="36" y="1"/>
                      <a:pt x="0" y="46"/>
                      <a:pt x="0" y="82"/>
                    </a:cubicBezTo>
                    <a:cubicBezTo>
                      <a:pt x="0" y="118"/>
                      <a:pt x="0" y="153"/>
                      <a:pt x="36" y="153"/>
                    </a:cubicBezTo>
                    <a:lnTo>
                      <a:pt x="36" y="5923"/>
                    </a:lnTo>
                    <a:lnTo>
                      <a:pt x="117" y="5923"/>
                    </a:lnTo>
                    <a:lnTo>
                      <a:pt x="117" y="153"/>
                    </a:lnTo>
                    <a:cubicBezTo>
                      <a:pt x="117" y="153"/>
                      <a:pt x="153" y="118"/>
                      <a:pt x="153" y="82"/>
                    </a:cubicBezTo>
                    <a:cubicBezTo>
                      <a:pt x="153" y="46"/>
                      <a:pt x="117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2788121" y="3109764"/>
                <a:ext cx="134896" cy="1555608"/>
              </a:xfrm>
              <a:custGeom>
                <a:rect b="b" l="l" r="r" t="t"/>
                <a:pathLst>
                  <a:path extrusionOk="0" h="12547" w="1088">
                    <a:moveTo>
                      <a:pt x="1016" y="0"/>
                    </a:moveTo>
                    <a:cubicBezTo>
                      <a:pt x="971" y="0"/>
                      <a:pt x="935" y="36"/>
                      <a:pt x="935" y="72"/>
                    </a:cubicBezTo>
                    <a:cubicBezTo>
                      <a:pt x="935" y="108"/>
                      <a:pt x="935" y="153"/>
                      <a:pt x="971" y="153"/>
                    </a:cubicBezTo>
                    <a:lnTo>
                      <a:pt x="971" y="6669"/>
                    </a:lnTo>
                    <a:lnTo>
                      <a:pt x="0" y="7567"/>
                    </a:lnTo>
                    <a:lnTo>
                      <a:pt x="0" y="12546"/>
                    </a:lnTo>
                    <a:lnTo>
                      <a:pt x="72" y="12546"/>
                    </a:lnTo>
                    <a:lnTo>
                      <a:pt x="72" y="7603"/>
                    </a:lnTo>
                    <a:lnTo>
                      <a:pt x="1052" y="6705"/>
                    </a:lnTo>
                    <a:lnTo>
                      <a:pt x="1052" y="153"/>
                    </a:lnTo>
                    <a:cubicBezTo>
                      <a:pt x="1088" y="153"/>
                      <a:pt x="1088" y="108"/>
                      <a:pt x="1088" y="72"/>
                    </a:cubicBezTo>
                    <a:cubicBezTo>
                      <a:pt x="1088" y="36"/>
                      <a:pt x="1052" y="0"/>
                      <a:pt x="10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1348407" y="2812206"/>
                <a:ext cx="269791" cy="1853166"/>
              </a:xfrm>
              <a:custGeom>
                <a:rect b="b" l="l" r="r" t="t"/>
                <a:pathLst>
                  <a:path extrusionOk="0" h="14947" w="2176">
                    <a:moveTo>
                      <a:pt x="82" y="1"/>
                    </a:moveTo>
                    <a:cubicBezTo>
                      <a:pt x="46" y="1"/>
                      <a:pt x="1" y="37"/>
                      <a:pt x="1" y="81"/>
                    </a:cubicBezTo>
                    <a:cubicBezTo>
                      <a:pt x="1" y="117"/>
                      <a:pt x="1" y="153"/>
                      <a:pt x="46" y="153"/>
                    </a:cubicBezTo>
                    <a:lnTo>
                      <a:pt x="46" y="5653"/>
                    </a:lnTo>
                    <a:lnTo>
                      <a:pt x="980" y="6480"/>
                    </a:lnTo>
                    <a:lnTo>
                      <a:pt x="980" y="13895"/>
                    </a:lnTo>
                    <a:lnTo>
                      <a:pt x="2104" y="14946"/>
                    </a:lnTo>
                    <a:lnTo>
                      <a:pt x="2176" y="14946"/>
                    </a:lnTo>
                    <a:lnTo>
                      <a:pt x="1052" y="13859"/>
                    </a:lnTo>
                    <a:lnTo>
                      <a:pt x="1052" y="6480"/>
                    </a:lnTo>
                    <a:lnTo>
                      <a:pt x="118" y="5618"/>
                    </a:lnTo>
                    <a:lnTo>
                      <a:pt x="118" y="153"/>
                    </a:lnTo>
                    <a:cubicBezTo>
                      <a:pt x="154" y="153"/>
                      <a:pt x="154" y="117"/>
                      <a:pt x="154" y="81"/>
                    </a:cubicBezTo>
                    <a:cubicBezTo>
                      <a:pt x="154" y="37"/>
                      <a:pt x="118" y="1"/>
                      <a:pt x="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4617768" y="3309128"/>
                <a:ext cx="129440" cy="1356245"/>
              </a:xfrm>
              <a:custGeom>
                <a:rect b="b" l="l" r="r" t="t"/>
                <a:pathLst>
                  <a:path extrusionOk="0" h="10939" w="1044">
                    <a:moveTo>
                      <a:pt x="72" y="1"/>
                    </a:moveTo>
                    <a:cubicBezTo>
                      <a:pt x="36" y="1"/>
                      <a:pt x="1" y="37"/>
                      <a:pt x="1" y="73"/>
                    </a:cubicBezTo>
                    <a:cubicBezTo>
                      <a:pt x="1" y="118"/>
                      <a:pt x="36" y="118"/>
                      <a:pt x="36" y="154"/>
                    </a:cubicBezTo>
                    <a:lnTo>
                      <a:pt x="36" y="3524"/>
                    </a:lnTo>
                    <a:lnTo>
                      <a:pt x="971" y="4387"/>
                    </a:lnTo>
                    <a:lnTo>
                      <a:pt x="971" y="7451"/>
                    </a:lnTo>
                    <a:lnTo>
                      <a:pt x="36" y="8314"/>
                    </a:lnTo>
                    <a:lnTo>
                      <a:pt x="36" y="10938"/>
                    </a:lnTo>
                    <a:lnTo>
                      <a:pt x="108" y="10938"/>
                    </a:lnTo>
                    <a:lnTo>
                      <a:pt x="108" y="8314"/>
                    </a:lnTo>
                    <a:lnTo>
                      <a:pt x="1043" y="7451"/>
                    </a:lnTo>
                    <a:lnTo>
                      <a:pt x="1043" y="4342"/>
                    </a:lnTo>
                    <a:lnTo>
                      <a:pt x="108" y="3488"/>
                    </a:lnTo>
                    <a:lnTo>
                      <a:pt x="108" y="154"/>
                    </a:lnTo>
                    <a:cubicBezTo>
                      <a:pt x="144" y="118"/>
                      <a:pt x="144" y="118"/>
                      <a:pt x="144" y="73"/>
                    </a:cubicBezTo>
                    <a:cubicBezTo>
                      <a:pt x="144" y="37"/>
                      <a:pt x="108" y="1"/>
                      <a:pt x="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5323862" y="3444021"/>
                <a:ext cx="134896" cy="1221352"/>
              </a:xfrm>
              <a:custGeom>
                <a:rect b="b" l="l" r="r" t="t"/>
                <a:pathLst>
                  <a:path extrusionOk="0" h="9851" w="1088">
                    <a:moveTo>
                      <a:pt x="1007" y="0"/>
                    </a:moveTo>
                    <a:cubicBezTo>
                      <a:pt x="935" y="0"/>
                      <a:pt x="899" y="36"/>
                      <a:pt x="899" y="72"/>
                    </a:cubicBezTo>
                    <a:lnTo>
                      <a:pt x="935" y="108"/>
                    </a:lnTo>
                    <a:lnTo>
                      <a:pt x="0" y="935"/>
                    </a:lnTo>
                    <a:lnTo>
                      <a:pt x="0" y="9850"/>
                    </a:lnTo>
                    <a:lnTo>
                      <a:pt x="72" y="9850"/>
                    </a:lnTo>
                    <a:lnTo>
                      <a:pt x="72" y="935"/>
                    </a:lnTo>
                    <a:lnTo>
                      <a:pt x="971" y="153"/>
                    </a:lnTo>
                    <a:lnTo>
                      <a:pt x="1007" y="153"/>
                    </a:lnTo>
                    <a:cubicBezTo>
                      <a:pt x="1043" y="153"/>
                      <a:pt x="1088" y="108"/>
                      <a:pt x="1088" y="72"/>
                    </a:cubicBezTo>
                    <a:cubicBezTo>
                      <a:pt x="1088" y="36"/>
                      <a:pt x="1043" y="0"/>
                      <a:pt x="10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5249099" y="3276892"/>
                <a:ext cx="116050" cy="1388480"/>
              </a:xfrm>
              <a:custGeom>
                <a:rect b="b" l="l" r="r" t="t"/>
                <a:pathLst>
                  <a:path extrusionOk="0" h="11199" w="936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108"/>
                      <a:pt x="37" y="153"/>
                      <a:pt x="73" y="153"/>
                    </a:cubicBezTo>
                    <a:lnTo>
                      <a:pt x="118" y="153"/>
                    </a:lnTo>
                    <a:lnTo>
                      <a:pt x="900" y="863"/>
                    </a:lnTo>
                    <a:lnTo>
                      <a:pt x="900" y="1312"/>
                    </a:lnTo>
                    <a:lnTo>
                      <a:pt x="73" y="2094"/>
                    </a:lnTo>
                    <a:lnTo>
                      <a:pt x="73" y="11198"/>
                    </a:lnTo>
                    <a:lnTo>
                      <a:pt x="118" y="11198"/>
                    </a:lnTo>
                    <a:lnTo>
                      <a:pt x="118" y="2130"/>
                    </a:lnTo>
                    <a:lnTo>
                      <a:pt x="936" y="1348"/>
                    </a:lnTo>
                    <a:lnTo>
                      <a:pt x="936" y="827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5002865" y="3230027"/>
                <a:ext cx="135020" cy="1435345"/>
              </a:xfrm>
              <a:custGeom>
                <a:rect b="b" l="l" r="r" t="t"/>
                <a:pathLst>
                  <a:path extrusionOk="0" h="11577" w="1089">
                    <a:moveTo>
                      <a:pt x="1016" y="1"/>
                    </a:moveTo>
                    <a:cubicBezTo>
                      <a:pt x="980" y="1"/>
                      <a:pt x="935" y="37"/>
                      <a:pt x="935" y="82"/>
                    </a:cubicBezTo>
                    <a:cubicBezTo>
                      <a:pt x="935" y="118"/>
                      <a:pt x="935" y="154"/>
                      <a:pt x="980" y="154"/>
                    </a:cubicBezTo>
                    <a:lnTo>
                      <a:pt x="980" y="5878"/>
                    </a:lnTo>
                    <a:lnTo>
                      <a:pt x="1" y="6777"/>
                    </a:lnTo>
                    <a:lnTo>
                      <a:pt x="1" y="11576"/>
                    </a:lnTo>
                    <a:lnTo>
                      <a:pt x="82" y="11576"/>
                    </a:lnTo>
                    <a:lnTo>
                      <a:pt x="82" y="6822"/>
                    </a:lnTo>
                    <a:lnTo>
                      <a:pt x="1052" y="5923"/>
                    </a:lnTo>
                    <a:lnTo>
                      <a:pt x="1052" y="154"/>
                    </a:lnTo>
                    <a:cubicBezTo>
                      <a:pt x="1088" y="154"/>
                      <a:pt x="1088" y="118"/>
                      <a:pt x="1088" y="82"/>
                    </a:cubicBezTo>
                    <a:cubicBezTo>
                      <a:pt x="1088" y="37"/>
                      <a:pt x="1052" y="1"/>
                      <a:pt x="101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5114328" y="4391123"/>
                <a:ext cx="111586" cy="274249"/>
              </a:xfrm>
              <a:custGeom>
                <a:rect b="b" l="l" r="r" t="t"/>
                <a:pathLst>
                  <a:path extrusionOk="0" h="2212" w="900">
                    <a:moveTo>
                      <a:pt x="81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08"/>
                      <a:pt x="36" y="153"/>
                      <a:pt x="81" y="153"/>
                    </a:cubicBezTo>
                    <a:lnTo>
                      <a:pt x="81" y="1537"/>
                    </a:lnTo>
                    <a:lnTo>
                      <a:pt x="791" y="2211"/>
                    </a:lnTo>
                    <a:lnTo>
                      <a:pt x="899" y="2211"/>
                    </a:lnTo>
                    <a:lnTo>
                      <a:pt x="153" y="1501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5648083" y="4219531"/>
                <a:ext cx="19094" cy="445841"/>
              </a:xfrm>
              <a:custGeom>
                <a:rect b="b" l="l" r="r" t="t"/>
                <a:pathLst>
                  <a:path extrusionOk="0" h="3596" w="154">
                    <a:moveTo>
                      <a:pt x="81" y="0"/>
                    </a:moveTo>
                    <a:cubicBezTo>
                      <a:pt x="45" y="0"/>
                      <a:pt x="0" y="36"/>
                      <a:pt x="0" y="72"/>
                    </a:cubicBezTo>
                    <a:cubicBezTo>
                      <a:pt x="0" y="108"/>
                      <a:pt x="0" y="108"/>
                      <a:pt x="45" y="144"/>
                    </a:cubicBezTo>
                    <a:lnTo>
                      <a:pt x="45" y="3595"/>
                    </a:lnTo>
                    <a:lnTo>
                      <a:pt x="117" y="3595"/>
                    </a:lnTo>
                    <a:lnTo>
                      <a:pt x="117" y="144"/>
                    </a:lnTo>
                    <a:cubicBezTo>
                      <a:pt x="117" y="108"/>
                      <a:pt x="153" y="108"/>
                      <a:pt x="153" y="72"/>
                    </a:cubicBezTo>
                    <a:cubicBezTo>
                      <a:pt x="153" y="36"/>
                      <a:pt x="117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5992389" y="2812206"/>
                <a:ext cx="274255" cy="1853166"/>
              </a:xfrm>
              <a:custGeom>
                <a:rect b="b" l="l" r="r" t="t"/>
                <a:pathLst>
                  <a:path extrusionOk="0" h="14947" w="2212">
                    <a:moveTo>
                      <a:pt x="2130" y="1"/>
                    </a:moveTo>
                    <a:cubicBezTo>
                      <a:pt x="2058" y="1"/>
                      <a:pt x="2023" y="37"/>
                      <a:pt x="2023" y="81"/>
                    </a:cubicBezTo>
                    <a:cubicBezTo>
                      <a:pt x="2023" y="117"/>
                      <a:pt x="2058" y="153"/>
                      <a:pt x="2094" y="153"/>
                    </a:cubicBezTo>
                    <a:lnTo>
                      <a:pt x="2094" y="5618"/>
                    </a:lnTo>
                    <a:lnTo>
                      <a:pt x="1160" y="6480"/>
                    </a:lnTo>
                    <a:lnTo>
                      <a:pt x="1160" y="13859"/>
                    </a:lnTo>
                    <a:lnTo>
                      <a:pt x="0" y="14946"/>
                    </a:lnTo>
                    <a:lnTo>
                      <a:pt x="72" y="14946"/>
                    </a:lnTo>
                    <a:lnTo>
                      <a:pt x="1232" y="13895"/>
                    </a:lnTo>
                    <a:lnTo>
                      <a:pt x="1232" y="6480"/>
                    </a:lnTo>
                    <a:lnTo>
                      <a:pt x="2130" y="5653"/>
                    </a:lnTo>
                    <a:lnTo>
                      <a:pt x="2130" y="153"/>
                    </a:lnTo>
                    <a:cubicBezTo>
                      <a:pt x="2166" y="153"/>
                      <a:pt x="2211" y="117"/>
                      <a:pt x="2211" y="81"/>
                    </a:cubicBezTo>
                    <a:cubicBezTo>
                      <a:pt x="2211" y="37"/>
                      <a:pt x="2166" y="1"/>
                      <a:pt x="21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5653662" y="2859071"/>
                <a:ext cx="380014" cy="1806301"/>
              </a:xfrm>
              <a:custGeom>
                <a:rect b="b" l="l" r="r" t="t"/>
                <a:pathLst>
                  <a:path extrusionOk="0" h="14569" w="3065">
                    <a:moveTo>
                      <a:pt x="971" y="0"/>
                    </a:moveTo>
                    <a:cubicBezTo>
                      <a:pt x="935" y="0"/>
                      <a:pt x="899" y="36"/>
                      <a:pt x="899" y="72"/>
                    </a:cubicBezTo>
                    <a:cubicBezTo>
                      <a:pt x="899" y="108"/>
                      <a:pt x="899" y="108"/>
                      <a:pt x="935" y="153"/>
                    </a:cubicBezTo>
                    <a:lnTo>
                      <a:pt x="935" y="3478"/>
                    </a:lnTo>
                    <a:lnTo>
                      <a:pt x="0" y="4341"/>
                    </a:lnTo>
                    <a:lnTo>
                      <a:pt x="0" y="7450"/>
                    </a:lnTo>
                    <a:lnTo>
                      <a:pt x="935" y="8313"/>
                    </a:lnTo>
                    <a:lnTo>
                      <a:pt x="935" y="14568"/>
                    </a:lnTo>
                    <a:lnTo>
                      <a:pt x="971" y="14568"/>
                    </a:lnTo>
                    <a:lnTo>
                      <a:pt x="971" y="13103"/>
                    </a:lnTo>
                    <a:lnTo>
                      <a:pt x="2130" y="12061"/>
                    </a:lnTo>
                    <a:lnTo>
                      <a:pt x="2130" y="8610"/>
                    </a:lnTo>
                    <a:lnTo>
                      <a:pt x="3065" y="7747"/>
                    </a:lnTo>
                    <a:lnTo>
                      <a:pt x="3065" y="4646"/>
                    </a:lnTo>
                    <a:lnTo>
                      <a:pt x="2130" y="3784"/>
                    </a:lnTo>
                    <a:lnTo>
                      <a:pt x="2130" y="413"/>
                    </a:lnTo>
                    <a:cubicBezTo>
                      <a:pt x="2166" y="413"/>
                      <a:pt x="2202" y="377"/>
                      <a:pt x="2202" y="377"/>
                    </a:cubicBezTo>
                    <a:cubicBezTo>
                      <a:pt x="2202" y="333"/>
                      <a:pt x="2166" y="297"/>
                      <a:pt x="2130" y="297"/>
                    </a:cubicBezTo>
                    <a:cubicBezTo>
                      <a:pt x="2058" y="297"/>
                      <a:pt x="2022" y="333"/>
                      <a:pt x="2022" y="377"/>
                    </a:cubicBezTo>
                    <a:cubicBezTo>
                      <a:pt x="2022" y="377"/>
                      <a:pt x="2058" y="413"/>
                      <a:pt x="2094" y="413"/>
                    </a:cubicBezTo>
                    <a:lnTo>
                      <a:pt x="2094" y="3820"/>
                    </a:lnTo>
                    <a:lnTo>
                      <a:pt x="3029" y="4646"/>
                    </a:lnTo>
                    <a:lnTo>
                      <a:pt x="3029" y="7747"/>
                    </a:lnTo>
                    <a:lnTo>
                      <a:pt x="2094" y="8574"/>
                    </a:lnTo>
                    <a:lnTo>
                      <a:pt x="2094" y="12016"/>
                    </a:lnTo>
                    <a:lnTo>
                      <a:pt x="971" y="13031"/>
                    </a:lnTo>
                    <a:lnTo>
                      <a:pt x="971" y="11836"/>
                    </a:lnTo>
                    <a:lnTo>
                      <a:pt x="1528" y="11342"/>
                    </a:lnTo>
                    <a:lnTo>
                      <a:pt x="1528" y="2849"/>
                    </a:lnTo>
                    <a:cubicBezTo>
                      <a:pt x="1573" y="2849"/>
                      <a:pt x="1573" y="2804"/>
                      <a:pt x="1573" y="2768"/>
                    </a:cubicBezTo>
                    <a:cubicBezTo>
                      <a:pt x="1573" y="2732"/>
                      <a:pt x="1573" y="2696"/>
                      <a:pt x="1492" y="2696"/>
                    </a:cubicBezTo>
                    <a:cubicBezTo>
                      <a:pt x="1456" y="2696"/>
                      <a:pt x="1420" y="2732"/>
                      <a:pt x="1420" y="2768"/>
                    </a:cubicBezTo>
                    <a:cubicBezTo>
                      <a:pt x="1420" y="2804"/>
                      <a:pt x="1456" y="2849"/>
                      <a:pt x="1492" y="2849"/>
                    </a:cubicBezTo>
                    <a:lnTo>
                      <a:pt x="1492" y="11306"/>
                    </a:lnTo>
                    <a:lnTo>
                      <a:pt x="971" y="11755"/>
                    </a:lnTo>
                    <a:lnTo>
                      <a:pt x="971" y="6327"/>
                    </a:lnTo>
                    <a:cubicBezTo>
                      <a:pt x="1007" y="6327"/>
                      <a:pt x="1043" y="6291"/>
                      <a:pt x="1043" y="6255"/>
                    </a:cubicBezTo>
                    <a:cubicBezTo>
                      <a:pt x="1043" y="6219"/>
                      <a:pt x="1007" y="6174"/>
                      <a:pt x="971" y="6174"/>
                    </a:cubicBezTo>
                    <a:cubicBezTo>
                      <a:pt x="935" y="6174"/>
                      <a:pt x="899" y="6219"/>
                      <a:pt x="899" y="6255"/>
                    </a:cubicBezTo>
                    <a:cubicBezTo>
                      <a:pt x="899" y="6291"/>
                      <a:pt x="899" y="6327"/>
                      <a:pt x="935" y="6327"/>
                    </a:cubicBezTo>
                    <a:lnTo>
                      <a:pt x="935" y="8241"/>
                    </a:lnTo>
                    <a:lnTo>
                      <a:pt x="72" y="7450"/>
                    </a:lnTo>
                    <a:lnTo>
                      <a:pt x="72" y="4377"/>
                    </a:lnTo>
                    <a:lnTo>
                      <a:pt x="971" y="3523"/>
                    </a:lnTo>
                    <a:lnTo>
                      <a:pt x="971" y="153"/>
                    </a:lnTo>
                    <a:cubicBezTo>
                      <a:pt x="1007" y="108"/>
                      <a:pt x="1043" y="108"/>
                      <a:pt x="1043" y="72"/>
                    </a:cubicBezTo>
                    <a:cubicBezTo>
                      <a:pt x="1043" y="36"/>
                      <a:pt x="1007" y="0"/>
                      <a:pt x="9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5480951" y="3949869"/>
                <a:ext cx="186225" cy="715503"/>
              </a:xfrm>
              <a:custGeom>
                <a:rect b="b" l="l" r="r" t="t"/>
                <a:pathLst>
                  <a:path extrusionOk="0" h="5771" w="1502">
                    <a:moveTo>
                      <a:pt x="1429" y="0"/>
                    </a:moveTo>
                    <a:cubicBezTo>
                      <a:pt x="1393" y="0"/>
                      <a:pt x="1348" y="36"/>
                      <a:pt x="1348" y="72"/>
                    </a:cubicBezTo>
                    <a:cubicBezTo>
                      <a:pt x="1348" y="117"/>
                      <a:pt x="1348" y="117"/>
                      <a:pt x="1393" y="117"/>
                    </a:cubicBezTo>
                    <a:lnTo>
                      <a:pt x="1393" y="710"/>
                    </a:lnTo>
                    <a:lnTo>
                      <a:pt x="944" y="1124"/>
                    </a:lnTo>
                    <a:lnTo>
                      <a:pt x="944" y="4872"/>
                    </a:lnTo>
                    <a:lnTo>
                      <a:pt x="0" y="5689"/>
                    </a:lnTo>
                    <a:lnTo>
                      <a:pt x="0" y="5770"/>
                    </a:lnTo>
                    <a:lnTo>
                      <a:pt x="81" y="5770"/>
                    </a:lnTo>
                    <a:lnTo>
                      <a:pt x="81" y="5734"/>
                    </a:lnTo>
                    <a:lnTo>
                      <a:pt x="1016" y="4872"/>
                    </a:lnTo>
                    <a:lnTo>
                      <a:pt x="1016" y="1124"/>
                    </a:lnTo>
                    <a:lnTo>
                      <a:pt x="1465" y="710"/>
                    </a:lnTo>
                    <a:lnTo>
                      <a:pt x="1465" y="117"/>
                    </a:lnTo>
                    <a:cubicBezTo>
                      <a:pt x="1465" y="117"/>
                      <a:pt x="1501" y="117"/>
                      <a:pt x="1501" y="72"/>
                    </a:cubicBezTo>
                    <a:cubicBezTo>
                      <a:pt x="1501" y="36"/>
                      <a:pt x="1465" y="0"/>
                      <a:pt x="14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5430737" y="3248996"/>
                <a:ext cx="129440" cy="1416376"/>
              </a:xfrm>
              <a:custGeom>
                <a:rect b="b" l="l" r="r" t="t"/>
                <a:pathLst>
                  <a:path extrusionOk="0" h="11424" w="1044">
                    <a:moveTo>
                      <a:pt x="971" y="1"/>
                    </a:moveTo>
                    <a:cubicBezTo>
                      <a:pt x="900" y="1"/>
                      <a:pt x="855" y="36"/>
                      <a:pt x="855" y="72"/>
                    </a:cubicBezTo>
                    <a:cubicBezTo>
                      <a:pt x="855" y="108"/>
                      <a:pt x="900" y="153"/>
                      <a:pt x="936" y="153"/>
                    </a:cubicBezTo>
                    <a:lnTo>
                      <a:pt x="936" y="10300"/>
                    </a:lnTo>
                    <a:lnTo>
                      <a:pt x="1" y="11163"/>
                    </a:lnTo>
                    <a:lnTo>
                      <a:pt x="1" y="11423"/>
                    </a:lnTo>
                    <a:lnTo>
                      <a:pt x="73" y="11423"/>
                    </a:lnTo>
                    <a:lnTo>
                      <a:pt x="73" y="11163"/>
                    </a:lnTo>
                    <a:lnTo>
                      <a:pt x="971" y="10336"/>
                    </a:lnTo>
                    <a:lnTo>
                      <a:pt x="971" y="153"/>
                    </a:lnTo>
                    <a:cubicBezTo>
                      <a:pt x="1007" y="153"/>
                      <a:pt x="1043" y="108"/>
                      <a:pt x="1043" y="72"/>
                    </a:cubicBezTo>
                    <a:cubicBezTo>
                      <a:pt x="1043" y="36"/>
                      <a:pt x="1007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5058658" y="4232921"/>
                <a:ext cx="79226" cy="432451"/>
              </a:xfrm>
              <a:custGeom>
                <a:rect b="b" l="l" r="r" t="t"/>
                <a:pathLst>
                  <a:path extrusionOk="0" h="3488" w="639">
                    <a:moveTo>
                      <a:pt x="81" y="0"/>
                    </a:moveTo>
                    <a:cubicBezTo>
                      <a:pt x="36" y="0"/>
                      <a:pt x="0" y="0"/>
                      <a:pt x="0" y="81"/>
                    </a:cubicBezTo>
                    <a:cubicBezTo>
                      <a:pt x="0" y="81"/>
                      <a:pt x="36" y="117"/>
                      <a:pt x="81" y="117"/>
                    </a:cubicBezTo>
                    <a:lnTo>
                      <a:pt x="81" y="3002"/>
                    </a:lnTo>
                    <a:lnTo>
                      <a:pt x="566" y="3487"/>
                    </a:lnTo>
                    <a:lnTo>
                      <a:pt x="638" y="3487"/>
                    </a:lnTo>
                    <a:lnTo>
                      <a:pt x="117" y="3002"/>
                    </a:lnTo>
                    <a:lnTo>
                      <a:pt x="117" y="117"/>
                    </a:lnTo>
                    <a:cubicBezTo>
                      <a:pt x="153" y="117"/>
                      <a:pt x="189" y="81"/>
                      <a:pt x="189" y="81"/>
                    </a:cubicBezTo>
                    <a:cubicBezTo>
                      <a:pt x="189" y="0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5703752" y="4391123"/>
                <a:ext cx="19094" cy="274249"/>
              </a:xfrm>
              <a:custGeom>
                <a:rect b="b" l="l" r="r" t="t"/>
                <a:pathLst>
                  <a:path extrusionOk="0" h="2212" w="154">
                    <a:moveTo>
                      <a:pt x="82" y="0"/>
                    </a:moveTo>
                    <a:cubicBezTo>
                      <a:pt x="46" y="0"/>
                      <a:pt x="1" y="36"/>
                      <a:pt x="1" y="72"/>
                    </a:cubicBezTo>
                    <a:cubicBezTo>
                      <a:pt x="1" y="72"/>
                      <a:pt x="46" y="108"/>
                      <a:pt x="82" y="108"/>
                    </a:cubicBezTo>
                    <a:lnTo>
                      <a:pt x="82" y="2211"/>
                    </a:lnTo>
                    <a:lnTo>
                      <a:pt x="118" y="2211"/>
                    </a:lnTo>
                    <a:lnTo>
                      <a:pt x="118" y="108"/>
                    </a:lnTo>
                    <a:cubicBezTo>
                      <a:pt x="153" y="108"/>
                      <a:pt x="153" y="72"/>
                      <a:pt x="153" y="72"/>
                    </a:cubicBezTo>
                    <a:cubicBezTo>
                      <a:pt x="153" y="36"/>
                      <a:pt x="118" y="0"/>
                      <a:pt x="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4882600" y="3666817"/>
                <a:ext cx="134896" cy="998555"/>
              </a:xfrm>
              <a:custGeom>
                <a:rect b="b" l="l" r="r" t="t"/>
                <a:pathLst>
                  <a:path extrusionOk="0" h="8054" w="1088">
                    <a:moveTo>
                      <a:pt x="1007" y="1"/>
                    </a:moveTo>
                    <a:cubicBezTo>
                      <a:pt x="971" y="1"/>
                      <a:pt x="935" y="37"/>
                      <a:pt x="935" y="73"/>
                    </a:cubicBezTo>
                    <a:cubicBezTo>
                      <a:pt x="935" y="109"/>
                      <a:pt x="935" y="109"/>
                      <a:pt x="971" y="154"/>
                    </a:cubicBezTo>
                    <a:lnTo>
                      <a:pt x="971" y="2023"/>
                    </a:lnTo>
                    <a:lnTo>
                      <a:pt x="0" y="2886"/>
                    </a:lnTo>
                    <a:lnTo>
                      <a:pt x="0" y="8053"/>
                    </a:lnTo>
                    <a:lnTo>
                      <a:pt x="72" y="8053"/>
                    </a:lnTo>
                    <a:lnTo>
                      <a:pt x="72" y="2922"/>
                    </a:lnTo>
                    <a:lnTo>
                      <a:pt x="1052" y="2023"/>
                    </a:lnTo>
                    <a:lnTo>
                      <a:pt x="1052" y="154"/>
                    </a:lnTo>
                    <a:cubicBezTo>
                      <a:pt x="1088" y="109"/>
                      <a:pt x="1088" y="109"/>
                      <a:pt x="1088" y="73"/>
                    </a:cubicBezTo>
                    <a:cubicBezTo>
                      <a:pt x="1088" y="37"/>
                      <a:pt x="1052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4822343" y="3471793"/>
                <a:ext cx="135020" cy="1193580"/>
              </a:xfrm>
              <a:custGeom>
                <a:rect b="b" l="l" r="r" t="t"/>
                <a:pathLst>
                  <a:path extrusionOk="0" h="9627" w="1089">
                    <a:moveTo>
                      <a:pt x="1007" y="1"/>
                    </a:moveTo>
                    <a:cubicBezTo>
                      <a:pt x="971" y="1"/>
                      <a:pt x="935" y="1"/>
                      <a:pt x="935" y="73"/>
                    </a:cubicBezTo>
                    <a:cubicBezTo>
                      <a:pt x="935" y="73"/>
                      <a:pt x="935" y="109"/>
                      <a:pt x="971" y="109"/>
                    </a:cubicBezTo>
                    <a:lnTo>
                      <a:pt x="971" y="3407"/>
                    </a:lnTo>
                    <a:lnTo>
                      <a:pt x="1" y="4270"/>
                    </a:lnTo>
                    <a:lnTo>
                      <a:pt x="37" y="4306"/>
                    </a:lnTo>
                    <a:lnTo>
                      <a:pt x="1" y="4306"/>
                    </a:lnTo>
                    <a:lnTo>
                      <a:pt x="1" y="9626"/>
                    </a:lnTo>
                    <a:lnTo>
                      <a:pt x="73" y="9626"/>
                    </a:lnTo>
                    <a:lnTo>
                      <a:pt x="73" y="4306"/>
                    </a:lnTo>
                    <a:lnTo>
                      <a:pt x="1043" y="3407"/>
                    </a:lnTo>
                    <a:lnTo>
                      <a:pt x="1043" y="109"/>
                    </a:lnTo>
                    <a:cubicBezTo>
                      <a:pt x="1088" y="109"/>
                      <a:pt x="1088" y="73"/>
                      <a:pt x="1088" y="73"/>
                    </a:cubicBezTo>
                    <a:cubicBezTo>
                      <a:pt x="1088" y="1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6725637" y="4024507"/>
                <a:ext cx="130432" cy="640866"/>
              </a:xfrm>
              <a:custGeom>
                <a:rect b="b" l="l" r="r" t="t"/>
                <a:pathLst>
                  <a:path extrusionOk="0" h="5169" w="1052">
                    <a:moveTo>
                      <a:pt x="971" y="1"/>
                    </a:moveTo>
                    <a:cubicBezTo>
                      <a:pt x="935" y="1"/>
                      <a:pt x="899" y="37"/>
                      <a:pt x="899" y="73"/>
                    </a:cubicBezTo>
                    <a:lnTo>
                      <a:pt x="0" y="935"/>
                    </a:lnTo>
                    <a:lnTo>
                      <a:pt x="0" y="5168"/>
                    </a:lnTo>
                    <a:lnTo>
                      <a:pt x="36" y="5168"/>
                    </a:lnTo>
                    <a:lnTo>
                      <a:pt x="36" y="935"/>
                    </a:lnTo>
                    <a:lnTo>
                      <a:pt x="935" y="108"/>
                    </a:lnTo>
                    <a:lnTo>
                      <a:pt x="971" y="144"/>
                    </a:lnTo>
                    <a:cubicBezTo>
                      <a:pt x="1016" y="144"/>
                      <a:pt x="1052" y="108"/>
                      <a:pt x="1052" y="73"/>
                    </a:cubicBezTo>
                    <a:cubicBezTo>
                      <a:pt x="1052" y="37"/>
                      <a:pt x="1016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5941183" y="3304664"/>
                <a:ext cx="269667" cy="1360708"/>
              </a:xfrm>
              <a:custGeom>
                <a:rect b="b" l="l" r="r" t="t"/>
                <a:pathLst>
                  <a:path extrusionOk="0" h="10975" w="2175">
                    <a:moveTo>
                      <a:pt x="2094" y="1"/>
                    </a:moveTo>
                    <a:cubicBezTo>
                      <a:pt x="2058" y="1"/>
                      <a:pt x="2022" y="37"/>
                      <a:pt x="2022" y="73"/>
                    </a:cubicBezTo>
                    <a:cubicBezTo>
                      <a:pt x="2022" y="109"/>
                      <a:pt x="2022" y="109"/>
                      <a:pt x="2058" y="154"/>
                    </a:cubicBezTo>
                    <a:lnTo>
                      <a:pt x="2058" y="1457"/>
                    </a:lnTo>
                    <a:lnTo>
                      <a:pt x="1123" y="2320"/>
                    </a:lnTo>
                    <a:lnTo>
                      <a:pt x="1123" y="9923"/>
                    </a:lnTo>
                    <a:lnTo>
                      <a:pt x="0" y="10974"/>
                    </a:lnTo>
                    <a:lnTo>
                      <a:pt x="72" y="10974"/>
                    </a:lnTo>
                    <a:lnTo>
                      <a:pt x="1195" y="9923"/>
                    </a:lnTo>
                    <a:lnTo>
                      <a:pt x="1195" y="2320"/>
                    </a:lnTo>
                    <a:lnTo>
                      <a:pt x="2094" y="1457"/>
                    </a:lnTo>
                    <a:lnTo>
                      <a:pt x="2094" y="154"/>
                    </a:lnTo>
                    <a:cubicBezTo>
                      <a:pt x="2175" y="154"/>
                      <a:pt x="2175" y="109"/>
                      <a:pt x="2175" y="73"/>
                    </a:cubicBezTo>
                    <a:cubicBezTo>
                      <a:pt x="2175" y="37"/>
                      <a:pt x="2130" y="1"/>
                      <a:pt x="20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6414682" y="2640614"/>
                <a:ext cx="357821" cy="2024758"/>
              </a:xfrm>
              <a:custGeom>
                <a:rect b="b" l="l" r="r" t="t"/>
                <a:pathLst>
                  <a:path extrusionOk="0" h="16331" w="2886">
                    <a:moveTo>
                      <a:pt x="2805" y="1"/>
                    </a:moveTo>
                    <a:cubicBezTo>
                      <a:pt x="2769" y="1"/>
                      <a:pt x="2733" y="36"/>
                      <a:pt x="2733" y="72"/>
                    </a:cubicBezTo>
                    <a:cubicBezTo>
                      <a:pt x="2733" y="117"/>
                      <a:pt x="2769" y="153"/>
                      <a:pt x="2769" y="153"/>
                    </a:cubicBezTo>
                    <a:lnTo>
                      <a:pt x="2769" y="2814"/>
                    </a:lnTo>
                    <a:lnTo>
                      <a:pt x="2319" y="3218"/>
                    </a:lnTo>
                    <a:lnTo>
                      <a:pt x="2319" y="4872"/>
                    </a:lnTo>
                    <a:lnTo>
                      <a:pt x="1421" y="5734"/>
                    </a:lnTo>
                    <a:lnTo>
                      <a:pt x="1421" y="8610"/>
                    </a:lnTo>
                    <a:lnTo>
                      <a:pt x="899" y="8125"/>
                    </a:lnTo>
                    <a:lnTo>
                      <a:pt x="899" y="5168"/>
                    </a:lnTo>
                    <a:lnTo>
                      <a:pt x="935" y="5132"/>
                    </a:lnTo>
                    <a:cubicBezTo>
                      <a:pt x="935" y="5096"/>
                      <a:pt x="899" y="5060"/>
                      <a:pt x="863" y="5060"/>
                    </a:cubicBezTo>
                    <a:cubicBezTo>
                      <a:pt x="827" y="5060"/>
                      <a:pt x="782" y="5096"/>
                      <a:pt x="782" y="5132"/>
                    </a:cubicBezTo>
                    <a:cubicBezTo>
                      <a:pt x="782" y="5132"/>
                      <a:pt x="782" y="5168"/>
                      <a:pt x="827" y="5168"/>
                    </a:cubicBezTo>
                    <a:lnTo>
                      <a:pt x="827" y="6031"/>
                    </a:lnTo>
                    <a:lnTo>
                      <a:pt x="37" y="5321"/>
                    </a:lnTo>
                    <a:lnTo>
                      <a:pt x="37" y="4872"/>
                    </a:lnTo>
                    <a:lnTo>
                      <a:pt x="827" y="4117"/>
                    </a:lnTo>
                    <a:lnTo>
                      <a:pt x="863" y="4162"/>
                    </a:lnTo>
                    <a:cubicBezTo>
                      <a:pt x="899" y="4162"/>
                      <a:pt x="935" y="4117"/>
                      <a:pt x="935" y="4081"/>
                    </a:cubicBezTo>
                    <a:cubicBezTo>
                      <a:pt x="935" y="4045"/>
                      <a:pt x="899" y="4009"/>
                      <a:pt x="863" y="4009"/>
                    </a:cubicBezTo>
                    <a:cubicBezTo>
                      <a:pt x="827" y="4009"/>
                      <a:pt x="782" y="4045"/>
                      <a:pt x="782" y="4081"/>
                    </a:cubicBezTo>
                    <a:lnTo>
                      <a:pt x="1" y="4836"/>
                    </a:lnTo>
                    <a:lnTo>
                      <a:pt x="1" y="5357"/>
                    </a:lnTo>
                    <a:lnTo>
                      <a:pt x="827" y="6103"/>
                    </a:lnTo>
                    <a:lnTo>
                      <a:pt x="827" y="8125"/>
                    </a:lnTo>
                    <a:lnTo>
                      <a:pt x="1421" y="8691"/>
                    </a:lnTo>
                    <a:lnTo>
                      <a:pt x="1421" y="16330"/>
                    </a:lnTo>
                    <a:lnTo>
                      <a:pt x="1457" y="16330"/>
                    </a:lnTo>
                    <a:lnTo>
                      <a:pt x="1457" y="5734"/>
                    </a:lnTo>
                    <a:lnTo>
                      <a:pt x="2400" y="4872"/>
                    </a:lnTo>
                    <a:lnTo>
                      <a:pt x="2400" y="3263"/>
                    </a:lnTo>
                    <a:lnTo>
                      <a:pt x="2850" y="2849"/>
                    </a:lnTo>
                    <a:lnTo>
                      <a:pt x="2850" y="153"/>
                    </a:lnTo>
                    <a:cubicBezTo>
                      <a:pt x="2886" y="153"/>
                      <a:pt x="2886" y="117"/>
                      <a:pt x="2886" y="72"/>
                    </a:cubicBezTo>
                    <a:cubicBezTo>
                      <a:pt x="2886" y="36"/>
                      <a:pt x="2850" y="1"/>
                      <a:pt x="280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6650874" y="3857378"/>
                <a:ext cx="117166" cy="807994"/>
              </a:xfrm>
              <a:custGeom>
                <a:rect b="b" l="l" r="r" t="t"/>
                <a:pathLst>
                  <a:path extrusionOk="0" h="6517" w="945">
                    <a:moveTo>
                      <a:pt x="82" y="1"/>
                    </a:moveTo>
                    <a:cubicBezTo>
                      <a:pt x="46" y="1"/>
                      <a:pt x="1" y="36"/>
                      <a:pt x="1" y="72"/>
                    </a:cubicBezTo>
                    <a:cubicBezTo>
                      <a:pt x="1" y="108"/>
                      <a:pt x="46" y="144"/>
                      <a:pt x="82" y="144"/>
                    </a:cubicBezTo>
                    <a:lnTo>
                      <a:pt x="118" y="144"/>
                    </a:lnTo>
                    <a:lnTo>
                      <a:pt x="900" y="863"/>
                    </a:lnTo>
                    <a:lnTo>
                      <a:pt x="900" y="1313"/>
                    </a:lnTo>
                    <a:lnTo>
                      <a:pt x="118" y="2023"/>
                    </a:lnTo>
                    <a:lnTo>
                      <a:pt x="118" y="1160"/>
                    </a:lnTo>
                    <a:cubicBezTo>
                      <a:pt x="154" y="1160"/>
                      <a:pt x="154" y="1160"/>
                      <a:pt x="154" y="1124"/>
                    </a:cubicBezTo>
                    <a:cubicBezTo>
                      <a:pt x="154" y="1088"/>
                      <a:pt x="118" y="1043"/>
                      <a:pt x="82" y="1043"/>
                    </a:cubicBezTo>
                    <a:cubicBezTo>
                      <a:pt x="46" y="1043"/>
                      <a:pt x="1" y="1088"/>
                      <a:pt x="1" y="1124"/>
                    </a:cubicBezTo>
                    <a:cubicBezTo>
                      <a:pt x="1" y="1160"/>
                      <a:pt x="1" y="1160"/>
                      <a:pt x="46" y="1160"/>
                    </a:cubicBezTo>
                    <a:lnTo>
                      <a:pt x="46" y="6516"/>
                    </a:lnTo>
                    <a:lnTo>
                      <a:pt x="118" y="6516"/>
                    </a:lnTo>
                    <a:lnTo>
                      <a:pt x="118" y="2095"/>
                    </a:lnTo>
                    <a:lnTo>
                      <a:pt x="945" y="1349"/>
                    </a:lnTo>
                    <a:lnTo>
                      <a:pt x="945" y="818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1"/>
                      <a:pt x="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5369489" y="2728642"/>
                <a:ext cx="134896" cy="1936731"/>
              </a:xfrm>
              <a:custGeom>
                <a:rect b="b" l="l" r="r" t="t"/>
                <a:pathLst>
                  <a:path extrusionOk="0" h="15621" w="1088">
                    <a:moveTo>
                      <a:pt x="81" y="1"/>
                    </a:moveTo>
                    <a:cubicBezTo>
                      <a:pt x="45" y="1"/>
                      <a:pt x="1" y="36"/>
                      <a:pt x="1" y="81"/>
                    </a:cubicBezTo>
                    <a:cubicBezTo>
                      <a:pt x="1" y="117"/>
                      <a:pt x="45" y="117"/>
                      <a:pt x="81" y="153"/>
                    </a:cubicBezTo>
                    <a:lnTo>
                      <a:pt x="81" y="3523"/>
                    </a:lnTo>
                    <a:lnTo>
                      <a:pt x="980" y="4386"/>
                    </a:lnTo>
                    <a:lnTo>
                      <a:pt x="980" y="12133"/>
                    </a:lnTo>
                    <a:lnTo>
                      <a:pt x="81" y="12996"/>
                    </a:lnTo>
                    <a:lnTo>
                      <a:pt x="81" y="15620"/>
                    </a:lnTo>
                    <a:lnTo>
                      <a:pt x="117" y="15620"/>
                    </a:lnTo>
                    <a:lnTo>
                      <a:pt x="117" y="15171"/>
                    </a:lnTo>
                    <a:lnTo>
                      <a:pt x="1052" y="14308"/>
                    </a:lnTo>
                    <a:lnTo>
                      <a:pt x="1052" y="13032"/>
                    </a:lnTo>
                    <a:cubicBezTo>
                      <a:pt x="1088" y="13032"/>
                      <a:pt x="1088" y="12996"/>
                      <a:pt x="1088" y="12960"/>
                    </a:cubicBezTo>
                    <a:cubicBezTo>
                      <a:pt x="1088" y="12924"/>
                      <a:pt x="1052" y="12888"/>
                      <a:pt x="1016" y="12888"/>
                    </a:cubicBezTo>
                    <a:cubicBezTo>
                      <a:pt x="980" y="12888"/>
                      <a:pt x="944" y="12924"/>
                      <a:pt x="944" y="12960"/>
                    </a:cubicBezTo>
                    <a:cubicBezTo>
                      <a:pt x="944" y="12996"/>
                      <a:pt x="980" y="13032"/>
                      <a:pt x="980" y="13032"/>
                    </a:cubicBezTo>
                    <a:lnTo>
                      <a:pt x="980" y="14308"/>
                    </a:lnTo>
                    <a:lnTo>
                      <a:pt x="117" y="15090"/>
                    </a:lnTo>
                    <a:lnTo>
                      <a:pt x="117" y="12996"/>
                    </a:lnTo>
                    <a:lnTo>
                      <a:pt x="1052" y="12133"/>
                    </a:lnTo>
                    <a:lnTo>
                      <a:pt x="1052" y="4350"/>
                    </a:lnTo>
                    <a:lnTo>
                      <a:pt x="117" y="3523"/>
                    </a:lnTo>
                    <a:lnTo>
                      <a:pt x="117" y="153"/>
                    </a:lnTo>
                    <a:cubicBezTo>
                      <a:pt x="153" y="117"/>
                      <a:pt x="189" y="117"/>
                      <a:pt x="189" y="81"/>
                    </a:cubicBezTo>
                    <a:cubicBezTo>
                      <a:pt x="189" y="36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6256477" y="3304664"/>
                <a:ext cx="283182" cy="1360708"/>
              </a:xfrm>
              <a:custGeom>
                <a:rect b="b" l="l" r="r" t="t"/>
                <a:pathLst>
                  <a:path extrusionOk="0" h="10975" w="2284">
                    <a:moveTo>
                      <a:pt x="710" y="1"/>
                    </a:moveTo>
                    <a:cubicBezTo>
                      <a:pt x="638" y="1"/>
                      <a:pt x="638" y="1"/>
                      <a:pt x="638" y="37"/>
                    </a:cubicBezTo>
                    <a:cubicBezTo>
                      <a:pt x="638" y="109"/>
                      <a:pt x="638" y="109"/>
                      <a:pt x="710" y="109"/>
                    </a:cubicBezTo>
                    <a:lnTo>
                      <a:pt x="755" y="109"/>
                    </a:lnTo>
                    <a:lnTo>
                      <a:pt x="1609" y="936"/>
                    </a:lnTo>
                    <a:lnTo>
                      <a:pt x="1609" y="8422"/>
                    </a:lnTo>
                    <a:lnTo>
                      <a:pt x="117" y="9815"/>
                    </a:lnTo>
                    <a:lnTo>
                      <a:pt x="117" y="9321"/>
                    </a:lnTo>
                    <a:lnTo>
                      <a:pt x="1277" y="8242"/>
                    </a:lnTo>
                    <a:lnTo>
                      <a:pt x="1277" y="1277"/>
                    </a:lnTo>
                    <a:cubicBezTo>
                      <a:pt x="1313" y="1277"/>
                      <a:pt x="1348" y="1232"/>
                      <a:pt x="1348" y="1232"/>
                    </a:cubicBezTo>
                    <a:cubicBezTo>
                      <a:pt x="1348" y="1196"/>
                      <a:pt x="1313" y="1160"/>
                      <a:pt x="1277" y="1160"/>
                    </a:cubicBezTo>
                    <a:cubicBezTo>
                      <a:pt x="1205" y="1160"/>
                      <a:pt x="1160" y="1196"/>
                      <a:pt x="1160" y="1232"/>
                    </a:cubicBezTo>
                    <a:cubicBezTo>
                      <a:pt x="1160" y="1232"/>
                      <a:pt x="1205" y="1277"/>
                      <a:pt x="1241" y="1277"/>
                    </a:cubicBezTo>
                    <a:lnTo>
                      <a:pt x="1241" y="8242"/>
                    </a:lnTo>
                    <a:lnTo>
                      <a:pt x="117" y="9249"/>
                    </a:lnTo>
                    <a:lnTo>
                      <a:pt x="117" y="7523"/>
                    </a:lnTo>
                    <a:cubicBezTo>
                      <a:pt x="153" y="7487"/>
                      <a:pt x="153" y="7487"/>
                      <a:pt x="153" y="7451"/>
                    </a:cubicBezTo>
                    <a:cubicBezTo>
                      <a:pt x="153" y="7415"/>
                      <a:pt x="153" y="7379"/>
                      <a:pt x="81" y="7379"/>
                    </a:cubicBezTo>
                    <a:cubicBezTo>
                      <a:pt x="36" y="7379"/>
                      <a:pt x="0" y="7415"/>
                      <a:pt x="0" y="7451"/>
                    </a:cubicBezTo>
                    <a:cubicBezTo>
                      <a:pt x="0" y="7487"/>
                      <a:pt x="36" y="7487"/>
                      <a:pt x="81" y="7523"/>
                    </a:cubicBezTo>
                    <a:lnTo>
                      <a:pt x="81" y="10974"/>
                    </a:lnTo>
                    <a:lnTo>
                      <a:pt x="117" y="10974"/>
                    </a:lnTo>
                    <a:lnTo>
                      <a:pt x="117" y="9887"/>
                    </a:lnTo>
                    <a:lnTo>
                      <a:pt x="2247" y="7937"/>
                    </a:lnTo>
                    <a:lnTo>
                      <a:pt x="2247" y="5133"/>
                    </a:lnTo>
                    <a:cubicBezTo>
                      <a:pt x="2247" y="5133"/>
                      <a:pt x="2283" y="5097"/>
                      <a:pt x="2283" y="5052"/>
                    </a:cubicBezTo>
                    <a:cubicBezTo>
                      <a:pt x="2283" y="5016"/>
                      <a:pt x="2247" y="5016"/>
                      <a:pt x="2211" y="5016"/>
                    </a:cubicBezTo>
                    <a:cubicBezTo>
                      <a:pt x="2175" y="5016"/>
                      <a:pt x="2139" y="5016"/>
                      <a:pt x="2139" y="5052"/>
                    </a:cubicBezTo>
                    <a:cubicBezTo>
                      <a:pt x="2139" y="5097"/>
                      <a:pt x="2139" y="5133"/>
                      <a:pt x="2175" y="5133"/>
                    </a:cubicBezTo>
                    <a:lnTo>
                      <a:pt x="2175" y="7901"/>
                    </a:lnTo>
                    <a:lnTo>
                      <a:pt x="1690" y="8350"/>
                    </a:lnTo>
                    <a:lnTo>
                      <a:pt x="1690" y="936"/>
                    </a:lnTo>
                    <a:lnTo>
                      <a:pt x="791" y="73"/>
                    </a:lnTo>
                    <a:lnTo>
                      <a:pt x="791" y="37"/>
                    </a:lnTo>
                    <a:cubicBezTo>
                      <a:pt x="791" y="1"/>
                      <a:pt x="755" y="1"/>
                      <a:pt x="71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6200808" y="3930900"/>
                <a:ext cx="18970" cy="734472"/>
              </a:xfrm>
              <a:custGeom>
                <a:rect b="b" l="l" r="r" t="t"/>
                <a:pathLst>
                  <a:path extrusionOk="0" h="5924" w="153">
                    <a:moveTo>
                      <a:pt x="81" y="1"/>
                    </a:moveTo>
                    <a:cubicBezTo>
                      <a:pt x="36" y="1"/>
                      <a:pt x="0" y="46"/>
                      <a:pt x="0" y="82"/>
                    </a:cubicBezTo>
                    <a:cubicBezTo>
                      <a:pt x="0" y="118"/>
                      <a:pt x="0" y="153"/>
                      <a:pt x="36" y="153"/>
                    </a:cubicBezTo>
                    <a:lnTo>
                      <a:pt x="36" y="5923"/>
                    </a:lnTo>
                    <a:lnTo>
                      <a:pt x="117" y="5923"/>
                    </a:lnTo>
                    <a:lnTo>
                      <a:pt x="117" y="153"/>
                    </a:lnTo>
                    <a:cubicBezTo>
                      <a:pt x="117" y="153"/>
                      <a:pt x="153" y="118"/>
                      <a:pt x="153" y="82"/>
                    </a:cubicBezTo>
                    <a:cubicBezTo>
                      <a:pt x="153" y="46"/>
                      <a:pt x="117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4942732" y="3109764"/>
                <a:ext cx="134896" cy="1555608"/>
              </a:xfrm>
              <a:custGeom>
                <a:rect b="b" l="l" r="r" t="t"/>
                <a:pathLst>
                  <a:path extrusionOk="0" h="12547" w="1088">
                    <a:moveTo>
                      <a:pt x="1016" y="0"/>
                    </a:moveTo>
                    <a:cubicBezTo>
                      <a:pt x="971" y="0"/>
                      <a:pt x="935" y="36"/>
                      <a:pt x="935" y="72"/>
                    </a:cubicBezTo>
                    <a:cubicBezTo>
                      <a:pt x="935" y="108"/>
                      <a:pt x="935" y="153"/>
                      <a:pt x="971" y="153"/>
                    </a:cubicBezTo>
                    <a:lnTo>
                      <a:pt x="971" y="6669"/>
                    </a:lnTo>
                    <a:lnTo>
                      <a:pt x="0" y="7567"/>
                    </a:lnTo>
                    <a:lnTo>
                      <a:pt x="0" y="12546"/>
                    </a:lnTo>
                    <a:lnTo>
                      <a:pt x="72" y="12546"/>
                    </a:lnTo>
                    <a:lnTo>
                      <a:pt x="72" y="7603"/>
                    </a:lnTo>
                    <a:lnTo>
                      <a:pt x="1052" y="6705"/>
                    </a:lnTo>
                    <a:lnTo>
                      <a:pt x="1052" y="153"/>
                    </a:lnTo>
                    <a:cubicBezTo>
                      <a:pt x="1088" y="153"/>
                      <a:pt x="1088" y="108"/>
                      <a:pt x="1088" y="72"/>
                    </a:cubicBezTo>
                    <a:cubicBezTo>
                      <a:pt x="1088" y="36"/>
                      <a:pt x="1052" y="0"/>
                      <a:pt x="10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772379" y="3309128"/>
                <a:ext cx="129440" cy="1356245"/>
              </a:xfrm>
              <a:custGeom>
                <a:rect b="b" l="l" r="r" t="t"/>
                <a:pathLst>
                  <a:path extrusionOk="0" h="10939" w="1044">
                    <a:moveTo>
                      <a:pt x="72" y="1"/>
                    </a:moveTo>
                    <a:cubicBezTo>
                      <a:pt x="36" y="1"/>
                      <a:pt x="1" y="37"/>
                      <a:pt x="1" y="73"/>
                    </a:cubicBezTo>
                    <a:cubicBezTo>
                      <a:pt x="1" y="118"/>
                      <a:pt x="36" y="118"/>
                      <a:pt x="36" y="154"/>
                    </a:cubicBezTo>
                    <a:lnTo>
                      <a:pt x="36" y="3524"/>
                    </a:lnTo>
                    <a:lnTo>
                      <a:pt x="971" y="4387"/>
                    </a:lnTo>
                    <a:lnTo>
                      <a:pt x="971" y="7451"/>
                    </a:lnTo>
                    <a:lnTo>
                      <a:pt x="36" y="8314"/>
                    </a:lnTo>
                    <a:lnTo>
                      <a:pt x="36" y="10938"/>
                    </a:lnTo>
                    <a:lnTo>
                      <a:pt x="108" y="10938"/>
                    </a:lnTo>
                    <a:lnTo>
                      <a:pt x="108" y="8314"/>
                    </a:lnTo>
                    <a:lnTo>
                      <a:pt x="1043" y="7451"/>
                    </a:lnTo>
                    <a:lnTo>
                      <a:pt x="1043" y="4342"/>
                    </a:lnTo>
                    <a:lnTo>
                      <a:pt x="108" y="3488"/>
                    </a:lnTo>
                    <a:lnTo>
                      <a:pt x="108" y="154"/>
                    </a:lnTo>
                    <a:cubicBezTo>
                      <a:pt x="144" y="118"/>
                      <a:pt x="144" y="118"/>
                      <a:pt x="144" y="73"/>
                    </a:cubicBezTo>
                    <a:cubicBezTo>
                      <a:pt x="144" y="37"/>
                      <a:pt x="108" y="1"/>
                      <a:pt x="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5" name="Google Shape;155;p3"/>
          <p:cNvSpPr/>
          <p:nvPr>
            <p:ph idx="3" type="pic"/>
          </p:nvPr>
        </p:nvSpPr>
        <p:spPr>
          <a:xfrm>
            <a:off x="5198650" y="1031600"/>
            <a:ext cx="3224700" cy="308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09" name="Google Shape;120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0" name="Google Shape;12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4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9" name="Google Shape;159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160" name="Google Shape;160;p4"/>
          <p:cNvGrpSpPr/>
          <p:nvPr/>
        </p:nvGrpSpPr>
        <p:grpSpPr>
          <a:xfrm flipH="1">
            <a:off x="-962799" y="300"/>
            <a:ext cx="1682787" cy="5143233"/>
            <a:chOff x="7395926" y="300"/>
            <a:chExt cx="1682787" cy="5143233"/>
          </a:xfrm>
        </p:grpSpPr>
        <p:sp>
          <p:nvSpPr>
            <p:cNvPr id="161" name="Google Shape;161;p4"/>
            <p:cNvSpPr/>
            <p:nvPr/>
          </p:nvSpPr>
          <p:spPr>
            <a:xfrm rot="-5400000">
              <a:off x="8515117" y="2538846"/>
              <a:ext cx="112113" cy="1015072"/>
            </a:xfrm>
            <a:custGeom>
              <a:rect b="b" l="l" r="r" t="t"/>
              <a:pathLst>
                <a:path extrusionOk="0" h="9851" w="1088">
                  <a:moveTo>
                    <a:pt x="1007" y="0"/>
                  </a:moveTo>
                  <a:cubicBezTo>
                    <a:pt x="935" y="0"/>
                    <a:pt x="899" y="36"/>
                    <a:pt x="899" y="72"/>
                  </a:cubicBezTo>
                  <a:lnTo>
                    <a:pt x="935" y="108"/>
                  </a:lnTo>
                  <a:lnTo>
                    <a:pt x="0" y="935"/>
                  </a:lnTo>
                  <a:lnTo>
                    <a:pt x="0" y="9850"/>
                  </a:lnTo>
                  <a:lnTo>
                    <a:pt x="72" y="9850"/>
                  </a:lnTo>
                  <a:lnTo>
                    <a:pt x="72" y="935"/>
                  </a:lnTo>
                  <a:lnTo>
                    <a:pt x="971" y="153"/>
                  </a:lnTo>
                  <a:lnTo>
                    <a:pt x="1007" y="153"/>
                  </a:lnTo>
                  <a:cubicBezTo>
                    <a:pt x="1043" y="153"/>
                    <a:pt x="1088" y="108"/>
                    <a:pt x="1088" y="72"/>
                  </a:cubicBezTo>
                  <a:cubicBezTo>
                    <a:pt x="1088" y="36"/>
                    <a:pt x="1043" y="0"/>
                    <a:pt x="10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-5400000">
              <a:off x="8453498" y="2539363"/>
              <a:ext cx="96450" cy="1153973"/>
            </a:xfrm>
            <a:custGeom>
              <a:rect b="b" l="l" r="r" t="t"/>
              <a:pathLst>
                <a:path extrusionOk="0" h="11199" w="936">
                  <a:moveTo>
                    <a:pt x="73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08"/>
                    <a:pt x="37" y="153"/>
                    <a:pt x="73" y="153"/>
                  </a:cubicBezTo>
                  <a:lnTo>
                    <a:pt x="118" y="153"/>
                  </a:lnTo>
                  <a:lnTo>
                    <a:pt x="900" y="863"/>
                  </a:lnTo>
                  <a:lnTo>
                    <a:pt x="900" y="1312"/>
                  </a:lnTo>
                  <a:lnTo>
                    <a:pt x="73" y="2094"/>
                  </a:lnTo>
                  <a:lnTo>
                    <a:pt x="73" y="11198"/>
                  </a:lnTo>
                  <a:lnTo>
                    <a:pt x="118" y="11198"/>
                  </a:lnTo>
                  <a:lnTo>
                    <a:pt x="118" y="2130"/>
                  </a:lnTo>
                  <a:lnTo>
                    <a:pt x="936" y="1348"/>
                  </a:lnTo>
                  <a:lnTo>
                    <a:pt x="936" y="827"/>
                  </a:lnTo>
                  <a:lnTo>
                    <a:pt x="154" y="108"/>
                  </a:lnTo>
                  <a:lnTo>
                    <a:pt x="154" y="72"/>
                  </a:lnTo>
                  <a:cubicBezTo>
                    <a:pt x="154" y="36"/>
                    <a:pt x="118" y="0"/>
                    <a:pt x="7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-5400000">
              <a:off x="8426141" y="2716650"/>
              <a:ext cx="112216" cy="1192923"/>
            </a:xfrm>
            <a:custGeom>
              <a:rect b="b" l="l" r="r" t="t"/>
              <a:pathLst>
                <a:path extrusionOk="0" h="11577" w="1089">
                  <a:moveTo>
                    <a:pt x="1016" y="1"/>
                  </a:moveTo>
                  <a:cubicBezTo>
                    <a:pt x="980" y="1"/>
                    <a:pt x="935" y="37"/>
                    <a:pt x="935" y="82"/>
                  </a:cubicBezTo>
                  <a:cubicBezTo>
                    <a:pt x="935" y="118"/>
                    <a:pt x="935" y="154"/>
                    <a:pt x="980" y="154"/>
                  </a:cubicBezTo>
                  <a:lnTo>
                    <a:pt x="980" y="5878"/>
                  </a:lnTo>
                  <a:lnTo>
                    <a:pt x="1" y="6777"/>
                  </a:lnTo>
                  <a:lnTo>
                    <a:pt x="1" y="11576"/>
                  </a:lnTo>
                  <a:lnTo>
                    <a:pt x="82" y="11576"/>
                  </a:lnTo>
                  <a:lnTo>
                    <a:pt x="82" y="6822"/>
                  </a:lnTo>
                  <a:lnTo>
                    <a:pt x="1052" y="5923"/>
                  </a:lnTo>
                  <a:lnTo>
                    <a:pt x="1052" y="154"/>
                  </a:lnTo>
                  <a:cubicBezTo>
                    <a:pt x="1088" y="154"/>
                    <a:pt x="1088" y="118"/>
                    <a:pt x="1088" y="82"/>
                  </a:cubicBezTo>
                  <a:cubicBezTo>
                    <a:pt x="1088" y="37"/>
                    <a:pt x="1052" y="1"/>
                    <a:pt x="101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-5400000">
              <a:off x="8918369" y="3116248"/>
              <a:ext cx="92740" cy="227930"/>
            </a:xfrm>
            <a:custGeom>
              <a:rect b="b" l="l" r="r" t="t"/>
              <a:pathLst>
                <a:path extrusionOk="0" h="2212" w="900">
                  <a:moveTo>
                    <a:pt x="81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08"/>
                    <a:pt x="36" y="153"/>
                    <a:pt x="81" y="153"/>
                  </a:cubicBezTo>
                  <a:lnTo>
                    <a:pt x="81" y="1537"/>
                  </a:lnTo>
                  <a:lnTo>
                    <a:pt x="791" y="2211"/>
                  </a:lnTo>
                  <a:lnTo>
                    <a:pt x="899" y="2211"/>
                  </a:lnTo>
                  <a:lnTo>
                    <a:pt x="153" y="1501"/>
                  </a:lnTo>
                  <a:lnTo>
                    <a:pt x="153" y="108"/>
                  </a:lnTo>
                  <a:lnTo>
                    <a:pt x="153" y="72"/>
                  </a:lnTo>
                  <a:cubicBezTo>
                    <a:pt x="153" y="36"/>
                    <a:pt x="15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-5400000">
              <a:off x="8885500" y="2639774"/>
              <a:ext cx="15869" cy="370541"/>
            </a:xfrm>
            <a:custGeom>
              <a:rect b="b" l="l" r="r" t="t"/>
              <a:pathLst>
                <a:path extrusionOk="0" h="3596" w="154">
                  <a:moveTo>
                    <a:pt x="81" y="0"/>
                  </a:moveTo>
                  <a:cubicBezTo>
                    <a:pt x="45" y="0"/>
                    <a:pt x="0" y="36"/>
                    <a:pt x="0" y="72"/>
                  </a:cubicBezTo>
                  <a:cubicBezTo>
                    <a:pt x="0" y="108"/>
                    <a:pt x="0" y="108"/>
                    <a:pt x="45" y="144"/>
                  </a:cubicBezTo>
                  <a:lnTo>
                    <a:pt x="45" y="3595"/>
                  </a:lnTo>
                  <a:lnTo>
                    <a:pt x="117" y="3595"/>
                  </a:lnTo>
                  <a:lnTo>
                    <a:pt x="117" y="144"/>
                  </a:lnTo>
                  <a:cubicBezTo>
                    <a:pt x="117" y="108"/>
                    <a:pt x="153" y="108"/>
                    <a:pt x="153" y="72"/>
                  </a:cubicBezTo>
                  <a:cubicBezTo>
                    <a:pt x="153" y="36"/>
                    <a:pt x="117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-5400000">
              <a:off x="8194656" y="1662770"/>
              <a:ext cx="227936" cy="1540176"/>
            </a:xfrm>
            <a:custGeom>
              <a:rect b="b" l="l" r="r" t="t"/>
              <a:pathLst>
                <a:path extrusionOk="0" h="14947" w="2212">
                  <a:moveTo>
                    <a:pt x="2130" y="1"/>
                  </a:moveTo>
                  <a:cubicBezTo>
                    <a:pt x="2058" y="1"/>
                    <a:pt x="2023" y="37"/>
                    <a:pt x="2023" y="81"/>
                  </a:cubicBezTo>
                  <a:cubicBezTo>
                    <a:pt x="2023" y="117"/>
                    <a:pt x="2058" y="153"/>
                    <a:pt x="2094" y="153"/>
                  </a:cubicBezTo>
                  <a:lnTo>
                    <a:pt x="2094" y="5618"/>
                  </a:lnTo>
                  <a:lnTo>
                    <a:pt x="1160" y="6480"/>
                  </a:lnTo>
                  <a:lnTo>
                    <a:pt x="1160" y="13859"/>
                  </a:lnTo>
                  <a:lnTo>
                    <a:pt x="0" y="14946"/>
                  </a:lnTo>
                  <a:lnTo>
                    <a:pt x="72" y="14946"/>
                  </a:lnTo>
                  <a:lnTo>
                    <a:pt x="1232" y="13895"/>
                  </a:lnTo>
                  <a:lnTo>
                    <a:pt x="1232" y="6480"/>
                  </a:lnTo>
                  <a:lnTo>
                    <a:pt x="2130" y="5653"/>
                  </a:lnTo>
                  <a:lnTo>
                    <a:pt x="2130" y="153"/>
                  </a:lnTo>
                  <a:cubicBezTo>
                    <a:pt x="2166" y="153"/>
                    <a:pt x="2211" y="117"/>
                    <a:pt x="2211" y="81"/>
                  </a:cubicBezTo>
                  <a:cubicBezTo>
                    <a:pt x="2211" y="37"/>
                    <a:pt x="2166" y="1"/>
                    <a:pt x="2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-5400000">
              <a:off x="8170183" y="1919812"/>
              <a:ext cx="315833" cy="1501226"/>
            </a:xfrm>
            <a:custGeom>
              <a:rect b="b" l="l" r="r" t="t"/>
              <a:pathLst>
                <a:path extrusionOk="0" h="14569" w="3065">
                  <a:moveTo>
                    <a:pt x="971" y="0"/>
                  </a:moveTo>
                  <a:cubicBezTo>
                    <a:pt x="935" y="0"/>
                    <a:pt x="899" y="36"/>
                    <a:pt x="899" y="72"/>
                  </a:cubicBezTo>
                  <a:cubicBezTo>
                    <a:pt x="899" y="108"/>
                    <a:pt x="899" y="108"/>
                    <a:pt x="935" y="153"/>
                  </a:cubicBezTo>
                  <a:lnTo>
                    <a:pt x="935" y="3478"/>
                  </a:lnTo>
                  <a:lnTo>
                    <a:pt x="0" y="4341"/>
                  </a:lnTo>
                  <a:lnTo>
                    <a:pt x="0" y="7450"/>
                  </a:lnTo>
                  <a:lnTo>
                    <a:pt x="935" y="8313"/>
                  </a:lnTo>
                  <a:lnTo>
                    <a:pt x="935" y="14568"/>
                  </a:lnTo>
                  <a:lnTo>
                    <a:pt x="971" y="14568"/>
                  </a:lnTo>
                  <a:lnTo>
                    <a:pt x="971" y="13103"/>
                  </a:lnTo>
                  <a:lnTo>
                    <a:pt x="2130" y="12061"/>
                  </a:lnTo>
                  <a:lnTo>
                    <a:pt x="2130" y="8610"/>
                  </a:lnTo>
                  <a:lnTo>
                    <a:pt x="3065" y="7747"/>
                  </a:lnTo>
                  <a:lnTo>
                    <a:pt x="3065" y="4646"/>
                  </a:lnTo>
                  <a:lnTo>
                    <a:pt x="2130" y="3784"/>
                  </a:lnTo>
                  <a:lnTo>
                    <a:pt x="2130" y="413"/>
                  </a:lnTo>
                  <a:cubicBezTo>
                    <a:pt x="2166" y="413"/>
                    <a:pt x="2202" y="377"/>
                    <a:pt x="2202" y="377"/>
                  </a:cubicBezTo>
                  <a:cubicBezTo>
                    <a:pt x="2202" y="333"/>
                    <a:pt x="2166" y="297"/>
                    <a:pt x="2130" y="297"/>
                  </a:cubicBezTo>
                  <a:cubicBezTo>
                    <a:pt x="2058" y="297"/>
                    <a:pt x="2022" y="333"/>
                    <a:pt x="2022" y="377"/>
                  </a:cubicBezTo>
                  <a:cubicBezTo>
                    <a:pt x="2022" y="377"/>
                    <a:pt x="2058" y="413"/>
                    <a:pt x="2094" y="413"/>
                  </a:cubicBezTo>
                  <a:lnTo>
                    <a:pt x="2094" y="3820"/>
                  </a:lnTo>
                  <a:lnTo>
                    <a:pt x="3029" y="4646"/>
                  </a:lnTo>
                  <a:lnTo>
                    <a:pt x="3029" y="7747"/>
                  </a:lnTo>
                  <a:lnTo>
                    <a:pt x="2094" y="8574"/>
                  </a:lnTo>
                  <a:lnTo>
                    <a:pt x="2094" y="12016"/>
                  </a:lnTo>
                  <a:lnTo>
                    <a:pt x="971" y="13031"/>
                  </a:lnTo>
                  <a:lnTo>
                    <a:pt x="971" y="11836"/>
                  </a:lnTo>
                  <a:lnTo>
                    <a:pt x="1528" y="11342"/>
                  </a:lnTo>
                  <a:lnTo>
                    <a:pt x="1528" y="2849"/>
                  </a:lnTo>
                  <a:cubicBezTo>
                    <a:pt x="1573" y="2849"/>
                    <a:pt x="1573" y="2804"/>
                    <a:pt x="1573" y="2768"/>
                  </a:cubicBezTo>
                  <a:cubicBezTo>
                    <a:pt x="1573" y="2732"/>
                    <a:pt x="1573" y="2696"/>
                    <a:pt x="1492" y="2696"/>
                  </a:cubicBezTo>
                  <a:cubicBezTo>
                    <a:pt x="1456" y="2696"/>
                    <a:pt x="1420" y="2732"/>
                    <a:pt x="1420" y="2768"/>
                  </a:cubicBezTo>
                  <a:cubicBezTo>
                    <a:pt x="1420" y="2804"/>
                    <a:pt x="1456" y="2849"/>
                    <a:pt x="1492" y="2849"/>
                  </a:cubicBezTo>
                  <a:lnTo>
                    <a:pt x="1492" y="11306"/>
                  </a:lnTo>
                  <a:lnTo>
                    <a:pt x="971" y="11755"/>
                  </a:lnTo>
                  <a:lnTo>
                    <a:pt x="971" y="6327"/>
                  </a:lnTo>
                  <a:cubicBezTo>
                    <a:pt x="1007" y="6327"/>
                    <a:pt x="1043" y="6291"/>
                    <a:pt x="1043" y="6255"/>
                  </a:cubicBezTo>
                  <a:cubicBezTo>
                    <a:pt x="1043" y="6219"/>
                    <a:pt x="1007" y="6174"/>
                    <a:pt x="971" y="6174"/>
                  </a:cubicBezTo>
                  <a:cubicBezTo>
                    <a:pt x="935" y="6174"/>
                    <a:pt x="899" y="6219"/>
                    <a:pt x="899" y="6255"/>
                  </a:cubicBezTo>
                  <a:cubicBezTo>
                    <a:pt x="899" y="6291"/>
                    <a:pt x="899" y="6327"/>
                    <a:pt x="935" y="6327"/>
                  </a:cubicBezTo>
                  <a:lnTo>
                    <a:pt x="935" y="8241"/>
                  </a:lnTo>
                  <a:lnTo>
                    <a:pt x="72" y="7450"/>
                  </a:lnTo>
                  <a:lnTo>
                    <a:pt x="72" y="4377"/>
                  </a:lnTo>
                  <a:lnTo>
                    <a:pt x="971" y="3523"/>
                  </a:lnTo>
                  <a:lnTo>
                    <a:pt x="971" y="153"/>
                  </a:lnTo>
                  <a:cubicBezTo>
                    <a:pt x="1007" y="108"/>
                    <a:pt x="1043" y="108"/>
                    <a:pt x="1043" y="72"/>
                  </a:cubicBezTo>
                  <a:cubicBezTo>
                    <a:pt x="1043" y="36"/>
                    <a:pt x="1007" y="0"/>
                    <a:pt x="97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-5400000">
              <a:off x="8703990" y="2597166"/>
              <a:ext cx="154774" cy="594658"/>
            </a:xfrm>
            <a:custGeom>
              <a:rect b="b" l="l" r="r" t="t"/>
              <a:pathLst>
                <a:path extrusionOk="0" h="5771" w="1502">
                  <a:moveTo>
                    <a:pt x="1429" y="0"/>
                  </a:moveTo>
                  <a:cubicBezTo>
                    <a:pt x="1393" y="0"/>
                    <a:pt x="1348" y="36"/>
                    <a:pt x="1348" y="72"/>
                  </a:cubicBezTo>
                  <a:cubicBezTo>
                    <a:pt x="1348" y="117"/>
                    <a:pt x="1348" y="117"/>
                    <a:pt x="1393" y="117"/>
                  </a:cubicBezTo>
                  <a:lnTo>
                    <a:pt x="1393" y="710"/>
                  </a:lnTo>
                  <a:lnTo>
                    <a:pt x="944" y="1124"/>
                  </a:lnTo>
                  <a:lnTo>
                    <a:pt x="944" y="4872"/>
                  </a:lnTo>
                  <a:lnTo>
                    <a:pt x="0" y="5689"/>
                  </a:lnTo>
                  <a:lnTo>
                    <a:pt x="0" y="5770"/>
                  </a:lnTo>
                  <a:lnTo>
                    <a:pt x="81" y="5770"/>
                  </a:lnTo>
                  <a:lnTo>
                    <a:pt x="81" y="5734"/>
                  </a:lnTo>
                  <a:lnTo>
                    <a:pt x="1016" y="4872"/>
                  </a:lnTo>
                  <a:lnTo>
                    <a:pt x="1016" y="1124"/>
                  </a:lnTo>
                  <a:lnTo>
                    <a:pt x="1465" y="710"/>
                  </a:lnTo>
                  <a:lnTo>
                    <a:pt x="1465" y="117"/>
                  </a:lnTo>
                  <a:cubicBezTo>
                    <a:pt x="1465" y="117"/>
                    <a:pt x="1501" y="117"/>
                    <a:pt x="1501" y="72"/>
                  </a:cubicBezTo>
                  <a:cubicBezTo>
                    <a:pt x="1501" y="36"/>
                    <a:pt x="1465" y="0"/>
                    <a:pt x="14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-5400000">
              <a:off x="8436342" y="2371247"/>
              <a:ext cx="107579" cy="1177158"/>
            </a:xfrm>
            <a:custGeom>
              <a:rect b="b" l="l" r="r" t="t"/>
              <a:pathLst>
                <a:path extrusionOk="0" h="11424" w="1044">
                  <a:moveTo>
                    <a:pt x="971" y="1"/>
                  </a:moveTo>
                  <a:cubicBezTo>
                    <a:pt x="900" y="1"/>
                    <a:pt x="855" y="36"/>
                    <a:pt x="855" y="72"/>
                  </a:cubicBezTo>
                  <a:cubicBezTo>
                    <a:pt x="855" y="108"/>
                    <a:pt x="900" y="153"/>
                    <a:pt x="936" y="153"/>
                  </a:cubicBezTo>
                  <a:lnTo>
                    <a:pt x="936" y="10300"/>
                  </a:lnTo>
                  <a:lnTo>
                    <a:pt x="1" y="11163"/>
                  </a:lnTo>
                  <a:lnTo>
                    <a:pt x="1" y="11423"/>
                  </a:lnTo>
                  <a:lnTo>
                    <a:pt x="73" y="11423"/>
                  </a:lnTo>
                  <a:lnTo>
                    <a:pt x="73" y="11163"/>
                  </a:lnTo>
                  <a:lnTo>
                    <a:pt x="971" y="10336"/>
                  </a:lnTo>
                  <a:lnTo>
                    <a:pt x="971" y="153"/>
                  </a:lnTo>
                  <a:cubicBezTo>
                    <a:pt x="1007" y="153"/>
                    <a:pt x="1043" y="108"/>
                    <a:pt x="1043" y="72"/>
                  </a:cubicBezTo>
                  <a:cubicBezTo>
                    <a:pt x="1043" y="36"/>
                    <a:pt x="1007" y="1"/>
                    <a:pt x="97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-5400000">
              <a:off x="8866076" y="3110221"/>
              <a:ext cx="65846" cy="359412"/>
            </a:xfrm>
            <a:custGeom>
              <a:rect b="b" l="l" r="r" t="t"/>
              <a:pathLst>
                <a:path extrusionOk="0" h="3488" w="639">
                  <a:moveTo>
                    <a:pt x="81" y="0"/>
                  </a:moveTo>
                  <a:cubicBezTo>
                    <a:pt x="36" y="0"/>
                    <a:pt x="0" y="0"/>
                    <a:pt x="0" y="81"/>
                  </a:cubicBezTo>
                  <a:cubicBezTo>
                    <a:pt x="0" y="81"/>
                    <a:pt x="36" y="117"/>
                    <a:pt x="81" y="117"/>
                  </a:cubicBezTo>
                  <a:lnTo>
                    <a:pt x="81" y="3002"/>
                  </a:lnTo>
                  <a:lnTo>
                    <a:pt x="566" y="3487"/>
                  </a:lnTo>
                  <a:lnTo>
                    <a:pt x="638" y="3487"/>
                  </a:lnTo>
                  <a:lnTo>
                    <a:pt x="117" y="3002"/>
                  </a:lnTo>
                  <a:lnTo>
                    <a:pt x="117" y="117"/>
                  </a:lnTo>
                  <a:cubicBezTo>
                    <a:pt x="153" y="117"/>
                    <a:pt x="189" y="81"/>
                    <a:pt x="189" y="81"/>
                  </a:cubicBezTo>
                  <a:cubicBezTo>
                    <a:pt x="189" y="0"/>
                    <a:pt x="15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-5400000">
              <a:off x="8956805" y="2664813"/>
              <a:ext cx="15869" cy="227930"/>
            </a:xfrm>
            <a:custGeom>
              <a:rect b="b" l="l" r="r" t="t"/>
              <a:pathLst>
                <a:path extrusionOk="0" h="2212" w="154">
                  <a:moveTo>
                    <a:pt x="82" y="0"/>
                  </a:moveTo>
                  <a:cubicBezTo>
                    <a:pt x="46" y="0"/>
                    <a:pt x="1" y="36"/>
                    <a:pt x="1" y="72"/>
                  </a:cubicBezTo>
                  <a:cubicBezTo>
                    <a:pt x="1" y="72"/>
                    <a:pt x="46" y="108"/>
                    <a:pt x="82" y="108"/>
                  </a:cubicBezTo>
                  <a:lnTo>
                    <a:pt x="82" y="2211"/>
                  </a:lnTo>
                  <a:lnTo>
                    <a:pt x="118" y="2211"/>
                  </a:lnTo>
                  <a:lnTo>
                    <a:pt x="118" y="108"/>
                  </a:lnTo>
                  <a:cubicBezTo>
                    <a:pt x="153" y="108"/>
                    <a:pt x="153" y="72"/>
                    <a:pt x="153" y="72"/>
                  </a:cubicBezTo>
                  <a:cubicBezTo>
                    <a:pt x="153" y="36"/>
                    <a:pt x="118" y="0"/>
                    <a:pt x="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8607699" y="2998163"/>
              <a:ext cx="112113" cy="829904"/>
            </a:xfrm>
            <a:custGeom>
              <a:rect b="b" l="l" r="r" t="t"/>
              <a:pathLst>
                <a:path extrusionOk="0" h="8054" w="1088">
                  <a:moveTo>
                    <a:pt x="1007" y="1"/>
                  </a:moveTo>
                  <a:cubicBezTo>
                    <a:pt x="971" y="1"/>
                    <a:pt x="935" y="37"/>
                    <a:pt x="935" y="73"/>
                  </a:cubicBezTo>
                  <a:cubicBezTo>
                    <a:pt x="935" y="109"/>
                    <a:pt x="935" y="109"/>
                    <a:pt x="971" y="154"/>
                  </a:cubicBezTo>
                  <a:lnTo>
                    <a:pt x="971" y="2023"/>
                  </a:lnTo>
                  <a:lnTo>
                    <a:pt x="0" y="2886"/>
                  </a:lnTo>
                  <a:lnTo>
                    <a:pt x="0" y="8053"/>
                  </a:lnTo>
                  <a:lnTo>
                    <a:pt x="72" y="8053"/>
                  </a:lnTo>
                  <a:lnTo>
                    <a:pt x="72" y="2922"/>
                  </a:lnTo>
                  <a:lnTo>
                    <a:pt x="1052" y="2023"/>
                  </a:lnTo>
                  <a:lnTo>
                    <a:pt x="1052" y="154"/>
                  </a:lnTo>
                  <a:cubicBezTo>
                    <a:pt x="1088" y="109"/>
                    <a:pt x="1088" y="109"/>
                    <a:pt x="1088" y="73"/>
                  </a:cubicBezTo>
                  <a:cubicBezTo>
                    <a:pt x="1088" y="37"/>
                    <a:pt x="1052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8413208" y="3065814"/>
              <a:ext cx="157556" cy="1173448"/>
            </a:xfrm>
            <a:custGeom>
              <a:rect b="b" l="l" r="r" t="t"/>
              <a:pathLst>
                <a:path extrusionOk="0" h="11388" w="1529">
                  <a:moveTo>
                    <a:pt x="747" y="0"/>
                  </a:moveTo>
                  <a:cubicBezTo>
                    <a:pt x="711" y="0"/>
                    <a:pt x="675" y="36"/>
                    <a:pt x="675" y="72"/>
                  </a:cubicBezTo>
                  <a:cubicBezTo>
                    <a:pt x="675" y="72"/>
                    <a:pt x="711" y="117"/>
                    <a:pt x="711" y="153"/>
                  </a:cubicBezTo>
                  <a:lnTo>
                    <a:pt x="711" y="8988"/>
                  </a:lnTo>
                  <a:lnTo>
                    <a:pt x="1421" y="9590"/>
                  </a:lnTo>
                  <a:lnTo>
                    <a:pt x="1421" y="10408"/>
                  </a:lnTo>
                  <a:lnTo>
                    <a:pt x="109" y="9248"/>
                  </a:lnTo>
                  <a:lnTo>
                    <a:pt x="109" y="5653"/>
                  </a:lnTo>
                  <a:cubicBezTo>
                    <a:pt x="145" y="5653"/>
                    <a:pt x="145" y="5617"/>
                    <a:pt x="145" y="5582"/>
                  </a:cubicBezTo>
                  <a:cubicBezTo>
                    <a:pt x="145" y="5546"/>
                    <a:pt x="109" y="5510"/>
                    <a:pt x="73" y="5510"/>
                  </a:cubicBezTo>
                  <a:cubicBezTo>
                    <a:pt x="37" y="5510"/>
                    <a:pt x="1" y="5546"/>
                    <a:pt x="1" y="5582"/>
                  </a:cubicBezTo>
                  <a:cubicBezTo>
                    <a:pt x="1" y="5617"/>
                    <a:pt x="37" y="5653"/>
                    <a:pt x="37" y="5653"/>
                  </a:cubicBezTo>
                  <a:lnTo>
                    <a:pt x="37" y="9248"/>
                  </a:lnTo>
                  <a:lnTo>
                    <a:pt x="1421" y="10489"/>
                  </a:lnTo>
                  <a:lnTo>
                    <a:pt x="1421" y="11387"/>
                  </a:lnTo>
                  <a:lnTo>
                    <a:pt x="1457" y="11387"/>
                  </a:lnTo>
                  <a:lnTo>
                    <a:pt x="1457" y="2472"/>
                  </a:lnTo>
                  <a:cubicBezTo>
                    <a:pt x="1493" y="2472"/>
                    <a:pt x="1529" y="2436"/>
                    <a:pt x="1529" y="2400"/>
                  </a:cubicBezTo>
                  <a:cubicBezTo>
                    <a:pt x="1529" y="2364"/>
                    <a:pt x="1493" y="2319"/>
                    <a:pt x="1457" y="2319"/>
                  </a:cubicBezTo>
                  <a:cubicBezTo>
                    <a:pt x="1385" y="2319"/>
                    <a:pt x="1349" y="2364"/>
                    <a:pt x="1349" y="2400"/>
                  </a:cubicBezTo>
                  <a:cubicBezTo>
                    <a:pt x="1349" y="2436"/>
                    <a:pt x="1385" y="2472"/>
                    <a:pt x="1421" y="2472"/>
                  </a:cubicBezTo>
                  <a:lnTo>
                    <a:pt x="1421" y="9509"/>
                  </a:lnTo>
                  <a:lnTo>
                    <a:pt x="783" y="8952"/>
                  </a:lnTo>
                  <a:lnTo>
                    <a:pt x="783" y="153"/>
                  </a:lnTo>
                  <a:cubicBezTo>
                    <a:pt x="819" y="117"/>
                    <a:pt x="854" y="117"/>
                    <a:pt x="854" y="72"/>
                  </a:cubicBezTo>
                  <a:cubicBezTo>
                    <a:pt x="854" y="36"/>
                    <a:pt x="819" y="0"/>
                    <a:pt x="7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8526606" y="2967148"/>
              <a:ext cx="112216" cy="991990"/>
            </a:xfrm>
            <a:custGeom>
              <a:rect b="b" l="l" r="r" t="t"/>
              <a:pathLst>
                <a:path extrusionOk="0" h="9627" w="1089">
                  <a:moveTo>
                    <a:pt x="1007" y="1"/>
                  </a:moveTo>
                  <a:cubicBezTo>
                    <a:pt x="971" y="1"/>
                    <a:pt x="935" y="1"/>
                    <a:pt x="935" y="73"/>
                  </a:cubicBezTo>
                  <a:cubicBezTo>
                    <a:pt x="935" y="73"/>
                    <a:pt x="935" y="109"/>
                    <a:pt x="971" y="109"/>
                  </a:cubicBezTo>
                  <a:lnTo>
                    <a:pt x="971" y="3407"/>
                  </a:lnTo>
                  <a:lnTo>
                    <a:pt x="1" y="4270"/>
                  </a:lnTo>
                  <a:lnTo>
                    <a:pt x="37" y="4306"/>
                  </a:lnTo>
                  <a:lnTo>
                    <a:pt x="1" y="4306"/>
                  </a:lnTo>
                  <a:lnTo>
                    <a:pt x="1" y="9626"/>
                  </a:lnTo>
                  <a:lnTo>
                    <a:pt x="73" y="9626"/>
                  </a:lnTo>
                  <a:lnTo>
                    <a:pt x="73" y="4306"/>
                  </a:lnTo>
                  <a:lnTo>
                    <a:pt x="1043" y="3407"/>
                  </a:lnTo>
                  <a:lnTo>
                    <a:pt x="1043" y="109"/>
                  </a:lnTo>
                  <a:cubicBezTo>
                    <a:pt x="1088" y="109"/>
                    <a:pt x="1088" y="73"/>
                    <a:pt x="1088" y="73"/>
                  </a:cubicBezTo>
                  <a:cubicBezTo>
                    <a:pt x="1088" y="1"/>
                    <a:pt x="1043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8758191" y="1616909"/>
              <a:ext cx="108403" cy="532627"/>
            </a:xfrm>
            <a:custGeom>
              <a:rect b="b" l="l" r="r" t="t"/>
              <a:pathLst>
                <a:path extrusionOk="0" h="5169" w="1052">
                  <a:moveTo>
                    <a:pt x="971" y="1"/>
                  </a:moveTo>
                  <a:cubicBezTo>
                    <a:pt x="935" y="1"/>
                    <a:pt x="899" y="37"/>
                    <a:pt x="899" y="73"/>
                  </a:cubicBezTo>
                  <a:lnTo>
                    <a:pt x="0" y="935"/>
                  </a:lnTo>
                  <a:lnTo>
                    <a:pt x="0" y="5168"/>
                  </a:lnTo>
                  <a:lnTo>
                    <a:pt x="36" y="5168"/>
                  </a:lnTo>
                  <a:lnTo>
                    <a:pt x="36" y="935"/>
                  </a:lnTo>
                  <a:lnTo>
                    <a:pt x="935" y="108"/>
                  </a:lnTo>
                  <a:lnTo>
                    <a:pt x="971" y="144"/>
                  </a:lnTo>
                  <a:cubicBezTo>
                    <a:pt x="1016" y="144"/>
                    <a:pt x="1052" y="108"/>
                    <a:pt x="1052" y="73"/>
                  </a:cubicBezTo>
                  <a:cubicBezTo>
                    <a:pt x="1052" y="37"/>
                    <a:pt x="1016" y="1"/>
                    <a:pt x="97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8706361" y="3745076"/>
              <a:ext cx="150034" cy="594658"/>
            </a:xfrm>
            <a:custGeom>
              <a:rect b="b" l="l" r="r" t="t"/>
              <a:pathLst>
                <a:path extrusionOk="0" h="5771" w="14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7"/>
                    <a:pt x="0" y="117"/>
                    <a:pt x="36" y="117"/>
                  </a:cubicBezTo>
                  <a:lnTo>
                    <a:pt x="36" y="710"/>
                  </a:lnTo>
                  <a:lnTo>
                    <a:pt x="485" y="1124"/>
                  </a:lnTo>
                  <a:lnTo>
                    <a:pt x="485" y="4872"/>
                  </a:lnTo>
                  <a:lnTo>
                    <a:pt x="1420" y="5734"/>
                  </a:lnTo>
                  <a:lnTo>
                    <a:pt x="1420" y="5770"/>
                  </a:lnTo>
                  <a:lnTo>
                    <a:pt x="1456" y="5770"/>
                  </a:lnTo>
                  <a:lnTo>
                    <a:pt x="1456" y="5689"/>
                  </a:lnTo>
                  <a:lnTo>
                    <a:pt x="521" y="4872"/>
                  </a:lnTo>
                  <a:lnTo>
                    <a:pt x="521" y="1124"/>
                  </a:lnTo>
                  <a:lnTo>
                    <a:pt x="72" y="710"/>
                  </a:lnTo>
                  <a:lnTo>
                    <a:pt x="72" y="117"/>
                  </a:lnTo>
                  <a:cubicBezTo>
                    <a:pt x="108" y="117"/>
                    <a:pt x="153" y="117"/>
                    <a:pt x="153" y="72"/>
                  </a:cubicBezTo>
                  <a:cubicBezTo>
                    <a:pt x="153" y="36"/>
                    <a:pt x="108" y="0"/>
                    <a:pt x="7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8436342" y="3386229"/>
              <a:ext cx="107579" cy="1177158"/>
            </a:xfrm>
            <a:custGeom>
              <a:rect b="b" l="l" r="r" t="t"/>
              <a:pathLst>
                <a:path extrusionOk="0" h="11424" w="1044">
                  <a:moveTo>
                    <a:pt x="73" y="1"/>
                  </a:moveTo>
                  <a:cubicBezTo>
                    <a:pt x="37" y="1"/>
                    <a:pt x="1" y="36"/>
                    <a:pt x="1" y="72"/>
                  </a:cubicBezTo>
                  <a:cubicBezTo>
                    <a:pt x="1" y="108"/>
                    <a:pt x="1" y="153"/>
                    <a:pt x="37" y="153"/>
                  </a:cubicBezTo>
                  <a:lnTo>
                    <a:pt x="37" y="10336"/>
                  </a:lnTo>
                  <a:lnTo>
                    <a:pt x="971" y="11163"/>
                  </a:lnTo>
                  <a:lnTo>
                    <a:pt x="971" y="11423"/>
                  </a:lnTo>
                  <a:lnTo>
                    <a:pt x="1043" y="11423"/>
                  </a:lnTo>
                  <a:lnTo>
                    <a:pt x="1043" y="11163"/>
                  </a:lnTo>
                  <a:lnTo>
                    <a:pt x="109" y="10300"/>
                  </a:lnTo>
                  <a:lnTo>
                    <a:pt x="109" y="153"/>
                  </a:lnTo>
                  <a:cubicBezTo>
                    <a:pt x="145" y="153"/>
                    <a:pt x="145" y="108"/>
                    <a:pt x="145" y="72"/>
                  </a:cubicBezTo>
                  <a:cubicBezTo>
                    <a:pt x="145" y="36"/>
                    <a:pt x="109" y="1"/>
                    <a:pt x="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8885552" y="3924268"/>
              <a:ext cx="15766" cy="370541"/>
            </a:xfrm>
            <a:custGeom>
              <a:rect b="b" l="l" r="r" t="t"/>
              <a:pathLst>
                <a:path extrusionOk="0" h="3596" w="153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08"/>
                    <a:pt x="0" y="108"/>
                    <a:pt x="36" y="144"/>
                  </a:cubicBezTo>
                  <a:lnTo>
                    <a:pt x="36" y="3595"/>
                  </a:lnTo>
                  <a:lnTo>
                    <a:pt x="72" y="3595"/>
                  </a:lnTo>
                  <a:lnTo>
                    <a:pt x="72" y="144"/>
                  </a:lnTo>
                  <a:cubicBezTo>
                    <a:pt x="108" y="108"/>
                    <a:pt x="153" y="108"/>
                    <a:pt x="153" y="72"/>
                  </a:cubicBezTo>
                  <a:cubicBezTo>
                    <a:pt x="153" y="36"/>
                    <a:pt x="108" y="0"/>
                    <a:pt x="7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8957268" y="4046065"/>
              <a:ext cx="14942" cy="227930"/>
            </a:xfrm>
            <a:custGeom>
              <a:rect b="b" l="l" r="r" t="t"/>
              <a:pathLst>
                <a:path extrusionOk="0" h="2212" w="145">
                  <a:moveTo>
                    <a:pt x="73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72"/>
                    <a:pt x="37" y="108"/>
                    <a:pt x="73" y="108"/>
                  </a:cubicBezTo>
                  <a:lnTo>
                    <a:pt x="73" y="2211"/>
                  </a:lnTo>
                  <a:lnTo>
                    <a:pt x="109" y="2211"/>
                  </a:lnTo>
                  <a:lnTo>
                    <a:pt x="109" y="108"/>
                  </a:lnTo>
                  <a:cubicBezTo>
                    <a:pt x="145" y="108"/>
                    <a:pt x="145" y="72"/>
                    <a:pt x="145" y="72"/>
                  </a:cubicBezTo>
                  <a:cubicBezTo>
                    <a:pt x="145" y="36"/>
                    <a:pt x="109" y="0"/>
                    <a:pt x="7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8170183" y="3517302"/>
              <a:ext cx="315833" cy="1501226"/>
            </a:xfrm>
            <a:custGeom>
              <a:rect b="b" l="l" r="r" t="t"/>
              <a:pathLst>
                <a:path extrusionOk="0" h="14569" w="3065">
                  <a:moveTo>
                    <a:pt x="2130" y="0"/>
                  </a:moveTo>
                  <a:cubicBezTo>
                    <a:pt x="2094" y="0"/>
                    <a:pt x="2058" y="36"/>
                    <a:pt x="2058" y="72"/>
                  </a:cubicBezTo>
                  <a:cubicBezTo>
                    <a:pt x="2058" y="108"/>
                    <a:pt x="2058" y="108"/>
                    <a:pt x="2094" y="153"/>
                  </a:cubicBezTo>
                  <a:lnTo>
                    <a:pt x="2094" y="3523"/>
                  </a:lnTo>
                  <a:lnTo>
                    <a:pt x="3029" y="4377"/>
                  </a:lnTo>
                  <a:lnTo>
                    <a:pt x="3029" y="7450"/>
                  </a:lnTo>
                  <a:lnTo>
                    <a:pt x="2166" y="8241"/>
                  </a:lnTo>
                  <a:lnTo>
                    <a:pt x="2166" y="6327"/>
                  </a:lnTo>
                  <a:cubicBezTo>
                    <a:pt x="2166" y="6327"/>
                    <a:pt x="2202" y="6291"/>
                    <a:pt x="2202" y="6255"/>
                  </a:cubicBezTo>
                  <a:cubicBezTo>
                    <a:pt x="2202" y="6219"/>
                    <a:pt x="2166" y="6174"/>
                    <a:pt x="2130" y="6174"/>
                  </a:cubicBezTo>
                  <a:cubicBezTo>
                    <a:pt x="2094" y="6174"/>
                    <a:pt x="2058" y="6219"/>
                    <a:pt x="2058" y="6255"/>
                  </a:cubicBezTo>
                  <a:cubicBezTo>
                    <a:pt x="2058" y="6291"/>
                    <a:pt x="2058" y="6327"/>
                    <a:pt x="2094" y="6327"/>
                  </a:cubicBezTo>
                  <a:lnTo>
                    <a:pt x="2094" y="11755"/>
                  </a:lnTo>
                  <a:lnTo>
                    <a:pt x="1609" y="11306"/>
                  </a:lnTo>
                  <a:lnTo>
                    <a:pt x="1609" y="2849"/>
                  </a:lnTo>
                  <a:cubicBezTo>
                    <a:pt x="1645" y="2849"/>
                    <a:pt x="1645" y="2804"/>
                    <a:pt x="1645" y="2768"/>
                  </a:cubicBezTo>
                  <a:cubicBezTo>
                    <a:pt x="1645" y="2732"/>
                    <a:pt x="1609" y="2696"/>
                    <a:pt x="1573" y="2696"/>
                  </a:cubicBezTo>
                  <a:cubicBezTo>
                    <a:pt x="1528" y="2696"/>
                    <a:pt x="1492" y="2732"/>
                    <a:pt x="1492" y="2768"/>
                  </a:cubicBezTo>
                  <a:cubicBezTo>
                    <a:pt x="1492" y="2804"/>
                    <a:pt x="1528" y="2849"/>
                    <a:pt x="1573" y="2849"/>
                  </a:cubicBezTo>
                  <a:lnTo>
                    <a:pt x="1573" y="11342"/>
                  </a:lnTo>
                  <a:lnTo>
                    <a:pt x="2094" y="11836"/>
                  </a:lnTo>
                  <a:lnTo>
                    <a:pt x="2094" y="13031"/>
                  </a:lnTo>
                  <a:lnTo>
                    <a:pt x="1007" y="12016"/>
                  </a:lnTo>
                  <a:lnTo>
                    <a:pt x="1007" y="8574"/>
                  </a:lnTo>
                  <a:lnTo>
                    <a:pt x="72" y="7747"/>
                  </a:lnTo>
                  <a:lnTo>
                    <a:pt x="72" y="4646"/>
                  </a:lnTo>
                  <a:lnTo>
                    <a:pt x="1007" y="3820"/>
                  </a:lnTo>
                  <a:lnTo>
                    <a:pt x="1007" y="413"/>
                  </a:lnTo>
                  <a:cubicBezTo>
                    <a:pt x="1043" y="413"/>
                    <a:pt x="1043" y="377"/>
                    <a:pt x="1043" y="377"/>
                  </a:cubicBezTo>
                  <a:cubicBezTo>
                    <a:pt x="1043" y="333"/>
                    <a:pt x="1007" y="297"/>
                    <a:pt x="971" y="297"/>
                  </a:cubicBezTo>
                  <a:cubicBezTo>
                    <a:pt x="935" y="297"/>
                    <a:pt x="899" y="333"/>
                    <a:pt x="899" y="377"/>
                  </a:cubicBezTo>
                  <a:cubicBezTo>
                    <a:pt x="899" y="377"/>
                    <a:pt x="899" y="413"/>
                    <a:pt x="935" y="413"/>
                  </a:cubicBezTo>
                  <a:lnTo>
                    <a:pt x="935" y="3784"/>
                  </a:lnTo>
                  <a:lnTo>
                    <a:pt x="0" y="4646"/>
                  </a:lnTo>
                  <a:lnTo>
                    <a:pt x="0" y="7747"/>
                  </a:lnTo>
                  <a:lnTo>
                    <a:pt x="935" y="8610"/>
                  </a:lnTo>
                  <a:lnTo>
                    <a:pt x="935" y="12061"/>
                  </a:lnTo>
                  <a:lnTo>
                    <a:pt x="2094" y="13103"/>
                  </a:lnTo>
                  <a:lnTo>
                    <a:pt x="2094" y="14568"/>
                  </a:lnTo>
                  <a:lnTo>
                    <a:pt x="2166" y="14568"/>
                  </a:lnTo>
                  <a:lnTo>
                    <a:pt x="2166" y="8313"/>
                  </a:lnTo>
                  <a:lnTo>
                    <a:pt x="3065" y="7450"/>
                  </a:lnTo>
                  <a:lnTo>
                    <a:pt x="3065" y="4341"/>
                  </a:lnTo>
                  <a:lnTo>
                    <a:pt x="2166" y="3478"/>
                  </a:lnTo>
                  <a:lnTo>
                    <a:pt x="2166" y="153"/>
                  </a:lnTo>
                  <a:cubicBezTo>
                    <a:pt x="2166" y="108"/>
                    <a:pt x="2202" y="108"/>
                    <a:pt x="2202" y="72"/>
                  </a:cubicBezTo>
                  <a:cubicBezTo>
                    <a:pt x="2202" y="36"/>
                    <a:pt x="2166" y="0"/>
                    <a:pt x="2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9020690" y="3673303"/>
              <a:ext cx="14942" cy="101085"/>
            </a:xfrm>
            <a:custGeom>
              <a:rect b="b" l="l" r="r" t="t"/>
              <a:pathLst>
                <a:path extrusionOk="0" h="981" w="145">
                  <a:moveTo>
                    <a:pt x="73" y="1"/>
                  </a:moveTo>
                  <a:cubicBezTo>
                    <a:pt x="37" y="1"/>
                    <a:pt x="1" y="46"/>
                    <a:pt x="1" y="82"/>
                  </a:cubicBezTo>
                  <a:cubicBezTo>
                    <a:pt x="1" y="117"/>
                    <a:pt x="37" y="153"/>
                    <a:pt x="37" y="153"/>
                  </a:cubicBezTo>
                  <a:lnTo>
                    <a:pt x="37" y="980"/>
                  </a:lnTo>
                  <a:lnTo>
                    <a:pt x="109" y="980"/>
                  </a:lnTo>
                  <a:lnTo>
                    <a:pt x="109" y="153"/>
                  </a:lnTo>
                  <a:cubicBezTo>
                    <a:pt x="145" y="153"/>
                    <a:pt x="145" y="117"/>
                    <a:pt x="145" y="82"/>
                  </a:cubicBezTo>
                  <a:cubicBezTo>
                    <a:pt x="145" y="46"/>
                    <a:pt x="109" y="1"/>
                    <a:pt x="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8453498" y="3245007"/>
              <a:ext cx="96450" cy="1153973"/>
            </a:xfrm>
            <a:custGeom>
              <a:rect b="b" l="l" r="r" t="t"/>
              <a:pathLst>
                <a:path extrusionOk="0" h="11199" w="936">
                  <a:moveTo>
                    <a:pt x="854" y="0"/>
                  </a:moveTo>
                  <a:cubicBezTo>
                    <a:pt x="818" y="0"/>
                    <a:pt x="783" y="36"/>
                    <a:pt x="783" y="72"/>
                  </a:cubicBezTo>
                  <a:lnTo>
                    <a:pt x="783" y="108"/>
                  </a:lnTo>
                  <a:lnTo>
                    <a:pt x="1" y="827"/>
                  </a:lnTo>
                  <a:lnTo>
                    <a:pt x="1" y="1348"/>
                  </a:lnTo>
                  <a:lnTo>
                    <a:pt x="854" y="2130"/>
                  </a:lnTo>
                  <a:lnTo>
                    <a:pt x="854" y="11198"/>
                  </a:lnTo>
                  <a:lnTo>
                    <a:pt x="899" y="11198"/>
                  </a:lnTo>
                  <a:lnTo>
                    <a:pt x="899" y="2094"/>
                  </a:lnTo>
                  <a:lnTo>
                    <a:pt x="73" y="1312"/>
                  </a:lnTo>
                  <a:lnTo>
                    <a:pt x="73" y="863"/>
                  </a:lnTo>
                  <a:lnTo>
                    <a:pt x="854" y="153"/>
                  </a:lnTo>
                  <a:cubicBezTo>
                    <a:pt x="899" y="153"/>
                    <a:pt x="935" y="108"/>
                    <a:pt x="935" y="72"/>
                  </a:cubicBezTo>
                  <a:cubicBezTo>
                    <a:pt x="935" y="36"/>
                    <a:pt x="899" y="0"/>
                    <a:pt x="8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8516920" y="3382519"/>
              <a:ext cx="108506" cy="1015072"/>
            </a:xfrm>
            <a:custGeom>
              <a:rect b="b" l="l" r="r" t="t"/>
              <a:pathLst>
                <a:path extrusionOk="0" h="9851" w="1053">
                  <a:moveTo>
                    <a:pt x="82" y="0"/>
                  </a:moveTo>
                  <a:cubicBezTo>
                    <a:pt x="46" y="0"/>
                    <a:pt x="1" y="36"/>
                    <a:pt x="1" y="72"/>
                  </a:cubicBezTo>
                  <a:cubicBezTo>
                    <a:pt x="1" y="108"/>
                    <a:pt x="46" y="153"/>
                    <a:pt x="82" y="153"/>
                  </a:cubicBezTo>
                  <a:lnTo>
                    <a:pt x="117" y="153"/>
                  </a:lnTo>
                  <a:lnTo>
                    <a:pt x="1016" y="935"/>
                  </a:lnTo>
                  <a:lnTo>
                    <a:pt x="1016" y="9850"/>
                  </a:lnTo>
                  <a:lnTo>
                    <a:pt x="1052" y="9850"/>
                  </a:lnTo>
                  <a:lnTo>
                    <a:pt x="1052" y="935"/>
                  </a:lnTo>
                  <a:lnTo>
                    <a:pt x="153" y="108"/>
                  </a:lnTo>
                  <a:lnTo>
                    <a:pt x="153" y="72"/>
                  </a:lnTo>
                  <a:cubicBezTo>
                    <a:pt x="153" y="36"/>
                    <a:pt x="117" y="0"/>
                    <a:pt x="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8401203" y="1911876"/>
              <a:ext cx="224123" cy="1130891"/>
            </a:xfrm>
            <a:custGeom>
              <a:rect b="b" l="l" r="r" t="t"/>
              <a:pathLst>
                <a:path extrusionOk="0" h="10975" w="2175">
                  <a:moveTo>
                    <a:pt x="2094" y="1"/>
                  </a:moveTo>
                  <a:cubicBezTo>
                    <a:pt x="2058" y="1"/>
                    <a:pt x="2022" y="37"/>
                    <a:pt x="2022" y="73"/>
                  </a:cubicBezTo>
                  <a:cubicBezTo>
                    <a:pt x="2022" y="109"/>
                    <a:pt x="2022" y="109"/>
                    <a:pt x="2058" y="154"/>
                  </a:cubicBezTo>
                  <a:lnTo>
                    <a:pt x="2058" y="1457"/>
                  </a:lnTo>
                  <a:lnTo>
                    <a:pt x="1123" y="2320"/>
                  </a:lnTo>
                  <a:lnTo>
                    <a:pt x="1123" y="9923"/>
                  </a:lnTo>
                  <a:lnTo>
                    <a:pt x="0" y="10974"/>
                  </a:lnTo>
                  <a:lnTo>
                    <a:pt x="72" y="10974"/>
                  </a:lnTo>
                  <a:lnTo>
                    <a:pt x="1195" y="9923"/>
                  </a:lnTo>
                  <a:lnTo>
                    <a:pt x="1195" y="2320"/>
                  </a:lnTo>
                  <a:lnTo>
                    <a:pt x="2094" y="1457"/>
                  </a:lnTo>
                  <a:lnTo>
                    <a:pt x="2094" y="154"/>
                  </a:lnTo>
                  <a:cubicBezTo>
                    <a:pt x="2175" y="154"/>
                    <a:pt x="2175" y="109"/>
                    <a:pt x="2175" y="73"/>
                  </a:cubicBezTo>
                  <a:cubicBezTo>
                    <a:pt x="2175" y="37"/>
                    <a:pt x="2130" y="1"/>
                    <a:pt x="209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8218307" y="3125531"/>
              <a:ext cx="111186" cy="1609627"/>
            </a:xfrm>
            <a:custGeom>
              <a:rect b="b" l="l" r="r" t="t"/>
              <a:pathLst>
                <a:path extrusionOk="0" h="15621" w="1079">
                  <a:moveTo>
                    <a:pt x="1007" y="1"/>
                  </a:moveTo>
                  <a:cubicBezTo>
                    <a:pt x="971" y="1"/>
                    <a:pt x="935" y="36"/>
                    <a:pt x="935" y="81"/>
                  </a:cubicBezTo>
                  <a:cubicBezTo>
                    <a:pt x="935" y="117"/>
                    <a:pt x="971" y="117"/>
                    <a:pt x="971" y="153"/>
                  </a:cubicBezTo>
                  <a:lnTo>
                    <a:pt x="971" y="3523"/>
                  </a:lnTo>
                  <a:lnTo>
                    <a:pt x="72" y="4350"/>
                  </a:lnTo>
                  <a:lnTo>
                    <a:pt x="72" y="12133"/>
                  </a:lnTo>
                  <a:lnTo>
                    <a:pt x="971" y="12996"/>
                  </a:lnTo>
                  <a:lnTo>
                    <a:pt x="971" y="15090"/>
                  </a:lnTo>
                  <a:lnTo>
                    <a:pt x="108" y="14308"/>
                  </a:lnTo>
                  <a:lnTo>
                    <a:pt x="108" y="13032"/>
                  </a:lnTo>
                  <a:cubicBezTo>
                    <a:pt x="144" y="13032"/>
                    <a:pt x="144" y="12996"/>
                    <a:pt x="144" y="12960"/>
                  </a:cubicBezTo>
                  <a:cubicBezTo>
                    <a:pt x="144" y="12924"/>
                    <a:pt x="144" y="12888"/>
                    <a:pt x="72" y="12888"/>
                  </a:cubicBezTo>
                  <a:cubicBezTo>
                    <a:pt x="36" y="12888"/>
                    <a:pt x="0" y="12924"/>
                    <a:pt x="0" y="12960"/>
                  </a:cubicBezTo>
                  <a:cubicBezTo>
                    <a:pt x="0" y="12996"/>
                    <a:pt x="36" y="13032"/>
                    <a:pt x="72" y="13032"/>
                  </a:cubicBezTo>
                  <a:lnTo>
                    <a:pt x="72" y="14308"/>
                  </a:lnTo>
                  <a:lnTo>
                    <a:pt x="971" y="15171"/>
                  </a:lnTo>
                  <a:lnTo>
                    <a:pt x="971" y="15620"/>
                  </a:lnTo>
                  <a:lnTo>
                    <a:pt x="1043" y="15620"/>
                  </a:lnTo>
                  <a:lnTo>
                    <a:pt x="1043" y="12996"/>
                  </a:lnTo>
                  <a:lnTo>
                    <a:pt x="108" y="12133"/>
                  </a:lnTo>
                  <a:lnTo>
                    <a:pt x="108" y="4386"/>
                  </a:lnTo>
                  <a:lnTo>
                    <a:pt x="1043" y="3523"/>
                  </a:lnTo>
                  <a:lnTo>
                    <a:pt x="1043" y="153"/>
                  </a:lnTo>
                  <a:cubicBezTo>
                    <a:pt x="1079" y="117"/>
                    <a:pt x="1079" y="117"/>
                    <a:pt x="1079" y="81"/>
                  </a:cubicBezTo>
                  <a:cubicBezTo>
                    <a:pt x="1079" y="36"/>
                    <a:pt x="1043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8088626" y="1205771"/>
              <a:ext cx="297388" cy="1682787"/>
            </a:xfrm>
            <a:custGeom>
              <a:rect b="b" l="l" r="r" t="t"/>
              <a:pathLst>
                <a:path extrusionOk="0" h="16331" w="2886">
                  <a:moveTo>
                    <a:pt x="2805" y="1"/>
                  </a:moveTo>
                  <a:cubicBezTo>
                    <a:pt x="2769" y="1"/>
                    <a:pt x="2733" y="36"/>
                    <a:pt x="2733" y="72"/>
                  </a:cubicBezTo>
                  <a:cubicBezTo>
                    <a:pt x="2733" y="117"/>
                    <a:pt x="2769" y="153"/>
                    <a:pt x="2769" y="153"/>
                  </a:cubicBezTo>
                  <a:lnTo>
                    <a:pt x="2769" y="2814"/>
                  </a:lnTo>
                  <a:lnTo>
                    <a:pt x="2319" y="3218"/>
                  </a:lnTo>
                  <a:lnTo>
                    <a:pt x="2319" y="4872"/>
                  </a:lnTo>
                  <a:lnTo>
                    <a:pt x="1421" y="5734"/>
                  </a:lnTo>
                  <a:lnTo>
                    <a:pt x="1421" y="8610"/>
                  </a:lnTo>
                  <a:lnTo>
                    <a:pt x="899" y="8125"/>
                  </a:lnTo>
                  <a:lnTo>
                    <a:pt x="899" y="5168"/>
                  </a:lnTo>
                  <a:lnTo>
                    <a:pt x="935" y="5132"/>
                  </a:lnTo>
                  <a:cubicBezTo>
                    <a:pt x="935" y="5096"/>
                    <a:pt x="899" y="5060"/>
                    <a:pt x="863" y="5060"/>
                  </a:cubicBezTo>
                  <a:cubicBezTo>
                    <a:pt x="827" y="5060"/>
                    <a:pt x="782" y="5096"/>
                    <a:pt x="782" y="5132"/>
                  </a:cubicBezTo>
                  <a:cubicBezTo>
                    <a:pt x="782" y="5132"/>
                    <a:pt x="782" y="5168"/>
                    <a:pt x="827" y="5168"/>
                  </a:cubicBezTo>
                  <a:lnTo>
                    <a:pt x="827" y="6031"/>
                  </a:lnTo>
                  <a:lnTo>
                    <a:pt x="37" y="5321"/>
                  </a:lnTo>
                  <a:lnTo>
                    <a:pt x="37" y="4872"/>
                  </a:lnTo>
                  <a:lnTo>
                    <a:pt x="827" y="4117"/>
                  </a:lnTo>
                  <a:lnTo>
                    <a:pt x="863" y="4162"/>
                  </a:lnTo>
                  <a:cubicBezTo>
                    <a:pt x="899" y="4162"/>
                    <a:pt x="935" y="4117"/>
                    <a:pt x="935" y="4081"/>
                  </a:cubicBezTo>
                  <a:cubicBezTo>
                    <a:pt x="935" y="4045"/>
                    <a:pt x="899" y="4009"/>
                    <a:pt x="863" y="4009"/>
                  </a:cubicBezTo>
                  <a:cubicBezTo>
                    <a:pt x="827" y="4009"/>
                    <a:pt x="782" y="4045"/>
                    <a:pt x="782" y="4081"/>
                  </a:cubicBezTo>
                  <a:lnTo>
                    <a:pt x="1" y="4836"/>
                  </a:lnTo>
                  <a:lnTo>
                    <a:pt x="1" y="5357"/>
                  </a:lnTo>
                  <a:lnTo>
                    <a:pt x="827" y="6103"/>
                  </a:lnTo>
                  <a:lnTo>
                    <a:pt x="827" y="8125"/>
                  </a:lnTo>
                  <a:lnTo>
                    <a:pt x="1421" y="8691"/>
                  </a:lnTo>
                  <a:lnTo>
                    <a:pt x="1421" y="16330"/>
                  </a:lnTo>
                  <a:lnTo>
                    <a:pt x="1457" y="16330"/>
                  </a:lnTo>
                  <a:lnTo>
                    <a:pt x="1457" y="5734"/>
                  </a:lnTo>
                  <a:lnTo>
                    <a:pt x="2400" y="4872"/>
                  </a:lnTo>
                  <a:lnTo>
                    <a:pt x="2400" y="3263"/>
                  </a:lnTo>
                  <a:lnTo>
                    <a:pt x="2850" y="2849"/>
                  </a:lnTo>
                  <a:lnTo>
                    <a:pt x="2850" y="153"/>
                  </a:lnTo>
                  <a:cubicBezTo>
                    <a:pt x="2886" y="153"/>
                    <a:pt x="2886" y="117"/>
                    <a:pt x="2886" y="72"/>
                  </a:cubicBezTo>
                  <a:cubicBezTo>
                    <a:pt x="2886" y="36"/>
                    <a:pt x="2850" y="1"/>
                    <a:pt x="2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8694254" y="1615107"/>
              <a:ext cx="97378" cy="671528"/>
            </a:xfrm>
            <a:custGeom>
              <a:rect b="b" l="l" r="r" t="t"/>
              <a:pathLst>
                <a:path extrusionOk="0" h="6517" w="945">
                  <a:moveTo>
                    <a:pt x="82" y="1"/>
                  </a:moveTo>
                  <a:cubicBezTo>
                    <a:pt x="46" y="1"/>
                    <a:pt x="1" y="36"/>
                    <a:pt x="1" y="72"/>
                  </a:cubicBezTo>
                  <a:cubicBezTo>
                    <a:pt x="1" y="108"/>
                    <a:pt x="46" y="144"/>
                    <a:pt x="82" y="144"/>
                  </a:cubicBezTo>
                  <a:lnTo>
                    <a:pt x="118" y="144"/>
                  </a:lnTo>
                  <a:lnTo>
                    <a:pt x="900" y="863"/>
                  </a:lnTo>
                  <a:lnTo>
                    <a:pt x="900" y="1313"/>
                  </a:lnTo>
                  <a:lnTo>
                    <a:pt x="118" y="2023"/>
                  </a:lnTo>
                  <a:lnTo>
                    <a:pt x="118" y="1160"/>
                  </a:lnTo>
                  <a:cubicBezTo>
                    <a:pt x="154" y="1160"/>
                    <a:pt x="154" y="1160"/>
                    <a:pt x="154" y="1124"/>
                  </a:cubicBezTo>
                  <a:cubicBezTo>
                    <a:pt x="154" y="1088"/>
                    <a:pt x="118" y="1043"/>
                    <a:pt x="82" y="1043"/>
                  </a:cubicBezTo>
                  <a:cubicBezTo>
                    <a:pt x="46" y="1043"/>
                    <a:pt x="1" y="1088"/>
                    <a:pt x="1" y="1124"/>
                  </a:cubicBezTo>
                  <a:cubicBezTo>
                    <a:pt x="1" y="1160"/>
                    <a:pt x="1" y="1160"/>
                    <a:pt x="46" y="1160"/>
                  </a:cubicBezTo>
                  <a:lnTo>
                    <a:pt x="46" y="6516"/>
                  </a:lnTo>
                  <a:lnTo>
                    <a:pt x="118" y="6516"/>
                  </a:lnTo>
                  <a:lnTo>
                    <a:pt x="118" y="2095"/>
                  </a:lnTo>
                  <a:lnTo>
                    <a:pt x="945" y="1349"/>
                  </a:lnTo>
                  <a:lnTo>
                    <a:pt x="945" y="818"/>
                  </a:lnTo>
                  <a:lnTo>
                    <a:pt x="154" y="108"/>
                  </a:lnTo>
                  <a:lnTo>
                    <a:pt x="154" y="72"/>
                  </a:lnTo>
                  <a:cubicBezTo>
                    <a:pt x="154" y="36"/>
                    <a:pt x="118" y="1"/>
                    <a:pt x="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8217843" y="2203649"/>
              <a:ext cx="112113" cy="1609627"/>
            </a:xfrm>
            <a:custGeom>
              <a:rect b="b" l="l" r="r" t="t"/>
              <a:pathLst>
                <a:path extrusionOk="0" h="15621" w="1088">
                  <a:moveTo>
                    <a:pt x="81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17"/>
                    <a:pt x="45" y="117"/>
                    <a:pt x="81" y="153"/>
                  </a:cubicBezTo>
                  <a:lnTo>
                    <a:pt x="81" y="3523"/>
                  </a:lnTo>
                  <a:lnTo>
                    <a:pt x="980" y="4386"/>
                  </a:lnTo>
                  <a:lnTo>
                    <a:pt x="980" y="12133"/>
                  </a:lnTo>
                  <a:lnTo>
                    <a:pt x="81" y="12996"/>
                  </a:lnTo>
                  <a:lnTo>
                    <a:pt x="81" y="15620"/>
                  </a:lnTo>
                  <a:lnTo>
                    <a:pt x="117" y="15620"/>
                  </a:lnTo>
                  <a:lnTo>
                    <a:pt x="117" y="15171"/>
                  </a:lnTo>
                  <a:lnTo>
                    <a:pt x="1052" y="14308"/>
                  </a:lnTo>
                  <a:lnTo>
                    <a:pt x="1052" y="13032"/>
                  </a:lnTo>
                  <a:cubicBezTo>
                    <a:pt x="1088" y="13032"/>
                    <a:pt x="1088" y="12996"/>
                    <a:pt x="1088" y="12960"/>
                  </a:cubicBezTo>
                  <a:cubicBezTo>
                    <a:pt x="1088" y="12924"/>
                    <a:pt x="1052" y="12888"/>
                    <a:pt x="1016" y="12888"/>
                  </a:cubicBezTo>
                  <a:cubicBezTo>
                    <a:pt x="980" y="12888"/>
                    <a:pt x="944" y="12924"/>
                    <a:pt x="944" y="12960"/>
                  </a:cubicBezTo>
                  <a:cubicBezTo>
                    <a:pt x="944" y="12996"/>
                    <a:pt x="980" y="13032"/>
                    <a:pt x="980" y="13032"/>
                  </a:cubicBezTo>
                  <a:lnTo>
                    <a:pt x="980" y="14308"/>
                  </a:lnTo>
                  <a:lnTo>
                    <a:pt x="117" y="15090"/>
                  </a:lnTo>
                  <a:lnTo>
                    <a:pt x="117" y="12996"/>
                  </a:lnTo>
                  <a:lnTo>
                    <a:pt x="1052" y="12133"/>
                  </a:lnTo>
                  <a:lnTo>
                    <a:pt x="1052" y="4350"/>
                  </a:lnTo>
                  <a:lnTo>
                    <a:pt x="117" y="3523"/>
                  </a:lnTo>
                  <a:lnTo>
                    <a:pt x="117" y="153"/>
                  </a:lnTo>
                  <a:cubicBezTo>
                    <a:pt x="153" y="117"/>
                    <a:pt x="189" y="117"/>
                    <a:pt x="189" y="81"/>
                  </a:cubicBezTo>
                  <a:cubicBezTo>
                    <a:pt x="189" y="36"/>
                    <a:pt x="153" y="1"/>
                    <a:pt x="8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8395587" y="1644219"/>
              <a:ext cx="235355" cy="1130891"/>
            </a:xfrm>
            <a:custGeom>
              <a:rect b="b" l="l" r="r" t="t"/>
              <a:pathLst>
                <a:path extrusionOk="0" h="10975" w="2284">
                  <a:moveTo>
                    <a:pt x="710" y="1"/>
                  </a:moveTo>
                  <a:cubicBezTo>
                    <a:pt x="638" y="1"/>
                    <a:pt x="638" y="1"/>
                    <a:pt x="638" y="37"/>
                  </a:cubicBezTo>
                  <a:cubicBezTo>
                    <a:pt x="638" y="109"/>
                    <a:pt x="638" y="109"/>
                    <a:pt x="710" y="109"/>
                  </a:cubicBezTo>
                  <a:lnTo>
                    <a:pt x="755" y="109"/>
                  </a:lnTo>
                  <a:lnTo>
                    <a:pt x="1609" y="936"/>
                  </a:lnTo>
                  <a:lnTo>
                    <a:pt x="1609" y="8422"/>
                  </a:lnTo>
                  <a:lnTo>
                    <a:pt x="117" y="9815"/>
                  </a:lnTo>
                  <a:lnTo>
                    <a:pt x="117" y="9321"/>
                  </a:lnTo>
                  <a:lnTo>
                    <a:pt x="1277" y="8242"/>
                  </a:lnTo>
                  <a:lnTo>
                    <a:pt x="1277" y="1277"/>
                  </a:lnTo>
                  <a:cubicBezTo>
                    <a:pt x="1313" y="1277"/>
                    <a:pt x="1348" y="1232"/>
                    <a:pt x="1348" y="1232"/>
                  </a:cubicBezTo>
                  <a:cubicBezTo>
                    <a:pt x="1348" y="1196"/>
                    <a:pt x="1313" y="1160"/>
                    <a:pt x="1277" y="1160"/>
                  </a:cubicBezTo>
                  <a:cubicBezTo>
                    <a:pt x="1205" y="1160"/>
                    <a:pt x="1160" y="1196"/>
                    <a:pt x="1160" y="1232"/>
                  </a:cubicBezTo>
                  <a:cubicBezTo>
                    <a:pt x="1160" y="1232"/>
                    <a:pt x="1205" y="1277"/>
                    <a:pt x="1241" y="1277"/>
                  </a:cubicBezTo>
                  <a:lnTo>
                    <a:pt x="1241" y="8242"/>
                  </a:lnTo>
                  <a:lnTo>
                    <a:pt x="117" y="9249"/>
                  </a:lnTo>
                  <a:lnTo>
                    <a:pt x="117" y="7523"/>
                  </a:lnTo>
                  <a:cubicBezTo>
                    <a:pt x="153" y="7487"/>
                    <a:pt x="153" y="7487"/>
                    <a:pt x="153" y="7451"/>
                  </a:cubicBezTo>
                  <a:cubicBezTo>
                    <a:pt x="153" y="7415"/>
                    <a:pt x="153" y="7379"/>
                    <a:pt x="81" y="7379"/>
                  </a:cubicBezTo>
                  <a:cubicBezTo>
                    <a:pt x="36" y="7379"/>
                    <a:pt x="0" y="7415"/>
                    <a:pt x="0" y="7451"/>
                  </a:cubicBezTo>
                  <a:cubicBezTo>
                    <a:pt x="0" y="7487"/>
                    <a:pt x="36" y="7487"/>
                    <a:pt x="81" y="7523"/>
                  </a:cubicBezTo>
                  <a:lnTo>
                    <a:pt x="81" y="10974"/>
                  </a:lnTo>
                  <a:lnTo>
                    <a:pt x="117" y="10974"/>
                  </a:lnTo>
                  <a:lnTo>
                    <a:pt x="117" y="9887"/>
                  </a:lnTo>
                  <a:lnTo>
                    <a:pt x="2247" y="7937"/>
                  </a:lnTo>
                  <a:lnTo>
                    <a:pt x="2247" y="5133"/>
                  </a:lnTo>
                  <a:cubicBezTo>
                    <a:pt x="2247" y="5133"/>
                    <a:pt x="2283" y="5097"/>
                    <a:pt x="2283" y="5052"/>
                  </a:cubicBezTo>
                  <a:cubicBezTo>
                    <a:pt x="2283" y="5016"/>
                    <a:pt x="2247" y="5016"/>
                    <a:pt x="2211" y="5016"/>
                  </a:cubicBezTo>
                  <a:cubicBezTo>
                    <a:pt x="2175" y="5016"/>
                    <a:pt x="2139" y="5016"/>
                    <a:pt x="2139" y="5052"/>
                  </a:cubicBezTo>
                  <a:cubicBezTo>
                    <a:pt x="2139" y="5097"/>
                    <a:pt x="2139" y="5133"/>
                    <a:pt x="2175" y="5133"/>
                  </a:cubicBezTo>
                  <a:lnTo>
                    <a:pt x="2175" y="7901"/>
                  </a:lnTo>
                  <a:lnTo>
                    <a:pt x="1690" y="8350"/>
                  </a:lnTo>
                  <a:lnTo>
                    <a:pt x="1690" y="936"/>
                  </a:lnTo>
                  <a:lnTo>
                    <a:pt x="791" y="73"/>
                  </a:lnTo>
                  <a:lnTo>
                    <a:pt x="791" y="37"/>
                  </a:lnTo>
                  <a:cubicBezTo>
                    <a:pt x="791" y="1"/>
                    <a:pt x="755" y="1"/>
                    <a:pt x="71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8765612" y="2060514"/>
              <a:ext cx="15766" cy="610424"/>
            </a:xfrm>
            <a:custGeom>
              <a:rect b="b" l="l" r="r" t="t"/>
              <a:pathLst>
                <a:path extrusionOk="0" h="5924" w="153">
                  <a:moveTo>
                    <a:pt x="81" y="1"/>
                  </a:moveTo>
                  <a:cubicBezTo>
                    <a:pt x="36" y="1"/>
                    <a:pt x="0" y="46"/>
                    <a:pt x="0" y="82"/>
                  </a:cubicBezTo>
                  <a:cubicBezTo>
                    <a:pt x="0" y="118"/>
                    <a:pt x="0" y="153"/>
                    <a:pt x="36" y="153"/>
                  </a:cubicBezTo>
                  <a:lnTo>
                    <a:pt x="36" y="5923"/>
                  </a:lnTo>
                  <a:lnTo>
                    <a:pt x="117" y="5923"/>
                  </a:lnTo>
                  <a:lnTo>
                    <a:pt x="117" y="153"/>
                  </a:lnTo>
                  <a:cubicBezTo>
                    <a:pt x="117" y="153"/>
                    <a:pt x="153" y="118"/>
                    <a:pt x="153" y="82"/>
                  </a:cubicBezTo>
                  <a:cubicBezTo>
                    <a:pt x="153" y="46"/>
                    <a:pt x="117" y="1"/>
                    <a:pt x="8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376217" y="2716702"/>
              <a:ext cx="112113" cy="1292874"/>
            </a:xfrm>
            <a:custGeom>
              <a:rect b="b" l="l" r="r" t="t"/>
              <a:pathLst>
                <a:path extrusionOk="0" h="12547" w="1088">
                  <a:moveTo>
                    <a:pt x="1016" y="0"/>
                  </a:moveTo>
                  <a:cubicBezTo>
                    <a:pt x="971" y="0"/>
                    <a:pt x="935" y="36"/>
                    <a:pt x="935" y="72"/>
                  </a:cubicBezTo>
                  <a:cubicBezTo>
                    <a:pt x="935" y="108"/>
                    <a:pt x="935" y="153"/>
                    <a:pt x="971" y="153"/>
                  </a:cubicBezTo>
                  <a:lnTo>
                    <a:pt x="971" y="6669"/>
                  </a:lnTo>
                  <a:lnTo>
                    <a:pt x="0" y="7567"/>
                  </a:lnTo>
                  <a:lnTo>
                    <a:pt x="0" y="12546"/>
                  </a:lnTo>
                  <a:lnTo>
                    <a:pt x="72" y="12546"/>
                  </a:lnTo>
                  <a:lnTo>
                    <a:pt x="72" y="7603"/>
                  </a:lnTo>
                  <a:lnTo>
                    <a:pt x="1052" y="6705"/>
                  </a:lnTo>
                  <a:lnTo>
                    <a:pt x="1052" y="153"/>
                  </a:lnTo>
                  <a:cubicBezTo>
                    <a:pt x="1088" y="153"/>
                    <a:pt x="1088" y="108"/>
                    <a:pt x="1088" y="72"/>
                  </a:cubicBezTo>
                  <a:cubicBezTo>
                    <a:pt x="1088" y="36"/>
                    <a:pt x="1052" y="0"/>
                    <a:pt x="10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4"/>
            <p:cNvGrpSpPr/>
            <p:nvPr/>
          </p:nvGrpSpPr>
          <p:grpSpPr>
            <a:xfrm>
              <a:off x="7395926" y="4345146"/>
              <a:ext cx="1682787" cy="798387"/>
              <a:chOff x="7395926" y="4345146"/>
              <a:chExt cx="1682787" cy="798387"/>
            </a:xfrm>
          </p:grpSpPr>
          <p:sp>
            <p:nvSpPr>
              <p:cNvPr id="193" name="Google Shape;193;p4"/>
              <p:cNvSpPr/>
              <p:nvPr/>
            </p:nvSpPr>
            <p:spPr>
              <a:xfrm rot="-5400000">
                <a:off x="8692399" y="4649854"/>
                <a:ext cx="101087" cy="671528"/>
              </a:xfrm>
              <a:custGeom>
                <a:rect b="b" l="l" r="r" t="t"/>
                <a:pathLst>
                  <a:path extrusionOk="0" h="6517" w="981">
                    <a:moveTo>
                      <a:pt x="899" y="1"/>
                    </a:moveTo>
                    <a:cubicBezTo>
                      <a:pt x="827" y="1"/>
                      <a:pt x="827" y="36"/>
                      <a:pt x="827" y="72"/>
                    </a:cubicBezTo>
                    <a:lnTo>
                      <a:pt x="827" y="108"/>
                    </a:lnTo>
                    <a:lnTo>
                      <a:pt x="1" y="818"/>
                    </a:lnTo>
                    <a:lnTo>
                      <a:pt x="1" y="1349"/>
                    </a:lnTo>
                    <a:lnTo>
                      <a:pt x="863" y="2095"/>
                    </a:lnTo>
                    <a:lnTo>
                      <a:pt x="863" y="6516"/>
                    </a:lnTo>
                    <a:lnTo>
                      <a:pt x="899" y="6516"/>
                    </a:lnTo>
                    <a:lnTo>
                      <a:pt x="899" y="1160"/>
                    </a:lnTo>
                    <a:cubicBezTo>
                      <a:pt x="935" y="1160"/>
                      <a:pt x="980" y="1160"/>
                      <a:pt x="980" y="1124"/>
                    </a:cubicBezTo>
                    <a:cubicBezTo>
                      <a:pt x="980" y="1088"/>
                      <a:pt x="935" y="1043"/>
                      <a:pt x="899" y="1043"/>
                    </a:cubicBezTo>
                    <a:cubicBezTo>
                      <a:pt x="827" y="1043"/>
                      <a:pt x="827" y="1088"/>
                      <a:pt x="827" y="1124"/>
                    </a:cubicBezTo>
                    <a:cubicBezTo>
                      <a:pt x="827" y="1160"/>
                      <a:pt x="827" y="1160"/>
                      <a:pt x="863" y="1160"/>
                    </a:cubicBezTo>
                    <a:lnTo>
                      <a:pt x="863" y="2023"/>
                    </a:lnTo>
                    <a:lnTo>
                      <a:pt x="82" y="1313"/>
                    </a:lnTo>
                    <a:lnTo>
                      <a:pt x="82" y="863"/>
                    </a:lnTo>
                    <a:lnTo>
                      <a:pt x="863" y="144"/>
                    </a:lnTo>
                    <a:lnTo>
                      <a:pt x="899" y="144"/>
                    </a:lnTo>
                    <a:cubicBezTo>
                      <a:pt x="935" y="144"/>
                      <a:pt x="980" y="108"/>
                      <a:pt x="980" y="72"/>
                    </a:cubicBezTo>
                    <a:cubicBezTo>
                      <a:pt x="980" y="36"/>
                      <a:pt x="935" y="1"/>
                      <a:pt x="8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 rot="-5400000">
                <a:off x="8086771" y="4047928"/>
                <a:ext cx="301097" cy="1682787"/>
              </a:xfrm>
              <a:custGeom>
                <a:rect b="b" l="l" r="r" t="t"/>
                <a:pathLst>
                  <a:path extrusionOk="0" h="16331" w="2922">
                    <a:moveTo>
                      <a:pt x="73" y="1"/>
                    </a:moveTo>
                    <a:cubicBezTo>
                      <a:pt x="37" y="1"/>
                      <a:pt x="1" y="36"/>
                      <a:pt x="1" y="72"/>
                    </a:cubicBezTo>
                    <a:cubicBezTo>
                      <a:pt x="1" y="117"/>
                      <a:pt x="37" y="153"/>
                      <a:pt x="73" y="153"/>
                    </a:cubicBezTo>
                    <a:lnTo>
                      <a:pt x="73" y="2849"/>
                    </a:lnTo>
                    <a:lnTo>
                      <a:pt x="522" y="3263"/>
                    </a:lnTo>
                    <a:lnTo>
                      <a:pt x="522" y="4872"/>
                    </a:lnTo>
                    <a:lnTo>
                      <a:pt x="1421" y="5734"/>
                    </a:lnTo>
                    <a:lnTo>
                      <a:pt x="1421" y="16330"/>
                    </a:lnTo>
                    <a:lnTo>
                      <a:pt x="1502" y="16330"/>
                    </a:lnTo>
                    <a:lnTo>
                      <a:pt x="1502" y="8691"/>
                    </a:lnTo>
                    <a:lnTo>
                      <a:pt x="2095" y="8125"/>
                    </a:lnTo>
                    <a:lnTo>
                      <a:pt x="2095" y="6103"/>
                    </a:lnTo>
                    <a:lnTo>
                      <a:pt x="2922" y="5357"/>
                    </a:lnTo>
                    <a:lnTo>
                      <a:pt x="2922" y="4836"/>
                    </a:lnTo>
                    <a:lnTo>
                      <a:pt x="2140" y="4081"/>
                    </a:lnTo>
                    <a:cubicBezTo>
                      <a:pt x="2140" y="4045"/>
                      <a:pt x="2095" y="4009"/>
                      <a:pt x="2059" y="4009"/>
                    </a:cubicBezTo>
                    <a:cubicBezTo>
                      <a:pt x="2023" y="4009"/>
                      <a:pt x="1987" y="4045"/>
                      <a:pt x="1987" y="4081"/>
                    </a:cubicBezTo>
                    <a:cubicBezTo>
                      <a:pt x="1987" y="4117"/>
                      <a:pt x="2023" y="4162"/>
                      <a:pt x="2059" y="4162"/>
                    </a:cubicBezTo>
                    <a:lnTo>
                      <a:pt x="2095" y="4117"/>
                    </a:lnTo>
                    <a:lnTo>
                      <a:pt x="2850" y="4872"/>
                    </a:lnTo>
                    <a:lnTo>
                      <a:pt x="2850" y="5321"/>
                    </a:lnTo>
                    <a:lnTo>
                      <a:pt x="2095" y="6031"/>
                    </a:lnTo>
                    <a:lnTo>
                      <a:pt x="2095" y="5168"/>
                    </a:lnTo>
                    <a:lnTo>
                      <a:pt x="2140" y="5132"/>
                    </a:lnTo>
                    <a:cubicBezTo>
                      <a:pt x="2140" y="5096"/>
                      <a:pt x="2095" y="5060"/>
                      <a:pt x="2059" y="5060"/>
                    </a:cubicBezTo>
                    <a:cubicBezTo>
                      <a:pt x="2023" y="5060"/>
                      <a:pt x="1987" y="5096"/>
                      <a:pt x="1987" y="5132"/>
                    </a:cubicBezTo>
                    <a:cubicBezTo>
                      <a:pt x="1987" y="5132"/>
                      <a:pt x="1987" y="5168"/>
                      <a:pt x="2023" y="5168"/>
                    </a:cubicBezTo>
                    <a:lnTo>
                      <a:pt x="2023" y="8125"/>
                    </a:lnTo>
                    <a:lnTo>
                      <a:pt x="1502" y="8610"/>
                    </a:lnTo>
                    <a:lnTo>
                      <a:pt x="1502" y="5734"/>
                    </a:lnTo>
                    <a:lnTo>
                      <a:pt x="567" y="4872"/>
                    </a:lnTo>
                    <a:lnTo>
                      <a:pt x="567" y="3218"/>
                    </a:lnTo>
                    <a:lnTo>
                      <a:pt x="118" y="2814"/>
                    </a:lnTo>
                    <a:lnTo>
                      <a:pt x="118" y="153"/>
                    </a:lnTo>
                    <a:cubicBezTo>
                      <a:pt x="153" y="153"/>
                      <a:pt x="189" y="117"/>
                      <a:pt x="189" y="72"/>
                    </a:cubicBezTo>
                    <a:cubicBezTo>
                      <a:pt x="189" y="36"/>
                      <a:pt x="153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 rot="-5400000">
                <a:off x="8461381" y="4526204"/>
                <a:ext cx="107476" cy="1127182"/>
              </a:xfrm>
              <a:custGeom>
                <a:rect b="b" l="l" r="r" t="t"/>
                <a:pathLst>
                  <a:path extrusionOk="0" h="10939" w="1043">
                    <a:moveTo>
                      <a:pt x="935" y="1"/>
                    </a:moveTo>
                    <a:cubicBezTo>
                      <a:pt x="899" y="1"/>
                      <a:pt x="854" y="37"/>
                      <a:pt x="854" y="73"/>
                    </a:cubicBezTo>
                    <a:cubicBezTo>
                      <a:pt x="854" y="118"/>
                      <a:pt x="899" y="118"/>
                      <a:pt x="935" y="154"/>
                    </a:cubicBezTo>
                    <a:lnTo>
                      <a:pt x="935" y="3488"/>
                    </a:lnTo>
                    <a:lnTo>
                      <a:pt x="0" y="4342"/>
                    </a:lnTo>
                    <a:lnTo>
                      <a:pt x="0" y="7451"/>
                    </a:lnTo>
                    <a:lnTo>
                      <a:pt x="935" y="8314"/>
                    </a:lnTo>
                    <a:lnTo>
                      <a:pt x="935" y="10938"/>
                    </a:lnTo>
                    <a:lnTo>
                      <a:pt x="971" y="10938"/>
                    </a:lnTo>
                    <a:lnTo>
                      <a:pt x="971" y="8314"/>
                    </a:lnTo>
                    <a:lnTo>
                      <a:pt x="36" y="7451"/>
                    </a:lnTo>
                    <a:lnTo>
                      <a:pt x="36" y="4387"/>
                    </a:lnTo>
                    <a:lnTo>
                      <a:pt x="971" y="3524"/>
                    </a:lnTo>
                    <a:lnTo>
                      <a:pt x="971" y="154"/>
                    </a:lnTo>
                    <a:cubicBezTo>
                      <a:pt x="1007" y="118"/>
                      <a:pt x="1043" y="118"/>
                      <a:pt x="1043" y="73"/>
                    </a:cubicBezTo>
                    <a:cubicBezTo>
                      <a:pt x="1043" y="37"/>
                      <a:pt x="1007" y="1"/>
                      <a:pt x="9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 rot="-5400000">
                <a:off x="8756285" y="4786901"/>
                <a:ext cx="112216" cy="532627"/>
              </a:xfrm>
              <a:custGeom>
                <a:rect b="b" l="l" r="r" t="t"/>
                <a:pathLst>
                  <a:path extrusionOk="0" h="5169" w="1089">
                    <a:moveTo>
                      <a:pt x="73" y="1"/>
                    </a:moveTo>
                    <a:cubicBezTo>
                      <a:pt x="37" y="1"/>
                      <a:pt x="1" y="37"/>
                      <a:pt x="1" y="73"/>
                    </a:cubicBezTo>
                    <a:cubicBezTo>
                      <a:pt x="1" y="108"/>
                      <a:pt x="37" y="144"/>
                      <a:pt x="73" y="144"/>
                    </a:cubicBezTo>
                    <a:lnTo>
                      <a:pt x="117" y="108"/>
                    </a:lnTo>
                    <a:lnTo>
                      <a:pt x="1016" y="935"/>
                    </a:lnTo>
                    <a:lnTo>
                      <a:pt x="1016" y="5168"/>
                    </a:lnTo>
                    <a:lnTo>
                      <a:pt x="1088" y="5168"/>
                    </a:lnTo>
                    <a:lnTo>
                      <a:pt x="1088" y="935"/>
                    </a:lnTo>
                    <a:lnTo>
                      <a:pt x="153" y="73"/>
                    </a:lnTo>
                    <a:cubicBezTo>
                      <a:pt x="153" y="37"/>
                      <a:pt x="153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 rot="-5400000">
                <a:off x="8397441" y="4161376"/>
                <a:ext cx="231645" cy="1130891"/>
              </a:xfrm>
              <a:custGeom>
                <a:rect b="b" l="l" r="r" t="t"/>
                <a:pathLst>
                  <a:path extrusionOk="0" h="10975" w="2248">
                    <a:moveTo>
                      <a:pt x="1574" y="1"/>
                    </a:moveTo>
                    <a:cubicBezTo>
                      <a:pt x="1529" y="1"/>
                      <a:pt x="1493" y="1"/>
                      <a:pt x="1493" y="37"/>
                    </a:cubicBezTo>
                    <a:lnTo>
                      <a:pt x="1493" y="73"/>
                    </a:lnTo>
                    <a:lnTo>
                      <a:pt x="594" y="936"/>
                    </a:lnTo>
                    <a:lnTo>
                      <a:pt x="594" y="8350"/>
                    </a:lnTo>
                    <a:lnTo>
                      <a:pt x="73" y="7901"/>
                    </a:lnTo>
                    <a:lnTo>
                      <a:pt x="73" y="5133"/>
                    </a:lnTo>
                    <a:cubicBezTo>
                      <a:pt x="109" y="5133"/>
                      <a:pt x="145" y="5097"/>
                      <a:pt x="145" y="5052"/>
                    </a:cubicBezTo>
                    <a:cubicBezTo>
                      <a:pt x="145" y="5016"/>
                      <a:pt x="109" y="5016"/>
                      <a:pt x="73" y="5016"/>
                    </a:cubicBezTo>
                    <a:cubicBezTo>
                      <a:pt x="37" y="5016"/>
                      <a:pt x="1" y="5016"/>
                      <a:pt x="1" y="5052"/>
                    </a:cubicBezTo>
                    <a:cubicBezTo>
                      <a:pt x="1" y="5097"/>
                      <a:pt x="1" y="5133"/>
                      <a:pt x="37" y="5133"/>
                    </a:cubicBezTo>
                    <a:lnTo>
                      <a:pt x="37" y="7937"/>
                    </a:lnTo>
                    <a:lnTo>
                      <a:pt x="2167" y="9887"/>
                    </a:lnTo>
                    <a:lnTo>
                      <a:pt x="2167" y="10974"/>
                    </a:lnTo>
                    <a:lnTo>
                      <a:pt x="2203" y="10974"/>
                    </a:lnTo>
                    <a:lnTo>
                      <a:pt x="2203" y="7523"/>
                    </a:lnTo>
                    <a:cubicBezTo>
                      <a:pt x="2248" y="7487"/>
                      <a:pt x="2248" y="7487"/>
                      <a:pt x="2248" y="7451"/>
                    </a:cubicBezTo>
                    <a:cubicBezTo>
                      <a:pt x="2248" y="7415"/>
                      <a:pt x="2203" y="7379"/>
                      <a:pt x="2167" y="7379"/>
                    </a:cubicBezTo>
                    <a:cubicBezTo>
                      <a:pt x="2131" y="7379"/>
                      <a:pt x="2095" y="7415"/>
                      <a:pt x="2095" y="7451"/>
                    </a:cubicBezTo>
                    <a:cubicBezTo>
                      <a:pt x="2095" y="7487"/>
                      <a:pt x="2131" y="7487"/>
                      <a:pt x="2167" y="7523"/>
                    </a:cubicBezTo>
                    <a:lnTo>
                      <a:pt x="2167" y="9249"/>
                    </a:lnTo>
                    <a:lnTo>
                      <a:pt x="1044" y="8242"/>
                    </a:lnTo>
                    <a:lnTo>
                      <a:pt x="1044" y="1277"/>
                    </a:lnTo>
                    <a:cubicBezTo>
                      <a:pt x="1079" y="1277"/>
                      <a:pt x="1079" y="1232"/>
                      <a:pt x="1079" y="1232"/>
                    </a:cubicBezTo>
                    <a:cubicBezTo>
                      <a:pt x="1079" y="1196"/>
                      <a:pt x="1044" y="1160"/>
                      <a:pt x="1008" y="1160"/>
                    </a:cubicBezTo>
                    <a:cubicBezTo>
                      <a:pt x="972" y="1160"/>
                      <a:pt x="936" y="1196"/>
                      <a:pt x="936" y="1232"/>
                    </a:cubicBezTo>
                    <a:lnTo>
                      <a:pt x="972" y="1277"/>
                    </a:lnTo>
                    <a:lnTo>
                      <a:pt x="972" y="8242"/>
                    </a:lnTo>
                    <a:lnTo>
                      <a:pt x="2167" y="9321"/>
                    </a:lnTo>
                    <a:lnTo>
                      <a:pt x="2167" y="9815"/>
                    </a:lnTo>
                    <a:lnTo>
                      <a:pt x="630" y="8422"/>
                    </a:lnTo>
                    <a:lnTo>
                      <a:pt x="630" y="936"/>
                    </a:lnTo>
                    <a:lnTo>
                      <a:pt x="1529" y="109"/>
                    </a:lnTo>
                    <a:lnTo>
                      <a:pt x="1574" y="109"/>
                    </a:lnTo>
                    <a:cubicBezTo>
                      <a:pt x="1610" y="109"/>
                      <a:pt x="1646" y="109"/>
                      <a:pt x="1646" y="37"/>
                    </a:cubicBezTo>
                    <a:cubicBezTo>
                      <a:pt x="1646" y="1"/>
                      <a:pt x="1610" y="1"/>
                      <a:pt x="15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 rot="-5400000">
                <a:off x="8765560" y="4263645"/>
                <a:ext cx="15869" cy="610424"/>
              </a:xfrm>
              <a:custGeom>
                <a:rect b="b" l="l" r="r" t="t"/>
                <a:pathLst>
                  <a:path extrusionOk="0" h="5924" w="154">
                    <a:moveTo>
                      <a:pt x="72" y="1"/>
                    </a:moveTo>
                    <a:cubicBezTo>
                      <a:pt x="36" y="1"/>
                      <a:pt x="0" y="46"/>
                      <a:pt x="0" y="82"/>
                    </a:cubicBezTo>
                    <a:cubicBezTo>
                      <a:pt x="0" y="118"/>
                      <a:pt x="0" y="153"/>
                      <a:pt x="36" y="153"/>
                    </a:cubicBezTo>
                    <a:lnTo>
                      <a:pt x="36" y="5923"/>
                    </a:lnTo>
                    <a:lnTo>
                      <a:pt x="72" y="5923"/>
                    </a:lnTo>
                    <a:lnTo>
                      <a:pt x="72" y="153"/>
                    </a:lnTo>
                    <a:cubicBezTo>
                      <a:pt x="117" y="153"/>
                      <a:pt x="153" y="118"/>
                      <a:pt x="153" y="82"/>
                    </a:cubicBezTo>
                    <a:cubicBezTo>
                      <a:pt x="153" y="46"/>
                      <a:pt x="117" y="1"/>
                      <a:pt x="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 rot="-5400000">
                <a:off x="8399296" y="3893668"/>
                <a:ext cx="227936" cy="1130891"/>
              </a:xfrm>
              <a:custGeom>
                <a:rect b="b" l="l" r="r" t="t"/>
                <a:pathLst>
                  <a:path extrusionOk="0" h="10975" w="2212">
                    <a:moveTo>
                      <a:pt x="81" y="1"/>
                    </a:moveTo>
                    <a:cubicBezTo>
                      <a:pt x="36" y="1"/>
                      <a:pt x="0" y="37"/>
                      <a:pt x="0" y="73"/>
                    </a:cubicBezTo>
                    <a:cubicBezTo>
                      <a:pt x="0" y="109"/>
                      <a:pt x="36" y="154"/>
                      <a:pt x="81" y="154"/>
                    </a:cubicBezTo>
                    <a:lnTo>
                      <a:pt x="81" y="1457"/>
                    </a:lnTo>
                    <a:lnTo>
                      <a:pt x="1016" y="2320"/>
                    </a:lnTo>
                    <a:lnTo>
                      <a:pt x="1016" y="9923"/>
                    </a:lnTo>
                    <a:lnTo>
                      <a:pt x="2139" y="10974"/>
                    </a:lnTo>
                    <a:lnTo>
                      <a:pt x="2211" y="10974"/>
                    </a:lnTo>
                    <a:lnTo>
                      <a:pt x="1052" y="9923"/>
                    </a:lnTo>
                    <a:lnTo>
                      <a:pt x="1052" y="2320"/>
                    </a:lnTo>
                    <a:lnTo>
                      <a:pt x="153" y="1457"/>
                    </a:lnTo>
                    <a:lnTo>
                      <a:pt x="153" y="154"/>
                    </a:lnTo>
                    <a:lnTo>
                      <a:pt x="153" y="73"/>
                    </a:lnTo>
                    <a:cubicBezTo>
                      <a:pt x="153" y="37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 rot="-5400000">
                <a:off x="8196511" y="3733541"/>
                <a:ext cx="224226" cy="1540176"/>
              </a:xfrm>
              <a:custGeom>
                <a:rect b="b" l="l" r="r" t="t"/>
                <a:pathLst>
                  <a:path extrusionOk="0" h="14947" w="2176">
                    <a:moveTo>
                      <a:pt x="82" y="1"/>
                    </a:moveTo>
                    <a:cubicBezTo>
                      <a:pt x="46" y="1"/>
                      <a:pt x="1" y="37"/>
                      <a:pt x="1" y="81"/>
                    </a:cubicBezTo>
                    <a:cubicBezTo>
                      <a:pt x="1" y="117"/>
                      <a:pt x="1" y="153"/>
                      <a:pt x="46" y="153"/>
                    </a:cubicBezTo>
                    <a:lnTo>
                      <a:pt x="46" y="5653"/>
                    </a:lnTo>
                    <a:lnTo>
                      <a:pt x="980" y="6480"/>
                    </a:lnTo>
                    <a:lnTo>
                      <a:pt x="980" y="13895"/>
                    </a:lnTo>
                    <a:lnTo>
                      <a:pt x="2104" y="14946"/>
                    </a:lnTo>
                    <a:lnTo>
                      <a:pt x="2176" y="14946"/>
                    </a:lnTo>
                    <a:lnTo>
                      <a:pt x="1052" y="13859"/>
                    </a:lnTo>
                    <a:lnTo>
                      <a:pt x="1052" y="6480"/>
                    </a:lnTo>
                    <a:lnTo>
                      <a:pt x="118" y="5618"/>
                    </a:lnTo>
                    <a:lnTo>
                      <a:pt x="118" y="153"/>
                    </a:lnTo>
                    <a:cubicBezTo>
                      <a:pt x="154" y="153"/>
                      <a:pt x="154" y="117"/>
                      <a:pt x="154" y="81"/>
                    </a:cubicBezTo>
                    <a:cubicBezTo>
                      <a:pt x="154" y="37"/>
                      <a:pt x="118" y="1"/>
                      <a:pt x="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" name="Google Shape;201;p4"/>
            <p:cNvSpPr/>
            <p:nvPr/>
          </p:nvSpPr>
          <p:spPr>
            <a:xfrm rot="-5400000">
              <a:off x="8461329" y="1281196"/>
              <a:ext cx="107579" cy="1127182"/>
            </a:xfrm>
            <a:custGeom>
              <a:rect b="b" l="l" r="r" t="t"/>
              <a:pathLst>
                <a:path extrusionOk="0" h="10939" w="1044">
                  <a:moveTo>
                    <a:pt x="72" y="1"/>
                  </a:moveTo>
                  <a:cubicBezTo>
                    <a:pt x="36" y="1"/>
                    <a:pt x="1" y="37"/>
                    <a:pt x="1" y="73"/>
                  </a:cubicBezTo>
                  <a:cubicBezTo>
                    <a:pt x="1" y="118"/>
                    <a:pt x="36" y="118"/>
                    <a:pt x="36" y="154"/>
                  </a:cubicBezTo>
                  <a:lnTo>
                    <a:pt x="36" y="3524"/>
                  </a:lnTo>
                  <a:lnTo>
                    <a:pt x="971" y="4387"/>
                  </a:lnTo>
                  <a:lnTo>
                    <a:pt x="971" y="7451"/>
                  </a:lnTo>
                  <a:lnTo>
                    <a:pt x="36" y="8314"/>
                  </a:lnTo>
                  <a:lnTo>
                    <a:pt x="36" y="10938"/>
                  </a:lnTo>
                  <a:lnTo>
                    <a:pt x="108" y="10938"/>
                  </a:lnTo>
                  <a:lnTo>
                    <a:pt x="108" y="8314"/>
                  </a:lnTo>
                  <a:lnTo>
                    <a:pt x="1043" y="7451"/>
                  </a:lnTo>
                  <a:lnTo>
                    <a:pt x="1043" y="4342"/>
                  </a:lnTo>
                  <a:lnTo>
                    <a:pt x="108" y="3488"/>
                  </a:lnTo>
                  <a:lnTo>
                    <a:pt x="108" y="154"/>
                  </a:lnTo>
                  <a:cubicBezTo>
                    <a:pt x="144" y="118"/>
                    <a:pt x="144" y="118"/>
                    <a:pt x="144" y="73"/>
                  </a:cubicBezTo>
                  <a:cubicBezTo>
                    <a:pt x="144" y="37"/>
                    <a:pt x="108" y="1"/>
                    <a:pt x="7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515117" y="748149"/>
              <a:ext cx="112113" cy="1015072"/>
            </a:xfrm>
            <a:custGeom>
              <a:rect b="b" l="l" r="r" t="t"/>
              <a:pathLst>
                <a:path extrusionOk="0" h="9851" w="1088">
                  <a:moveTo>
                    <a:pt x="1007" y="0"/>
                  </a:moveTo>
                  <a:cubicBezTo>
                    <a:pt x="935" y="0"/>
                    <a:pt x="899" y="36"/>
                    <a:pt x="899" y="72"/>
                  </a:cubicBezTo>
                  <a:lnTo>
                    <a:pt x="935" y="108"/>
                  </a:lnTo>
                  <a:lnTo>
                    <a:pt x="0" y="935"/>
                  </a:lnTo>
                  <a:lnTo>
                    <a:pt x="0" y="9850"/>
                  </a:lnTo>
                  <a:lnTo>
                    <a:pt x="72" y="9850"/>
                  </a:lnTo>
                  <a:lnTo>
                    <a:pt x="72" y="935"/>
                  </a:lnTo>
                  <a:lnTo>
                    <a:pt x="971" y="153"/>
                  </a:lnTo>
                  <a:lnTo>
                    <a:pt x="1007" y="153"/>
                  </a:lnTo>
                  <a:cubicBezTo>
                    <a:pt x="1043" y="153"/>
                    <a:pt x="1088" y="108"/>
                    <a:pt x="1088" y="72"/>
                  </a:cubicBezTo>
                  <a:cubicBezTo>
                    <a:pt x="1088" y="36"/>
                    <a:pt x="1043" y="0"/>
                    <a:pt x="10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453498" y="748665"/>
              <a:ext cx="96450" cy="1153973"/>
            </a:xfrm>
            <a:custGeom>
              <a:rect b="b" l="l" r="r" t="t"/>
              <a:pathLst>
                <a:path extrusionOk="0" h="11199" w="936">
                  <a:moveTo>
                    <a:pt x="73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08"/>
                    <a:pt x="37" y="153"/>
                    <a:pt x="73" y="153"/>
                  </a:cubicBezTo>
                  <a:lnTo>
                    <a:pt x="118" y="153"/>
                  </a:lnTo>
                  <a:lnTo>
                    <a:pt x="900" y="863"/>
                  </a:lnTo>
                  <a:lnTo>
                    <a:pt x="900" y="1312"/>
                  </a:lnTo>
                  <a:lnTo>
                    <a:pt x="73" y="2094"/>
                  </a:lnTo>
                  <a:lnTo>
                    <a:pt x="73" y="11198"/>
                  </a:lnTo>
                  <a:lnTo>
                    <a:pt x="118" y="11198"/>
                  </a:lnTo>
                  <a:lnTo>
                    <a:pt x="118" y="2130"/>
                  </a:lnTo>
                  <a:lnTo>
                    <a:pt x="936" y="1348"/>
                  </a:lnTo>
                  <a:lnTo>
                    <a:pt x="936" y="827"/>
                  </a:lnTo>
                  <a:lnTo>
                    <a:pt x="154" y="108"/>
                  </a:lnTo>
                  <a:lnTo>
                    <a:pt x="154" y="72"/>
                  </a:lnTo>
                  <a:cubicBezTo>
                    <a:pt x="154" y="36"/>
                    <a:pt x="118" y="0"/>
                    <a:pt x="7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8426141" y="925952"/>
              <a:ext cx="112216" cy="1192923"/>
            </a:xfrm>
            <a:custGeom>
              <a:rect b="b" l="l" r="r" t="t"/>
              <a:pathLst>
                <a:path extrusionOk="0" h="11577" w="1089">
                  <a:moveTo>
                    <a:pt x="1016" y="1"/>
                  </a:moveTo>
                  <a:cubicBezTo>
                    <a:pt x="980" y="1"/>
                    <a:pt x="935" y="37"/>
                    <a:pt x="935" y="82"/>
                  </a:cubicBezTo>
                  <a:cubicBezTo>
                    <a:pt x="935" y="118"/>
                    <a:pt x="935" y="154"/>
                    <a:pt x="980" y="154"/>
                  </a:cubicBezTo>
                  <a:lnTo>
                    <a:pt x="980" y="5878"/>
                  </a:lnTo>
                  <a:lnTo>
                    <a:pt x="1" y="6777"/>
                  </a:lnTo>
                  <a:lnTo>
                    <a:pt x="1" y="11576"/>
                  </a:lnTo>
                  <a:lnTo>
                    <a:pt x="82" y="11576"/>
                  </a:lnTo>
                  <a:lnTo>
                    <a:pt x="82" y="6822"/>
                  </a:lnTo>
                  <a:lnTo>
                    <a:pt x="1052" y="5923"/>
                  </a:lnTo>
                  <a:lnTo>
                    <a:pt x="1052" y="154"/>
                  </a:lnTo>
                  <a:cubicBezTo>
                    <a:pt x="1088" y="154"/>
                    <a:pt x="1088" y="118"/>
                    <a:pt x="1088" y="82"/>
                  </a:cubicBezTo>
                  <a:cubicBezTo>
                    <a:pt x="1088" y="37"/>
                    <a:pt x="1052" y="1"/>
                    <a:pt x="101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8918369" y="1325550"/>
              <a:ext cx="92741" cy="227930"/>
            </a:xfrm>
            <a:custGeom>
              <a:rect b="b" l="l" r="r" t="t"/>
              <a:pathLst>
                <a:path extrusionOk="0" h="2212" w="900">
                  <a:moveTo>
                    <a:pt x="81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08"/>
                    <a:pt x="36" y="153"/>
                    <a:pt x="81" y="153"/>
                  </a:cubicBezTo>
                  <a:lnTo>
                    <a:pt x="81" y="1537"/>
                  </a:lnTo>
                  <a:lnTo>
                    <a:pt x="791" y="2211"/>
                  </a:lnTo>
                  <a:lnTo>
                    <a:pt x="899" y="2211"/>
                  </a:lnTo>
                  <a:lnTo>
                    <a:pt x="153" y="1501"/>
                  </a:lnTo>
                  <a:lnTo>
                    <a:pt x="153" y="108"/>
                  </a:lnTo>
                  <a:lnTo>
                    <a:pt x="153" y="72"/>
                  </a:lnTo>
                  <a:cubicBezTo>
                    <a:pt x="153" y="36"/>
                    <a:pt x="15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8885500" y="849076"/>
              <a:ext cx="15869" cy="370541"/>
            </a:xfrm>
            <a:custGeom>
              <a:rect b="b" l="l" r="r" t="t"/>
              <a:pathLst>
                <a:path extrusionOk="0" h="3596" w="154">
                  <a:moveTo>
                    <a:pt x="81" y="0"/>
                  </a:moveTo>
                  <a:cubicBezTo>
                    <a:pt x="45" y="0"/>
                    <a:pt x="0" y="36"/>
                    <a:pt x="0" y="72"/>
                  </a:cubicBezTo>
                  <a:cubicBezTo>
                    <a:pt x="0" y="108"/>
                    <a:pt x="0" y="108"/>
                    <a:pt x="45" y="144"/>
                  </a:cubicBezTo>
                  <a:lnTo>
                    <a:pt x="45" y="3595"/>
                  </a:lnTo>
                  <a:lnTo>
                    <a:pt x="117" y="3595"/>
                  </a:lnTo>
                  <a:lnTo>
                    <a:pt x="117" y="144"/>
                  </a:lnTo>
                  <a:cubicBezTo>
                    <a:pt x="117" y="108"/>
                    <a:pt x="153" y="108"/>
                    <a:pt x="153" y="72"/>
                  </a:cubicBezTo>
                  <a:cubicBezTo>
                    <a:pt x="153" y="36"/>
                    <a:pt x="117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8170183" y="129115"/>
              <a:ext cx="315833" cy="1501226"/>
            </a:xfrm>
            <a:custGeom>
              <a:rect b="b" l="l" r="r" t="t"/>
              <a:pathLst>
                <a:path extrusionOk="0" h="14569" w="3065">
                  <a:moveTo>
                    <a:pt x="971" y="0"/>
                  </a:moveTo>
                  <a:cubicBezTo>
                    <a:pt x="935" y="0"/>
                    <a:pt x="899" y="36"/>
                    <a:pt x="899" y="72"/>
                  </a:cubicBezTo>
                  <a:cubicBezTo>
                    <a:pt x="899" y="108"/>
                    <a:pt x="899" y="108"/>
                    <a:pt x="935" y="153"/>
                  </a:cubicBezTo>
                  <a:lnTo>
                    <a:pt x="935" y="3478"/>
                  </a:lnTo>
                  <a:lnTo>
                    <a:pt x="0" y="4341"/>
                  </a:lnTo>
                  <a:lnTo>
                    <a:pt x="0" y="7450"/>
                  </a:lnTo>
                  <a:lnTo>
                    <a:pt x="935" y="8313"/>
                  </a:lnTo>
                  <a:lnTo>
                    <a:pt x="935" y="14568"/>
                  </a:lnTo>
                  <a:lnTo>
                    <a:pt x="971" y="14568"/>
                  </a:lnTo>
                  <a:lnTo>
                    <a:pt x="971" y="13103"/>
                  </a:lnTo>
                  <a:lnTo>
                    <a:pt x="2130" y="12061"/>
                  </a:lnTo>
                  <a:lnTo>
                    <a:pt x="2130" y="8610"/>
                  </a:lnTo>
                  <a:lnTo>
                    <a:pt x="3065" y="7747"/>
                  </a:lnTo>
                  <a:lnTo>
                    <a:pt x="3065" y="4646"/>
                  </a:lnTo>
                  <a:lnTo>
                    <a:pt x="2130" y="3784"/>
                  </a:lnTo>
                  <a:lnTo>
                    <a:pt x="2130" y="413"/>
                  </a:lnTo>
                  <a:cubicBezTo>
                    <a:pt x="2166" y="413"/>
                    <a:pt x="2202" y="377"/>
                    <a:pt x="2202" y="377"/>
                  </a:cubicBezTo>
                  <a:cubicBezTo>
                    <a:pt x="2202" y="333"/>
                    <a:pt x="2166" y="297"/>
                    <a:pt x="2130" y="297"/>
                  </a:cubicBezTo>
                  <a:cubicBezTo>
                    <a:pt x="2058" y="297"/>
                    <a:pt x="2022" y="333"/>
                    <a:pt x="2022" y="377"/>
                  </a:cubicBezTo>
                  <a:cubicBezTo>
                    <a:pt x="2022" y="377"/>
                    <a:pt x="2058" y="413"/>
                    <a:pt x="2094" y="413"/>
                  </a:cubicBezTo>
                  <a:lnTo>
                    <a:pt x="2094" y="3820"/>
                  </a:lnTo>
                  <a:lnTo>
                    <a:pt x="3029" y="4646"/>
                  </a:lnTo>
                  <a:lnTo>
                    <a:pt x="3029" y="7747"/>
                  </a:lnTo>
                  <a:lnTo>
                    <a:pt x="2094" y="8574"/>
                  </a:lnTo>
                  <a:lnTo>
                    <a:pt x="2094" y="12016"/>
                  </a:lnTo>
                  <a:lnTo>
                    <a:pt x="971" y="13031"/>
                  </a:lnTo>
                  <a:lnTo>
                    <a:pt x="971" y="11836"/>
                  </a:lnTo>
                  <a:lnTo>
                    <a:pt x="1528" y="11342"/>
                  </a:lnTo>
                  <a:lnTo>
                    <a:pt x="1528" y="2849"/>
                  </a:lnTo>
                  <a:cubicBezTo>
                    <a:pt x="1573" y="2849"/>
                    <a:pt x="1573" y="2804"/>
                    <a:pt x="1573" y="2768"/>
                  </a:cubicBezTo>
                  <a:cubicBezTo>
                    <a:pt x="1573" y="2732"/>
                    <a:pt x="1573" y="2696"/>
                    <a:pt x="1492" y="2696"/>
                  </a:cubicBezTo>
                  <a:cubicBezTo>
                    <a:pt x="1456" y="2696"/>
                    <a:pt x="1420" y="2732"/>
                    <a:pt x="1420" y="2768"/>
                  </a:cubicBezTo>
                  <a:cubicBezTo>
                    <a:pt x="1420" y="2804"/>
                    <a:pt x="1456" y="2849"/>
                    <a:pt x="1492" y="2849"/>
                  </a:cubicBezTo>
                  <a:lnTo>
                    <a:pt x="1492" y="11306"/>
                  </a:lnTo>
                  <a:lnTo>
                    <a:pt x="971" y="11755"/>
                  </a:lnTo>
                  <a:lnTo>
                    <a:pt x="971" y="6327"/>
                  </a:lnTo>
                  <a:cubicBezTo>
                    <a:pt x="1007" y="6327"/>
                    <a:pt x="1043" y="6291"/>
                    <a:pt x="1043" y="6255"/>
                  </a:cubicBezTo>
                  <a:cubicBezTo>
                    <a:pt x="1043" y="6219"/>
                    <a:pt x="1007" y="6174"/>
                    <a:pt x="971" y="6174"/>
                  </a:cubicBezTo>
                  <a:cubicBezTo>
                    <a:pt x="935" y="6174"/>
                    <a:pt x="899" y="6219"/>
                    <a:pt x="899" y="6255"/>
                  </a:cubicBezTo>
                  <a:cubicBezTo>
                    <a:pt x="899" y="6291"/>
                    <a:pt x="899" y="6327"/>
                    <a:pt x="935" y="6327"/>
                  </a:cubicBezTo>
                  <a:lnTo>
                    <a:pt x="935" y="8241"/>
                  </a:lnTo>
                  <a:lnTo>
                    <a:pt x="72" y="7450"/>
                  </a:lnTo>
                  <a:lnTo>
                    <a:pt x="72" y="4377"/>
                  </a:lnTo>
                  <a:lnTo>
                    <a:pt x="971" y="3523"/>
                  </a:lnTo>
                  <a:lnTo>
                    <a:pt x="971" y="153"/>
                  </a:lnTo>
                  <a:cubicBezTo>
                    <a:pt x="1007" y="108"/>
                    <a:pt x="1043" y="108"/>
                    <a:pt x="1043" y="72"/>
                  </a:cubicBezTo>
                  <a:cubicBezTo>
                    <a:pt x="1043" y="36"/>
                    <a:pt x="1007" y="0"/>
                    <a:pt x="97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8703990" y="806469"/>
              <a:ext cx="154774" cy="594658"/>
            </a:xfrm>
            <a:custGeom>
              <a:rect b="b" l="l" r="r" t="t"/>
              <a:pathLst>
                <a:path extrusionOk="0" h="5771" w="1502">
                  <a:moveTo>
                    <a:pt x="1429" y="0"/>
                  </a:moveTo>
                  <a:cubicBezTo>
                    <a:pt x="1393" y="0"/>
                    <a:pt x="1348" y="36"/>
                    <a:pt x="1348" y="72"/>
                  </a:cubicBezTo>
                  <a:cubicBezTo>
                    <a:pt x="1348" y="117"/>
                    <a:pt x="1348" y="117"/>
                    <a:pt x="1393" y="117"/>
                  </a:cubicBezTo>
                  <a:lnTo>
                    <a:pt x="1393" y="710"/>
                  </a:lnTo>
                  <a:lnTo>
                    <a:pt x="944" y="1124"/>
                  </a:lnTo>
                  <a:lnTo>
                    <a:pt x="944" y="4872"/>
                  </a:lnTo>
                  <a:lnTo>
                    <a:pt x="0" y="5689"/>
                  </a:lnTo>
                  <a:lnTo>
                    <a:pt x="0" y="5770"/>
                  </a:lnTo>
                  <a:lnTo>
                    <a:pt x="81" y="5770"/>
                  </a:lnTo>
                  <a:lnTo>
                    <a:pt x="81" y="5734"/>
                  </a:lnTo>
                  <a:lnTo>
                    <a:pt x="1016" y="4872"/>
                  </a:lnTo>
                  <a:lnTo>
                    <a:pt x="1016" y="1124"/>
                  </a:lnTo>
                  <a:lnTo>
                    <a:pt x="1465" y="710"/>
                  </a:lnTo>
                  <a:lnTo>
                    <a:pt x="1465" y="117"/>
                  </a:lnTo>
                  <a:cubicBezTo>
                    <a:pt x="1465" y="117"/>
                    <a:pt x="1501" y="117"/>
                    <a:pt x="1501" y="72"/>
                  </a:cubicBezTo>
                  <a:cubicBezTo>
                    <a:pt x="1501" y="36"/>
                    <a:pt x="1465" y="0"/>
                    <a:pt x="14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8436342" y="580549"/>
              <a:ext cx="107579" cy="1177158"/>
            </a:xfrm>
            <a:custGeom>
              <a:rect b="b" l="l" r="r" t="t"/>
              <a:pathLst>
                <a:path extrusionOk="0" h="11424" w="1044">
                  <a:moveTo>
                    <a:pt x="971" y="1"/>
                  </a:moveTo>
                  <a:cubicBezTo>
                    <a:pt x="900" y="1"/>
                    <a:pt x="855" y="36"/>
                    <a:pt x="855" y="72"/>
                  </a:cubicBezTo>
                  <a:cubicBezTo>
                    <a:pt x="855" y="108"/>
                    <a:pt x="900" y="153"/>
                    <a:pt x="936" y="153"/>
                  </a:cubicBezTo>
                  <a:lnTo>
                    <a:pt x="936" y="10300"/>
                  </a:lnTo>
                  <a:lnTo>
                    <a:pt x="1" y="11163"/>
                  </a:lnTo>
                  <a:lnTo>
                    <a:pt x="1" y="11423"/>
                  </a:lnTo>
                  <a:lnTo>
                    <a:pt x="73" y="11423"/>
                  </a:lnTo>
                  <a:lnTo>
                    <a:pt x="73" y="11163"/>
                  </a:lnTo>
                  <a:lnTo>
                    <a:pt x="971" y="10336"/>
                  </a:lnTo>
                  <a:lnTo>
                    <a:pt x="971" y="153"/>
                  </a:lnTo>
                  <a:cubicBezTo>
                    <a:pt x="1007" y="153"/>
                    <a:pt x="1043" y="108"/>
                    <a:pt x="1043" y="72"/>
                  </a:cubicBezTo>
                  <a:cubicBezTo>
                    <a:pt x="1043" y="36"/>
                    <a:pt x="1007" y="1"/>
                    <a:pt x="97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8866076" y="1319523"/>
              <a:ext cx="65846" cy="359412"/>
            </a:xfrm>
            <a:custGeom>
              <a:rect b="b" l="l" r="r" t="t"/>
              <a:pathLst>
                <a:path extrusionOk="0" h="3488" w="639">
                  <a:moveTo>
                    <a:pt x="81" y="0"/>
                  </a:moveTo>
                  <a:cubicBezTo>
                    <a:pt x="36" y="0"/>
                    <a:pt x="0" y="0"/>
                    <a:pt x="0" y="81"/>
                  </a:cubicBezTo>
                  <a:cubicBezTo>
                    <a:pt x="0" y="81"/>
                    <a:pt x="36" y="117"/>
                    <a:pt x="81" y="117"/>
                  </a:cubicBezTo>
                  <a:lnTo>
                    <a:pt x="81" y="3002"/>
                  </a:lnTo>
                  <a:lnTo>
                    <a:pt x="566" y="3487"/>
                  </a:lnTo>
                  <a:lnTo>
                    <a:pt x="638" y="3487"/>
                  </a:lnTo>
                  <a:lnTo>
                    <a:pt x="117" y="3002"/>
                  </a:lnTo>
                  <a:lnTo>
                    <a:pt x="117" y="117"/>
                  </a:lnTo>
                  <a:cubicBezTo>
                    <a:pt x="153" y="117"/>
                    <a:pt x="189" y="81"/>
                    <a:pt x="189" y="81"/>
                  </a:cubicBezTo>
                  <a:cubicBezTo>
                    <a:pt x="189" y="0"/>
                    <a:pt x="15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8956805" y="874115"/>
              <a:ext cx="15869" cy="227930"/>
            </a:xfrm>
            <a:custGeom>
              <a:rect b="b" l="l" r="r" t="t"/>
              <a:pathLst>
                <a:path extrusionOk="0" h="2212" w="154">
                  <a:moveTo>
                    <a:pt x="82" y="0"/>
                  </a:moveTo>
                  <a:cubicBezTo>
                    <a:pt x="46" y="0"/>
                    <a:pt x="1" y="36"/>
                    <a:pt x="1" y="72"/>
                  </a:cubicBezTo>
                  <a:cubicBezTo>
                    <a:pt x="1" y="72"/>
                    <a:pt x="46" y="108"/>
                    <a:pt x="82" y="108"/>
                  </a:cubicBezTo>
                  <a:lnTo>
                    <a:pt x="82" y="2211"/>
                  </a:lnTo>
                  <a:lnTo>
                    <a:pt x="118" y="2211"/>
                  </a:lnTo>
                  <a:lnTo>
                    <a:pt x="118" y="108"/>
                  </a:lnTo>
                  <a:cubicBezTo>
                    <a:pt x="153" y="108"/>
                    <a:pt x="153" y="72"/>
                    <a:pt x="153" y="72"/>
                  </a:cubicBezTo>
                  <a:cubicBezTo>
                    <a:pt x="153" y="36"/>
                    <a:pt x="118" y="0"/>
                    <a:pt x="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8607699" y="1207466"/>
              <a:ext cx="112113" cy="829904"/>
            </a:xfrm>
            <a:custGeom>
              <a:rect b="b" l="l" r="r" t="t"/>
              <a:pathLst>
                <a:path extrusionOk="0" h="8054" w="1088">
                  <a:moveTo>
                    <a:pt x="1007" y="1"/>
                  </a:moveTo>
                  <a:cubicBezTo>
                    <a:pt x="971" y="1"/>
                    <a:pt x="935" y="37"/>
                    <a:pt x="935" y="73"/>
                  </a:cubicBezTo>
                  <a:cubicBezTo>
                    <a:pt x="935" y="109"/>
                    <a:pt x="935" y="109"/>
                    <a:pt x="971" y="154"/>
                  </a:cubicBezTo>
                  <a:lnTo>
                    <a:pt x="971" y="2023"/>
                  </a:lnTo>
                  <a:lnTo>
                    <a:pt x="0" y="2886"/>
                  </a:lnTo>
                  <a:lnTo>
                    <a:pt x="0" y="8053"/>
                  </a:lnTo>
                  <a:lnTo>
                    <a:pt x="72" y="8053"/>
                  </a:lnTo>
                  <a:lnTo>
                    <a:pt x="72" y="2922"/>
                  </a:lnTo>
                  <a:lnTo>
                    <a:pt x="1052" y="2023"/>
                  </a:lnTo>
                  <a:lnTo>
                    <a:pt x="1052" y="154"/>
                  </a:lnTo>
                  <a:cubicBezTo>
                    <a:pt x="1088" y="109"/>
                    <a:pt x="1088" y="109"/>
                    <a:pt x="1088" y="73"/>
                  </a:cubicBezTo>
                  <a:cubicBezTo>
                    <a:pt x="1088" y="37"/>
                    <a:pt x="1052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8526606" y="1176451"/>
              <a:ext cx="112216" cy="991990"/>
            </a:xfrm>
            <a:custGeom>
              <a:rect b="b" l="l" r="r" t="t"/>
              <a:pathLst>
                <a:path extrusionOk="0" h="9627" w="1089">
                  <a:moveTo>
                    <a:pt x="1007" y="1"/>
                  </a:moveTo>
                  <a:cubicBezTo>
                    <a:pt x="971" y="1"/>
                    <a:pt x="935" y="1"/>
                    <a:pt x="935" y="73"/>
                  </a:cubicBezTo>
                  <a:cubicBezTo>
                    <a:pt x="935" y="73"/>
                    <a:pt x="935" y="109"/>
                    <a:pt x="971" y="109"/>
                  </a:cubicBezTo>
                  <a:lnTo>
                    <a:pt x="971" y="3407"/>
                  </a:lnTo>
                  <a:lnTo>
                    <a:pt x="1" y="4270"/>
                  </a:lnTo>
                  <a:lnTo>
                    <a:pt x="37" y="4306"/>
                  </a:lnTo>
                  <a:lnTo>
                    <a:pt x="1" y="4306"/>
                  </a:lnTo>
                  <a:lnTo>
                    <a:pt x="1" y="9626"/>
                  </a:lnTo>
                  <a:lnTo>
                    <a:pt x="73" y="9626"/>
                  </a:lnTo>
                  <a:lnTo>
                    <a:pt x="73" y="4306"/>
                  </a:lnTo>
                  <a:lnTo>
                    <a:pt x="1043" y="3407"/>
                  </a:lnTo>
                  <a:lnTo>
                    <a:pt x="1043" y="109"/>
                  </a:lnTo>
                  <a:cubicBezTo>
                    <a:pt x="1088" y="109"/>
                    <a:pt x="1088" y="73"/>
                    <a:pt x="1088" y="73"/>
                  </a:cubicBezTo>
                  <a:cubicBezTo>
                    <a:pt x="1088" y="1"/>
                    <a:pt x="1043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8217843" y="412951"/>
              <a:ext cx="112113" cy="1609627"/>
            </a:xfrm>
            <a:custGeom>
              <a:rect b="b" l="l" r="r" t="t"/>
              <a:pathLst>
                <a:path extrusionOk="0" h="15621" w="1088">
                  <a:moveTo>
                    <a:pt x="81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17"/>
                    <a:pt x="45" y="117"/>
                    <a:pt x="81" y="153"/>
                  </a:cubicBezTo>
                  <a:lnTo>
                    <a:pt x="81" y="3523"/>
                  </a:lnTo>
                  <a:lnTo>
                    <a:pt x="980" y="4386"/>
                  </a:lnTo>
                  <a:lnTo>
                    <a:pt x="980" y="12133"/>
                  </a:lnTo>
                  <a:lnTo>
                    <a:pt x="81" y="12996"/>
                  </a:lnTo>
                  <a:lnTo>
                    <a:pt x="81" y="15620"/>
                  </a:lnTo>
                  <a:lnTo>
                    <a:pt x="117" y="15620"/>
                  </a:lnTo>
                  <a:lnTo>
                    <a:pt x="117" y="15171"/>
                  </a:lnTo>
                  <a:lnTo>
                    <a:pt x="1052" y="14308"/>
                  </a:lnTo>
                  <a:lnTo>
                    <a:pt x="1052" y="13032"/>
                  </a:lnTo>
                  <a:cubicBezTo>
                    <a:pt x="1088" y="13032"/>
                    <a:pt x="1088" y="12996"/>
                    <a:pt x="1088" y="12960"/>
                  </a:cubicBezTo>
                  <a:cubicBezTo>
                    <a:pt x="1088" y="12924"/>
                    <a:pt x="1052" y="12888"/>
                    <a:pt x="1016" y="12888"/>
                  </a:cubicBezTo>
                  <a:cubicBezTo>
                    <a:pt x="980" y="12888"/>
                    <a:pt x="944" y="12924"/>
                    <a:pt x="944" y="12960"/>
                  </a:cubicBezTo>
                  <a:cubicBezTo>
                    <a:pt x="944" y="12996"/>
                    <a:pt x="980" y="13032"/>
                    <a:pt x="980" y="13032"/>
                  </a:cubicBezTo>
                  <a:lnTo>
                    <a:pt x="980" y="14308"/>
                  </a:lnTo>
                  <a:lnTo>
                    <a:pt x="117" y="15090"/>
                  </a:lnTo>
                  <a:lnTo>
                    <a:pt x="117" y="12996"/>
                  </a:lnTo>
                  <a:lnTo>
                    <a:pt x="1052" y="12133"/>
                  </a:lnTo>
                  <a:lnTo>
                    <a:pt x="1052" y="4350"/>
                  </a:lnTo>
                  <a:lnTo>
                    <a:pt x="117" y="3523"/>
                  </a:lnTo>
                  <a:lnTo>
                    <a:pt x="117" y="153"/>
                  </a:lnTo>
                  <a:cubicBezTo>
                    <a:pt x="153" y="117"/>
                    <a:pt x="189" y="117"/>
                    <a:pt x="189" y="81"/>
                  </a:cubicBezTo>
                  <a:cubicBezTo>
                    <a:pt x="189" y="36"/>
                    <a:pt x="153" y="1"/>
                    <a:pt x="8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8376217" y="926005"/>
              <a:ext cx="112113" cy="1292874"/>
            </a:xfrm>
            <a:custGeom>
              <a:rect b="b" l="l" r="r" t="t"/>
              <a:pathLst>
                <a:path extrusionOk="0" h="12547" w="1088">
                  <a:moveTo>
                    <a:pt x="1016" y="0"/>
                  </a:moveTo>
                  <a:cubicBezTo>
                    <a:pt x="971" y="0"/>
                    <a:pt x="935" y="36"/>
                    <a:pt x="935" y="72"/>
                  </a:cubicBezTo>
                  <a:cubicBezTo>
                    <a:pt x="935" y="108"/>
                    <a:pt x="935" y="153"/>
                    <a:pt x="971" y="153"/>
                  </a:cubicBezTo>
                  <a:lnTo>
                    <a:pt x="971" y="6669"/>
                  </a:lnTo>
                  <a:lnTo>
                    <a:pt x="0" y="7567"/>
                  </a:lnTo>
                  <a:lnTo>
                    <a:pt x="0" y="12546"/>
                  </a:lnTo>
                  <a:lnTo>
                    <a:pt x="72" y="12546"/>
                  </a:lnTo>
                  <a:lnTo>
                    <a:pt x="72" y="7603"/>
                  </a:lnTo>
                  <a:lnTo>
                    <a:pt x="1052" y="6705"/>
                  </a:lnTo>
                  <a:lnTo>
                    <a:pt x="1052" y="153"/>
                  </a:lnTo>
                  <a:cubicBezTo>
                    <a:pt x="1088" y="153"/>
                    <a:pt x="1088" y="108"/>
                    <a:pt x="1088" y="72"/>
                  </a:cubicBezTo>
                  <a:cubicBezTo>
                    <a:pt x="1088" y="36"/>
                    <a:pt x="1052" y="0"/>
                    <a:pt x="10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" name="Google Shape;216;p4"/>
            <p:cNvGrpSpPr/>
            <p:nvPr/>
          </p:nvGrpSpPr>
          <p:grpSpPr>
            <a:xfrm>
              <a:off x="7395926" y="300"/>
              <a:ext cx="1682787" cy="798386"/>
              <a:chOff x="7395926" y="300"/>
              <a:chExt cx="1682787" cy="798386"/>
            </a:xfrm>
          </p:grpSpPr>
          <p:sp>
            <p:nvSpPr>
              <p:cNvPr id="217" name="Google Shape;217;p4"/>
              <p:cNvSpPr/>
              <p:nvPr/>
            </p:nvSpPr>
            <p:spPr>
              <a:xfrm rot="-5400000">
                <a:off x="8194656" y="-127928"/>
                <a:ext cx="227936" cy="1540176"/>
              </a:xfrm>
              <a:custGeom>
                <a:rect b="b" l="l" r="r" t="t"/>
                <a:pathLst>
                  <a:path extrusionOk="0" h="14947" w="2212">
                    <a:moveTo>
                      <a:pt x="2130" y="1"/>
                    </a:moveTo>
                    <a:cubicBezTo>
                      <a:pt x="2058" y="1"/>
                      <a:pt x="2023" y="37"/>
                      <a:pt x="2023" y="81"/>
                    </a:cubicBezTo>
                    <a:cubicBezTo>
                      <a:pt x="2023" y="117"/>
                      <a:pt x="2058" y="153"/>
                      <a:pt x="2094" y="153"/>
                    </a:cubicBezTo>
                    <a:lnTo>
                      <a:pt x="2094" y="5618"/>
                    </a:lnTo>
                    <a:lnTo>
                      <a:pt x="1160" y="6480"/>
                    </a:lnTo>
                    <a:lnTo>
                      <a:pt x="1160" y="13859"/>
                    </a:lnTo>
                    <a:lnTo>
                      <a:pt x="0" y="14946"/>
                    </a:lnTo>
                    <a:lnTo>
                      <a:pt x="72" y="14946"/>
                    </a:lnTo>
                    <a:lnTo>
                      <a:pt x="1232" y="13895"/>
                    </a:lnTo>
                    <a:lnTo>
                      <a:pt x="1232" y="6480"/>
                    </a:lnTo>
                    <a:lnTo>
                      <a:pt x="2130" y="5653"/>
                    </a:lnTo>
                    <a:lnTo>
                      <a:pt x="2130" y="153"/>
                    </a:lnTo>
                    <a:cubicBezTo>
                      <a:pt x="2166" y="153"/>
                      <a:pt x="2211" y="117"/>
                      <a:pt x="2211" y="81"/>
                    </a:cubicBezTo>
                    <a:cubicBezTo>
                      <a:pt x="2211" y="37"/>
                      <a:pt x="2166" y="1"/>
                      <a:pt x="21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 rot="-5400000">
                <a:off x="8758191" y="-173788"/>
                <a:ext cx="108403" cy="532627"/>
              </a:xfrm>
              <a:custGeom>
                <a:rect b="b" l="l" r="r" t="t"/>
                <a:pathLst>
                  <a:path extrusionOk="0" h="5169" w="1052">
                    <a:moveTo>
                      <a:pt x="971" y="1"/>
                    </a:moveTo>
                    <a:cubicBezTo>
                      <a:pt x="935" y="1"/>
                      <a:pt x="899" y="37"/>
                      <a:pt x="899" y="73"/>
                    </a:cubicBezTo>
                    <a:lnTo>
                      <a:pt x="0" y="935"/>
                    </a:lnTo>
                    <a:lnTo>
                      <a:pt x="0" y="5168"/>
                    </a:lnTo>
                    <a:lnTo>
                      <a:pt x="36" y="5168"/>
                    </a:lnTo>
                    <a:lnTo>
                      <a:pt x="36" y="935"/>
                    </a:lnTo>
                    <a:lnTo>
                      <a:pt x="935" y="108"/>
                    </a:lnTo>
                    <a:lnTo>
                      <a:pt x="971" y="144"/>
                    </a:lnTo>
                    <a:cubicBezTo>
                      <a:pt x="1016" y="144"/>
                      <a:pt x="1052" y="108"/>
                      <a:pt x="1052" y="73"/>
                    </a:cubicBezTo>
                    <a:cubicBezTo>
                      <a:pt x="1052" y="37"/>
                      <a:pt x="1016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 rot="-5400000">
                <a:off x="8401203" y="121178"/>
                <a:ext cx="224123" cy="1130891"/>
              </a:xfrm>
              <a:custGeom>
                <a:rect b="b" l="l" r="r" t="t"/>
                <a:pathLst>
                  <a:path extrusionOk="0" h="10975" w="2175">
                    <a:moveTo>
                      <a:pt x="2094" y="1"/>
                    </a:moveTo>
                    <a:cubicBezTo>
                      <a:pt x="2058" y="1"/>
                      <a:pt x="2022" y="37"/>
                      <a:pt x="2022" y="73"/>
                    </a:cubicBezTo>
                    <a:cubicBezTo>
                      <a:pt x="2022" y="109"/>
                      <a:pt x="2022" y="109"/>
                      <a:pt x="2058" y="154"/>
                    </a:cubicBezTo>
                    <a:lnTo>
                      <a:pt x="2058" y="1457"/>
                    </a:lnTo>
                    <a:lnTo>
                      <a:pt x="1123" y="2320"/>
                    </a:lnTo>
                    <a:lnTo>
                      <a:pt x="1123" y="9923"/>
                    </a:lnTo>
                    <a:lnTo>
                      <a:pt x="0" y="10974"/>
                    </a:lnTo>
                    <a:lnTo>
                      <a:pt x="72" y="10974"/>
                    </a:lnTo>
                    <a:lnTo>
                      <a:pt x="1195" y="9923"/>
                    </a:lnTo>
                    <a:lnTo>
                      <a:pt x="1195" y="2320"/>
                    </a:lnTo>
                    <a:lnTo>
                      <a:pt x="2094" y="1457"/>
                    </a:lnTo>
                    <a:lnTo>
                      <a:pt x="2094" y="154"/>
                    </a:lnTo>
                    <a:cubicBezTo>
                      <a:pt x="2175" y="154"/>
                      <a:pt x="2175" y="109"/>
                      <a:pt x="2175" y="73"/>
                    </a:cubicBezTo>
                    <a:cubicBezTo>
                      <a:pt x="2175" y="37"/>
                      <a:pt x="2130" y="1"/>
                      <a:pt x="20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 rot="-5400000">
                <a:off x="8088626" y="-584927"/>
                <a:ext cx="297388" cy="1682787"/>
              </a:xfrm>
              <a:custGeom>
                <a:rect b="b" l="l" r="r" t="t"/>
                <a:pathLst>
                  <a:path extrusionOk="0" h="16331" w="2886">
                    <a:moveTo>
                      <a:pt x="2805" y="1"/>
                    </a:moveTo>
                    <a:cubicBezTo>
                      <a:pt x="2769" y="1"/>
                      <a:pt x="2733" y="36"/>
                      <a:pt x="2733" y="72"/>
                    </a:cubicBezTo>
                    <a:cubicBezTo>
                      <a:pt x="2733" y="117"/>
                      <a:pt x="2769" y="153"/>
                      <a:pt x="2769" y="153"/>
                    </a:cubicBezTo>
                    <a:lnTo>
                      <a:pt x="2769" y="2814"/>
                    </a:lnTo>
                    <a:lnTo>
                      <a:pt x="2319" y="3218"/>
                    </a:lnTo>
                    <a:lnTo>
                      <a:pt x="2319" y="4872"/>
                    </a:lnTo>
                    <a:lnTo>
                      <a:pt x="1421" y="5734"/>
                    </a:lnTo>
                    <a:lnTo>
                      <a:pt x="1421" y="8610"/>
                    </a:lnTo>
                    <a:lnTo>
                      <a:pt x="899" y="8125"/>
                    </a:lnTo>
                    <a:lnTo>
                      <a:pt x="899" y="5168"/>
                    </a:lnTo>
                    <a:lnTo>
                      <a:pt x="935" y="5132"/>
                    </a:lnTo>
                    <a:cubicBezTo>
                      <a:pt x="935" y="5096"/>
                      <a:pt x="899" y="5060"/>
                      <a:pt x="863" y="5060"/>
                    </a:cubicBezTo>
                    <a:cubicBezTo>
                      <a:pt x="827" y="5060"/>
                      <a:pt x="782" y="5096"/>
                      <a:pt x="782" y="5132"/>
                    </a:cubicBezTo>
                    <a:cubicBezTo>
                      <a:pt x="782" y="5132"/>
                      <a:pt x="782" y="5168"/>
                      <a:pt x="827" y="5168"/>
                    </a:cubicBezTo>
                    <a:lnTo>
                      <a:pt x="827" y="6031"/>
                    </a:lnTo>
                    <a:lnTo>
                      <a:pt x="37" y="5321"/>
                    </a:lnTo>
                    <a:lnTo>
                      <a:pt x="37" y="4872"/>
                    </a:lnTo>
                    <a:lnTo>
                      <a:pt x="827" y="4117"/>
                    </a:lnTo>
                    <a:lnTo>
                      <a:pt x="863" y="4162"/>
                    </a:lnTo>
                    <a:cubicBezTo>
                      <a:pt x="899" y="4162"/>
                      <a:pt x="935" y="4117"/>
                      <a:pt x="935" y="4081"/>
                    </a:cubicBezTo>
                    <a:cubicBezTo>
                      <a:pt x="935" y="4045"/>
                      <a:pt x="899" y="4009"/>
                      <a:pt x="863" y="4009"/>
                    </a:cubicBezTo>
                    <a:cubicBezTo>
                      <a:pt x="827" y="4009"/>
                      <a:pt x="782" y="4045"/>
                      <a:pt x="782" y="4081"/>
                    </a:cubicBezTo>
                    <a:lnTo>
                      <a:pt x="1" y="4836"/>
                    </a:lnTo>
                    <a:lnTo>
                      <a:pt x="1" y="5357"/>
                    </a:lnTo>
                    <a:lnTo>
                      <a:pt x="827" y="6103"/>
                    </a:lnTo>
                    <a:lnTo>
                      <a:pt x="827" y="8125"/>
                    </a:lnTo>
                    <a:lnTo>
                      <a:pt x="1421" y="8691"/>
                    </a:lnTo>
                    <a:lnTo>
                      <a:pt x="1421" y="16330"/>
                    </a:lnTo>
                    <a:lnTo>
                      <a:pt x="1457" y="16330"/>
                    </a:lnTo>
                    <a:lnTo>
                      <a:pt x="1457" y="5734"/>
                    </a:lnTo>
                    <a:lnTo>
                      <a:pt x="2400" y="4872"/>
                    </a:lnTo>
                    <a:lnTo>
                      <a:pt x="2400" y="3263"/>
                    </a:lnTo>
                    <a:lnTo>
                      <a:pt x="2850" y="2849"/>
                    </a:lnTo>
                    <a:lnTo>
                      <a:pt x="2850" y="153"/>
                    </a:lnTo>
                    <a:cubicBezTo>
                      <a:pt x="2886" y="153"/>
                      <a:pt x="2886" y="117"/>
                      <a:pt x="2886" y="72"/>
                    </a:cubicBezTo>
                    <a:cubicBezTo>
                      <a:pt x="2886" y="36"/>
                      <a:pt x="2850" y="1"/>
                      <a:pt x="280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 rot="-5400000">
                <a:off x="8694254" y="-175591"/>
                <a:ext cx="97378" cy="671528"/>
              </a:xfrm>
              <a:custGeom>
                <a:rect b="b" l="l" r="r" t="t"/>
                <a:pathLst>
                  <a:path extrusionOk="0" h="6517" w="945">
                    <a:moveTo>
                      <a:pt x="82" y="1"/>
                    </a:moveTo>
                    <a:cubicBezTo>
                      <a:pt x="46" y="1"/>
                      <a:pt x="1" y="36"/>
                      <a:pt x="1" y="72"/>
                    </a:cubicBezTo>
                    <a:cubicBezTo>
                      <a:pt x="1" y="108"/>
                      <a:pt x="46" y="144"/>
                      <a:pt x="82" y="144"/>
                    </a:cubicBezTo>
                    <a:lnTo>
                      <a:pt x="118" y="144"/>
                    </a:lnTo>
                    <a:lnTo>
                      <a:pt x="900" y="863"/>
                    </a:lnTo>
                    <a:lnTo>
                      <a:pt x="900" y="1313"/>
                    </a:lnTo>
                    <a:lnTo>
                      <a:pt x="118" y="2023"/>
                    </a:lnTo>
                    <a:lnTo>
                      <a:pt x="118" y="1160"/>
                    </a:lnTo>
                    <a:cubicBezTo>
                      <a:pt x="154" y="1160"/>
                      <a:pt x="154" y="1160"/>
                      <a:pt x="154" y="1124"/>
                    </a:cubicBezTo>
                    <a:cubicBezTo>
                      <a:pt x="154" y="1088"/>
                      <a:pt x="118" y="1043"/>
                      <a:pt x="82" y="1043"/>
                    </a:cubicBezTo>
                    <a:cubicBezTo>
                      <a:pt x="46" y="1043"/>
                      <a:pt x="1" y="1088"/>
                      <a:pt x="1" y="1124"/>
                    </a:cubicBezTo>
                    <a:cubicBezTo>
                      <a:pt x="1" y="1160"/>
                      <a:pt x="1" y="1160"/>
                      <a:pt x="46" y="1160"/>
                    </a:cubicBezTo>
                    <a:lnTo>
                      <a:pt x="46" y="6516"/>
                    </a:lnTo>
                    <a:lnTo>
                      <a:pt x="118" y="6516"/>
                    </a:lnTo>
                    <a:lnTo>
                      <a:pt x="118" y="2095"/>
                    </a:lnTo>
                    <a:lnTo>
                      <a:pt x="945" y="1349"/>
                    </a:lnTo>
                    <a:lnTo>
                      <a:pt x="945" y="818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1"/>
                      <a:pt x="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 rot="-5400000">
                <a:off x="8395587" y="-146478"/>
                <a:ext cx="235355" cy="1130891"/>
              </a:xfrm>
              <a:custGeom>
                <a:rect b="b" l="l" r="r" t="t"/>
                <a:pathLst>
                  <a:path extrusionOk="0" h="10975" w="2284">
                    <a:moveTo>
                      <a:pt x="710" y="1"/>
                    </a:moveTo>
                    <a:cubicBezTo>
                      <a:pt x="638" y="1"/>
                      <a:pt x="638" y="1"/>
                      <a:pt x="638" y="37"/>
                    </a:cubicBezTo>
                    <a:cubicBezTo>
                      <a:pt x="638" y="109"/>
                      <a:pt x="638" y="109"/>
                      <a:pt x="710" y="109"/>
                    </a:cubicBezTo>
                    <a:lnTo>
                      <a:pt x="755" y="109"/>
                    </a:lnTo>
                    <a:lnTo>
                      <a:pt x="1609" y="936"/>
                    </a:lnTo>
                    <a:lnTo>
                      <a:pt x="1609" y="8422"/>
                    </a:lnTo>
                    <a:lnTo>
                      <a:pt x="117" y="9815"/>
                    </a:lnTo>
                    <a:lnTo>
                      <a:pt x="117" y="9321"/>
                    </a:lnTo>
                    <a:lnTo>
                      <a:pt x="1277" y="8242"/>
                    </a:lnTo>
                    <a:lnTo>
                      <a:pt x="1277" y="1277"/>
                    </a:lnTo>
                    <a:cubicBezTo>
                      <a:pt x="1313" y="1277"/>
                      <a:pt x="1348" y="1232"/>
                      <a:pt x="1348" y="1232"/>
                    </a:cubicBezTo>
                    <a:cubicBezTo>
                      <a:pt x="1348" y="1196"/>
                      <a:pt x="1313" y="1160"/>
                      <a:pt x="1277" y="1160"/>
                    </a:cubicBezTo>
                    <a:cubicBezTo>
                      <a:pt x="1205" y="1160"/>
                      <a:pt x="1160" y="1196"/>
                      <a:pt x="1160" y="1232"/>
                    </a:cubicBezTo>
                    <a:cubicBezTo>
                      <a:pt x="1160" y="1232"/>
                      <a:pt x="1205" y="1277"/>
                      <a:pt x="1241" y="1277"/>
                    </a:cubicBezTo>
                    <a:lnTo>
                      <a:pt x="1241" y="8242"/>
                    </a:lnTo>
                    <a:lnTo>
                      <a:pt x="117" y="9249"/>
                    </a:lnTo>
                    <a:lnTo>
                      <a:pt x="117" y="7523"/>
                    </a:lnTo>
                    <a:cubicBezTo>
                      <a:pt x="153" y="7487"/>
                      <a:pt x="153" y="7487"/>
                      <a:pt x="153" y="7451"/>
                    </a:cubicBezTo>
                    <a:cubicBezTo>
                      <a:pt x="153" y="7415"/>
                      <a:pt x="153" y="7379"/>
                      <a:pt x="81" y="7379"/>
                    </a:cubicBezTo>
                    <a:cubicBezTo>
                      <a:pt x="36" y="7379"/>
                      <a:pt x="0" y="7415"/>
                      <a:pt x="0" y="7451"/>
                    </a:cubicBezTo>
                    <a:cubicBezTo>
                      <a:pt x="0" y="7487"/>
                      <a:pt x="36" y="7487"/>
                      <a:pt x="81" y="7523"/>
                    </a:cubicBezTo>
                    <a:lnTo>
                      <a:pt x="81" y="10974"/>
                    </a:lnTo>
                    <a:lnTo>
                      <a:pt x="117" y="10974"/>
                    </a:lnTo>
                    <a:lnTo>
                      <a:pt x="117" y="9887"/>
                    </a:lnTo>
                    <a:lnTo>
                      <a:pt x="2247" y="7937"/>
                    </a:lnTo>
                    <a:lnTo>
                      <a:pt x="2247" y="5133"/>
                    </a:lnTo>
                    <a:cubicBezTo>
                      <a:pt x="2247" y="5133"/>
                      <a:pt x="2283" y="5097"/>
                      <a:pt x="2283" y="5052"/>
                    </a:cubicBezTo>
                    <a:cubicBezTo>
                      <a:pt x="2283" y="5016"/>
                      <a:pt x="2247" y="5016"/>
                      <a:pt x="2211" y="5016"/>
                    </a:cubicBezTo>
                    <a:cubicBezTo>
                      <a:pt x="2175" y="5016"/>
                      <a:pt x="2139" y="5016"/>
                      <a:pt x="2139" y="5052"/>
                    </a:cubicBezTo>
                    <a:cubicBezTo>
                      <a:pt x="2139" y="5097"/>
                      <a:pt x="2139" y="5133"/>
                      <a:pt x="2175" y="5133"/>
                    </a:cubicBezTo>
                    <a:lnTo>
                      <a:pt x="2175" y="7901"/>
                    </a:lnTo>
                    <a:lnTo>
                      <a:pt x="1690" y="8350"/>
                    </a:lnTo>
                    <a:lnTo>
                      <a:pt x="1690" y="936"/>
                    </a:lnTo>
                    <a:lnTo>
                      <a:pt x="791" y="73"/>
                    </a:lnTo>
                    <a:lnTo>
                      <a:pt x="791" y="37"/>
                    </a:lnTo>
                    <a:cubicBezTo>
                      <a:pt x="791" y="1"/>
                      <a:pt x="755" y="1"/>
                      <a:pt x="71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 rot="-5400000">
                <a:off x="8765612" y="269817"/>
                <a:ext cx="15766" cy="610424"/>
              </a:xfrm>
              <a:custGeom>
                <a:rect b="b" l="l" r="r" t="t"/>
                <a:pathLst>
                  <a:path extrusionOk="0" h="5924" w="153">
                    <a:moveTo>
                      <a:pt x="81" y="1"/>
                    </a:moveTo>
                    <a:cubicBezTo>
                      <a:pt x="36" y="1"/>
                      <a:pt x="0" y="46"/>
                      <a:pt x="0" y="82"/>
                    </a:cubicBezTo>
                    <a:cubicBezTo>
                      <a:pt x="0" y="118"/>
                      <a:pt x="0" y="153"/>
                      <a:pt x="36" y="153"/>
                    </a:cubicBezTo>
                    <a:lnTo>
                      <a:pt x="36" y="5923"/>
                    </a:lnTo>
                    <a:lnTo>
                      <a:pt x="117" y="5923"/>
                    </a:lnTo>
                    <a:lnTo>
                      <a:pt x="117" y="153"/>
                    </a:lnTo>
                    <a:cubicBezTo>
                      <a:pt x="117" y="153"/>
                      <a:pt x="153" y="118"/>
                      <a:pt x="153" y="82"/>
                    </a:cubicBezTo>
                    <a:cubicBezTo>
                      <a:pt x="153" y="46"/>
                      <a:pt x="117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 rot="-5400000">
                <a:off x="8461329" y="-509501"/>
                <a:ext cx="107579" cy="1127182"/>
              </a:xfrm>
              <a:custGeom>
                <a:rect b="b" l="l" r="r" t="t"/>
                <a:pathLst>
                  <a:path extrusionOk="0" h="10939" w="1044">
                    <a:moveTo>
                      <a:pt x="72" y="1"/>
                    </a:moveTo>
                    <a:cubicBezTo>
                      <a:pt x="36" y="1"/>
                      <a:pt x="1" y="37"/>
                      <a:pt x="1" y="73"/>
                    </a:cubicBezTo>
                    <a:cubicBezTo>
                      <a:pt x="1" y="118"/>
                      <a:pt x="36" y="118"/>
                      <a:pt x="36" y="154"/>
                    </a:cubicBezTo>
                    <a:lnTo>
                      <a:pt x="36" y="3524"/>
                    </a:lnTo>
                    <a:lnTo>
                      <a:pt x="971" y="4387"/>
                    </a:lnTo>
                    <a:lnTo>
                      <a:pt x="971" y="7451"/>
                    </a:lnTo>
                    <a:lnTo>
                      <a:pt x="36" y="8314"/>
                    </a:lnTo>
                    <a:lnTo>
                      <a:pt x="36" y="10938"/>
                    </a:lnTo>
                    <a:lnTo>
                      <a:pt x="108" y="10938"/>
                    </a:lnTo>
                    <a:lnTo>
                      <a:pt x="108" y="8314"/>
                    </a:lnTo>
                    <a:lnTo>
                      <a:pt x="1043" y="7451"/>
                    </a:lnTo>
                    <a:lnTo>
                      <a:pt x="1043" y="4342"/>
                    </a:lnTo>
                    <a:lnTo>
                      <a:pt x="108" y="3488"/>
                    </a:lnTo>
                    <a:lnTo>
                      <a:pt x="108" y="154"/>
                    </a:lnTo>
                    <a:cubicBezTo>
                      <a:pt x="144" y="118"/>
                      <a:pt x="144" y="118"/>
                      <a:pt x="144" y="73"/>
                    </a:cubicBezTo>
                    <a:cubicBezTo>
                      <a:pt x="144" y="37"/>
                      <a:pt x="108" y="1"/>
                      <a:pt x="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>
            <a:off x="243433" y="198770"/>
            <a:ext cx="330111" cy="4748579"/>
            <a:chOff x="8359708" y="198770"/>
            <a:chExt cx="330111" cy="4748579"/>
          </a:xfrm>
        </p:grpSpPr>
        <p:grpSp>
          <p:nvGrpSpPr>
            <p:cNvPr id="226" name="Google Shape;226;p4"/>
            <p:cNvGrpSpPr/>
            <p:nvPr/>
          </p:nvGrpSpPr>
          <p:grpSpPr>
            <a:xfrm>
              <a:off x="8359708" y="1628570"/>
              <a:ext cx="132911" cy="199379"/>
              <a:chOff x="980014" y="5838228"/>
              <a:chExt cx="508847" cy="763610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1033761" y="5838228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980014" y="6148749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4"/>
            <p:cNvGrpSpPr/>
            <p:nvPr/>
          </p:nvGrpSpPr>
          <p:grpSpPr>
            <a:xfrm>
              <a:off x="8556909" y="198770"/>
              <a:ext cx="132911" cy="199379"/>
              <a:chOff x="3287202" y="5640986"/>
              <a:chExt cx="508847" cy="763610"/>
            </a:xfrm>
          </p:grpSpPr>
          <p:sp>
            <p:nvSpPr>
              <p:cNvPr id="230" name="Google Shape;230;p4"/>
              <p:cNvSpPr/>
              <p:nvPr/>
            </p:nvSpPr>
            <p:spPr>
              <a:xfrm>
                <a:off x="3340949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3287202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4"/>
            <p:cNvGrpSpPr/>
            <p:nvPr/>
          </p:nvGrpSpPr>
          <p:grpSpPr>
            <a:xfrm>
              <a:off x="8492621" y="4747970"/>
              <a:ext cx="132911" cy="199379"/>
              <a:chOff x="2778349" y="5640986"/>
              <a:chExt cx="508847" cy="763610"/>
            </a:xfrm>
          </p:grpSpPr>
          <p:sp>
            <p:nvSpPr>
              <p:cNvPr id="233" name="Google Shape;233;p4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5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8" name="Google Shape;238;p5"/>
          <p:cNvSpPr txBox="1"/>
          <p:nvPr>
            <p:ph idx="2" type="title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9" name="Google Shape;239;p5"/>
          <p:cNvSpPr txBox="1"/>
          <p:nvPr>
            <p:ph idx="3" type="title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5"/>
          <p:cNvSpPr txBox="1"/>
          <p:nvPr>
            <p:ph idx="1" type="subTitle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241" name="Google Shape;241;p5"/>
          <p:cNvSpPr txBox="1"/>
          <p:nvPr>
            <p:ph idx="4" type="subTitle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6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5" name="Google Shape;245;p6"/>
          <p:cNvGrpSpPr/>
          <p:nvPr/>
        </p:nvGrpSpPr>
        <p:grpSpPr>
          <a:xfrm>
            <a:off x="7851115" y="237570"/>
            <a:ext cx="164358" cy="4668346"/>
            <a:chOff x="7646365" y="245645"/>
            <a:chExt cx="164358" cy="4668346"/>
          </a:xfrm>
        </p:grpSpPr>
        <p:grpSp>
          <p:nvGrpSpPr>
            <p:cNvPr id="246" name="Google Shape;246;p6"/>
            <p:cNvGrpSpPr/>
            <p:nvPr/>
          </p:nvGrpSpPr>
          <p:grpSpPr>
            <a:xfrm>
              <a:off x="7677771" y="245645"/>
              <a:ext cx="132911" cy="199379"/>
              <a:chOff x="2778349" y="5640986"/>
              <a:chExt cx="508847" cy="76361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6"/>
            <p:cNvGrpSpPr/>
            <p:nvPr/>
          </p:nvGrpSpPr>
          <p:grpSpPr>
            <a:xfrm>
              <a:off x="7646365" y="4667421"/>
              <a:ext cx="164358" cy="246570"/>
              <a:chOff x="2778349" y="5640986"/>
              <a:chExt cx="508847" cy="763610"/>
            </a:xfrm>
          </p:grpSpPr>
          <p:sp>
            <p:nvSpPr>
              <p:cNvPr id="250" name="Google Shape;250;p6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" name="Google Shape;252;p6"/>
          <p:cNvGrpSpPr/>
          <p:nvPr/>
        </p:nvGrpSpPr>
        <p:grpSpPr>
          <a:xfrm>
            <a:off x="7851137" y="-8"/>
            <a:ext cx="1292874" cy="5143509"/>
            <a:chOff x="7851137" y="-8"/>
            <a:chExt cx="1292874" cy="5143509"/>
          </a:xfrm>
        </p:grpSpPr>
        <p:grpSp>
          <p:nvGrpSpPr>
            <p:cNvPr id="253" name="Google Shape;253;p6"/>
            <p:cNvGrpSpPr/>
            <p:nvPr/>
          </p:nvGrpSpPr>
          <p:grpSpPr>
            <a:xfrm>
              <a:off x="7851137" y="-8"/>
              <a:ext cx="1292874" cy="335409"/>
              <a:chOff x="5798062" y="3183842"/>
              <a:chExt cx="1292874" cy="335409"/>
            </a:xfrm>
          </p:grpSpPr>
          <p:sp>
            <p:nvSpPr>
              <p:cNvPr id="254" name="Google Shape;254;p6"/>
              <p:cNvSpPr/>
              <p:nvPr/>
            </p:nvSpPr>
            <p:spPr>
              <a:xfrm rot="-5400000">
                <a:off x="6438366" y="2716650"/>
                <a:ext cx="112216" cy="1192923"/>
              </a:xfrm>
              <a:custGeom>
                <a:rect b="b" l="l" r="r" t="t"/>
                <a:pathLst>
                  <a:path extrusionOk="0" h="11577" w="1089">
                    <a:moveTo>
                      <a:pt x="1016" y="1"/>
                    </a:moveTo>
                    <a:cubicBezTo>
                      <a:pt x="980" y="1"/>
                      <a:pt x="935" y="37"/>
                      <a:pt x="935" y="82"/>
                    </a:cubicBezTo>
                    <a:cubicBezTo>
                      <a:pt x="935" y="118"/>
                      <a:pt x="935" y="154"/>
                      <a:pt x="980" y="154"/>
                    </a:cubicBezTo>
                    <a:lnTo>
                      <a:pt x="980" y="5878"/>
                    </a:lnTo>
                    <a:lnTo>
                      <a:pt x="1" y="6777"/>
                    </a:lnTo>
                    <a:lnTo>
                      <a:pt x="1" y="11576"/>
                    </a:lnTo>
                    <a:lnTo>
                      <a:pt x="82" y="11576"/>
                    </a:lnTo>
                    <a:lnTo>
                      <a:pt x="82" y="6822"/>
                    </a:lnTo>
                    <a:lnTo>
                      <a:pt x="1052" y="5923"/>
                    </a:lnTo>
                    <a:lnTo>
                      <a:pt x="1052" y="154"/>
                    </a:lnTo>
                    <a:cubicBezTo>
                      <a:pt x="1088" y="154"/>
                      <a:pt x="1088" y="118"/>
                      <a:pt x="1088" y="82"/>
                    </a:cubicBezTo>
                    <a:cubicBezTo>
                      <a:pt x="1088" y="37"/>
                      <a:pt x="1052" y="1"/>
                      <a:pt x="101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 rot="-5400000">
                <a:off x="6930594" y="3116248"/>
                <a:ext cx="92740" cy="227930"/>
              </a:xfrm>
              <a:custGeom>
                <a:rect b="b" l="l" r="r" t="t"/>
                <a:pathLst>
                  <a:path extrusionOk="0" h="2212" w="900">
                    <a:moveTo>
                      <a:pt x="81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08"/>
                      <a:pt x="36" y="153"/>
                      <a:pt x="81" y="153"/>
                    </a:cubicBezTo>
                    <a:lnTo>
                      <a:pt x="81" y="1537"/>
                    </a:lnTo>
                    <a:lnTo>
                      <a:pt x="791" y="2211"/>
                    </a:lnTo>
                    <a:lnTo>
                      <a:pt x="899" y="2211"/>
                    </a:lnTo>
                    <a:lnTo>
                      <a:pt x="153" y="1501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 rot="-5400000">
                <a:off x="6878301" y="3110221"/>
                <a:ext cx="65846" cy="359412"/>
              </a:xfrm>
              <a:custGeom>
                <a:rect b="b" l="l" r="r" t="t"/>
                <a:pathLst>
                  <a:path extrusionOk="0" h="3488" w="639">
                    <a:moveTo>
                      <a:pt x="81" y="0"/>
                    </a:moveTo>
                    <a:cubicBezTo>
                      <a:pt x="36" y="0"/>
                      <a:pt x="0" y="0"/>
                      <a:pt x="0" y="81"/>
                    </a:cubicBezTo>
                    <a:cubicBezTo>
                      <a:pt x="0" y="81"/>
                      <a:pt x="36" y="117"/>
                      <a:pt x="81" y="117"/>
                    </a:cubicBezTo>
                    <a:lnTo>
                      <a:pt x="81" y="3002"/>
                    </a:lnTo>
                    <a:lnTo>
                      <a:pt x="566" y="3487"/>
                    </a:lnTo>
                    <a:lnTo>
                      <a:pt x="638" y="3487"/>
                    </a:lnTo>
                    <a:lnTo>
                      <a:pt x="117" y="3002"/>
                    </a:lnTo>
                    <a:lnTo>
                      <a:pt x="117" y="117"/>
                    </a:lnTo>
                    <a:cubicBezTo>
                      <a:pt x="153" y="117"/>
                      <a:pt x="189" y="81"/>
                      <a:pt x="189" y="81"/>
                    </a:cubicBezTo>
                    <a:cubicBezTo>
                      <a:pt x="189" y="0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 rot="-5400000">
                <a:off x="6619924" y="2998163"/>
                <a:ext cx="112113" cy="829904"/>
              </a:xfrm>
              <a:custGeom>
                <a:rect b="b" l="l" r="r" t="t"/>
                <a:pathLst>
                  <a:path extrusionOk="0" h="8054" w="1088">
                    <a:moveTo>
                      <a:pt x="1007" y="1"/>
                    </a:moveTo>
                    <a:cubicBezTo>
                      <a:pt x="971" y="1"/>
                      <a:pt x="935" y="37"/>
                      <a:pt x="935" y="73"/>
                    </a:cubicBezTo>
                    <a:cubicBezTo>
                      <a:pt x="935" y="109"/>
                      <a:pt x="935" y="109"/>
                      <a:pt x="971" y="154"/>
                    </a:cubicBezTo>
                    <a:lnTo>
                      <a:pt x="971" y="2023"/>
                    </a:lnTo>
                    <a:lnTo>
                      <a:pt x="0" y="2886"/>
                    </a:lnTo>
                    <a:lnTo>
                      <a:pt x="0" y="8053"/>
                    </a:lnTo>
                    <a:lnTo>
                      <a:pt x="72" y="8053"/>
                    </a:lnTo>
                    <a:lnTo>
                      <a:pt x="72" y="2922"/>
                    </a:lnTo>
                    <a:lnTo>
                      <a:pt x="1052" y="2023"/>
                    </a:lnTo>
                    <a:lnTo>
                      <a:pt x="1052" y="154"/>
                    </a:lnTo>
                    <a:cubicBezTo>
                      <a:pt x="1088" y="109"/>
                      <a:pt x="1088" y="109"/>
                      <a:pt x="1088" y="73"/>
                    </a:cubicBezTo>
                    <a:cubicBezTo>
                      <a:pt x="1088" y="37"/>
                      <a:pt x="1052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 rot="-5400000">
                <a:off x="6538831" y="2967148"/>
                <a:ext cx="112216" cy="991990"/>
              </a:xfrm>
              <a:custGeom>
                <a:rect b="b" l="l" r="r" t="t"/>
                <a:pathLst>
                  <a:path extrusionOk="0" h="9627" w="1089">
                    <a:moveTo>
                      <a:pt x="1007" y="1"/>
                    </a:moveTo>
                    <a:cubicBezTo>
                      <a:pt x="971" y="1"/>
                      <a:pt x="935" y="1"/>
                      <a:pt x="935" y="73"/>
                    </a:cubicBezTo>
                    <a:cubicBezTo>
                      <a:pt x="935" y="73"/>
                      <a:pt x="935" y="109"/>
                      <a:pt x="971" y="109"/>
                    </a:cubicBezTo>
                    <a:lnTo>
                      <a:pt x="971" y="3407"/>
                    </a:lnTo>
                    <a:lnTo>
                      <a:pt x="1" y="4270"/>
                    </a:lnTo>
                    <a:lnTo>
                      <a:pt x="37" y="4306"/>
                    </a:lnTo>
                    <a:lnTo>
                      <a:pt x="1" y="4306"/>
                    </a:lnTo>
                    <a:lnTo>
                      <a:pt x="1" y="9626"/>
                    </a:lnTo>
                    <a:lnTo>
                      <a:pt x="73" y="9626"/>
                    </a:lnTo>
                    <a:lnTo>
                      <a:pt x="73" y="4306"/>
                    </a:lnTo>
                    <a:lnTo>
                      <a:pt x="1043" y="3407"/>
                    </a:lnTo>
                    <a:lnTo>
                      <a:pt x="1043" y="109"/>
                    </a:lnTo>
                    <a:cubicBezTo>
                      <a:pt x="1088" y="109"/>
                      <a:pt x="1088" y="73"/>
                      <a:pt x="1088" y="73"/>
                    </a:cubicBezTo>
                    <a:cubicBezTo>
                      <a:pt x="1088" y="1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-5400000">
                <a:off x="6388442" y="2716702"/>
                <a:ext cx="112113" cy="1292874"/>
              </a:xfrm>
              <a:custGeom>
                <a:rect b="b" l="l" r="r" t="t"/>
                <a:pathLst>
                  <a:path extrusionOk="0" h="12547" w="1088">
                    <a:moveTo>
                      <a:pt x="1016" y="0"/>
                    </a:moveTo>
                    <a:cubicBezTo>
                      <a:pt x="971" y="0"/>
                      <a:pt x="935" y="36"/>
                      <a:pt x="935" y="72"/>
                    </a:cubicBezTo>
                    <a:cubicBezTo>
                      <a:pt x="935" y="108"/>
                      <a:pt x="935" y="153"/>
                      <a:pt x="971" y="153"/>
                    </a:cubicBezTo>
                    <a:lnTo>
                      <a:pt x="971" y="6669"/>
                    </a:lnTo>
                    <a:lnTo>
                      <a:pt x="0" y="7567"/>
                    </a:lnTo>
                    <a:lnTo>
                      <a:pt x="0" y="12546"/>
                    </a:lnTo>
                    <a:lnTo>
                      <a:pt x="72" y="12546"/>
                    </a:lnTo>
                    <a:lnTo>
                      <a:pt x="72" y="7603"/>
                    </a:lnTo>
                    <a:lnTo>
                      <a:pt x="1052" y="6705"/>
                    </a:lnTo>
                    <a:lnTo>
                      <a:pt x="1052" y="153"/>
                    </a:lnTo>
                    <a:cubicBezTo>
                      <a:pt x="1088" y="153"/>
                      <a:pt x="1088" y="108"/>
                      <a:pt x="1088" y="72"/>
                    </a:cubicBezTo>
                    <a:cubicBezTo>
                      <a:pt x="1088" y="36"/>
                      <a:pt x="1052" y="0"/>
                      <a:pt x="10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flipH="1" rot="10800000">
              <a:off x="7851137" y="4808092"/>
              <a:ext cx="1292874" cy="335409"/>
              <a:chOff x="5798062" y="3183842"/>
              <a:chExt cx="1292874" cy="335409"/>
            </a:xfrm>
          </p:grpSpPr>
          <p:sp>
            <p:nvSpPr>
              <p:cNvPr id="261" name="Google Shape;261;p6"/>
              <p:cNvSpPr/>
              <p:nvPr/>
            </p:nvSpPr>
            <p:spPr>
              <a:xfrm rot="-5400000">
                <a:off x="6438366" y="2716650"/>
                <a:ext cx="112216" cy="1192923"/>
              </a:xfrm>
              <a:custGeom>
                <a:rect b="b" l="l" r="r" t="t"/>
                <a:pathLst>
                  <a:path extrusionOk="0" h="11577" w="1089">
                    <a:moveTo>
                      <a:pt x="1016" y="1"/>
                    </a:moveTo>
                    <a:cubicBezTo>
                      <a:pt x="980" y="1"/>
                      <a:pt x="935" y="37"/>
                      <a:pt x="935" y="82"/>
                    </a:cubicBezTo>
                    <a:cubicBezTo>
                      <a:pt x="935" y="118"/>
                      <a:pt x="935" y="154"/>
                      <a:pt x="980" y="154"/>
                    </a:cubicBezTo>
                    <a:lnTo>
                      <a:pt x="980" y="5878"/>
                    </a:lnTo>
                    <a:lnTo>
                      <a:pt x="1" y="6777"/>
                    </a:lnTo>
                    <a:lnTo>
                      <a:pt x="1" y="11576"/>
                    </a:lnTo>
                    <a:lnTo>
                      <a:pt x="82" y="11576"/>
                    </a:lnTo>
                    <a:lnTo>
                      <a:pt x="82" y="6822"/>
                    </a:lnTo>
                    <a:lnTo>
                      <a:pt x="1052" y="5923"/>
                    </a:lnTo>
                    <a:lnTo>
                      <a:pt x="1052" y="154"/>
                    </a:lnTo>
                    <a:cubicBezTo>
                      <a:pt x="1088" y="154"/>
                      <a:pt x="1088" y="118"/>
                      <a:pt x="1088" y="82"/>
                    </a:cubicBezTo>
                    <a:cubicBezTo>
                      <a:pt x="1088" y="37"/>
                      <a:pt x="1052" y="1"/>
                      <a:pt x="101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 rot="-5400000">
                <a:off x="6930594" y="3116248"/>
                <a:ext cx="92740" cy="227930"/>
              </a:xfrm>
              <a:custGeom>
                <a:rect b="b" l="l" r="r" t="t"/>
                <a:pathLst>
                  <a:path extrusionOk="0" h="2212" w="900">
                    <a:moveTo>
                      <a:pt x="81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08"/>
                      <a:pt x="36" y="153"/>
                      <a:pt x="81" y="153"/>
                    </a:cubicBezTo>
                    <a:lnTo>
                      <a:pt x="81" y="1537"/>
                    </a:lnTo>
                    <a:lnTo>
                      <a:pt x="791" y="2211"/>
                    </a:lnTo>
                    <a:lnTo>
                      <a:pt x="899" y="2211"/>
                    </a:lnTo>
                    <a:lnTo>
                      <a:pt x="153" y="1501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 rot="-5400000">
                <a:off x="6878301" y="3110221"/>
                <a:ext cx="65846" cy="359412"/>
              </a:xfrm>
              <a:custGeom>
                <a:rect b="b" l="l" r="r" t="t"/>
                <a:pathLst>
                  <a:path extrusionOk="0" h="3488" w="639">
                    <a:moveTo>
                      <a:pt x="81" y="0"/>
                    </a:moveTo>
                    <a:cubicBezTo>
                      <a:pt x="36" y="0"/>
                      <a:pt x="0" y="0"/>
                      <a:pt x="0" y="81"/>
                    </a:cubicBezTo>
                    <a:cubicBezTo>
                      <a:pt x="0" y="81"/>
                      <a:pt x="36" y="117"/>
                      <a:pt x="81" y="117"/>
                    </a:cubicBezTo>
                    <a:lnTo>
                      <a:pt x="81" y="3002"/>
                    </a:lnTo>
                    <a:lnTo>
                      <a:pt x="566" y="3487"/>
                    </a:lnTo>
                    <a:lnTo>
                      <a:pt x="638" y="3487"/>
                    </a:lnTo>
                    <a:lnTo>
                      <a:pt x="117" y="3002"/>
                    </a:lnTo>
                    <a:lnTo>
                      <a:pt x="117" y="117"/>
                    </a:lnTo>
                    <a:cubicBezTo>
                      <a:pt x="153" y="117"/>
                      <a:pt x="189" y="81"/>
                      <a:pt x="189" y="81"/>
                    </a:cubicBezTo>
                    <a:cubicBezTo>
                      <a:pt x="189" y="0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 rot="-5400000">
                <a:off x="6619924" y="2998163"/>
                <a:ext cx="112113" cy="829904"/>
              </a:xfrm>
              <a:custGeom>
                <a:rect b="b" l="l" r="r" t="t"/>
                <a:pathLst>
                  <a:path extrusionOk="0" h="8054" w="1088">
                    <a:moveTo>
                      <a:pt x="1007" y="1"/>
                    </a:moveTo>
                    <a:cubicBezTo>
                      <a:pt x="971" y="1"/>
                      <a:pt x="935" y="37"/>
                      <a:pt x="935" y="73"/>
                    </a:cubicBezTo>
                    <a:cubicBezTo>
                      <a:pt x="935" y="109"/>
                      <a:pt x="935" y="109"/>
                      <a:pt x="971" y="154"/>
                    </a:cubicBezTo>
                    <a:lnTo>
                      <a:pt x="971" y="2023"/>
                    </a:lnTo>
                    <a:lnTo>
                      <a:pt x="0" y="2886"/>
                    </a:lnTo>
                    <a:lnTo>
                      <a:pt x="0" y="8053"/>
                    </a:lnTo>
                    <a:lnTo>
                      <a:pt x="72" y="8053"/>
                    </a:lnTo>
                    <a:lnTo>
                      <a:pt x="72" y="2922"/>
                    </a:lnTo>
                    <a:lnTo>
                      <a:pt x="1052" y="2023"/>
                    </a:lnTo>
                    <a:lnTo>
                      <a:pt x="1052" y="154"/>
                    </a:lnTo>
                    <a:cubicBezTo>
                      <a:pt x="1088" y="109"/>
                      <a:pt x="1088" y="109"/>
                      <a:pt x="1088" y="73"/>
                    </a:cubicBezTo>
                    <a:cubicBezTo>
                      <a:pt x="1088" y="37"/>
                      <a:pt x="1052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 rot="-5400000">
                <a:off x="6538831" y="2967148"/>
                <a:ext cx="112216" cy="991990"/>
              </a:xfrm>
              <a:custGeom>
                <a:rect b="b" l="l" r="r" t="t"/>
                <a:pathLst>
                  <a:path extrusionOk="0" h="9627" w="1089">
                    <a:moveTo>
                      <a:pt x="1007" y="1"/>
                    </a:moveTo>
                    <a:cubicBezTo>
                      <a:pt x="971" y="1"/>
                      <a:pt x="935" y="1"/>
                      <a:pt x="935" y="73"/>
                    </a:cubicBezTo>
                    <a:cubicBezTo>
                      <a:pt x="935" y="73"/>
                      <a:pt x="935" y="109"/>
                      <a:pt x="971" y="109"/>
                    </a:cubicBezTo>
                    <a:lnTo>
                      <a:pt x="971" y="3407"/>
                    </a:lnTo>
                    <a:lnTo>
                      <a:pt x="1" y="4270"/>
                    </a:lnTo>
                    <a:lnTo>
                      <a:pt x="37" y="4306"/>
                    </a:lnTo>
                    <a:lnTo>
                      <a:pt x="1" y="4306"/>
                    </a:lnTo>
                    <a:lnTo>
                      <a:pt x="1" y="9626"/>
                    </a:lnTo>
                    <a:lnTo>
                      <a:pt x="73" y="9626"/>
                    </a:lnTo>
                    <a:lnTo>
                      <a:pt x="73" y="4306"/>
                    </a:lnTo>
                    <a:lnTo>
                      <a:pt x="1043" y="3407"/>
                    </a:lnTo>
                    <a:lnTo>
                      <a:pt x="1043" y="109"/>
                    </a:lnTo>
                    <a:cubicBezTo>
                      <a:pt x="1088" y="109"/>
                      <a:pt x="1088" y="73"/>
                      <a:pt x="1088" y="73"/>
                    </a:cubicBezTo>
                    <a:cubicBezTo>
                      <a:pt x="1088" y="1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 rot="-5400000">
                <a:off x="6388442" y="2716702"/>
                <a:ext cx="112113" cy="1292874"/>
              </a:xfrm>
              <a:custGeom>
                <a:rect b="b" l="l" r="r" t="t"/>
                <a:pathLst>
                  <a:path extrusionOk="0" h="12547" w="1088">
                    <a:moveTo>
                      <a:pt x="1016" y="0"/>
                    </a:moveTo>
                    <a:cubicBezTo>
                      <a:pt x="971" y="0"/>
                      <a:pt x="935" y="36"/>
                      <a:pt x="935" y="72"/>
                    </a:cubicBezTo>
                    <a:cubicBezTo>
                      <a:pt x="935" y="108"/>
                      <a:pt x="935" y="153"/>
                      <a:pt x="971" y="153"/>
                    </a:cubicBezTo>
                    <a:lnTo>
                      <a:pt x="971" y="6669"/>
                    </a:lnTo>
                    <a:lnTo>
                      <a:pt x="0" y="7567"/>
                    </a:lnTo>
                    <a:lnTo>
                      <a:pt x="0" y="12546"/>
                    </a:lnTo>
                    <a:lnTo>
                      <a:pt x="72" y="12546"/>
                    </a:lnTo>
                    <a:lnTo>
                      <a:pt x="72" y="7603"/>
                    </a:lnTo>
                    <a:lnTo>
                      <a:pt x="1052" y="6705"/>
                    </a:lnTo>
                    <a:lnTo>
                      <a:pt x="1052" y="153"/>
                    </a:lnTo>
                    <a:cubicBezTo>
                      <a:pt x="1088" y="153"/>
                      <a:pt x="1088" y="108"/>
                      <a:pt x="1088" y="72"/>
                    </a:cubicBezTo>
                    <a:cubicBezTo>
                      <a:pt x="1088" y="36"/>
                      <a:pt x="1052" y="0"/>
                      <a:pt x="10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7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7"/>
          <p:cNvSpPr txBox="1"/>
          <p:nvPr>
            <p:ph type="title"/>
          </p:nvPr>
        </p:nvSpPr>
        <p:spPr>
          <a:xfrm>
            <a:off x="4753350" y="1044763"/>
            <a:ext cx="3357300" cy="19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0" name="Google Shape;270;p7"/>
          <p:cNvSpPr txBox="1"/>
          <p:nvPr>
            <p:ph idx="1" type="subTitle"/>
          </p:nvPr>
        </p:nvSpPr>
        <p:spPr>
          <a:xfrm>
            <a:off x="4753350" y="2941826"/>
            <a:ext cx="3357300" cy="1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1" name="Google Shape;271;p7"/>
          <p:cNvSpPr/>
          <p:nvPr>
            <p:ph idx="2" type="pic"/>
          </p:nvPr>
        </p:nvSpPr>
        <p:spPr>
          <a:xfrm>
            <a:off x="713350" y="1004738"/>
            <a:ext cx="3672000" cy="313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8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7255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8"/>
          <p:cNvSpPr txBox="1"/>
          <p:nvPr>
            <p:ph type="title"/>
          </p:nvPr>
        </p:nvSpPr>
        <p:spPr>
          <a:xfrm>
            <a:off x="4572000" y="1472675"/>
            <a:ext cx="3851400" cy="21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5" name="Google Shape;275;p8"/>
          <p:cNvSpPr/>
          <p:nvPr>
            <p:ph idx="2" type="pic"/>
          </p:nvPr>
        </p:nvSpPr>
        <p:spPr>
          <a:xfrm>
            <a:off x="713350" y="835200"/>
            <a:ext cx="3577200" cy="347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76" name="Google Shape;276;p8"/>
          <p:cNvGrpSpPr/>
          <p:nvPr/>
        </p:nvGrpSpPr>
        <p:grpSpPr>
          <a:xfrm>
            <a:off x="6175162" y="498777"/>
            <a:ext cx="1525721" cy="4145904"/>
            <a:chOff x="6175162" y="498777"/>
            <a:chExt cx="1525721" cy="4145904"/>
          </a:xfrm>
        </p:grpSpPr>
        <p:grpSp>
          <p:nvGrpSpPr>
            <p:cNvPr id="277" name="Google Shape;277;p8"/>
            <p:cNvGrpSpPr/>
            <p:nvPr/>
          </p:nvGrpSpPr>
          <p:grpSpPr>
            <a:xfrm>
              <a:off x="6175162" y="927566"/>
              <a:ext cx="132911" cy="199379"/>
              <a:chOff x="2778349" y="5640986"/>
              <a:chExt cx="508847" cy="763610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8"/>
            <p:cNvGrpSpPr/>
            <p:nvPr/>
          </p:nvGrpSpPr>
          <p:grpSpPr>
            <a:xfrm>
              <a:off x="6175162" y="4025291"/>
              <a:ext cx="132911" cy="199379"/>
              <a:chOff x="2778349" y="5640986"/>
              <a:chExt cx="508847" cy="763610"/>
            </a:xfrm>
          </p:grpSpPr>
          <p:sp>
            <p:nvSpPr>
              <p:cNvPr id="281" name="Google Shape;281;p8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8"/>
            <p:cNvGrpSpPr/>
            <p:nvPr/>
          </p:nvGrpSpPr>
          <p:grpSpPr>
            <a:xfrm>
              <a:off x="7567972" y="498777"/>
              <a:ext cx="132911" cy="199379"/>
              <a:chOff x="2778349" y="5640986"/>
              <a:chExt cx="508847" cy="763610"/>
            </a:xfrm>
          </p:grpSpPr>
          <p:sp>
            <p:nvSpPr>
              <p:cNvPr id="284" name="Google Shape;284;p8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" name="Google Shape;286;p8"/>
            <p:cNvGrpSpPr/>
            <p:nvPr/>
          </p:nvGrpSpPr>
          <p:grpSpPr>
            <a:xfrm>
              <a:off x="7567972" y="4445302"/>
              <a:ext cx="132911" cy="199379"/>
              <a:chOff x="2778349" y="5640986"/>
              <a:chExt cx="508847" cy="763610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9" name="Google Shape;289;p8"/>
          <p:cNvGrpSpPr/>
          <p:nvPr/>
        </p:nvGrpSpPr>
        <p:grpSpPr>
          <a:xfrm>
            <a:off x="4606078" y="-560244"/>
            <a:ext cx="4472629" cy="6263925"/>
            <a:chOff x="4606078" y="-560244"/>
            <a:chExt cx="4472629" cy="6263925"/>
          </a:xfrm>
        </p:grpSpPr>
        <p:grpSp>
          <p:nvGrpSpPr>
            <p:cNvPr id="290" name="Google Shape;290;p8"/>
            <p:cNvGrpSpPr/>
            <p:nvPr/>
          </p:nvGrpSpPr>
          <p:grpSpPr>
            <a:xfrm flipH="1" rot="10800000">
              <a:off x="4606078" y="4020894"/>
              <a:ext cx="4472629" cy="1682787"/>
              <a:chOff x="4606078" y="-405156"/>
              <a:chExt cx="4472629" cy="1682787"/>
            </a:xfrm>
          </p:grpSpPr>
          <p:sp>
            <p:nvSpPr>
              <p:cNvPr id="291" name="Google Shape;291;p8"/>
              <p:cNvSpPr/>
              <p:nvPr/>
            </p:nvSpPr>
            <p:spPr>
              <a:xfrm rot="10800000">
                <a:off x="8904458" y="-405152"/>
                <a:ext cx="112113" cy="1015072"/>
              </a:xfrm>
              <a:custGeom>
                <a:rect b="b" l="l" r="r" t="t"/>
                <a:pathLst>
                  <a:path extrusionOk="0" h="9851" w="1088">
                    <a:moveTo>
                      <a:pt x="1007" y="0"/>
                    </a:moveTo>
                    <a:cubicBezTo>
                      <a:pt x="935" y="0"/>
                      <a:pt x="899" y="36"/>
                      <a:pt x="899" y="72"/>
                    </a:cubicBezTo>
                    <a:lnTo>
                      <a:pt x="935" y="108"/>
                    </a:lnTo>
                    <a:lnTo>
                      <a:pt x="0" y="935"/>
                    </a:lnTo>
                    <a:lnTo>
                      <a:pt x="0" y="9850"/>
                    </a:lnTo>
                    <a:lnTo>
                      <a:pt x="72" y="9850"/>
                    </a:lnTo>
                    <a:lnTo>
                      <a:pt x="72" y="935"/>
                    </a:lnTo>
                    <a:lnTo>
                      <a:pt x="971" y="153"/>
                    </a:lnTo>
                    <a:lnTo>
                      <a:pt x="1007" y="153"/>
                    </a:lnTo>
                    <a:cubicBezTo>
                      <a:pt x="1043" y="153"/>
                      <a:pt x="1088" y="108"/>
                      <a:pt x="1088" y="72"/>
                    </a:cubicBezTo>
                    <a:cubicBezTo>
                      <a:pt x="1088" y="36"/>
                      <a:pt x="1043" y="0"/>
                      <a:pt x="10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 rot="10800000">
                <a:off x="8982257" y="-405153"/>
                <a:ext cx="96450" cy="1153973"/>
              </a:xfrm>
              <a:custGeom>
                <a:rect b="b" l="l" r="r" t="t"/>
                <a:pathLst>
                  <a:path extrusionOk="0" h="11199" w="936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108"/>
                      <a:pt x="37" y="153"/>
                      <a:pt x="73" y="153"/>
                    </a:cubicBezTo>
                    <a:lnTo>
                      <a:pt x="118" y="153"/>
                    </a:lnTo>
                    <a:lnTo>
                      <a:pt x="900" y="863"/>
                    </a:lnTo>
                    <a:lnTo>
                      <a:pt x="900" y="1312"/>
                    </a:lnTo>
                    <a:lnTo>
                      <a:pt x="73" y="2094"/>
                    </a:lnTo>
                    <a:lnTo>
                      <a:pt x="73" y="11198"/>
                    </a:lnTo>
                    <a:lnTo>
                      <a:pt x="118" y="11198"/>
                    </a:lnTo>
                    <a:lnTo>
                      <a:pt x="118" y="2130"/>
                    </a:lnTo>
                    <a:lnTo>
                      <a:pt x="936" y="1348"/>
                    </a:lnTo>
                    <a:lnTo>
                      <a:pt x="936" y="827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 rot="10800000">
                <a:off x="8731242" y="-405148"/>
                <a:ext cx="15869" cy="370541"/>
              </a:xfrm>
              <a:custGeom>
                <a:rect b="b" l="l" r="r" t="t"/>
                <a:pathLst>
                  <a:path extrusionOk="0" h="3596" w="154">
                    <a:moveTo>
                      <a:pt x="81" y="0"/>
                    </a:moveTo>
                    <a:cubicBezTo>
                      <a:pt x="45" y="0"/>
                      <a:pt x="0" y="36"/>
                      <a:pt x="0" y="72"/>
                    </a:cubicBezTo>
                    <a:cubicBezTo>
                      <a:pt x="0" y="108"/>
                      <a:pt x="0" y="108"/>
                      <a:pt x="45" y="144"/>
                    </a:cubicBezTo>
                    <a:lnTo>
                      <a:pt x="45" y="3595"/>
                    </a:lnTo>
                    <a:lnTo>
                      <a:pt x="117" y="3595"/>
                    </a:lnTo>
                    <a:lnTo>
                      <a:pt x="117" y="144"/>
                    </a:lnTo>
                    <a:cubicBezTo>
                      <a:pt x="117" y="108"/>
                      <a:pt x="153" y="108"/>
                      <a:pt x="153" y="72"/>
                    </a:cubicBezTo>
                    <a:cubicBezTo>
                      <a:pt x="153" y="36"/>
                      <a:pt x="117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 rot="10800000">
                <a:off x="8233023" y="-405156"/>
                <a:ext cx="227936" cy="1540176"/>
              </a:xfrm>
              <a:custGeom>
                <a:rect b="b" l="l" r="r" t="t"/>
                <a:pathLst>
                  <a:path extrusionOk="0" h="14947" w="2212">
                    <a:moveTo>
                      <a:pt x="2130" y="1"/>
                    </a:moveTo>
                    <a:cubicBezTo>
                      <a:pt x="2058" y="1"/>
                      <a:pt x="2023" y="37"/>
                      <a:pt x="2023" y="81"/>
                    </a:cubicBezTo>
                    <a:cubicBezTo>
                      <a:pt x="2023" y="117"/>
                      <a:pt x="2058" y="153"/>
                      <a:pt x="2094" y="153"/>
                    </a:cubicBezTo>
                    <a:lnTo>
                      <a:pt x="2094" y="5618"/>
                    </a:lnTo>
                    <a:lnTo>
                      <a:pt x="1160" y="6480"/>
                    </a:lnTo>
                    <a:lnTo>
                      <a:pt x="1160" y="13859"/>
                    </a:lnTo>
                    <a:lnTo>
                      <a:pt x="0" y="14946"/>
                    </a:lnTo>
                    <a:lnTo>
                      <a:pt x="72" y="14946"/>
                    </a:lnTo>
                    <a:lnTo>
                      <a:pt x="1232" y="13895"/>
                    </a:lnTo>
                    <a:lnTo>
                      <a:pt x="1232" y="6480"/>
                    </a:lnTo>
                    <a:lnTo>
                      <a:pt x="2130" y="5653"/>
                    </a:lnTo>
                    <a:lnTo>
                      <a:pt x="2130" y="153"/>
                    </a:lnTo>
                    <a:cubicBezTo>
                      <a:pt x="2166" y="153"/>
                      <a:pt x="2211" y="117"/>
                      <a:pt x="2211" y="81"/>
                    </a:cubicBezTo>
                    <a:cubicBezTo>
                      <a:pt x="2211" y="37"/>
                      <a:pt x="2166" y="1"/>
                      <a:pt x="21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 rot="10800000">
                <a:off x="8426641" y="-405155"/>
                <a:ext cx="315833" cy="1501226"/>
              </a:xfrm>
              <a:custGeom>
                <a:rect b="b" l="l" r="r" t="t"/>
                <a:pathLst>
                  <a:path extrusionOk="0" h="14569" w="3065">
                    <a:moveTo>
                      <a:pt x="971" y="0"/>
                    </a:moveTo>
                    <a:cubicBezTo>
                      <a:pt x="935" y="0"/>
                      <a:pt x="899" y="36"/>
                      <a:pt x="899" y="72"/>
                    </a:cubicBezTo>
                    <a:cubicBezTo>
                      <a:pt x="899" y="108"/>
                      <a:pt x="899" y="108"/>
                      <a:pt x="935" y="153"/>
                    </a:cubicBezTo>
                    <a:lnTo>
                      <a:pt x="935" y="3478"/>
                    </a:lnTo>
                    <a:lnTo>
                      <a:pt x="0" y="4341"/>
                    </a:lnTo>
                    <a:lnTo>
                      <a:pt x="0" y="7450"/>
                    </a:lnTo>
                    <a:lnTo>
                      <a:pt x="935" y="8313"/>
                    </a:lnTo>
                    <a:lnTo>
                      <a:pt x="935" y="14568"/>
                    </a:lnTo>
                    <a:lnTo>
                      <a:pt x="971" y="14568"/>
                    </a:lnTo>
                    <a:lnTo>
                      <a:pt x="971" y="13103"/>
                    </a:lnTo>
                    <a:lnTo>
                      <a:pt x="2130" y="12061"/>
                    </a:lnTo>
                    <a:lnTo>
                      <a:pt x="2130" y="8610"/>
                    </a:lnTo>
                    <a:lnTo>
                      <a:pt x="3065" y="7747"/>
                    </a:lnTo>
                    <a:lnTo>
                      <a:pt x="3065" y="4646"/>
                    </a:lnTo>
                    <a:lnTo>
                      <a:pt x="2130" y="3784"/>
                    </a:lnTo>
                    <a:lnTo>
                      <a:pt x="2130" y="413"/>
                    </a:lnTo>
                    <a:cubicBezTo>
                      <a:pt x="2166" y="413"/>
                      <a:pt x="2202" y="377"/>
                      <a:pt x="2202" y="377"/>
                    </a:cubicBezTo>
                    <a:cubicBezTo>
                      <a:pt x="2202" y="333"/>
                      <a:pt x="2166" y="297"/>
                      <a:pt x="2130" y="297"/>
                    </a:cubicBezTo>
                    <a:cubicBezTo>
                      <a:pt x="2058" y="297"/>
                      <a:pt x="2022" y="333"/>
                      <a:pt x="2022" y="377"/>
                    </a:cubicBezTo>
                    <a:cubicBezTo>
                      <a:pt x="2022" y="377"/>
                      <a:pt x="2058" y="413"/>
                      <a:pt x="2094" y="413"/>
                    </a:cubicBezTo>
                    <a:lnTo>
                      <a:pt x="2094" y="3820"/>
                    </a:lnTo>
                    <a:lnTo>
                      <a:pt x="3029" y="4646"/>
                    </a:lnTo>
                    <a:lnTo>
                      <a:pt x="3029" y="7747"/>
                    </a:lnTo>
                    <a:lnTo>
                      <a:pt x="2094" y="8574"/>
                    </a:lnTo>
                    <a:lnTo>
                      <a:pt x="2094" y="12016"/>
                    </a:lnTo>
                    <a:lnTo>
                      <a:pt x="971" y="13031"/>
                    </a:lnTo>
                    <a:lnTo>
                      <a:pt x="971" y="11836"/>
                    </a:lnTo>
                    <a:lnTo>
                      <a:pt x="1528" y="11342"/>
                    </a:lnTo>
                    <a:lnTo>
                      <a:pt x="1528" y="2849"/>
                    </a:lnTo>
                    <a:cubicBezTo>
                      <a:pt x="1573" y="2849"/>
                      <a:pt x="1573" y="2804"/>
                      <a:pt x="1573" y="2768"/>
                    </a:cubicBezTo>
                    <a:cubicBezTo>
                      <a:pt x="1573" y="2732"/>
                      <a:pt x="1573" y="2696"/>
                      <a:pt x="1492" y="2696"/>
                    </a:cubicBezTo>
                    <a:cubicBezTo>
                      <a:pt x="1456" y="2696"/>
                      <a:pt x="1420" y="2732"/>
                      <a:pt x="1420" y="2768"/>
                    </a:cubicBezTo>
                    <a:cubicBezTo>
                      <a:pt x="1420" y="2804"/>
                      <a:pt x="1456" y="2849"/>
                      <a:pt x="1492" y="2849"/>
                    </a:cubicBezTo>
                    <a:lnTo>
                      <a:pt x="1492" y="11306"/>
                    </a:lnTo>
                    <a:lnTo>
                      <a:pt x="971" y="11755"/>
                    </a:lnTo>
                    <a:lnTo>
                      <a:pt x="971" y="6327"/>
                    </a:lnTo>
                    <a:cubicBezTo>
                      <a:pt x="1007" y="6327"/>
                      <a:pt x="1043" y="6291"/>
                      <a:pt x="1043" y="6255"/>
                    </a:cubicBezTo>
                    <a:cubicBezTo>
                      <a:pt x="1043" y="6219"/>
                      <a:pt x="1007" y="6174"/>
                      <a:pt x="971" y="6174"/>
                    </a:cubicBezTo>
                    <a:cubicBezTo>
                      <a:pt x="935" y="6174"/>
                      <a:pt x="899" y="6219"/>
                      <a:pt x="899" y="6255"/>
                    </a:cubicBezTo>
                    <a:cubicBezTo>
                      <a:pt x="899" y="6291"/>
                      <a:pt x="899" y="6327"/>
                      <a:pt x="935" y="6327"/>
                    </a:cubicBezTo>
                    <a:lnTo>
                      <a:pt x="935" y="8241"/>
                    </a:lnTo>
                    <a:lnTo>
                      <a:pt x="72" y="7450"/>
                    </a:lnTo>
                    <a:lnTo>
                      <a:pt x="72" y="4377"/>
                    </a:lnTo>
                    <a:lnTo>
                      <a:pt x="971" y="3523"/>
                    </a:lnTo>
                    <a:lnTo>
                      <a:pt x="971" y="153"/>
                    </a:lnTo>
                    <a:cubicBezTo>
                      <a:pt x="1007" y="108"/>
                      <a:pt x="1043" y="108"/>
                      <a:pt x="1043" y="72"/>
                    </a:cubicBezTo>
                    <a:cubicBezTo>
                      <a:pt x="1043" y="36"/>
                      <a:pt x="1007" y="0"/>
                      <a:pt x="9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 rot="10800000">
                <a:off x="8731241" y="-405150"/>
                <a:ext cx="154774" cy="594658"/>
              </a:xfrm>
              <a:custGeom>
                <a:rect b="b" l="l" r="r" t="t"/>
                <a:pathLst>
                  <a:path extrusionOk="0" h="5771" w="1502">
                    <a:moveTo>
                      <a:pt x="1429" y="0"/>
                    </a:moveTo>
                    <a:cubicBezTo>
                      <a:pt x="1393" y="0"/>
                      <a:pt x="1348" y="36"/>
                      <a:pt x="1348" y="72"/>
                    </a:cubicBezTo>
                    <a:cubicBezTo>
                      <a:pt x="1348" y="117"/>
                      <a:pt x="1348" y="117"/>
                      <a:pt x="1393" y="117"/>
                    </a:cubicBezTo>
                    <a:lnTo>
                      <a:pt x="1393" y="710"/>
                    </a:lnTo>
                    <a:lnTo>
                      <a:pt x="944" y="1124"/>
                    </a:lnTo>
                    <a:lnTo>
                      <a:pt x="944" y="4872"/>
                    </a:lnTo>
                    <a:lnTo>
                      <a:pt x="0" y="5689"/>
                    </a:lnTo>
                    <a:lnTo>
                      <a:pt x="0" y="5770"/>
                    </a:lnTo>
                    <a:lnTo>
                      <a:pt x="81" y="5770"/>
                    </a:lnTo>
                    <a:lnTo>
                      <a:pt x="81" y="5734"/>
                    </a:lnTo>
                    <a:lnTo>
                      <a:pt x="1016" y="4872"/>
                    </a:lnTo>
                    <a:lnTo>
                      <a:pt x="1016" y="1124"/>
                    </a:lnTo>
                    <a:lnTo>
                      <a:pt x="1465" y="710"/>
                    </a:lnTo>
                    <a:lnTo>
                      <a:pt x="1465" y="117"/>
                    </a:lnTo>
                    <a:cubicBezTo>
                      <a:pt x="1465" y="117"/>
                      <a:pt x="1501" y="117"/>
                      <a:pt x="1501" y="72"/>
                    </a:cubicBezTo>
                    <a:cubicBezTo>
                      <a:pt x="1501" y="36"/>
                      <a:pt x="1465" y="0"/>
                      <a:pt x="14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 rot="10800000">
                <a:off x="8820168" y="-405153"/>
                <a:ext cx="107579" cy="1177158"/>
              </a:xfrm>
              <a:custGeom>
                <a:rect b="b" l="l" r="r" t="t"/>
                <a:pathLst>
                  <a:path extrusionOk="0" h="11424" w="1044">
                    <a:moveTo>
                      <a:pt x="971" y="1"/>
                    </a:moveTo>
                    <a:cubicBezTo>
                      <a:pt x="900" y="1"/>
                      <a:pt x="855" y="36"/>
                      <a:pt x="855" y="72"/>
                    </a:cubicBezTo>
                    <a:cubicBezTo>
                      <a:pt x="855" y="108"/>
                      <a:pt x="900" y="153"/>
                      <a:pt x="936" y="153"/>
                    </a:cubicBezTo>
                    <a:lnTo>
                      <a:pt x="936" y="10300"/>
                    </a:lnTo>
                    <a:lnTo>
                      <a:pt x="1" y="11163"/>
                    </a:lnTo>
                    <a:lnTo>
                      <a:pt x="1" y="11423"/>
                    </a:lnTo>
                    <a:lnTo>
                      <a:pt x="73" y="11423"/>
                    </a:lnTo>
                    <a:lnTo>
                      <a:pt x="73" y="11163"/>
                    </a:lnTo>
                    <a:lnTo>
                      <a:pt x="971" y="10336"/>
                    </a:lnTo>
                    <a:lnTo>
                      <a:pt x="971" y="153"/>
                    </a:lnTo>
                    <a:cubicBezTo>
                      <a:pt x="1007" y="153"/>
                      <a:pt x="1043" y="108"/>
                      <a:pt x="1043" y="72"/>
                    </a:cubicBezTo>
                    <a:cubicBezTo>
                      <a:pt x="1043" y="36"/>
                      <a:pt x="1007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 rot="10800000">
                <a:off x="8684976" y="-405147"/>
                <a:ext cx="15869" cy="227930"/>
              </a:xfrm>
              <a:custGeom>
                <a:rect b="b" l="l" r="r" t="t"/>
                <a:pathLst>
                  <a:path extrusionOk="0" h="2212" w="154">
                    <a:moveTo>
                      <a:pt x="82" y="0"/>
                    </a:moveTo>
                    <a:cubicBezTo>
                      <a:pt x="46" y="0"/>
                      <a:pt x="1" y="36"/>
                      <a:pt x="1" y="72"/>
                    </a:cubicBezTo>
                    <a:cubicBezTo>
                      <a:pt x="1" y="72"/>
                      <a:pt x="46" y="108"/>
                      <a:pt x="82" y="108"/>
                    </a:cubicBezTo>
                    <a:lnTo>
                      <a:pt x="82" y="2211"/>
                    </a:lnTo>
                    <a:lnTo>
                      <a:pt x="118" y="2211"/>
                    </a:lnTo>
                    <a:lnTo>
                      <a:pt x="118" y="108"/>
                    </a:lnTo>
                    <a:cubicBezTo>
                      <a:pt x="153" y="108"/>
                      <a:pt x="153" y="72"/>
                      <a:pt x="153" y="72"/>
                    </a:cubicBezTo>
                    <a:cubicBezTo>
                      <a:pt x="153" y="36"/>
                      <a:pt x="118" y="0"/>
                      <a:pt x="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 rot="10800000">
                <a:off x="7743153" y="-405149"/>
                <a:ext cx="108403" cy="532627"/>
              </a:xfrm>
              <a:custGeom>
                <a:rect b="b" l="l" r="r" t="t"/>
                <a:pathLst>
                  <a:path extrusionOk="0" h="5169" w="1052">
                    <a:moveTo>
                      <a:pt x="971" y="1"/>
                    </a:moveTo>
                    <a:cubicBezTo>
                      <a:pt x="935" y="1"/>
                      <a:pt x="899" y="37"/>
                      <a:pt x="899" y="73"/>
                    </a:cubicBezTo>
                    <a:lnTo>
                      <a:pt x="0" y="935"/>
                    </a:lnTo>
                    <a:lnTo>
                      <a:pt x="0" y="5168"/>
                    </a:lnTo>
                    <a:lnTo>
                      <a:pt x="36" y="5168"/>
                    </a:lnTo>
                    <a:lnTo>
                      <a:pt x="36" y="935"/>
                    </a:lnTo>
                    <a:lnTo>
                      <a:pt x="935" y="108"/>
                    </a:lnTo>
                    <a:lnTo>
                      <a:pt x="971" y="144"/>
                    </a:lnTo>
                    <a:cubicBezTo>
                      <a:pt x="1016" y="144"/>
                      <a:pt x="1052" y="108"/>
                      <a:pt x="1052" y="73"/>
                    </a:cubicBezTo>
                    <a:cubicBezTo>
                      <a:pt x="1052" y="37"/>
                      <a:pt x="1016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 rot="10800000">
                <a:off x="8279393" y="-405153"/>
                <a:ext cx="224123" cy="1130891"/>
              </a:xfrm>
              <a:custGeom>
                <a:rect b="b" l="l" r="r" t="t"/>
                <a:pathLst>
                  <a:path extrusionOk="0" h="10975" w="2175">
                    <a:moveTo>
                      <a:pt x="2094" y="1"/>
                    </a:moveTo>
                    <a:cubicBezTo>
                      <a:pt x="2058" y="1"/>
                      <a:pt x="2022" y="37"/>
                      <a:pt x="2022" y="73"/>
                    </a:cubicBezTo>
                    <a:cubicBezTo>
                      <a:pt x="2022" y="109"/>
                      <a:pt x="2022" y="109"/>
                      <a:pt x="2058" y="154"/>
                    </a:cubicBezTo>
                    <a:lnTo>
                      <a:pt x="2058" y="1457"/>
                    </a:lnTo>
                    <a:lnTo>
                      <a:pt x="1123" y="2320"/>
                    </a:lnTo>
                    <a:lnTo>
                      <a:pt x="1123" y="9923"/>
                    </a:lnTo>
                    <a:lnTo>
                      <a:pt x="0" y="10974"/>
                    </a:lnTo>
                    <a:lnTo>
                      <a:pt x="72" y="10974"/>
                    </a:lnTo>
                    <a:lnTo>
                      <a:pt x="1195" y="9923"/>
                    </a:lnTo>
                    <a:lnTo>
                      <a:pt x="1195" y="2320"/>
                    </a:lnTo>
                    <a:lnTo>
                      <a:pt x="2094" y="1457"/>
                    </a:lnTo>
                    <a:lnTo>
                      <a:pt x="2094" y="154"/>
                    </a:lnTo>
                    <a:cubicBezTo>
                      <a:pt x="2175" y="154"/>
                      <a:pt x="2175" y="109"/>
                      <a:pt x="2175" y="73"/>
                    </a:cubicBezTo>
                    <a:cubicBezTo>
                      <a:pt x="2175" y="37"/>
                      <a:pt x="2130" y="1"/>
                      <a:pt x="20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 rot="10800000">
                <a:off x="7812603" y="-405156"/>
                <a:ext cx="297388" cy="1682787"/>
              </a:xfrm>
              <a:custGeom>
                <a:rect b="b" l="l" r="r" t="t"/>
                <a:pathLst>
                  <a:path extrusionOk="0" h="16331" w="2886">
                    <a:moveTo>
                      <a:pt x="2805" y="1"/>
                    </a:moveTo>
                    <a:cubicBezTo>
                      <a:pt x="2769" y="1"/>
                      <a:pt x="2733" y="36"/>
                      <a:pt x="2733" y="72"/>
                    </a:cubicBezTo>
                    <a:cubicBezTo>
                      <a:pt x="2733" y="117"/>
                      <a:pt x="2769" y="153"/>
                      <a:pt x="2769" y="153"/>
                    </a:cubicBezTo>
                    <a:lnTo>
                      <a:pt x="2769" y="2814"/>
                    </a:lnTo>
                    <a:lnTo>
                      <a:pt x="2319" y="3218"/>
                    </a:lnTo>
                    <a:lnTo>
                      <a:pt x="2319" y="4872"/>
                    </a:lnTo>
                    <a:lnTo>
                      <a:pt x="1421" y="5734"/>
                    </a:lnTo>
                    <a:lnTo>
                      <a:pt x="1421" y="8610"/>
                    </a:lnTo>
                    <a:lnTo>
                      <a:pt x="899" y="8125"/>
                    </a:lnTo>
                    <a:lnTo>
                      <a:pt x="899" y="5168"/>
                    </a:lnTo>
                    <a:lnTo>
                      <a:pt x="935" y="5132"/>
                    </a:lnTo>
                    <a:cubicBezTo>
                      <a:pt x="935" y="5096"/>
                      <a:pt x="899" y="5060"/>
                      <a:pt x="863" y="5060"/>
                    </a:cubicBezTo>
                    <a:cubicBezTo>
                      <a:pt x="827" y="5060"/>
                      <a:pt x="782" y="5096"/>
                      <a:pt x="782" y="5132"/>
                    </a:cubicBezTo>
                    <a:cubicBezTo>
                      <a:pt x="782" y="5132"/>
                      <a:pt x="782" y="5168"/>
                      <a:pt x="827" y="5168"/>
                    </a:cubicBezTo>
                    <a:lnTo>
                      <a:pt x="827" y="6031"/>
                    </a:lnTo>
                    <a:lnTo>
                      <a:pt x="37" y="5321"/>
                    </a:lnTo>
                    <a:lnTo>
                      <a:pt x="37" y="4872"/>
                    </a:lnTo>
                    <a:lnTo>
                      <a:pt x="827" y="4117"/>
                    </a:lnTo>
                    <a:lnTo>
                      <a:pt x="863" y="4162"/>
                    </a:lnTo>
                    <a:cubicBezTo>
                      <a:pt x="899" y="4162"/>
                      <a:pt x="935" y="4117"/>
                      <a:pt x="935" y="4081"/>
                    </a:cubicBezTo>
                    <a:cubicBezTo>
                      <a:pt x="935" y="4045"/>
                      <a:pt x="899" y="4009"/>
                      <a:pt x="863" y="4009"/>
                    </a:cubicBezTo>
                    <a:cubicBezTo>
                      <a:pt x="827" y="4009"/>
                      <a:pt x="782" y="4045"/>
                      <a:pt x="782" y="4081"/>
                    </a:cubicBezTo>
                    <a:lnTo>
                      <a:pt x="1" y="4836"/>
                    </a:lnTo>
                    <a:lnTo>
                      <a:pt x="1" y="5357"/>
                    </a:lnTo>
                    <a:lnTo>
                      <a:pt x="827" y="6103"/>
                    </a:lnTo>
                    <a:lnTo>
                      <a:pt x="827" y="8125"/>
                    </a:lnTo>
                    <a:lnTo>
                      <a:pt x="1421" y="8691"/>
                    </a:lnTo>
                    <a:lnTo>
                      <a:pt x="1421" y="16330"/>
                    </a:lnTo>
                    <a:lnTo>
                      <a:pt x="1457" y="16330"/>
                    </a:lnTo>
                    <a:lnTo>
                      <a:pt x="1457" y="5734"/>
                    </a:lnTo>
                    <a:lnTo>
                      <a:pt x="2400" y="4872"/>
                    </a:lnTo>
                    <a:lnTo>
                      <a:pt x="2400" y="3263"/>
                    </a:lnTo>
                    <a:lnTo>
                      <a:pt x="2850" y="2849"/>
                    </a:lnTo>
                    <a:lnTo>
                      <a:pt x="2850" y="153"/>
                    </a:lnTo>
                    <a:cubicBezTo>
                      <a:pt x="2886" y="153"/>
                      <a:pt x="2886" y="117"/>
                      <a:pt x="2886" y="72"/>
                    </a:cubicBezTo>
                    <a:cubicBezTo>
                      <a:pt x="2886" y="36"/>
                      <a:pt x="2850" y="1"/>
                      <a:pt x="280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 rot="10800000">
                <a:off x="7816315" y="-405150"/>
                <a:ext cx="97378" cy="671528"/>
              </a:xfrm>
              <a:custGeom>
                <a:rect b="b" l="l" r="r" t="t"/>
                <a:pathLst>
                  <a:path extrusionOk="0" h="6517" w="945">
                    <a:moveTo>
                      <a:pt x="82" y="1"/>
                    </a:moveTo>
                    <a:cubicBezTo>
                      <a:pt x="46" y="1"/>
                      <a:pt x="1" y="36"/>
                      <a:pt x="1" y="72"/>
                    </a:cubicBezTo>
                    <a:cubicBezTo>
                      <a:pt x="1" y="108"/>
                      <a:pt x="46" y="144"/>
                      <a:pt x="82" y="144"/>
                    </a:cubicBezTo>
                    <a:lnTo>
                      <a:pt x="118" y="144"/>
                    </a:lnTo>
                    <a:lnTo>
                      <a:pt x="900" y="863"/>
                    </a:lnTo>
                    <a:lnTo>
                      <a:pt x="900" y="1313"/>
                    </a:lnTo>
                    <a:lnTo>
                      <a:pt x="118" y="2023"/>
                    </a:lnTo>
                    <a:lnTo>
                      <a:pt x="118" y="1160"/>
                    </a:lnTo>
                    <a:cubicBezTo>
                      <a:pt x="154" y="1160"/>
                      <a:pt x="154" y="1160"/>
                      <a:pt x="154" y="1124"/>
                    </a:cubicBezTo>
                    <a:cubicBezTo>
                      <a:pt x="154" y="1088"/>
                      <a:pt x="118" y="1043"/>
                      <a:pt x="82" y="1043"/>
                    </a:cubicBezTo>
                    <a:cubicBezTo>
                      <a:pt x="46" y="1043"/>
                      <a:pt x="1" y="1088"/>
                      <a:pt x="1" y="1124"/>
                    </a:cubicBezTo>
                    <a:cubicBezTo>
                      <a:pt x="1" y="1160"/>
                      <a:pt x="1" y="1160"/>
                      <a:pt x="46" y="1160"/>
                    </a:cubicBezTo>
                    <a:lnTo>
                      <a:pt x="46" y="6516"/>
                    </a:lnTo>
                    <a:lnTo>
                      <a:pt x="118" y="6516"/>
                    </a:lnTo>
                    <a:lnTo>
                      <a:pt x="118" y="2095"/>
                    </a:lnTo>
                    <a:lnTo>
                      <a:pt x="945" y="1349"/>
                    </a:lnTo>
                    <a:lnTo>
                      <a:pt x="945" y="818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1"/>
                      <a:pt x="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 rot="10800000">
                <a:off x="8866538" y="-405156"/>
                <a:ext cx="112113" cy="1609627"/>
              </a:xfrm>
              <a:custGeom>
                <a:rect b="b" l="l" r="r" t="t"/>
                <a:pathLst>
                  <a:path extrusionOk="0" h="15621" w="1088">
                    <a:moveTo>
                      <a:pt x="81" y="1"/>
                    </a:moveTo>
                    <a:cubicBezTo>
                      <a:pt x="45" y="1"/>
                      <a:pt x="1" y="36"/>
                      <a:pt x="1" y="81"/>
                    </a:cubicBezTo>
                    <a:cubicBezTo>
                      <a:pt x="1" y="117"/>
                      <a:pt x="45" y="117"/>
                      <a:pt x="81" y="153"/>
                    </a:cubicBezTo>
                    <a:lnTo>
                      <a:pt x="81" y="3523"/>
                    </a:lnTo>
                    <a:lnTo>
                      <a:pt x="980" y="4386"/>
                    </a:lnTo>
                    <a:lnTo>
                      <a:pt x="980" y="12133"/>
                    </a:lnTo>
                    <a:lnTo>
                      <a:pt x="81" y="12996"/>
                    </a:lnTo>
                    <a:lnTo>
                      <a:pt x="81" y="15620"/>
                    </a:lnTo>
                    <a:lnTo>
                      <a:pt x="117" y="15620"/>
                    </a:lnTo>
                    <a:lnTo>
                      <a:pt x="117" y="15171"/>
                    </a:lnTo>
                    <a:lnTo>
                      <a:pt x="1052" y="14308"/>
                    </a:lnTo>
                    <a:lnTo>
                      <a:pt x="1052" y="13032"/>
                    </a:lnTo>
                    <a:cubicBezTo>
                      <a:pt x="1088" y="13032"/>
                      <a:pt x="1088" y="12996"/>
                      <a:pt x="1088" y="12960"/>
                    </a:cubicBezTo>
                    <a:cubicBezTo>
                      <a:pt x="1088" y="12924"/>
                      <a:pt x="1052" y="12888"/>
                      <a:pt x="1016" y="12888"/>
                    </a:cubicBezTo>
                    <a:cubicBezTo>
                      <a:pt x="980" y="12888"/>
                      <a:pt x="944" y="12924"/>
                      <a:pt x="944" y="12960"/>
                    </a:cubicBezTo>
                    <a:cubicBezTo>
                      <a:pt x="944" y="12996"/>
                      <a:pt x="980" y="13032"/>
                      <a:pt x="980" y="13032"/>
                    </a:cubicBezTo>
                    <a:lnTo>
                      <a:pt x="980" y="14308"/>
                    </a:lnTo>
                    <a:lnTo>
                      <a:pt x="117" y="15090"/>
                    </a:lnTo>
                    <a:lnTo>
                      <a:pt x="117" y="12996"/>
                    </a:lnTo>
                    <a:lnTo>
                      <a:pt x="1052" y="12133"/>
                    </a:lnTo>
                    <a:lnTo>
                      <a:pt x="1052" y="4350"/>
                    </a:lnTo>
                    <a:lnTo>
                      <a:pt x="117" y="3523"/>
                    </a:lnTo>
                    <a:lnTo>
                      <a:pt x="117" y="153"/>
                    </a:lnTo>
                    <a:cubicBezTo>
                      <a:pt x="153" y="117"/>
                      <a:pt x="189" y="117"/>
                      <a:pt x="189" y="81"/>
                    </a:cubicBezTo>
                    <a:cubicBezTo>
                      <a:pt x="189" y="36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 rot="10800000">
                <a:off x="8006120" y="-405153"/>
                <a:ext cx="235355" cy="1130891"/>
              </a:xfrm>
              <a:custGeom>
                <a:rect b="b" l="l" r="r" t="t"/>
                <a:pathLst>
                  <a:path extrusionOk="0" h="10975" w="2284">
                    <a:moveTo>
                      <a:pt x="710" y="1"/>
                    </a:moveTo>
                    <a:cubicBezTo>
                      <a:pt x="638" y="1"/>
                      <a:pt x="638" y="1"/>
                      <a:pt x="638" y="37"/>
                    </a:cubicBezTo>
                    <a:cubicBezTo>
                      <a:pt x="638" y="109"/>
                      <a:pt x="638" y="109"/>
                      <a:pt x="710" y="109"/>
                    </a:cubicBezTo>
                    <a:lnTo>
                      <a:pt x="755" y="109"/>
                    </a:lnTo>
                    <a:lnTo>
                      <a:pt x="1609" y="936"/>
                    </a:lnTo>
                    <a:lnTo>
                      <a:pt x="1609" y="8422"/>
                    </a:lnTo>
                    <a:lnTo>
                      <a:pt x="117" y="9815"/>
                    </a:lnTo>
                    <a:lnTo>
                      <a:pt x="117" y="9321"/>
                    </a:lnTo>
                    <a:lnTo>
                      <a:pt x="1277" y="8242"/>
                    </a:lnTo>
                    <a:lnTo>
                      <a:pt x="1277" y="1277"/>
                    </a:lnTo>
                    <a:cubicBezTo>
                      <a:pt x="1313" y="1277"/>
                      <a:pt x="1348" y="1232"/>
                      <a:pt x="1348" y="1232"/>
                    </a:cubicBezTo>
                    <a:cubicBezTo>
                      <a:pt x="1348" y="1196"/>
                      <a:pt x="1313" y="1160"/>
                      <a:pt x="1277" y="1160"/>
                    </a:cubicBezTo>
                    <a:cubicBezTo>
                      <a:pt x="1205" y="1160"/>
                      <a:pt x="1160" y="1196"/>
                      <a:pt x="1160" y="1232"/>
                    </a:cubicBezTo>
                    <a:cubicBezTo>
                      <a:pt x="1160" y="1232"/>
                      <a:pt x="1205" y="1277"/>
                      <a:pt x="1241" y="1277"/>
                    </a:cubicBezTo>
                    <a:lnTo>
                      <a:pt x="1241" y="8242"/>
                    </a:lnTo>
                    <a:lnTo>
                      <a:pt x="117" y="9249"/>
                    </a:lnTo>
                    <a:lnTo>
                      <a:pt x="117" y="7523"/>
                    </a:lnTo>
                    <a:cubicBezTo>
                      <a:pt x="153" y="7487"/>
                      <a:pt x="153" y="7487"/>
                      <a:pt x="153" y="7451"/>
                    </a:cubicBezTo>
                    <a:cubicBezTo>
                      <a:pt x="153" y="7415"/>
                      <a:pt x="153" y="7379"/>
                      <a:pt x="81" y="7379"/>
                    </a:cubicBezTo>
                    <a:cubicBezTo>
                      <a:pt x="36" y="7379"/>
                      <a:pt x="0" y="7415"/>
                      <a:pt x="0" y="7451"/>
                    </a:cubicBezTo>
                    <a:cubicBezTo>
                      <a:pt x="0" y="7487"/>
                      <a:pt x="36" y="7487"/>
                      <a:pt x="81" y="7523"/>
                    </a:cubicBezTo>
                    <a:lnTo>
                      <a:pt x="81" y="10974"/>
                    </a:lnTo>
                    <a:lnTo>
                      <a:pt x="117" y="10974"/>
                    </a:lnTo>
                    <a:lnTo>
                      <a:pt x="117" y="9887"/>
                    </a:lnTo>
                    <a:lnTo>
                      <a:pt x="2247" y="7937"/>
                    </a:lnTo>
                    <a:lnTo>
                      <a:pt x="2247" y="5133"/>
                    </a:lnTo>
                    <a:cubicBezTo>
                      <a:pt x="2247" y="5133"/>
                      <a:pt x="2283" y="5097"/>
                      <a:pt x="2283" y="5052"/>
                    </a:cubicBezTo>
                    <a:cubicBezTo>
                      <a:pt x="2283" y="5016"/>
                      <a:pt x="2247" y="5016"/>
                      <a:pt x="2211" y="5016"/>
                    </a:cubicBezTo>
                    <a:cubicBezTo>
                      <a:pt x="2175" y="5016"/>
                      <a:pt x="2139" y="5016"/>
                      <a:pt x="2139" y="5052"/>
                    </a:cubicBezTo>
                    <a:cubicBezTo>
                      <a:pt x="2139" y="5097"/>
                      <a:pt x="2139" y="5133"/>
                      <a:pt x="2175" y="5133"/>
                    </a:cubicBezTo>
                    <a:lnTo>
                      <a:pt x="2175" y="7901"/>
                    </a:lnTo>
                    <a:lnTo>
                      <a:pt x="1690" y="8350"/>
                    </a:lnTo>
                    <a:lnTo>
                      <a:pt x="1690" y="936"/>
                    </a:lnTo>
                    <a:lnTo>
                      <a:pt x="791" y="73"/>
                    </a:lnTo>
                    <a:lnTo>
                      <a:pt x="791" y="37"/>
                    </a:lnTo>
                    <a:cubicBezTo>
                      <a:pt x="791" y="1"/>
                      <a:pt x="755" y="1"/>
                      <a:pt x="71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 rot="10800000">
                <a:off x="8271976" y="-405150"/>
                <a:ext cx="15766" cy="610424"/>
              </a:xfrm>
              <a:custGeom>
                <a:rect b="b" l="l" r="r" t="t"/>
                <a:pathLst>
                  <a:path extrusionOk="0" h="5924" w="153">
                    <a:moveTo>
                      <a:pt x="81" y="1"/>
                    </a:moveTo>
                    <a:cubicBezTo>
                      <a:pt x="36" y="1"/>
                      <a:pt x="0" y="46"/>
                      <a:pt x="0" y="82"/>
                    </a:cubicBezTo>
                    <a:cubicBezTo>
                      <a:pt x="0" y="118"/>
                      <a:pt x="0" y="153"/>
                      <a:pt x="36" y="153"/>
                    </a:cubicBezTo>
                    <a:lnTo>
                      <a:pt x="36" y="5923"/>
                    </a:lnTo>
                    <a:lnTo>
                      <a:pt x="117" y="5923"/>
                    </a:lnTo>
                    <a:lnTo>
                      <a:pt x="117" y="153"/>
                    </a:lnTo>
                    <a:cubicBezTo>
                      <a:pt x="117" y="153"/>
                      <a:pt x="153" y="118"/>
                      <a:pt x="153" y="82"/>
                    </a:cubicBezTo>
                    <a:cubicBezTo>
                      <a:pt x="153" y="46"/>
                      <a:pt x="117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 rot="10800000">
                <a:off x="7705130" y="-405153"/>
                <a:ext cx="107579" cy="1127182"/>
              </a:xfrm>
              <a:custGeom>
                <a:rect b="b" l="l" r="r" t="t"/>
                <a:pathLst>
                  <a:path extrusionOk="0" h="10939" w="1044">
                    <a:moveTo>
                      <a:pt x="72" y="1"/>
                    </a:moveTo>
                    <a:cubicBezTo>
                      <a:pt x="36" y="1"/>
                      <a:pt x="1" y="37"/>
                      <a:pt x="1" y="73"/>
                    </a:cubicBezTo>
                    <a:cubicBezTo>
                      <a:pt x="1" y="118"/>
                      <a:pt x="36" y="118"/>
                      <a:pt x="36" y="154"/>
                    </a:cubicBezTo>
                    <a:lnTo>
                      <a:pt x="36" y="3524"/>
                    </a:lnTo>
                    <a:lnTo>
                      <a:pt x="971" y="4387"/>
                    </a:lnTo>
                    <a:lnTo>
                      <a:pt x="971" y="7451"/>
                    </a:lnTo>
                    <a:lnTo>
                      <a:pt x="36" y="8314"/>
                    </a:lnTo>
                    <a:lnTo>
                      <a:pt x="36" y="10938"/>
                    </a:lnTo>
                    <a:lnTo>
                      <a:pt x="108" y="10938"/>
                    </a:lnTo>
                    <a:lnTo>
                      <a:pt x="108" y="8314"/>
                    </a:lnTo>
                    <a:lnTo>
                      <a:pt x="1043" y="7451"/>
                    </a:lnTo>
                    <a:lnTo>
                      <a:pt x="1043" y="4342"/>
                    </a:lnTo>
                    <a:lnTo>
                      <a:pt x="108" y="3488"/>
                    </a:lnTo>
                    <a:lnTo>
                      <a:pt x="108" y="154"/>
                    </a:lnTo>
                    <a:cubicBezTo>
                      <a:pt x="144" y="118"/>
                      <a:pt x="144" y="118"/>
                      <a:pt x="144" y="73"/>
                    </a:cubicBezTo>
                    <a:cubicBezTo>
                      <a:pt x="144" y="37"/>
                      <a:pt x="108" y="1"/>
                      <a:pt x="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 rot="10800000">
                <a:off x="7113761" y="-405152"/>
                <a:ext cx="112113" cy="1015072"/>
              </a:xfrm>
              <a:custGeom>
                <a:rect b="b" l="l" r="r" t="t"/>
                <a:pathLst>
                  <a:path extrusionOk="0" h="9851" w="1088">
                    <a:moveTo>
                      <a:pt x="1007" y="0"/>
                    </a:moveTo>
                    <a:cubicBezTo>
                      <a:pt x="935" y="0"/>
                      <a:pt x="899" y="36"/>
                      <a:pt x="899" y="72"/>
                    </a:cubicBezTo>
                    <a:lnTo>
                      <a:pt x="935" y="108"/>
                    </a:lnTo>
                    <a:lnTo>
                      <a:pt x="0" y="935"/>
                    </a:lnTo>
                    <a:lnTo>
                      <a:pt x="0" y="9850"/>
                    </a:lnTo>
                    <a:lnTo>
                      <a:pt x="72" y="9850"/>
                    </a:lnTo>
                    <a:lnTo>
                      <a:pt x="72" y="935"/>
                    </a:lnTo>
                    <a:lnTo>
                      <a:pt x="971" y="153"/>
                    </a:lnTo>
                    <a:lnTo>
                      <a:pt x="1007" y="153"/>
                    </a:lnTo>
                    <a:cubicBezTo>
                      <a:pt x="1043" y="153"/>
                      <a:pt x="1088" y="108"/>
                      <a:pt x="1088" y="72"/>
                    </a:cubicBezTo>
                    <a:cubicBezTo>
                      <a:pt x="1088" y="36"/>
                      <a:pt x="1043" y="0"/>
                      <a:pt x="10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 rot="10800000">
                <a:off x="7191559" y="-405153"/>
                <a:ext cx="96450" cy="1153973"/>
              </a:xfrm>
              <a:custGeom>
                <a:rect b="b" l="l" r="r" t="t"/>
                <a:pathLst>
                  <a:path extrusionOk="0" h="11199" w="936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108"/>
                      <a:pt x="37" y="153"/>
                      <a:pt x="73" y="153"/>
                    </a:cubicBezTo>
                    <a:lnTo>
                      <a:pt x="118" y="153"/>
                    </a:lnTo>
                    <a:lnTo>
                      <a:pt x="900" y="863"/>
                    </a:lnTo>
                    <a:lnTo>
                      <a:pt x="900" y="1312"/>
                    </a:lnTo>
                    <a:lnTo>
                      <a:pt x="73" y="2094"/>
                    </a:lnTo>
                    <a:lnTo>
                      <a:pt x="73" y="11198"/>
                    </a:lnTo>
                    <a:lnTo>
                      <a:pt x="118" y="11198"/>
                    </a:lnTo>
                    <a:lnTo>
                      <a:pt x="118" y="2130"/>
                    </a:lnTo>
                    <a:lnTo>
                      <a:pt x="936" y="1348"/>
                    </a:lnTo>
                    <a:lnTo>
                      <a:pt x="936" y="827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 rot="10800000">
                <a:off x="7380439" y="-405153"/>
                <a:ext cx="112216" cy="1192923"/>
              </a:xfrm>
              <a:custGeom>
                <a:rect b="b" l="l" r="r" t="t"/>
                <a:pathLst>
                  <a:path extrusionOk="0" h="11577" w="1089">
                    <a:moveTo>
                      <a:pt x="1016" y="1"/>
                    </a:moveTo>
                    <a:cubicBezTo>
                      <a:pt x="980" y="1"/>
                      <a:pt x="935" y="37"/>
                      <a:pt x="935" y="82"/>
                    </a:cubicBezTo>
                    <a:cubicBezTo>
                      <a:pt x="935" y="118"/>
                      <a:pt x="935" y="154"/>
                      <a:pt x="980" y="154"/>
                    </a:cubicBezTo>
                    <a:lnTo>
                      <a:pt x="980" y="5878"/>
                    </a:lnTo>
                    <a:lnTo>
                      <a:pt x="1" y="6777"/>
                    </a:lnTo>
                    <a:lnTo>
                      <a:pt x="1" y="11576"/>
                    </a:lnTo>
                    <a:lnTo>
                      <a:pt x="82" y="11576"/>
                    </a:lnTo>
                    <a:lnTo>
                      <a:pt x="82" y="6822"/>
                    </a:lnTo>
                    <a:lnTo>
                      <a:pt x="1052" y="5923"/>
                    </a:lnTo>
                    <a:lnTo>
                      <a:pt x="1052" y="154"/>
                    </a:lnTo>
                    <a:cubicBezTo>
                      <a:pt x="1088" y="154"/>
                      <a:pt x="1088" y="118"/>
                      <a:pt x="1088" y="82"/>
                    </a:cubicBezTo>
                    <a:cubicBezTo>
                      <a:pt x="1088" y="37"/>
                      <a:pt x="1052" y="1"/>
                      <a:pt x="101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 rot="10800000">
                <a:off x="7307278" y="-405147"/>
                <a:ext cx="92740" cy="227930"/>
              </a:xfrm>
              <a:custGeom>
                <a:rect b="b" l="l" r="r" t="t"/>
                <a:pathLst>
                  <a:path extrusionOk="0" h="2212" w="900">
                    <a:moveTo>
                      <a:pt x="81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08"/>
                      <a:pt x="36" y="153"/>
                      <a:pt x="81" y="153"/>
                    </a:cubicBezTo>
                    <a:lnTo>
                      <a:pt x="81" y="1537"/>
                    </a:lnTo>
                    <a:lnTo>
                      <a:pt x="791" y="2211"/>
                    </a:lnTo>
                    <a:lnTo>
                      <a:pt x="899" y="2211"/>
                    </a:lnTo>
                    <a:lnTo>
                      <a:pt x="153" y="1501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 rot="10800000">
                <a:off x="6940545" y="-405148"/>
                <a:ext cx="15869" cy="370541"/>
              </a:xfrm>
              <a:custGeom>
                <a:rect b="b" l="l" r="r" t="t"/>
                <a:pathLst>
                  <a:path extrusionOk="0" h="3596" w="154">
                    <a:moveTo>
                      <a:pt x="81" y="0"/>
                    </a:moveTo>
                    <a:cubicBezTo>
                      <a:pt x="45" y="0"/>
                      <a:pt x="0" y="36"/>
                      <a:pt x="0" y="72"/>
                    </a:cubicBezTo>
                    <a:cubicBezTo>
                      <a:pt x="0" y="108"/>
                      <a:pt x="0" y="108"/>
                      <a:pt x="45" y="144"/>
                    </a:cubicBezTo>
                    <a:lnTo>
                      <a:pt x="45" y="3595"/>
                    </a:lnTo>
                    <a:lnTo>
                      <a:pt x="117" y="3595"/>
                    </a:lnTo>
                    <a:lnTo>
                      <a:pt x="117" y="144"/>
                    </a:lnTo>
                    <a:cubicBezTo>
                      <a:pt x="117" y="108"/>
                      <a:pt x="153" y="108"/>
                      <a:pt x="153" y="72"/>
                    </a:cubicBezTo>
                    <a:cubicBezTo>
                      <a:pt x="153" y="36"/>
                      <a:pt x="117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 rot="10800000">
                <a:off x="6635944" y="-405155"/>
                <a:ext cx="315833" cy="1501226"/>
              </a:xfrm>
              <a:custGeom>
                <a:rect b="b" l="l" r="r" t="t"/>
                <a:pathLst>
                  <a:path extrusionOk="0" h="14569" w="3065">
                    <a:moveTo>
                      <a:pt x="971" y="0"/>
                    </a:moveTo>
                    <a:cubicBezTo>
                      <a:pt x="935" y="0"/>
                      <a:pt x="899" y="36"/>
                      <a:pt x="899" y="72"/>
                    </a:cubicBezTo>
                    <a:cubicBezTo>
                      <a:pt x="899" y="108"/>
                      <a:pt x="899" y="108"/>
                      <a:pt x="935" y="153"/>
                    </a:cubicBezTo>
                    <a:lnTo>
                      <a:pt x="935" y="3478"/>
                    </a:lnTo>
                    <a:lnTo>
                      <a:pt x="0" y="4341"/>
                    </a:lnTo>
                    <a:lnTo>
                      <a:pt x="0" y="7450"/>
                    </a:lnTo>
                    <a:lnTo>
                      <a:pt x="935" y="8313"/>
                    </a:lnTo>
                    <a:lnTo>
                      <a:pt x="935" y="14568"/>
                    </a:lnTo>
                    <a:lnTo>
                      <a:pt x="971" y="14568"/>
                    </a:lnTo>
                    <a:lnTo>
                      <a:pt x="971" y="13103"/>
                    </a:lnTo>
                    <a:lnTo>
                      <a:pt x="2130" y="12061"/>
                    </a:lnTo>
                    <a:lnTo>
                      <a:pt x="2130" y="8610"/>
                    </a:lnTo>
                    <a:lnTo>
                      <a:pt x="3065" y="7747"/>
                    </a:lnTo>
                    <a:lnTo>
                      <a:pt x="3065" y="4646"/>
                    </a:lnTo>
                    <a:lnTo>
                      <a:pt x="2130" y="3784"/>
                    </a:lnTo>
                    <a:lnTo>
                      <a:pt x="2130" y="413"/>
                    </a:lnTo>
                    <a:cubicBezTo>
                      <a:pt x="2166" y="413"/>
                      <a:pt x="2202" y="377"/>
                      <a:pt x="2202" y="377"/>
                    </a:cubicBezTo>
                    <a:cubicBezTo>
                      <a:pt x="2202" y="333"/>
                      <a:pt x="2166" y="297"/>
                      <a:pt x="2130" y="297"/>
                    </a:cubicBezTo>
                    <a:cubicBezTo>
                      <a:pt x="2058" y="297"/>
                      <a:pt x="2022" y="333"/>
                      <a:pt x="2022" y="377"/>
                    </a:cubicBezTo>
                    <a:cubicBezTo>
                      <a:pt x="2022" y="377"/>
                      <a:pt x="2058" y="413"/>
                      <a:pt x="2094" y="413"/>
                    </a:cubicBezTo>
                    <a:lnTo>
                      <a:pt x="2094" y="3820"/>
                    </a:lnTo>
                    <a:lnTo>
                      <a:pt x="3029" y="4646"/>
                    </a:lnTo>
                    <a:lnTo>
                      <a:pt x="3029" y="7747"/>
                    </a:lnTo>
                    <a:lnTo>
                      <a:pt x="2094" y="8574"/>
                    </a:lnTo>
                    <a:lnTo>
                      <a:pt x="2094" y="12016"/>
                    </a:lnTo>
                    <a:lnTo>
                      <a:pt x="971" y="13031"/>
                    </a:lnTo>
                    <a:lnTo>
                      <a:pt x="971" y="11836"/>
                    </a:lnTo>
                    <a:lnTo>
                      <a:pt x="1528" y="11342"/>
                    </a:lnTo>
                    <a:lnTo>
                      <a:pt x="1528" y="2849"/>
                    </a:lnTo>
                    <a:cubicBezTo>
                      <a:pt x="1573" y="2849"/>
                      <a:pt x="1573" y="2804"/>
                      <a:pt x="1573" y="2768"/>
                    </a:cubicBezTo>
                    <a:cubicBezTo>
                      <a:pt x="1573" y="2732"/>
                      <a:pt x="1573" y="2696"/>
                      <a:pt x="1492" y="2696"/>
                    </a:cubicBezTo>
                    <a:cubicBezTo>
                      <a:pt x="1456" y="2696"/>
                      <a:pt x="1420" y="2732"/>
                      <a:pt x="1420" y="2768"/>
                    </a:cubicBezTo>
                    <a:cubicBezTo>
                      <a:pt x="1420" y="2804"/>
                      <a:pt x="1456" y="2849"/>
                      <a:pt x="1492" y="2849"/>
                    </a:cubicBezTo>
                    <a:lnTo>
                      <a:pt x="1492" y="11306"/>
                    </a:lnTo>
                    <a:lnTo>
                      <a:pt x="971" y="11755"/>
                    </a:lnTo>
                    <a:lnTo>
                      <a:pt x="971" y="6327"/>
                    </a:lnTo>
                    <a:cubicBezTo>
                      <a:pt x="1007" y="6327"/>
                      <a:pt x="1043" y="6291"/>
                      <a:pt x="1043" y="6255"/>
                    </a:cubicBezTo>
                    <a:cubicBezTo>
                      <a:pt x="1043" y="6219"/>
                      <a:pt x="1007" y="6174"/>
                      <a:pt x="971" y="6174"/>
                    </a:cubicBezTo>
                    <a:cubicBezTo>
                      <a:pt x="935" y="6174"/>
                      <a:pt x="899" y="6219"/>
                      <a:pt x="899" y="6255"/>
                    </a:cubicBezTo>
                    <a:cubicBezTo>
                      <a:pt x="899" y="6291"/>
                      <a:pt x="899" y="6327"/>
                      <a:pt x="935" y="6327"/>
                    </a:cubicBezTo>
                    <a:lnTo>
                      <a:pt x="935" y="8241"/>
                    </a:lnTo>
                    <a:lnTo>
                      <a:pt x="72" y="7450"/>
                    </a:lnTo>
                    <a:lnTo>
                      <a:pt x="72" y="4377"/>
                    </a:lnTo>
                    <a:lnTo>
                      <a:pt x="971" y="3523"/>
                    </a:lnTo>
                    <a:lnTo>
                      <a:pt x="971" y="153"/>
                    </a:lnTo>
                    <a:cubicBezTo>
                      <a:pt x="1007" y="108"/>
                      <a:pt x="1043" y="108"/>
                      <a:pt x="1043" y="72"/>
                    </a:cubicBezTo>
                    <a:cubicBezTo>
                      <a:pt x="1043" y="36"/>
                      <a:pt x="1007" y="0"/>
                      <a:pt x="9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 rot="10800000">
                <a:off x="6940544" y="-405150"/>
                <a:ext cx="154774" cy="594658"/>
              </a:xfrm>
              <a:custGeom>
                <a:rect b="b" l="l" r="r" t="t"/>
                <a:pathLst>
                  <a:path extrusionOk="0" h="5771" w="1502">
                    <a:moveTo>
                      <a:pt x="1429" y="0"/>
                    </a:moveTo>
                    <a:cubicBezTo>
                      <a:pt x="1393" y="0"/>
                      <a:pt x="1348" y="36"/>
                      <a:pt x="1348" y="72"/>
                    </a:cubicBezTo>
                    <a:cubicBezTo>
                      <a:pt x="1348" y="117"/>
                      <a:pt x="1348" y="117"/>
                      <a:pt x="1393" y="117"/>
                    </a:cubicBezTo>
                    <a:lnTo>
                      <a:pt x="1393" y="710"/>
                    </a:lnTo>
                    <a:lnTo>
                      <a:pt x="944" y="1124"/>
                    </a:lnTo>
                    <a:lnTo>
                      <a:pt x="944" y="4872"/>
                    </a:lnTo>
                    <a:lnTo>
                      <a:pt x="0" y="5689"/>
                    </a:lnTo>
                    <a:lnTo>
                      <a:pt x="0" y="5770"/>
                    </a:lnTo>
                    <a:lnTo>
                      <a:pt x="81" y="5770"/>
                    </a:lnTo>
                    <a:lnTo>
                      <a:pt x="81" y="5734"/>
                    </a:lnTo>
                    <a:lnTo>
                      <a:pt x="1016" y="4872"/>
                    </a:lnTo>
                    <a:lnTo>
                      <a:pt x="1016" y="1124"/>
                    </a:lnTo>
                    <a:lnTo>
                      <a:pt x="1465" y="710"/>
                    </a:lnTo>
                    <a:lnTo>
                      <a:pt x="1465" y="117"/>
                    </a:lnTo>
                    <a:cubicBezTo>
                      <a:pt x="1465" y="117"/>
                      <a:pt x="1501" y="117"/>
                      <a:pt x="1501" y="72"/>
                    </a:cubicBezTo>
                    <a:cubicBezTo>
                      <a:pt x="1501" y="36"/>
                      <a:pt x="1465" y="0"/>
                      <a:pt x="14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 rot="10800000">
                <a:off x="7029471" y="-405153"/>
                <a:ext cx="107579" cy="1177158"/>
              </a:xfrm>
              <a:custGeom>
                <a:rect b="b" l="l" r="r" t="t"/>
                <a:pathLst>
                  <a:path extrusionOk="0" h="11424" w="1044">
                    <a:moveTo>
                      <a:pt x="971" y="1"/>
                    </a:moveTo>
                    <a:cubicBezTo>
                      <a:pt x="900" y="1"/>
                      <a:pt x="855" y="36"/>
                      <a:pt x="855" y="72"/>
                    </a:cubicBezTo>
                    <a:cubicBezTo>
                      <a:pt x="855" y="108"/>
                      <a:pt x="900" y="153"/>
                      <a:pt x="936" y="153"/>
                    </a:cubicBezTo>
                    <a:lnTo>
                      <a:pt x="936" y="10300"/>
                    </a:lnTo>
                    <a:lnTo>
                      <a:pt x="1" y="11163"/>
                    </a:lnTo>
                    <a:lnTo>
                      <a:pt x="1" y="11423"/>
                    </a:lnTo>
                    <a:lnTo>
                      <a:pt x="73" y="11423"/>
                    </a:lnTo>
                    <a:lnTo>
                      <a:pt x="73" y="11163"/>
                    </a:lnTo>
                    <a:lnTo>
                      <a:pt x="971" y="10336"/>
                    </a:lnTo>
                    <a:lnTo>
                      <a:pt x="971" y="153"/>
                    </a:lnTo>
                    <a:cubicBezTo>
                      <a:pt x="1007" y="153"/>
                      <a:pt x="1043" y="108"/>
                      <a:pt x="1043" y="72"/>
                    </a:cubicBezTo>
                    <a:cubicBezTo>
                      <a:pt x="1043" y="36"/>
                      <a:pt x="1007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 rot="10800000">
                <a:off x="7380439" y="-405148"/>
                <a:ext cx="65846" cy="359412"/>
              </a:xfrm>
              <a:custGeom>
                <a:rect b="b" l="l" r="r" t="t"/>
                <a:pathLst>
                  <a:path extrusionOk="0" h="3488" w="639">
                    <a:moveTo>
                      <a:pt x="81" y="0"/>
                    </a:moveTo>
                    <a:cubicBezTo>
                      <a:pt x="36" y="0"/>
                      <a:pt x="0" y="0"/>
                      <a:pt x="0" y="81"/>
                    </a:cubicBezTo>
                    <a:cubicBezTo>
                      <a:pt x="0" y="81"/>
                      <a:pt x="36" y="117"/>
                      <a:pt x="81" y="117"/>
                    </a:cubicBezTo>
                    <a:lnTo>
                      <a:pt x="81" y="3002"/>
                    </a:lnTo>
                    <a:lnTo>
                      <a:pt x="566" y="3487"/>
                    </a:lnTo>
                    <a:lnTo>
                      <a:pt x="638" y="3487"/>
                    </a:lnTo>
                    <a:lnTo>
                      <a:pt x="117" y="3002"/>
                    </a:lnTo>
                    <a:lnTo>
                      <a:pt x="117" y="117"/>
                    </a:lnTo>
                    <a:cubicBezTo>
                      <a:pt x="153" y="117"/>
                      <a:pt x="189" y="81"/>
                      <a:pt x="189" y="81"/>
                    </a:cubicBezTo>
                    <a:cubicBezTo>
                      <a:pt x="189" y="0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 rot="10800000">
                <a:off x="6894278" y="-405147"/>
                <a:ext cx="15869" cy="227930"/>
              </a:xfrm>
              <a:custGeom>
                <a:rect b="b" l="l" r="r" t="t"/>
                <a:pathLst>
                  <a:path extrusionOk="0" h="2212" w="154">
                    <a:moveTo>
                      <a:pt x="82" y="0"/>
                    </a:moveTo>
                    <a:cubicBezTo>
                      <a:pt x="46" y="0"/>
                      <a:pt x="1" y="36"/>
                      <a:pt x="1" y="72"/>
                    </a:cubicBezTo>
                    <a:cubicBezTo>
                      <a:pt x="1" y="72"/>
                      <a:pt x="46" y="108"/>
                      <a:pt x="82" y="108"/>
                    </a:cubicBezTo>
                    <a:lnTo>
                      <a:pt x="82" y="2211"/>
                    </a:lnTo>
                    <a:lnTo>
                      <a:pt x="118" y="2211"/>
                    </a:lnTo>
                    <a:lnTo>
                      <a:pt x="118" y="108"/>
                    </a:lnTo>
                    <a:cubicBezTo>
                      <a:pt x="153" y="108"/>
                      <a:pt x="153" y="72"/>
                      <a:pt x="153" y="72"/>
                    </a:cubicBezTo>
                    <a:cubicBezTo>
                      <a:pt x="153" y="36"/>
                      <a:pt x="118" y="0"/>
                      <a:pt x="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 rot="10800000">
                <a:off x="7480494" y="-405151"/>
                <a:ext cx="112113" cy="829904"/>
              </a:xfrm>
              <a:custGeom>
                <a:rect b="b" l="l" r="r" t="t"/>
                <a:pathLst>
                  <a:path extrusionOk="0" h="8054" w="1088">
                    <a:moveTo>
                      <a:pt x="1007" y="1"/>
                    </a:moveTo>
                    <a:cubicBezTo>
                      <a:pt x="971" y="1"/>
                      <a:pt x="935" y="37"/>
                      <a:pt x="935" y="73"/>
                    </a:cubicBezTo>
                    <a:cubicBezTo>
                      <a:pt x="935" y="109"/>
                      <a:pt x="935" y="109"/>
                      <a:pt x="971" y="154"/>
                    </a:cubicBezTo>
                    <a:lnTo>
                      <a:pt x="971" y="2023"/>
                    </a:lnTo>
                    <a:lnTo>
                      <a:pt x="0" y="2886"/>
                    </a:lnTo>
                    <a:lnTo>
                      <a:pt x="0" y="8053"/>
                    </a:lnTo>
                    <a:lnTo>
                      <a:pt x="72" y="8053"/>
                    </a:lnTo>
                    <a:lnTo>
                      <a:pt x="72" y="2922"/>
                    </a:lnTo>
                    <a:lnTo>
                      <a:pt x="1052" y="2023"/>
                    </a:lnTo>
                    <a:lnTo>
                      <a:pt x="1052" y="154"/>
                    </a:lnTo>
                    <a:cubicBezTo>
                      <a:pt x="1088" y="109"/>
                      <a:pt x="1088" y="109"/>
                      <a:pt x="1088" y="73"/>
                    </a:cubicBezTo>
                    <a:cubicBezTo>
                      <a:pt x="1088" y="37"/>
                      <a:pt x="1052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 rot="10800000">
                <a:off x="7530471" y="-405152"/>
                <a:ext cx="112216" cy="991990"/>
              </a:xfrm>
              <a:custGeom>
                <a:rect b="b" l="l" r="r" t="t"/>
                <a:pathLst>
                  <a:path extrusionOk="0" h="9627" w="1089">
                    <a:moveTo>
                      <a:pt x="1007" y="1"/>
                    </a:moveTo>
                    <a:cubicBezTo>
                      <a:pt x="971" y="1"/>
                      <a:pt x="935" y="1"/>
                      <a:pt x="935" y="73"/>
                    </a:cubicBezTo>
                    <a:cubicBezTo>
                      <a:pt x="935" y="73"/>
                      <a:pt x="935" y="109"/>
                      <a:pt x="971" y="109"/>
                    </a:cubicBezTo>
                    <a:lnTo>
                      <a:pt x="971" y="3407"/>
                    </a:lnTo>
                    <a:lnTo>
                      <a:pt x="1" y="4270"/>
                    </a:lnTo>
                    <a:lnTo>
                      <a:pt x="37" y="4306"/>
                    </a:lnTo>
                    <a:lnTo>
                      <a:pt x="1" y="4306"/>
                    </a:lnTo>
                    <a:lnTo>
                      <a:pt x="1" y="9626"/>
                    </a:lnTo>
                    <a:lnTo>
                      <a:pt x="73" y="9626"/>
                    </a:lnTo>
                    <a:lnTo>
                      <a:pt x="73" y="4306"/>
                    </a:lnTo>
                    <a:lnTo>
                      <a:pt x="1043" y="3407"/>
                    </a:lnTo>
                    <a:lnTo>
                      <a:pt x="1043" y="109"/>
                    </a:lnTo>
                    <a:cubicBezTo>
                      <a:pt x="1088" y="109"/>
                      <a:pt x="1088" y="73"/>
                      <a:pt x="1088" y="73"/>
                    </a:cubicBezTo>
                    <a:cubicBezTo>
                      <a:pt x="1088" y="1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 rot="10800000">
                <a:off x="7075841" y="-405156"/>
                <a:ext cx="112113" cy="1609627"/>
              </a:xfrm>
              <a:custGeom>
                <a:rect b="b" l="l" r="r" t="t"/>
                <a:pathLst>
                  <a:path extrusionOk="0" h="15621" w="1088">
                    <a:moveTo>
                      <a:pt x="81" y="1"/>
                    </a:moveTo>
                    <a:cubicBezTo>
                      <a:pt x="45" y="1"/>
                      <a:pt x="1" y="36"/>
                      <a:pt x="1" y="81"/>
                    </a:cubicBezTo>
                    <a:cubicBezTo>
                      <a:pt x="1" y="117"/>
                      <a:pt x="45" y="117"/>
                      <a:pt x="81" y="153"/>
                    </a:cubicBezTo>
                    <a:lnTo>
                      <a:pt x="81" y="3523"/>
                    </a:lnTo>
                    <a:lnTo>
                      <a:pt x="980" y="4386"/>
                    </a:lnTo>
                    <a:lnTo>
                      <a:pt x="980" y="12133"/>
                    </a:lnTo>
                    <a:lnTo>
                      <a:pt x="81" y="12996"/>
                    </a:lnTo>
                    <a:lnTo>
                      <a:pt x="81" y="15620"/>
                    </a:lnTo>
                    <a:lnTo>
                      <a:pt x="117" y="15620"/>
                    </a:lnTo>
                    <a:lnTo>
                      <a:pt x="117" y="15171"/>
                    </a:lnTo>
                    <a:lnTo>
                      <a:pt x="1052" y="14308"/>
                    </a:lnTo>
                    <a:lnTo>
                      <a:pt x="1052" y="13032"/>
                    </a:lnTo>
                    <a:cubicBezTo>
                      <a:pt x="1088" y="13032"/>
                      <a:pt x="1088" y="12996"/>
                      <a:pt x="1088" y="12960"/>
                    </a:cubicBezTo>
                    <a:cubicBezTo>
                      <a:pt x="1088" y="12924"/>
                      <a:pt x="1052" y="12888"/>
                      <a:pt x="1016" y="12888"/>
                    </a:cubicBezTo>
                    <a:cubicBezTo>
                      <a:pt x="980" y="12888"/>
                      <a:pt x="944" y="12924"/>
                      <a:pt x="944" y="12960"/>
                    </a:cubicBezTo>
                    <a:cubicBezTo>
                      <a:pt x="944" y="12996"/>
                      <a:pt x="980" y="13032"/>
                      <a:pt x="980" y="13032"/>
                    </a:cubicBezTo>
                    <a:lnTo>
                      <a:pt x="980" y="14308"/>
                    </a:lnTo>
                    <a:lnTo>
                      <a:pt x="117" y="15090"/>
                    </a:lnTo>
                    <a:lnTo>
                      <a:pt x="117" y="12996"/>
                    </a:lnTo>
                    <a:lnTo>
                      <a:pt x="1052" y="12133"/>
                    </a:lnTo>
                    <a:lnTo>
                      <a:pt x="1052" y="4350"/>
                    </a:lnTo>
                    <a:lnTo>
                      <a:pt x="117" y="3523"/>
                    </a:lnTo>
                    <a:lnTo>
                      <a:pt x="117" y="153"/>
                    </a:lnTo>
                    <a:cubicBezTo>
                      <a:pt x="153" y="117"/>
                      <a:pt x="189" y="117"/>
                      <a:pt x="189" y="81"/>
                    </a:cubicBezTo>
                    <a:cubicBezTo>
                      <a:pt x="189" y="36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 rot="10800000">
                <a:off x="7430518" y="-405154"/>
                <a:ext cx="112113" cy="1292874"/>
              </a:xfrm>
              <a:custGeom>
                <a:rect b="b" l="l" r="r" t="t"/>
                <a:pathLst>
                  <a:path extrusionOk="0" h="12547" w="1088">
                    <a:moveTo>
                      <a:pt x="1016" y="0"/>
                    </a:moveTo>
                    <a:cubicBezTo>
                      <a:pt x="971" y="0"/>
                      <a:pt x="935" y="36"/>
                      <a:pt x="935" y="72"/>
                    </a:cubicBezTo>
                    <a:cubicBezTo>
                      <a:pt x="935" y="108"/>
                      <a:pt x="935" y="153"/>
                      <a:pt x="971" y="153"/>
                    </a:cubicBezTo>
                    <a:lnTo>
                      <a:pt x="971" y="6669"/>
                    </a:lnTo>
                    <a:lnTo>
                      <a:pt x="0" y="7567"/>
                    </a:lnTo>
                    <a:lnTo>
                      <a:pt x="0" y="12546"/>
                    </a:lnTo>
                    <a:lnTo>
                      <a:pt x="72" y="12546"/>
                    </a:lnTo>
                    <a:lnTo>
                      <a:pt x="72" y="7603"/>
                    </a:lnTo>
                    <a:lnTo>
                      <a:pt x="1052" y="6705"/>
                    </a:lnTo>
                    <a:lnTo>
                      <a:pt x="1052" y="153"/>
                    </a:lnTo>
                    <a:cubicBezTo>
                      <a:pt x="1088" y="153"/>
                      <a:pt x="1088" y="108"/>
                      <a:pt x="1088" y="72"/>
                    </a:cubicBezTo>
                    <a:cubicBezTo>
                      <a:pt x="1088" y="36"/>
                      <a:pt x="1052" y="0"/>
                      <a:pt x="10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1" name="Google Shape;321;p8"/>
              <p:cNvGrpSpPr/>
              <p:nvPr/>
            </p:nvGrpSpPr>
            <p:grpSpPr>
              <a:xfrm rot="-5400000">
                <a:off x="5472232" y="37044"/>
                <a:ext cx="1682787" cy="798386"/>
                <a:chOff x="7395926" y="300"/>
                <a:chExt cx="1682787" cy="798386"/>
              </a:xfrm>
            </p:grpSpPr>
            <p:sp>
              <p:nvSpPr>
                <p:cNvPr id="322" name="Google Shape;322;p8"/>
                <p:cNvSpPr/>
                <p:nvPr/>
              </p:nvSpPr>
              <p:spPr>
                <a:xfrm rot="-5400000">
                  <a:off x="8194656" y="-127928"/>
                  <a:ext cx="227936" cy="1540176"/>
                </a:xfrm>
                <a:custGeom>
                  <a:rect b="b" l="l" r="r" t="t"/>
                  <a:pathLst>
                    <a:path extrusionOk="0" h="14947" w="2212">
                      <a:moveTo>
                        <a:pt x="2130" y="1"/>
                      </a:moveTo>
                      <a:cubicBezTo>
                        <a:pt x="2058" y="1"/>
                        <a:pt x="2023" y="37"/>
                        <a:pt x="2023" y="81"/>
                      </a:cubicBezTo>
                      <a:cubicBezTo>
                        <a:pt x="2023" y="117"/>
                        <a:pt x="2058" y="153"/>
                        <a:pt x="2094" y="153"/>
                      </a:cubicBezTo>
                      <a:lnTo>
                        <a:pt x="2094" y="5618"/>
                      </a:lnTo>
                      <a:lnTo>
                        <a:pt x="1160" y="6480"/>
                      </a:lnTo>
                      <a:lnTo>
                        <a:pt x="1160" y="13859"/>
                      </a:lnTo>
                      <a:lnTo>
                        <a:pt x="0" y="14946"/>
                      </a:lnTo>
                      <a:lnTo>
                        <a:pt x="72" y="14946"/>
                      </a:lnTo>
                      <a:lnTo>
                        <a:pt x="1232" y="13895"/>
                      </a:lnTo>
                      <a:lnTo>
                        <a:pt x="1232" y="6480"/>
                      </a:lnTo>
                      <a:lnTo>
                        <a:pt x="2130" y="5653"/>
                      </a:lnTo>
                      <a:lnTo>
                        <a:pt x="2130" y="153"/>
                      </a:lnTo>
                      <a:cubicBezTo>
                        <a:pt x="2166" y="153"/>
                        <a:pt x="2211" y="117"/>
                        <a:pt x="2211" y="81"/>
                      </a:cubicBezTo>
                      <a:cubicBezTo>
                        <a:pt x="2211" y="37"/>
                        <a:pt x="2166" y="1"/>
                        <a:pt x="21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8"/>
                <p:cNvSpPr/>
                <p:nvPr/>
              </p:nvSpPr>
              <p:spPr>
                <a:xfrm rot="-5400000">
                  <a:off x="8758191" y="-173788"/>
                  <a:ext cx="108403" cy="532627"/>
                </a:xfrm>
                <a:custGeom>
                  <a:rect b="b" l="l" r="r" t="t"/>
                  <a:pathLst>
                    <a:path extrusionOk="0" h="5169" w="1052">
                      <a:moveTo>
                        <a:pt x="971" y="1"/>
                      </a:moveTo>
                      <a:cubicBezTo>
                        <a:pt x="935" y="1"/>
                        <a:pt x="899" y="37"/>
                        <a:pt x="899" y="73"/>
                      </a:cubicBezTo>
                      <a:lnTo>
                        <a:pt x="0" y="935"/>
                      </a:lnTo>
                      <a:lnTo>
                        <a:pt x="0" y="5168"/>
                      </a:lnTo>
                      <a:lnTo>
                        <a:pt x="36" y="5168"/>
                      </a:lnTo>
                      <a:lnTo>
                        <a:pt x="36" y="935"/>
                      </a:lnTo>
                      <a:lnTo>
                        <a:pt x="935" y="108"/>
                      </a:lnTo>
                      <a:lnTo>
                        <a:pt x="971" y="144"/>
                      </a:lnTo>
                      <a:cubicBezTo>
                        <a:pt x="1016" y="144"/>
                        <a:pt x="1052" y="108"/>
                        <a:pt x="1052" y="73"/>
                      </a:cubicBezTo>
                      <a:cubicBezTo>
                        <a:pt x="1052" y="37"/>
                        <a:pt x="1016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8"/>
                <p:cNvSpPr/>
                <p:nvPr/>
              </p:nvSpPr>
              <p:spPr>
                <a:xfrm rot="-5400000">
                  <a:off x="8401203" y="121178"/>
                  <a:ext cx="224123" cy="1130891"/>
                </a:xfrm>
                <a:custGeom>
                  <a:rect b="b" l="l" r="r" t="t"/>
                  <a:pathLst>
                    <a:path extrusionOk="0" h="10975" w="2175">
                      <a:moveTo>
                        <a:pt x="2094" y="1"/>
                      </a:moveTo>
                      <a:cubicBezTo>
                        <a:pt x="2058" y="1"/>
                        <a:pt x="2022" y="37"/>
                        <a:pt x="2022" y="73"/>
                      </a:cubicBezTo>
                      <a:cubicBezTo>
                        <a:pt x="2022" y="109"/>
                        <a:pt x="2022" y="109"/>
                        <a:pt x="2058" y="154"/>
                      </a:cubicBezTo>
                      <a:lnTo>
                        <a:pt x="2058" y="1457"/>
                      </a:lnTo>
                      <a:lnTo>
                        <a:pt x="1123" y="2320"/>
                      </a:lnTo>
                      <a:lnTo>
                        <a:pt x="1123" y="9923"/>
                      </a:lnTo>
                      <a:lnTo>
                        <a:pt x="0" y="10974"/>
                      </a:lnTo>
                      <a:lnTo>
                        <a:pt x="72" y="10974"/>
                      </a:lnTo>
                      <a:lnTo>
                        <a:pt x="1195" y="9923"/>
                      </a:lnTo>
                      <a:lnTo>
                        <a:pt x="1195" y="2320"/>
                      </a:lnTo>
                      <a:lnTo>
                        <a:pt x="2094" y="1457"/>
                      </a:lnTo>
                      <a:lnTo>
                        <a:pt x="2094" y="154"/>
                      </a:lnTo>
                      <a:cubicBezTo>
                        <a:pt x="2175" y="154"/>
                        <a:pt x="2175" y="109"/>
                        <a:pt x="2175" y="73"/>
                      </a:cubicBezTo>
                      <a:cubicBezTo>
                        <a:pt x="2175" y="37"/>
                        <a:pt x="2130" y="1"/>
                        <a:pt x="209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8"/>
                <p:cNvSpPr/>
                <p:nvPr/>
              </p:nvSpPr>
              <p:spPr>
                <a:xfrm rot="-5400000">
                  <a:off x="8088626" y="-584927"/>
                  <a:ext cx="297388" cy="1682787"/>
                </a:xfrm>
                <a:custGeom>
                  <a:rect b="b" l="l" r="r" t="t"/>
                  <a:pathLst>
                    <a:path extrusionOk="0" h="16331" w="2886">
                      <a:moveTo>
                        <a:pt x="2805" y="1"/>
                      </a:moveTo>
                      <a:cubicBezTo>
                        <a:pt x="2769" y="1"/>
                        <a:pt x="2733" y="36"/>
                        <a:pt x="2733" y="72"/>
                      </a:cubicBezTo>
                      <a:cubicBezTo>
                        <a:pt x="2733" y="117"/>
                        <a:pt x="2769" y="153"/>
                        <a:pt x="2769" y="153"/>
                      </a:cubicBezTo>
                      <a:lnTo>
                        <a:pt x="2769" y="2814"/>
                      </a:lnTo>
                      <a:lnTo>
                        <a:pt x="2319" y="3218"/>
                      </a:lnTo>
                      <a:lnTo>
                        <a:pt x="2319" y="4872"/>
                      </a:lnTo>
                      <a:lnTo>
                        <a:pt x="1421" y="5734"/>
                      </a:lnTo>
                      <a:lnTo>
                        <a:pt x="1421" y="8610"/>
                      </a:lnTo>
                      <a:lnTo>
                        <a:pt x="899" y="8125"/>
                      </a:lnTo>
                      <a:lnTo>
                        <a:pt x="899" y="5168"/>
                      </a:lnTo>
                      <a:lnTo>
                        <a:pt x="935" y="5132"/>
                      </a:lnTo>
                      <a:cubicBezTo>
                        <a:pt x="935" y="5096"/>
                        <a:pt x="899" y="5060"/>
                        <a:pt x="863" y="5060"/>
                      </a:cubicBezTo>
                      <a:cubicBezTo>
                        <a:pt x="827" y="5060"/>
                        <a:pt x="782" y="5096"/>
                        <a:pt x="782" y="5132"/>
                      </a:cubicBezTo>
                      <a:cubicBezTo>
                        <a:pt x="782" y="5132"/>
                        <a:pt x="782" y="5168"/>
                        <a:pt x="827" y="5168"/>
                      </a:cubicBezTo>
                      <a:lnTo>
                        <a:pt x="827" y="6031"/>
                      </a:lnTo>
                      <a:lnTo>
                        <a:pt x="37" y="5321"/>
                      </a:lnTo>
                      <a:lnTo>
                        <a:pt x="37" y="4872"/>
                      </a:lnTo>
                      <a:lnTo>
                        <a:pt x="827" y="4117"/>
                      </a:lnTo>
                      <a:lnTo>
                        <a:pt x="863" y="4162"/>
                      </a:lnTo>
                      <a:cubicBezTo>
                        <a:pt x="899" y="4162"/>
                        <a:pt x="935" y="4117"/>
                        <a:pt x="935" y="4081"/>
                      </a:cubicBezTo>
                      <a:cubicBezTo>
                        <a:pt x="935" y="4045"/>
                        <a:pt x="899" y="4009"/>
                        <a:pt x="863" y="4009"/>
                      </a:cubicBezTo>
                      <a:cubicBezTo>
                        <a:pt x="827" y="4009"/>
                        <a:pt x="782" y="4045"/>
                        <a:pt x="782" y="4081"/>
                      </a:cubicBezTo>
                      <a:lnTo>
                        <a:pt x="1" y="4836"/>
                      </a:lnTo>
                      <a:lnTo>
                        <a:pt x="1" y="5357"/>
                      </a:lnTo>
                      <a:lnTo>
                        <a:pt x="827" y="6103"/>
                      </a:lnTo>
                      <a:lnTo>
                        <a:pt x="827" y="8125"/>
                      </a:lnTo>
                      <a:lnTo>
                        <a:pt x="1421" y="8691"/>
                      </a:lnTo>
                      <a:lnTo>
                        <a:pt x="1421" y="16330"/>
                      </a:lnTo>
                      <a:lnTo>
                        <a:pt x="1457" y="16330"/>
                      </a:lnTo>
                      <a:lnTo>
                        <a:pt x="1457" y="5734"/>
                      </a:lnTo>
                      <a:lnTo>
                        <a:pt x="2400" y="4872"/>
                      </a:lnTo>
                      <a:lnTo>
                        <a:pt x="2400" y="3263"/>
                      </a:lnTo>
                      <a:lnTo>
                        <a:pt x="2850" y="2849"/>
                      </a:lnTo>
                      <a:lnTo>
                        <a:pt x="2850" y="153"/>
                      </a:lnTo>
                      <a:cubicBezTo>
                        <a:pt x="2886" y="153"/>
                        <a:pt x="2886" y="117"/>
                        <a:pt x="2886" y="72"/>
                      </a:cubicBezTo>
                      <a:cubicBezTo>
                        <a:pt x="2886" y="36"/>
                        <a:pt x="2850" y="1"/>
                        <a:pt x="280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8"/>
                <p:cNvSpPr/>
                <p:nvPr/>
              </p:nvSpPr>
              <p:spPr>
                <a:xfrm rot="-5400000">
                  <a:off x="8694254" y="-175591"/>
                  <a:ext cx="97378" cy="671528"/>
                </a:xfrm>
                <a:custGeom>
                  <a:rect b="b" l="l" r="r" t="t"/>
                  <a:pathLst>
                    <a:path extrusionOk="0" h="6517" w="945">
                      <a:moveTo>
                        <a:pt x="82" y="1"/>
                      </a:moveTo>
                      <a:cubicBezTo>
                        <a:pt x="46" y="1"/>
                        <a:pt x="1" y="36"/>
                        <a:pt x="1" y="72"/>
                      </a:cubicBezTo>
                      <a:cubicBezTo>
                        <a:pt x="1" y="108"/>
                        <a:pt x="46" y="144"/>
                        <a:pt x="82" y="144"/>
                      </a:cubicBezTo>
                      <a:lnTo>
                        <a:pt x="118" y="144"/>
                      </a:lnTo>
                      <a:lnTo>
                        <a:pt x="900" y="863"/>
                      </a:lnTo>
                      <a:lnTo>
                        <a:pt x="900" y="1313"/>
                      </a:lnTo>
                      <a:lnTo>
                        <a:pt x="118" y="2023"/>
                      </a:lnTo>
                      <a:lnTo>
                        <a:pt x="118" y="1160"/>
                      </a:lnTo>
                      <a:cubicBezTo>
                        <a:pt x="154" y="1160"/>
                        <a:pt x="154" y="1160"/>
                        <a:pt x="154" y="1124"/>
                      </a:cubicBezTo>
                      <a:cubicBezTo>
                        <a:pt x="154" y="1088"/>
                        <a:pt x="118" y="1043"/>
                        <a:pt x="82" y="1043"/>
                      </a:cubicBezTo>
                      <a:cubicBezTo>
                        <a:pt x="46" y="1043"/>
                        <a:pt x="1" y="1088"/>
                        <a:pt x="1" y="1124"/>
                      </a:cubicBezTo>
                      <a:cubicBezTo>
                        <a:pt x="1" y="1160"/>
                        <a:pt x="1" y="1160"/>
                        <a:pt x="46" y="1160"/>
                      </a:cubicBezTo>
                      <a:lnTo>
                        <a:pt x="46" y="6516"/>
                      </a:lnTo>
                      <a:lnTo>
                        <a:pt x="118" y="6516"/>
                      </a:lnTo>
                      <a:lnTo>
                        <a:pt x="118" y="2095"/>
                      </a:lnTo>
                      <a:lnTo>
                        <a:pt x="945" y="1349"/>
                      </a:lnTo>
                      <a:lnTo>
                        <a:pt x="945" y="818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8"/>
                <p:cNvSpPr/>
                <p:nvPr/>
              </p:nvSpPr>
              <p:spPr>
                <a:xfrm rot="-5400000">
                  <a:off x="8395587" y="-146478"/>
                  <a:ext cx="235355" cy="1130891"/>
                </a:xfrm>
                <a:custGeom>
                  <a:rect b="b" l="l" r="r" t="t"/>
                  <a:pathLst>
                    <a:path extrusionOk="0" h="10975" w="2284">
                      <a:moveTo>
                        <a:pt x="710" y="1"/>
                      </a:moveTo>
                      <a:cubicBezTo>
                        <a:pt x="638" y="1"/>
                        <a:pt x="638" y="1"/>
                        <a:pt x="638" y="37"/>
                      </a:cubicBezTo>
                      <a:cubicBezTo>
                        <a:pt x="638" y="109"/>
                        <a:pt x="638" y="109"/>
                        <a:pt x="710" y="109"/>
                      </a:cubicBezTo>
                      <a:lnTo>
                        <a:pt x="755" y="109"/>
                      </a:lnTo>
                      <a:lnTo>
                        <a:pt x="1609" y="936"/>
                      </a:lnTo>
                      <a:lnTo>
                        <a:pt x="1609" y="8422"/>
                      </a:lnTo>
                      <a:lnTo>
                        <a:pt x="117" y="9815"/>
                      </a:lnTo>
                      <a:lnTo>
                        <a:pt x="117" y="9321"/>
                      </a:lnTo>
                      <a:lnTo>
                        <a:pt x="1277" y="8242"/>
                      </a:lnTo>
                      <a:lnTo>
                        <a:pt x="1277" y="1277"/>
                      </a:lnTo>
                      <a:cubicBezTo>
                        <a:pt x="1313" y="1277"/>
                        <a:pt x="1348" y="1232"/>
                        <a:pt x="1348" y="1232"/>
                      </a:cubicBezTo>
                      <a:cubicBezTo>
                        <a:pt x="1348" y="1196"/>
                        <a:pt x="1313" y="1160"/>
                        <a:pt x="1277" y="1160"/>
                      </a:cubicBezTo>
                      <a:cubicBezTo>
                        <a:pt x="1205" y="1160"/>
                        <a:pt x="1160" y="1196"/>
                        <a:pt x="1160" y="1232"/>
                      </a:cubicBezTo>
                      <a:cubicBezTo>
                        <a:pt x="1160" y="1232"/>
                        <a:pt x="1205" y="1277"/>
                        <a:pt x="1241" y="1277"/>
                      </a:cubicBezTo>
                      <a:lnTo>
                        <a:pt x="1241" y="8242"/>
                      </a:lnTo>
                      <a:lnTo>
                        <a:pt x="117" y="9249"/>
                      </a:lnTo>
                      <a:lnTo>
                        <a:pt x="117" y="7523"/>
                      </a:lnTo>
                      <a:cubicBezTo>
                        <a:pt x="153" y="7487"/>
                        <a:pt x="153" y="7487"/>
                        <a:pt x="153" y="7451"/>
                      </a:cubicBezTo>
                      <a:cubicBezTo>
                        <a:pt x="153" y="7415"/>
                        <a:pt x="153" y="7379"/>
                        <a:pt x="81" y="7379"/>
                      </a:cubicBezTo>
                      <a:cubicBezTo>
                        <a:pt x="36" y="7379"/>
                        <a:pt x="0" y="7415"/>
                        <a:pt x="0" y="7451"/>
                      </a:cubicBezTo>
                      <a:cubicBezTo>
                        <a:pt x="0" y="7487"/>
                        <a:pt x="36" y="7487"/>
                        <a:pt x="81" y="7523"/>
                      </a:cubicBezTo>
                      <a:lnTo>
                        <a:pt x="81" y="10974"/>
                      </a:lnTo>
                      <a:lnTo>
                        <a:pt x="117" y="10974"/>
                      </a:lnTo>
                      <a:lnTo>
                        <a:pt x="117" y="9887"/>
                      </a:lnTo>
                      <a:lnTo>
                        <a:pt x="2247" y="7937"/>
                      </a:lnTo>
                      <a:lnTo>
                        <a:pt x="2247" y="5133"/>
                      </a:lnTo>
                      <a:cubicBezTo>
                        <a:pt x="2247" y="5133"/>
                        <a:pt x="2283" y="5097"/>
                        <a:pt x="2283" y="5052"/>
                      </a:cubicBezTo>
                      <a:cubicBezTo>
                        <a:pt x="2283" y="5016"/>
                        <a:pt x="2247" y="5016"/>
                        <a:pt x="2211" y="5016"/>
                      </a:cubicBezTo>
                      <a:cubicBezTo>
                        <a:pt x="2175" y="5016"/>
                        <a:pt x="2139" y="5016"/>
                        <a:pt x="2139" y="5052"/>
                      </a:cubicBezTo>
                      <a:cubicBezTo>
                        <a:pt x="2139" y="5097"/>
                        <a:pt x="2139" y="5133"/>
                        <a:pt x="2175" y="5133"/>
                      </a:cubicBezTo>
                      <a:lnTo>
                        <a:pt x="2175" y="7901"/>
                      </a:lnTo>
                      <a:lnTo>
                        <a:pt x="1690" y="8350"/>
                      </a:lnTo>
                      <a:lnTo>
                        <a:pt x="1690" y="936"/>
                      </a:lnTo>
                      <a:lnTo>
                        <a:pt x="791" y="73"/>
                      </a:lnTo>
                      <a:lnTo>
                        <a:pt x="791" y="37"/>
                      </a:lnTo>
                      <a:cubicBezTo>
                        <a:pt x="791" y="1"/>
                        <a:pt x="755" y="1"/>
                        <a:pt x="71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8"/>
                <p:cNvSpPr/>
                <p:nvPr/>
              </p:nvSpPr>
              <p:spPr>
                <a:xfrm rot="-5400000">
                  <a:off x="8765612" y="269817"/>
                  <a:ext cx="15766" cy="610424"/>
                </a:xfrm>
                <a:custGeom>
                  <a:rect b="b" l="l" r="r" t="t"/>
                  <a:pathLst>
                    <a:path extrusionOk="0" h="5924" w="153">
                      <a:moveTo>
                        <a:pt x="81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117" y="5923"/>
                      </a:lnTo>
                      <a:lnTo>
                        <a:pt x="117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8"/>
                <p:cNvSpPr/>
                <p:nvPr/>
              </p:nvSpPr>
              <p:spPr>
                <a:xfrm rot="-5400000">
                  <a:off x="8461329" y="-509501"/>
                  <a:ext cx="107579" cy="1127182"/>
                </a:xfrm>
                <a:custGeom>
                  <a:rect b="b" l="l" r="r" t="t"/>
                  <a:pathLst>
                    <a:path extrusionOk="0" h="10939" w="1044">
                      <a:moveTo>
                        <a:pt x="72" y="1"/>
                      </a:moveTo>
                      <a:cubicBezTo>
                        <a:pt x="36" y="1"/>
                        <a:pt x="1" y="37"/>
                        <a:pt x="1" y="73"/>
                      </a:cubicBezTo>
                      <a:cubicBezTo>
                        <a:pt x="1" y="118"/>
                        <a:pt x="36" y="118"/>
                        <a:pt x="36" y="154"/>
                      </a:cubicBezTo>
                      <a:lnTo>
                        <a:pt x="36" y="3524"/>
                      </a:lnTo>
                      <a:lnTo>
                        <a:pt x="971" y="4387"/>
                      </a:lnTo>
                      <a:lnTo>
                        <a:pt x="971" y="7451"/>
                      </a:lnTo>
                      <a:lnTo>
                        <a:pt x="36" y="8314"/>
                      </a:lnTo>
                      <a:lnTo>
                        <a:pt x="36" y="10938"/>
                      </a:lnTo>
                      <a:lnTo>
                        <a:pt x="108" y="10938"/>
                      </a:lnTo>
                      <a:lnTo>
                        <a:pt x="108" y="8314"/>
                      </a:lnTo>
                      <a:lnTo>
                        <a:pt x="1043" y="7451"/>
                      </a:lnTo>
                      <a:lnTo>
                        <a:pt x="1043" y="4342"/>
                      </a:lnTo>
                      <a:lnTo>
                        <a:pt x="108" y="3488"/>
                      </a:lnTo>
                      <a:lnTo>
                        <a:pt x="108" y="154"/>
                      </a:lnTo>
                      <a:cubicBezTo>
                        <a:pt x="144" y="118"/>
                        <a:pt x="144" y="118"/>
                        <a:pt x="144" y="73"/>
                      </a:cubicBezTo>
                      <a:cubicBezTo>
                        <a:pt x="144" y="37"/>
                        <a:pt x="108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0" name="Google Shape;330;p8"/>
              <p:cNvSpPr/>
              <p:nvPr/>
            </p:nvSpPr>
            <p:spPr>
              <a:xfrm rot="10800000">
                <a:off x="5697933" y="-405152"/>
                <a:ext cx="112113" cy="1015072"/>
              </a:xfrm>
              <a:custGeom>
                <a:rect b="b" l="l" r="r" t="t"/>
                <a:pathLst>
                  <a:path extrusionOk="0" h="9851" w="1088">
                    <a:moveTo>
                      <a:pt x="1007" y="0"/>
                    </a:moveTo>
                    <a:cubicBezTo>
                      <a:pt x="935" y="0"/>
                      <a:pt x="899" y="36"/>
                      <a:pt x="899" y="72"/>
                    </a:cubicBezTo>
                    <a:lnTo>
                      <a:pt x="935" y="108"/>
                    </a:lnTo>
                    <a:lnTo>
                      <a:pt x="0" y="935"/>
                    </a:lnTo>
                    <a:lnTo>
                      <a:pt x="0" y="9850"/>
                    </a:lnTo>
                    <a:lnTo>
                      <a:pt x="72" y="9850"/>
                    </a:lnTo>
                    <a:lnTo>
                      <a:pt x="72" y="935"/>
                    </a:lnTo>
                    <a:lnTo>
                      <a:pt x="971" y="153"/>
                    </a:lnTo>
                    <a:lnTo>
                      <a:pt x="1007" y="153"/>
                    </a:lnTo>
                    <a:cubicBezTo>
                      <a:pt x="1043" y="153"/>
                      <a:pt x="1088" y="108"/>
                      <a:pt x="1088" y="72"/>
                    </a:cubicBezTo>
                    <a:cubicBezTo>
                      <a:pt x="1088" y="36"/>
                      <a:pt x="1043" y="0"/>
                      <a:pt x="10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 rot="10800000">
                <a:off x="5775732" y="-405153"/>
                <a:ext cx="96450" cy="1153973"/>
              </a:xfrm>
              <a:custGeom>
                <a:rect b="b" l="l" r="r" t="t"/>
                <a:pathLst>
                  <a:path extrusionOk="0" h="11199" w="936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108"/>
                      <a:pt x="37" y="153"/>
                      <a:pt x="73" y="153"/>
                    </a:cubicBezTo>
                    <a:lnTo>
                      <a:pt x="118" y="153"/>
                    </a:lnTo>
                    <a:lnTo>
                      <a:pt x="900" y="863"/>
                    </a:lnTo>
                    <a:lnTo>
                      <a:pt x="900" y="1312"/>
                    </a:lnTo>
                    <a:lnTo>
                      <a:pt x="73" y="2094"/>
                    </a:lnTo>
                    <a:lnTo>
                      <a:pt x="73" y="11198"/>
                    </a:lnTo>
                    <a:lnTo>
                      <a:pt x="118" y="11198"/>
                    </a:lnTo>
                    <a:lnTo>
                      <a:pt x="118" y="2130"/>
                    </a:lnTo>
                    <a:lnTo>
                      <a:pt x="936" y="1348"/>
                    </a:lnTo>
                    <a:lnTo>
                      <a:pt x="936" y="827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 rot="10800000">
                <a:off x="5026498" y="-405156"/>
                <a:ext cx="227936" cy="1540176"/>
              </a:xfrm>
              <a:custGeom>
                <a:rect b="b" l="l" r="r" t="t"/>
                <a:pathLst>
                  <a:path extrusionOk="0" h="14947" w="2212">
                    <a:moveTo>
                      <a:pt x="2130" y="1"/>
                    </a:moveTo>
                    <a:cubicBezTo>
                      <a:pt x="2058" y="1"/>
                      <a:pt x="2023" y="37"/>
                      <a:pt x="2023" y="81"/>
                    </a:cubicBezTo>
                    <a:cubicBezTo>
                      <a:pt x="2023" y="117"/>
                      <a:pt x="2058" y="153"/>
                      <a:pt x="2094" y="153"/>
                    </a:cubicBezTo>
                    <a:lnTo>
                      <a:pt x="2094" y="5618"/>
                    </a:lnTo>
                    <a:lnTo>
                      <a:pt x="1160" y="6480"/>
                    </a:lnTo>
                    <a:lnTo>
                      <a:pt x="1160" y="13859"/>
                    </a:lnTo>
                    <a:lnTo>
                      <a:pt x="0" y="14946"/>
                    </a:lnTo>
                    <a:lnTo>
                      <a:pt x="72" y="14946"/>
                    </a:lnTo>
                    <a:lnTo>
                      <a:pt x="1232" y="13895"/>
                    </a:lnTo>
                    <a:lnTo>
                      <a:pt x="1232" y="6480"/>
                    </a:lnTo>
                    <a:lnTo>
                      <a:pt x="2130" y="5653"/>
                    </a:lnTo>
                    <a:lnTo>
                      <a:pt x="2130" y="153"/>
                    </a:lnTo>
                    <a:cubicBezTo>
                      <a:pt x="2166" y="153"/>
                      <a:pt x="2211" y="117"/>
                      <a:pt x="2211" y="81"/>
                    </a:cubicBezTo>
                    <a:cubicBezTo>
                      <a:pt x="2211" y="37"/>
                      <a:pt x="2166" y="1"/>
                      <a:pt x="21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 rot="10800000">
                <a:off x="5220116" y="-405155"/>
                <a:ext cx="315833" cy="1501226"/>
              </a:xfrm>
              <a:custGeom>
                <a:rect b="b" l="l" r="r" t="t"/>
                <a:pathLst>
                  <a:path extrusionOk="0" h="14569" w="3065">
                    <a:moveTo>
                      <a:pt x="971" y="0"/>
                    </a:moveTo>
                    <a:cubicBezTo>
                      <a:pt x="935" y="0"/>
                      <a:pt x="899" y="36"/>
                      <a:pt x="899" y="72"/>
                    </a:cubicBezTo>
                    <a:cubicBezTo>
                      <a:pt x="899" y="108"/>
                      <a:pt x="899" y="108"/>
                      <a:pt x="935" y="153"/>
                    </a:cubicBezTo>
                    <a:lnTo>
                      <a:pt x="935" y="3478"/>
                    </a:lnTo>
                    <a:lnTo>
                      <a:pt x="0" y="4341"/>
                    </a:lnTo>
                    <a:lnTo>
                      <a:pt x="0" y="7450"/>
                    </a:lnTo>
                    <a:lnTo>
                      <a:pt x="935" y="8313"/>
                    </a:lnTo>
                    <a:lnTo>
                      <a:pt x="935" y="14568"/>
                    </a:lnTo>
                    <a:lnTo>
                      <a:pt x="971" y="14568"/>
                    </a:lnTo>
                    <a:lnTo>
                      <a:pt x="971" y="13103"/>
                    </a:lnTo>
                    <a:lnTo>
                      <a:pt x="2130" y="12061"/>
                    </a:lnTo>
                    <a:lnTo>
                      <a:pt x="2130" y="8610"/>
                    </a:lnTo>
                    <a:lnTo>
                      <a:pt x="3065" y="7747"/>
                    </a:lnTo>
                    <a:lnTo>
                      <a:pt x="3065" y="4646"/>
                    </a:lnTo>
                    <a:lnTo>
                      <a:pt x="2130" y="3784"/>
                    </a:lnTo>
                    <a:lnTo>
                      <a:pt x="2130" y="413"/>
                    </a:lnTo>
                    <a:cubicBezTo>
                      <a:pt x="2166" y="413"/>
                      <a:pt x="2202" y="377"/>
                      <a:pt x="2202" y="377"/>
                    </a:cubicBezTo>
                    <a:cubicBezTo>
                      <a:pt x="2202" y="333"/>
                      <a:pt x="2166" y="297"/>
                      <a:pt x="2130" y="297"/>
                    </a:cubicBezTo>
                    <a:cubicBezTo>
                      <a:pt x="2058" y="297"/>
                      <a:pt x="2022" y="333"/>
                      <a:pt x="2022" y="377"/>
                    </a:cubicBezTo>
                    <a:cubicBezTo>
                      <a:pt x="2022" y="377"/>
                      <a:pt x="2058" y="413"/>
                      <a:pt x="2094" y="413"/>
                    </a:cubicBezTo>
                    <a:lnTo>
                      <a:pt x="2094" y="3820"/>
                    </a:lnTo>
                    <a:lnTo>
                      <a:pt x="3029" y="4646"/>
                    </a:lnTo>
                    <a:lnTo>
                      <a:pt x="3029" y="7747"/>
                    </a:lnTo>
                    <a:lnTo>
                      <a:pt x="2094" y="8574"/>
                    </a:lnTo>
                    <a:lnTo>
                      <a:pt x="2094" y="12016"/>
                    </a:lnTo>
                    <a:lnTo>
                      <a:pt x="971" y="13031"/>
                    </a:lnTo>
                    <a:lnTo>
                      <a:pt x="971" y="11836"/>
                    </a:lnTo>
                    <a:lnTo>
                      <a:pt x="1528" y="11342"/>
                    </a:lnTo>
                    <a:lnTo>
                      <a:pt x="1528" y="2849"/>
                    </a:lnTo>
                    <a:cubicBezTo>
                      <a:pt x="1573" y="2849"/>
                      <a:pt x="1573" y="2804"/>
                      <a:pt x="1573" y="2768"/>
                    </a:cubicBezTo>
                    <a:cubicBezTo>
                      <a:pt x="1573" y="2732"/>
                      <a:pt x="1573" y="2696"/>
                      <a:pt x="1492" y="2696"/>
                    </a:cubicBezTo>
                    <a:cubicBezTo>
                      <a:pt x="1456" y="2696"/>
                      <a:pt x="1420" y="2732"/>
                      <a:pt x="1420" y="2768"/>
                    </a:cubicBezTo>
                    <a:cubicBezTo>
                      <a:pt x="1420" y="2804"/>
                      <a:pt x="1456" y="2849"/>
                      <a:pt x="1492" y="2849"/>
                    </a:cubicBezTo>
                    <a:lnTo>
                      <a:pt x="1492" y="11306"/>
                    </a:lnTo>
                    <a:lnTo>
                      <a:pt x="971" y="11755"/>
                    </a:lnTo>
                    <a:lnTo>
                      <a:pt x="971" y="6327"/>
                    </a:lnTo>
                    <a:cubicBezTo>
                      <a:pt x="1007" y="6327"/>
                      <a:pt x="1043" y="6291"/>
                      <a:pt x="1043" y="6255"/>
                    </a:cubicBezTo>
                    <a:cubicBezTo>
                      <a:pt x="1043" y="6219"/>
                      <a:pt x="1007" y="6174"/>
                      <a:pt x="971" y="6174"/>
                    </a:cubicBezTo>
                    <a:cubicBezTo>
                      <a:pt x="935" y="6174"/>
                      <a:pt x="899" y="6219"/>
                      <a:pt x="899" y="6255"/>
                    </a:cubicBezTo>
                    <a:cubicBezTo>
                      <a:pt x="899" y="6291"/>
                      <a:pt x="899" y="6327"/>
                      <a:pt x="935" y="6327"/>
                    </a:cubicBezTo>
                    <a:lnTo>
                      <a:pt x="935" y="8241"/>
                    </a:lnTo>
                    <a:lnTo>
                      <a:pt x="72" y="7450"/>
                    </a:lnTo>
                    <a:lnTo>
                      <a:pt x="72" y="4377"/>
                    </a:lnTo>
                    <a:lnTo>
                      <a:pt x="971" y="3523"/>
                    </a:lnTo>
                    <a:lnTo>
                      <a:pt x="971" y="153"/>
                    </a:lnTo>
                    <a:cubicBezTo>
                      <a:pt x="1007" y="108"/>
                      <a:pt x="1043" y="108"/>
                      <a:pt x="1043" y="72"/>
                    </a:cubicBezTo>
                    <a:cubicBezTo>
                      <a:pt x="1043" y="36"/>
                      <a:pt x="1007" y="0"/>
                      <a:pt x="9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 rot="10800000">
                <a:off x="5524716" y="-405150"/>
                <a:ext cx="154774" cy="594658"/>
              </a:xfrm>
              <a:custGeom>
                <a:rect b="b" l="l" r="r" t="t"/>
                <a:pathLst>
                  <a:path extrusionOk="0" h="5771" w="1502">
                    <a:moveTo>
                      <a:pt x="1429" y="0"/>
                    </a:moveTo>
                    <a:cubicBezTo>
                      <a:pt x="1393" y="0"/>
                      <a:pt x="1348" y="36"/>
                      <a:pt x="1348" y="72"/>
                    </a:cubicBezTo>
                    <a:cubicBezTo>
                      <a:pt x="1348" y="117"/>
                      <a:pt x="1348" y="117"/>
                      <a:pt x="1393" y="117"/>
                    </a:cubicBezTo>
                    <a:lnTo>
                      <a:pt x="1393" y="710"/>
                    </a:lnTo>
                    <a:lnTo>
                      <a:pt x="944" y="1124"/>
                    </a:lnTo>
                    <a:lnTo>
                      <a:pt x="944" y="4872"/>
                    </a:lnTo>
                    <a:lnTo>
                      <a:pt x="0" y="5689"/>
                    </a:lnTo>
                    <a:lnTo>
                      <a:pt x="0" y="5770"/>
                    </a:lnTo>
                    <a:lnTo>
                      <a:pt x="81" y="5770"/>
                    </a:lnTo>
                    <a:lnTo>
                      <a:pt x="81" y="5734"/>
                    </a:lnTo>
                    <a:lnTo>
                      <a:pt x="1016" y="4872"/>
                    </a:lnTo>
                    <a:lnTo>
                      <a:pt x="1016" y="1124"/>
                    </a:lnTo>
                    <a:lnTo>
                      <a:pt x="1465" y="710"/>
                    </a:lnTo>
                    <a:lnTo>
                      <a:pt x="1465" y="117"/>
                    </a:lnTo>
                    <a:cubicBezTo>
                      <a:pt x="1465" y="117"/>
                      <a:pt x="1501" y="117"/>
                      <a:pt x="1501" y="72"/>
                    </a:cubicBezTo>
                    <a:cubicBezTo>
                      <a:pt x="1501" y="36"/>
                      <a:pt x="1465" y="0"/>
                      <a:pt x="14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 rot="10800000">
                <a:off x="5613643" y="-405153"/>
                <a:ext cx="107579" cy="1177158"/>
              </a:xfrm>
              <a:custGeom>
                <a:rect b="b" l="l" r="r" t="t"/>
                <a:pathLst>
                  <a:path extrusionOk="0" h="11424" w="1044">
                    <a:moveTo>
                      <a:pt x="971" y="1"/>
                    </a:moveTo>
                    <a:cubicBezTo>
                      <a:pt x="900" y="1"/>
                      <a:pt x="855" y="36"/>
                      <a:pt x="855" y="72"/>
                    </a:cubicBezTo>
                    <a:cubicBezTo>
                      <a:pt x="855" y="108"/>
                      <a:pt x="900" y="153"/>
                      <a:pt x="936" y="153"/>
                    </a:cubicBezTo>
                    <a:lnTo>
                      <a:pt x="936" y="10300"/>
                    </a:lnTo>
                    <a:lnTo>
                      <a:pt x="1" y="11163"/>
                    </a:lnTo>
                    <a:lnTo>
                      <a:pt x="1" y="11423"/>
                    </a:lnTo>
                    <a:lnTo>
                      <a:pt x="73" y="11423"/>
                    </a:lnTo>
                    <a:lnTo>
                      <a:pt x="73" y="11163"/>
                    </a:lnTo>
                    <a:lnTo>
                      <a:pt x="971" y="10336"/>
                    </a:lnTo>
                    <a:lnTo>
                      <a:pt x="971" y="153"/>
                    </a:lnTo>
                    <a:cubicBezTo>
                      <a:pt x="1007" y="153"/>
                      <a:pt x="1043" y="108"/>
                      <a:pt x="1043" y="72"/>
                    </a:cubicBezTo>
                    <a:cubicBezTo>
                      <a:pt x="1043" y="36"/>
                      <a:pt x="1007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 rot="10800000">
                <a:off x="5072868" y="-405153"/>
                <a:ext cx="224123" cy="1130891"/>
              </a:xfrm>
              <a:custGeom>
                <a:rect b="b" l="l" r="r" t="t"/>
                <a:pathLst>
                  <a:path extrusionOk="0" h="10975" w="2175">
                    <a:moveTo>
                      <a:pt x="2094" y="1"/>
                    </a:moveTo>
                    <a:cubicBezTo>
                      <a:pt x="2058" y="1"/>
                      <a:pt x="2022" y="37"/>
                      <a:pt x="2022" y="73"/>
                    </a:cubicBezTo>
                    <a:cubicBezTo>
                      <a:pt x="2022" y="109"/>
                      <a:pt x="2022" y="109"/>
                      <a:pt x="2058" y="154"/>
                    </a:cubicBezTo>
                    <a:lnTo>
                      <a:pt x="2058" y="1457"/>
                    </a:lnTo>
                    <a:lnTo>
                      <a:pt x="1123" y="2320"/>
                    </a:lnTo>
                    <a:lnTo>
                      <a:pt x="1123" y="9923"/>
                    </a:lnTo>
                    <a:lnTo>
                      <a:pt x="0" y="10974"/>
                    </a:lnTo>
                    <a:lnTo>
                      <a:pt x="72" y="10974"/>
                    </a:lnTo>
                    <a:lnTo>
                      <a:pt x="1195" y="9923"/>
                    </a:lnTo>
                    <a:lnTo>
                      <a:pt x="1195" y="2320"/>
                    </a:lnTo>
                    <a:lnTo>
                      <a:pt x="2094" y="1457"/>
                    </a:lnTo>
                    <a:lnTo>
                      <a:pt x="2094" y="154"/>
                    </a:lnTo>
                    <a:cubicBezTo>
                      <a:pt x="2175" y="154"/>
                      <a:pt x="2175" y="109"/>
                      <a:pt x="2175" y="73"/>
                    </a:cubicBezTo>
                    <a:cubicBezTo>
                      <a:pt x="2175" y="37"/>
                      <a:pt x="2130" y="1"/>
                      <a:pt x="20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 rot="10800000">
                <a:off x="4606078" y="-405156"/>
                <a:ext cx="297388" cy="1682787"/>
              </a:xfrm>
              <a:custGeom>
                <a:rect b="b" l="l" r="r" t="t"/>
                <a:pathLst>
                  <a:path extrusionOk="0" h="16331" w="2886">
                    <a:moveTo>
                      <a:pt x="2805" y="1"/>
                    </a:moveTo>
                    <a:cubicBezTo>
                      <a:pt x="2769" y="1"/>
                      <a:pt x="2733" y="36"/>
                      <a:pt x="2733" y="72"/>
                    </a:cubicBezTo>
                    <a:cubicBezTo>
                      <a:pt x="2733" y="117"/>
                      <a:pt x="2769" y="153"/>
                      <a:pt x="2769" y="153"/>
                    </a:cubicBezTo>
                    <a:lnTo>
                      <a:pt x="2769" y="2814"/>
                    </a:lnTo>
                    <a:lnTo>
                      <a:pt x="2319" y="3218"/>
                    </a:lnTo>
                    <a:lnTo>
                      <a:pt x="2319" y="4872"/>
                    </a:lnTo>
                    <a:lnTo>
                      <a:pt x="1421" y="5734"/>
                    </a:lnTo>
                    <a:lnTo>
                      <a:pt x="1421" y="8610"/>
                    </a:lnTo>
                    <a:lnTo>
                      <a:pt x="899" y="8125"/>
                    </a:lnTo>
                    <a:lnTo>
                      <a:pt x="899" y="5168"/>
                    </a:lnTo>
                    <a:lnTo>
                      <a:pt x="935" y="5132"/>
                    </a:lnTo>
                    <a:cubicBezTo>
                      <a:pt x="935" y="5096"/>
                      <a:pt x="899" y="5060"/>
                      <a:pt x="863" y="5060"/>
                    </a:cubicBezTo>
                    <a:cubicBezTo>
                      <a:pt x="827" y="5060"/>
                      <a:pt x="782" y="5096"/>
                      <a:pt x="782" y="5132"/>
                    </a:cubicBezTo>
                    <a:cubicBezTo>
                      <a:pt x="782" y="5132"/>
                      <a:pt x="782" y="5168"/>
                      <a:pt x="827" y="5168"/>
                    </a:cubicBezTo>
                    <a:lnTo>
                      <a:pt x="827" y="6031"/>
                    </a:lnTo>
                    <a:lnTo>
                      <a:pt x="37" y="5321"/>
                    </a:lnTo>
                    <a:lnTo>
                      <a:pt x="37" y="4872"/>
                    </a:lnTo>
                    <a:lnTo>
                      <a:pt x="827" y="4117"/>
                    </a:lnTo>
                    <a:lnTo>
                      <a:pt x="863" y="4162"/>
                    </a:lnTo>
                    <a:cubicBezTo>
                      <a:pt x="899" y="4162"/>
                      <a:pt x="935" y="4117"/>
                      <a:pt x="935" y="4081"/>
                    </a:cubicBezTo>
                    <a:cubicBezTo>
                      <a:pt x="935" y="4045"/>
                      <a:pt x="899" y="4009"/>
                      <a:pt x="863" y="4009"/>
                    </a:cubicBezTo>
                    <a:cubicBezTo>
                      <a:pt x="827" y="4009"/>
                      <a:pt x="782" y="4045"/>
                      <a:pt x="782" y="4081"/>
                    </a:cubicBezTo>
                    <a:lnTo>
                      <a:pt x="1" y="4836"/>
                    </a:lnTo>
                    <a:lnTo>
                      <a:pt x="1" y="5357"/>
                    </a:lnTo>
                    <a:lnTo>
                      <a:pt x="827" y="6103"/>
                    </a:lnTo>
                    <a:lnTo>
                      <a:pt x="827" y="8125"/>
                    </a:lnTo>
                    <a:lnTo>
                      <a:pt x="1421" y="8691"/>
                    </a:lnTo>
                    <a:lnTo>
                      <a:pt x="1421" y="16330"/>
                    </a:lnTo>
                    <a:lnTo>
                      <a:pt x="1457" y="16330"/>
                    </a:lnTo>
                    <a:lnTo>
                      <a:pt x="1457" y="5734"/>
                    </a:lnTo>
                    <a:lnTo>
                      <a:pt x="2400" y="4872"/>
                    </a:lnTo>
                    <a:lnTo>
                      <a:pt x="2400" y="3263"/>
                    </a:lnTo>
                    <a:lnTo>
                      <a:pt x="2850" y="2849"/>
                    </a:lnTo>
                    <a:lnTo>
                      <a:pt x="2850" y="153"/>
                    </a:lnTo>
                    <a:cubicBezTo>
                      <a:pt x="2886" y="153"/>
                      <a:pt x="2886" y="117"/>
                      <a:pt x="2886" y="72"/>
                    </a:cubicBezTo>
                    <a:cubicBezTo>
                      <a:pt x="2886" y="36"/>
                      <a:pt x="2850" y="1"/>
                      <a:pt x="280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 rot="10800000">
                <a:off x="5660013" y="-405156"/>
                <a:ext cx="112113" cy="1609627"/>
              </a:xfrm>
              <a:custGeom>
                <a:rect b="b" l="l" r="r" t="t"/>
                <a:pathLst>
                  <a:path extrusionOk="0" h="15621" w="1088">
                    <a:moveTo>
                      <a:pt x="81" y="1"/>
                    </a:moveTo>
                    <a:cubicBezTo>
                      <a:pt x="45" y="1"/>
                      <a:pt x="1" y="36"/>
                      <a:pt x="1" y="81"/>
                    </a:cubicBezTo>
                    <a:cubicBezTo>
                      <a:pt x="1" y="117"/>
                      <a:pt x="45" y="117"/>
                      <a:pt x="81" y="153"/>
                    </a:cubicBezTo>
                    <a:lnTo>
                      <a:pt x="81" y="3523"/>
                    </a:lnTo>
                    <a:lnTo>
                      <a:pt x="980" y="4386"/>
                    </a:lnTo>
                    <a:lnTo>
                      <a:pt x="980" y="12133"/>
                    </a:lnTo>
                    <a:lnTo>
                      <a:pt x="81" y="12996"/>
                    </a:lnTo>
                    <a:lnTo>
                      <a:pt x="81" y="15620"/>
                    </a:lnTo>
                    <a:lnTo>
                      <a:pt x="117" y="15620"/>
                    </a:lnTo>
                    <a:lnTo>
                      <a:pt x="117" y="15171"/>
                    </a:lnTo>
                    <a:lnTo>
                      <a:pt x="1052" y="14308"/>
                    </a:lnTo>
                    <a:lnTo>
                      <a:pt x="1052" y="13032"/>
                    </a:lnTo>
                    <a:cubicBezTo>
                      <a:pt x="1088" y="13032"/>
                      <a:pt x="1088" y="12996"/>
                      <a:pt x="1088" y="12960"/>
                    </a:cubicBezTo>
                    <a:cubicBezTo>
                      <a:pt x="1088" y="12924"/>
                      <a:pt x="1052" y="12888"/>
                      <a:pt x="1016" y="12888"/>
                    </a:cubicBezTo>
                    <a:cubicBezTo>
                      <a:pt x="980" y="12888"/>
                      <a:pt x="944" y="12924"/>
                      <a:pt x="944" y="12960"/>
                    </a:cubicBezTo>
                    <a:cubicBezTo>
                      <a:pt x="944" y="12996"/>
                      <a:pt x="980" y="13032"/>
                      <a:pt x="980" y="13032"/>
                    </a:cubicBezTo>
                    <a:lnTo>
                      <a:pt x="980" y="14308"/>
                    </a:lnTo>
                    <a:lnTo>
                      <a:pt x="117" y="15090"/>
                    </a:lnTo>
                    <a:lnTo>
                      <a:pt x="117" y="12996"/>
                    </a:lnTo>
                    <a:lnTo>
                      <a:pt x="1052" y="12133"/>
                    </a:lnTo>
                    <a:lnTo>
                      <a:pt x="1052" y="4350"/>
                    </a:lnTo>
                    <a:lnTo>
                      <a:pt x="117" y="3523"/>
                    </a:lnTo>
                    <a:lnTo>
                      <a:pt x="117" y="153"/>
                    </a:lnTo>
                    <a:cubicBezTo>
                      <a:pt x="153" y="117"/>
                      <a:pt x="189" y="117"/>
                      <a:pt x="189" y="81"/>
                    </a:cubicBezTo>
                    <a:cubicBezTo>
                      <a:pt x="189" y="36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 rot="10800000">
                <a:off x="4799595" y="-405153"/>
                <a:ext cx="235355" cy="1130891"/>
              </a:xfrm>
              <a:custGeom>
                <a:rect b="b" l="l" r="r" t="t"/>
                <a:pathLst>
                  <a:path extrusionOk="0" h="10975" w="2284">
                    <a:moveTo>
                      <a:pt x="710" y="1"/>
                    </a:moveTo>
                    <a:cubicBezTo>
                      <a:pt x="638" y="1"/>
                      <a:pt x="638" y="1"/>
                      <a:pt x="638" y="37"/>
                    </a:cubicBezTo>
                    <a:cubicBezTo>
                      <a:pt x="638" y="109"/>
                      <a:pt x="638" y="109"/>
                      <a:pt x="710" y="109"/>
                    </a:cubicBezTo>
                    <a:lnTo>
                      <a:pt x="755" y="109"/>
                    </a:lnTo>
                    <a:lnTo>
                      <a:pt x="1609" y="936"/>
                    </a:lnTo>
                    <a:lnTo>
                      <a:pt x="1609" y="8422"/>
                    </a:lnTo>
                    <a:lnTo>
                      <a:pt x="117" y="9815"/>
                    </a:lnTo>
                    <a:lnTo>
                      <a:pt x="117" y="9321"/>
                    </a:lnTo>
                    <a:lnTo>
                      <a:pt x="1277" y="8242"/>
                    </a:lnTo>
                    <a:lnTo>
                      <a:pt x="1277" y="1277"/>
                    </a:lnTo>
                    <a:cubicBezTo>
                      <a:pt x="1313" y="1277"/>
                      <a:pt x="1348" y="1232"/>
                      <a:pt x="1348" y="1232"/>
                    </a:cubicBezTo>
                    <a:cubicBezTo>
                      <a:pt x="1348" y="1196"/>
                      <a:pt x="1313" y="1160"/>
                      <a:pt x="1277" y="1160"/>
                    </a:cubicBezTo>
                    <a:cubicBezTo>
                      <a:pt x="1205" y="1160"/>
                      <a:pt x="1160" y="1196"/>
                      <a:pt x="1160" y="1232"/>
                    </a:cubicBezTo>
                    <a:cubicBezTo>
                      <a:pt x="1160" y="1232"/>
                      <a:pt x="1205" y="1277"/>
                      <a:pt x="1241" y="1277"/>
                    </a:cubicBezTo>
                    <a:lnTo>
                      <a:pt x="1241" y="8242"/>
                    </a:lnTo>
                    <a:lnTo>
                      <a:pt x="117" y="9249"/>
                    </a:lnTo>
                    <a:lnTo>
                      <a:pt x="117" y="7523"/>
                    </a:lnTo>
                    <a:cubicBezTo>
                      <a:pt x="153" y="7487"/>
                      <a:pt x="153" y="7487"/>
                      <a:pt x="153" y="7451"/>
                    </a:cubicBezTo>
                    <a:cubicBezTo>
                      <a:pt x="153" y="7415"/>
                      <a:pt x="153" y="7379"/>
                      <a:pt x="81" y="7379"/>
                    </a:cubicBezTo>
                    <a:cubicBezTo>
                      <a:pt x="36" y="7379"/>
                      <a:pt x="0" y="7415"/>
                      <a:pt x="0" y="7451"/>
                    </a:cubicBezTo>
                    <a:cubicBezTo>
                      <a:pt x="0" y="7487"/>
                      <a:pt x="36" y="7487"/>
                      <a:pt x="81" y="7523"/>
                    </a:cubicBezTo>
                    <a:lnTo>
                      <a:pt x="81" y="10974"/>
                    </a:lnTo>
                    <a:lnTo>
                      <a:pt x="117" y="10974"/>
                    </a:lnTo>
                    <a:lnTo>
                      <a:pt x="117" y="9887"/>
                    </a:lnTo>
                    <a:lnTo>
                      <a:pt x="2247" y="7937"/>
                    </a:lnTo>
                    <a:lnTo>
                      <a:pt x="2247" y="5133"/>
                    </a:lnTo>
                    <a:cubicBezTo>
                      <a:pt x="2247" y="5133"/>
                      <a:pt x="2283" y="5097"/>
                      <a:pt x="2283" y="5052"/>
                    </a:cubicBezTo>
                    <a:cubicBezTo>
                      <a:pt x="2283" y="5016"/>
                      <a:pt x="2247" y="5016"/>
                      <a:pt x="2211" y="5016"/>
                    </a:cubicBezTo>
                    <a:cubicBezTo>
                      <a:pt x="2175" y="5016"/>
                      <a:pt x="2139" y="5016"/>
                      <a:pt x="2139" y="5052"/>
                    </a:cubicBezTo>
                    <a:cubicBezTo>
                      <a:pt x="2139" y="5097"/>
                      <a:pt x="2139" y="5133"/>
                      <a:pt x="2175" y="5133"/>
                    </a:cubicBezTo>
                    <a:lnTo>
                      <a:pt x="2175" y="7901"/>
                    </a:lnTo>
                    <a:lnTo>
                      <a:pt x="1690" y="8350"/>
                    </a:lnTo>
                    <a:lnTo>
                      <a:pt x="1690" y="936"/>
                    </a:lnTo>
                    <a:lnTo>
                      <a:pt x="791" y="73"/>
                    </a:lnTo>
                    <a:lnTo>
                      <a:pt x="791" y="37"/>
                    </a:lnTo>
                    <a:cubicBezTo>
                      <a:pt x="791" y="1"/>
                      <a:pt x="755" y="1"/>
                      <a:pt x="71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 rot="10800000">
                <a:off x="5065451" y="-405150"/>
                <a:ext cx="15766" cy="610424"/>
              </a:xfrm>
              <a:custGeom>
                <a:rect b="b" l="l" r="r" t="t"/>
                <a:pathLst>
                  <a:path extrusionOk="0" h="5924" w="153">
                    <a:moveTo>
                      <a:pt x="81" y="1"/>
                    </a:moveTo>
                    <a:cubicBezTo>
                      <a:pt x="36" y="1"/>
                      <a:pt x="0" y="46"/>
                      <a:pt x="0" y="82"/>
                    </a:cubicBezTo>
                    <a:cubicBezTo>
                      <a:pt x="0" y="118"/>
                      <a:pt x="0" y="153"/>
                      <a:pt x="36" y="153"/>
                    </a:cubicBezTo>
                    <a:lnTo>
                      <a:pt x="36" y="5923"/>
                    </a:lnTo>
                    <a:lnTo>
                      <a:pt x="117" y="5923"/>
                    </a:lnTo>
                    <a:lnTo>
                      <a:pt x="117" y="153"/>
                    </a:lnTo>
                    <a:cubicBezTo>
                      <a:pt x="117" y="153"/>
                      <a:pt x="153" y="118"/>
                      <a:pt x="153" y="82"/>
                    </a:cubicBezTo>
                    <a:cubicBezTo>
                      <a:pt x="153" y="46"/>
                      <a:pt x="117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" name="Google Shape;341;p8"/>
            <p:cNvGrpSpPr/>
            <p:nvPr/>
          </p:nvGrpSpPr>
          <p:grpSpPr>
            <a:xfrm>
              <a:off x="4606078" y="-560244"/>
              <a:ext cx="4472629" cy="1682787"/>
              <a:chOff x="4606078" y="-405156"/>
              <a:chExt cx="4472629" cy="1682787"/>
            </a:xfrm>
          </p:grpSpPr>
          <p:sp>
            <p:nvSpPr>
              <p:cNvPr id="342" name="Google Shape;342;p8"/>
              <p:cNvSpPr/>
              <p:nvPr/>
            </p:nvSpPr>
            <p:spPr>
              <a:xfrm rot="10800000">
                <a:off x="8904458" y="-405152"/>
                <a:ext cx="112113" cy="1015072"/>
              </a:xfrm>
              <a:custGeom>
                <a:rect b="b" l="l" r="r" t="t"/>
                <a:pathLst>
                  <a:path extrusionOk="0" h="9851" w="1088">
                    <a:moveTo>
                      <a:pt x="1007" y="0"/>
                    </a:moveTo>
                    <a:cubicBezTo>
                      <a:pt x="935" y="0"/>
                      <a:pt x="899" y="36"/>
                      <a:pt x="899" y="72"/>
                    </a:cubicBezTo>
                    <a:lnTo>
                      <a:pt x="935" y="108"/>
                    </a:lnTo>
                    <a:lnTo>
                      <a:pt x="0" y="935"/>
                    </a:lnTo>
                    <a:lnTo>
                      <a:pt x="0" y="9850"/>
                    </a:lnTo>
                    <a:lnTo>
                      <a:pt x="72" y="9850"/>
                    </a:lnTo>
                    <a:lnTo>
                      <a:pt x="72" y="935"/>
                    </a:lnTo>
                    <a:lnTo>
                      <a:pt x="971" y="153"/>
                    </a:lnTo>
                    <a:lnTo>
                      <a:pt x="1007" y="153"/>
                    </a:lnTo>
                    <a:cubicBezTo>
                      <a:pt x="1043" y="153"/>
                      <a:pt x="1088" y="108"/>
                      <a:pt x="1088" y="72"/>
                    </a:cubicBezTo>
                    <a:cubicBezTo>
                      <a:pt x="1088" y="36"/>
                      <a:pt x="1043" y="0"/>
                      <a:pt x="10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 rot="10800000">
                <a:off x="8982257" y="-405153"/>
                <a:ext cx="96450" cy="1153973"/>
              </a:xfrm>
              <a:custGeom>
                <a:rect b="b" l="l" r="r" t="t"/>
                <a:pathLst>
                  <a:path extrusionOk="0" h="11199" w="936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108"/>
                      <a:pt x="37" y="153"/>
                      <a:pt x="73" y="153"/>
                    </a:cubicBezTo>
                    <a:lnTo>
                      <a:pt x="118" y="153"/>
                    </a:lnTo>
                    <a:lnTo>
                      <a:pt x="900" y="863"/>
                    </a:lnTo>
                    <a:lnTo>
                      <a:pt x="900" y="1312"/>
                    </a:lnTo>
                    <a:lnTo>
                      <a:pt x="73" y="2094"/>
                    </a:lnTo>
                    <a:lnTo>
                      <a:pt x="73" y="11198"/>
                    </a:lnTo>
                    <a:lnTo>
                      <a:pt x="118" y="11198"/>
                    </a:lnTo>
                    <a:lnTo>
                      <a:pt x="118" y="2130"/>
                    </a:lnTo>
                    <a:lnTo>
                      <a:pt x="936" y="1348"/>
                    </a:lnTo>
                    <a:lnTo>
                      <a:pt x="936" y="827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 rot="10800000">
                <a:off x="8731242" y="-405148"/>
                <a:ext cx="15869" cy="370541"/>
              </a:xfrm>
              <a:custGeom>
                <a:rect b="b" l="l" r="r" t="t"/>
                <a:pathLst>
                  <a:path extrusionOk="0" h="3596" w="154">
                    <a:moveTo>
                      <a:pt x="81" y="0"/>
                    </a:moveTo>
                    <a:cubicBezTo>
                      <a:pt x="45" y="0"/>
                      <a:pt x="0" y="36"/>
                      <a:pt x="0" y="72"/>
                    </a:cubicBezTo>
                    <a:cubicBezTo>
                      <a:pt x="0" y="108"/>
                      <a:pt x="0" y="108"/>
                      <a:pt x="45" y="144"/>
                    </a:cubicBezTo>
                    <a:lnTo>
                      <a:pt x="45" y="3595"/>
                    </a:lnTo>
                    <a:lnTo>
                      <a:pt x="117" y="3595"/>
                    </a:lnTo>
                    <a:lnTo>
                      <a:pt x="117" y="144"/>
                    </a:lnTo>
                    <a:cubicBezTo>
                      <a:pt x="117" y="108"/>
                      <a:pt x="153" y="108"/>
                      <a:pt x="153" y="72"/>
                    </a:cubicBezTo>
                    <a:cubicBezTo>
                      <a:pt x="153" y="36"/>
                      <a:pt x="117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 rot="10800000">
                <a:off x="8233023" y="-405156"/>
                <a:ext cx="227936" cy="1540176"/>
              </a:xfrm>
              <a:custGeom>
                <a:rect b="b" l="l" r="r" t="t"/>
                <a:pathLst>
                  <a:path extrusionOk="0" h="14947" w="2212">
                    <a:moveTo>
                      <a:pt x="2130" y="1"/>
                    </a:moveTo>
                    <a:cubicBezTo>
                      <a:pt x="2058" y="1"/>
                      <a:pt x="2023" y="37"/>
                      <a:pt x="2023" y="81"/>
                    </a:cubicBezTo>
                    <a:cubicBezTo>
                      <a:pt x="2023" y="117"/>
                      <a:pt x="2058" y="153"/>
                      <a:pt x="2094" y="153"/>
                    </a:cubicBezTo>
                    <a:lnTo>
                      <a:pt x="2094" y="5618"/>
                    </a:lnTo>
                    <a:lnTo>
                      <a:pt x="1160" y="6480"/>
                    </a:lnTo>
                    <a:lnTo>
                      <a:pt x="1160" y="13859"/>
                    </a:lnTo>
                    <a:lnTo>
                      <a:pt x="0" y="14946"/>
                    </a:lnTo>
                    <a:lnTo>
                      <a:pt x="72" y="14946"/>
                    </a:lnTo>
                    <a:lnTo>
                      <a:pt x="1232" y="13895"/>
                    </a:lnTo>
                    <a:lnTo>
                      <a:pt x="1232" y="6480"/>
                    </a:lnTo>
                    <a:lnTo>
                      <a:pt x="2130" y="5653"/>
                    </a:lnTo>
                    <a:lnTo>
                      <a:pt x="2130" y="153"/>
                    </a:lnTo>
                    <a:cubicBezTo>
                      <a:pt x="2166" y="153"/>
                      <a:pt x="2211" y="117"/>
                      <a:pt x="2211" y="81"/>
                    </a:cubicBezTo>
                    <a:cubicBezTo>
                      <a:pt x="2211" y="37"/>
                      <a:pt x="2166" y="1"/>
                      <a:pt x="21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 rot="10800000">
                <a:off x="8426641" y="-405155"/>
                <a:ext cx="315833" cy="1501226"/>
              </a:xfrm>
              <a:custGeom>
                <a:rect b="b" l="l" r="r" t="t"/>
                <a:pathLst>
                  <a:path extrusionOk="0" h="14569" w="3065">
                    <a:moveTo>
                      <a:pt x="971" y="0"/>
                    </a:moveTo>
                    <a:cubicBezTo>
                      <a:pt x="935" y="0"/>
                      <a:pt x="899" y="36"/>
                      <a:pt x="899" y="72"/>
                    </a:cubicBezTo>
                    <a:cubicBezTo>
                      <a:pt x="899" y="108"/>
                      <a:pt x="899" y="108"/>
                      <a:pt x="935" y="153"/>
                    </a:cubicBezTo>
                    <a:lnTo>
                      <a:pt x="935" y="3478"/>
                    </a:lnTo>
                    <a:lnTo>
                      <a:pt x="0" y="4341"/>
                    </a:lnTo>
                    <a:lnTo>
                      <a:pt x="0" y="7450"/>
                    </a:lnTo>
                    <a:lnTo>
                      <a:pt x="935" y="8313"/>
                    </a:lnTo>
                    <a:lnTo>
                      <a:pt x="935" y="14568"/>
                    </a:lnTo>
                    <a:lnTo>
                      <a:pt x="971" y="14568"/>
                    </a:lnTo>
                    <a:lnTo>
                      <a:pt x="971" y="13103"/>
                    </a:lnTo>
                    <a:lnTo>
                      <a:pt x="2130" y="12061"/>
                    </a:lnTo>
                    <a:lnTo>
                      <a:pt x="2130" y="8610"/>
                    </a:lnTo>
                    <a:lnTo>
                      <a:pt x="3065" y="7747"/>
                    </a:lnTo>
                    <a:lnTo>
                      <a:pt x="3065" y="4646"/>
                    </a:lnTo>
                    <a:lnTo>
                      <a:pt x="2130" y="3784"/>
                    </a:lnTo>
                    <a:lnTo>
                      <a:pt x="2130" y="413"/>
                    </a:lnTo>
                    <a:cubicBezTo>
                      <a:pt x="2166" y="413"/>
                      <a:pt x="2202" y="377"/>
                      <a:pt x="2202" y="377"/>
                    </a:cubicBezTo>
                    <a:cubicBezTo>
                      <a:pt x="2202" y="333"/>
                      <a:pt x="2166" y="297"/>
                      <a:pt x="2130" y="297"/>
                    </a:cubicBezTo>
                    <a:cubicBezTo>
                      <a:pt x="2058" y="297"/>
                      <a:pt x="2022" y="333"/>
                      <a:pt x="2022" y="377"/>
                    </a:cubicBezTo>
                    <a:cubicBezTo>
                      <a:pt x="2022" y="377"/>
                      <a:pt x="2058" y="413"/>
                      <a:pt x="2094" y="413"/>
                    </a:cubicBezTo>
                    <a:lnTo>
                      <a:pt x="2094" y="3820"/>
                    </a:lnTo>
                    <a:lnTo>
                      <a:pt x="3029" y="4646"/>
                    </a:lnTo>
                    <a:lnTo>
                      <a:pt x="3029" y="7747"/>
                    </a:lnTo>
                    <a:lnTo>
                      <a:pt x="2094" y="8574"/>
                    </a:lnTo>
                    <a:lnTo>
                      <a:pt x="2094" y="12016"/>
                    </a:lnTo>
                    <a:lnTo>
                      <a:pt x="971" y="13031"/>
                    </a:lnTo>
                    <a:lnTo>
                      <a:pt x="971" y="11836"/>
                    </a:lnTo>
                    <a:lnTo>
                      <a:pt x="1528" y="11342"/>
                    </a:lnTo>
                    <a:lnTo>
                      <a:pt x="1528" y="2849"/>
                    </a:lnTo>
                    <a:cubicBezTo>
                      <a:pt x="1573" y="2849"/>
                      <a:pt x="1573" y="2804"/>
                      <a:pt x="1573" y="2768"/>
                    </a:cubicBezTo>
                    <a:cubicBezTo>
                      <a:pt x="1573" y="2732"/>
                      <a:pt x="1573" y="2696"/>
                      <a:pt x="1492" y="2696"/>
                    </a:cubicBezTo>
                    <a:cubicBezTo>
                      <a:pt x="1456" y="2696"/>
                      <a:pt x="1420" y="2732"/>
                      <a:pt x="1420" y="2768"/>
                    </a:cubicBezTo>
                    <a:cubicBezTo>
                      <a:pt x="1420" y="2804"/>
                      <a:pt x="1456" y="2849"/>
                      <a:pt x="1492" y="2849"/>
                    </a:cubicBezTo>
                    <a:lnTo>
                      <a:pt x="1492" y="11306"/>
                    </a:lnTo>
                    <a:lnTo>
                      <a:pt x="971" y="11755"/>
                    </a:lnTo>
                    <a:lnTo>
                      <a:pt x="971" y="6327"/>
                    </a:lnTo>
                    <a:cubicBezTo>
                      <a:pt x="1007" y="6327"/>
                      <a:pt x="1043" y="6291"/>
                      <a:pt x="1043" y="6255"/>
                    </a:cubicBezTo>
                    <a:cubicBezTo>
                      <a:pt x="1043" y="6219"/>
                      <a:pt x="1007" y="6174"/>
                      <a:pt x="971" y="6174"/>
                    </a:cubicBezTo>
                    <a:cubicBezTo>
                      <a:pt x="935" y="6174"/>
                      <a:pt x="899" y="6219"/>
                      <a:pt x="899" y="6255"/>
                    </a:cubicBezTo>
                    <a:cubicBezTo>
                      <a:pt x="899" y="6291"/>
                      <a:pt x="899" y="6327"/>
                      <a:pt x="935" y="6327"/>
                    </a:cubicBezTo>
                    <a:lnTo>
                      <a:pt x="935" y="8241"/>
                    </a:lnTo>
                    <a:lnTo>
                      <a:pt x="72" y="7450"/>
                    </a:lnTo>
                    <a:lnTo>
                      <a:pt x="72" y="4377"/>
                    </a:lnTo>
                    <a:lnTo>
                      <a:pt x="971" y="3523"/>
                    </a:lnTo>
                    <a:lnTo>
                      <a:pt x="971" y="153"/>
                    </a:lnTo>
                    <a:cubicBezTo>
                      <a:pt x="1007" y="108"/>
                      <a:pt x="1043" y="108"/>
                      <a:pt x="1043" y="72"/>
                    </a:cubicBezTo>
                    <a:cubicBezTo>
                      <a:pt x="1043" y="36"/>
                      <a:pt x="1007" y="0"/>
                      <a:pt x="9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 rot="10800000">
                <a:off x="8731241" y="-405150"/>
                <a:ext cx="154774" cy="594658"/>
              </a:xfrm>
              <a:custGeom>
                <a:rect b="b" l="l" r="r" t="t"/>
                <a:pathLst>
                  <a:path extrusionOk="0" h="5771" w="1502">
                    <a:moveTo>
                      <a:pt x="1429" y="0"/>
                    </a:moveTo>
                    <a:cubicBezTo>
                      <a:pt x="1393" y="0"/>
                      <a:pt x="1348" y="36"/>
                      <a:pt x="1348" y="72"/>
                    </a:cubicBezTo>
                    <a:cubicBezTo>
                      <a:pt x="1348" y="117"/>
                      <a:pt x="1348" y="117"/>
                      <a:pt x="1393" y="117"/>
                    </a:cubicBezTo>
                    <a:lnTo>
                      <a:pt x="1393" y="710"/>
                    </a:lnTo>
                    <a:lnTo>
                      <a:pt x="944" y="1124"/>
                    </a:lnTo>
                    <a:lnTo>
                      <a:pt x="944" y="4872"/>
                    </a:lnTo>
                    <a:lnTo>
                      <a:pt x="0" y="5689"/>
                    </a:lnTo>
                    <a:lnTo>
                      <a:pt x="0" y="5770"/>
                    </a:lnTo>
                    <a:lnTo>
                      <a:pt x="81" y="5770"/>
                    </a:lnTo>
                    <a:lnTo>
                      <a:pt x="81" y="5734"/>
                    </a:lnTo>
                    <a:lnTo>
                      <a:pt x="1016" y="4872"/>
                    </a:lnTo>
                    <a:lnTo>
                      <a:pt x="1016" y="1124"/>
                    </a:lnTo>
                    <a:lnTo>
                      <a:pt x="1465" y="710"/>
                    </a:lnTo>
                    <a:lnTo>
                      <a:pt x="1465" y="117"/>
                    </a:lnTo>
                    <a:cubicBezTo>
                      <a:pt x="1465" y="117"/>
                      <a:pt x="1501" y="117"/>
                      <a:pt x="1501" y="72"/>
                    </a:cubicBezTo>
                    <a:cubicBezTo>
                      <a:pt x="1501" y="36"/>
                      <a:pt x="1465" y="0"/>
                      <a:pt x="14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 rot="10800000">
                <a:off x="8820168" y="-405153"/>
                <a:ext cx="107579" cy="1177158"/>
              </a:xfrm>
              <a:custGeom>
                <a:rect b="b" l="l" r="r" t="t"/>
                <a:pathLst>
                  <a:path extrusionOk="0" h="11424" w="1044">
                    <a:moveTo>
                      <a:pt x="971" y="1"/>
                    </a:moveTo>
                    <a:cubicBezTo>
                      <a:pt x="900" y="1"/>
                      <a:pt x="855" y="36"/>
                      <a:pt x="855" y="72"/>
                    </a:cubicBezTo>
                    <a:cubicBezTo>
                      <a:pt x="855" y="108"/>
                      <a:pt x="900" y="153"/>
                      <a:pt x="936" y="153"/>
                    </a:cubicBezTo>
                    <a:lnTo>
                      <a:pt x="936" y="10300"/>
                    </a:lnTo>
                    <a:lnTo>
                      <a:pt x="1" y="11163"/>
                    </a:lnTo>
                    <a:lnTo>
                      <a:pt x="1" y="11423"/>
                    </a:lnTo>
                    <a:lnTo>
                      <a:pt x="73" y="11423"/>
                    </a:lnTo>
                    <a:lnTo>
                      <a:pt x="73" y="11163"/>
                    </a:lnTo>
                    <a:lnTo>
                      <a:pt x="971" y="10336"/>
                    </a:lnTo>
                    <a:lnTo>
                      <a:pt x="971" y="153"/>
                    </a:lnTo>
                    <a:cubicBezTo>
                      <a:pt x="1007" y="153"/>
                      <a:pt x="1043" y="108"/>
                      <a:pt x="1043" y="72"/>
                    </a:cubicBezTo>
                    <a:cubicBezTo>
                      <a:pt x="1043" y="36"/>
                      <a:pt x="1007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 rot="10800000">
                <a:off x="8684976" y="-405147"/>
                <a:ext cx="15869" cy="227930"/>
              </a:xfrm>
              <a:custGeom>
                <a:rect b="b" l="l" r="r" t="t"/>
                <a:pathLst>
                  <a:path extrusionOk="0" h="2212" w="154">
                    <a:moveTo>
                      <a:pt x="82" y="0"/>
                    </a:moveTo>
                    <a:cubicBezTo>
                      <a:pt x="46" y="0"/>
                      <a:pt x="1" y="36"/>
                      <a:pt x="1" y="72"/>
                    </a:cubicBezTo>
                    <a:cubicBezTo>
                      <a:pt x="1" y="72"/>
                      <a:pt x="46" y="108"/>
                      <a:pt x="82" y="108"/>
                    </a:cubicBezTo>
                    <a:lnTo>
                      <a:pt x="82" y="2211"/>
                    </a:lnTo>
                    <a:lnTo>
                      <a:pt x="118" y="2211"/>
                    </a:lnTo>
                    <a:lnTo>
                      <a:pt x="118" y="108"/>
                    </a:lnTo>
                    <a:cubicBezTo>
                      <a:pt x="153" y="108"/>
                      <a:pt x="153" y="72"/>
                      <a:pt x="153" y="72"/>
                    </a:cubicBezTo>
                    <a:cubicBezTo>
                      <a:pt x="153" y="36"/>
                      <a:pt x="118" y="0"/>
                      <a:pt x="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 rot="10800000">
                <a:off x="7743153" y="-405149"/>
                <a:ext cx="108403" cy="532627"/>
              </a:xfrm>
              <a:custGeom>
                <a:rect b="b" l="l" r="r" t="t"/>
                <a:pathLst>
                  <a:path extrusionOk="0" h="5169" w="1052">
                    <a:moveTo>
                      <a:pt x="971" y="1"/>
                    </a:moveTo>
                    <a:cubicBezTo>
                      <a:pt x="935" y="1"/>
                      <a:pt x="899" y="37"/>
                      <a:pt x="899" y="73"/>
                    </a:cubicBezTo>
                    <a:lnTo>
                      <a:pt x="0" y="935"/>
                    </a:lnTo>
                    <a:lnTo>
                      <a:pt x="0" y="5168"/>
                    </a:lnTo>
                    <a:lnTo>
                      <a:pt x="36" y="5168"/>
                    </a:lnTo>
                    <a:lnTo>
                      <a:pt x="36" y="935"/>
                    </a:lnTo>
                    <a:lnTo>
                      <a:pt x="935" y="108"/>
                    </a:lnTo>
                    <a:lnTo>
                      <a:pt x="971" y="144"/>
                    </a:lnTo>
                    <a:cubicBezTo>
                      <a:pt x="1016" y="144"/>
                      <a:pt x="1052" y="108"/>
                      <a:pt x="1052" y="73"/>
                    </a:cubicBezTo>
                    <a:cubicBezTo>
                      <a:pt x="1052" y="37"/>
                      <a:pt x="1016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 rot="10800000">
                <a:off x="8279393" y="-405153"/>
                <a:ext cx="224123" cy="1130891"/>
              </a:xfrm>
              <a:custGeom>
                <a:rect b="b" l="l" r="r" t="t"/>
                <a:pathLst>
                  <a:path extrusionOk="0" h="10975" w="2175">
                    <a:moveTo>
                      <a:pt x="2094" y="1"/>
                    </a:moveTo>
                    <a:cubicBezTo>
                      <a:pt x="2058" y="1"/>
                      <a:pt x="2022" y="37"/>
                      <a:pt x="2022" y="73"/>
                    </a:cubicBezTo>
                    <a:cubicBezTo>
                      <a:pt x="2022" y="109"/>
                      <a:pt x="2022" y="109"/>
                      <a:pt x="2058" y="154"/>
                    </a:cubicBezTo>
                    <a:lnTo>
                      <a:pt x="2058" y="1457"/>
                    </a:lnTo>
                    <a:lnTo>
                      <a:pt x="1123" y="2320"/>
                    </a:lnTo>
                    <a:lnTo>
                      <a:pt x="1123" y="9923"/>
                    </a:lnTo>
                    <a:lnTo>
                      <a:pt x="0" y="10974"/>
                    </a:lnTo>
                    <a:lnTo>
                      <a:pt x="72" y="10974"/>
                    </a:lnTo>
                    <a:lnTo>
                      <a:pt x="1195" y="9923"/>
                    </a:lnTo>
                    <a:lnTo>
                      <a:pt x="1195" y="2320"/>
                    </a:lnTo>
                    <a:lnTo>
                      <a:pt x="2094" y="1457"/>
                    </a:lnTo>
                    <a:lnTo>
                      <a:pt x="2094" y="154"/>
                    </a:lnTo>
                    <a:cubicBezTo>
                      <a:pt x="2175" y="154"/>
                      <a:pt x="2175" y="109"/>
                      <a:pt x="2175" y="73"/>
                    </a:cubicBezTo>
                    <a:cubicBezTo>
                      <a:pt x="2175" y="37"/>
                      <a:pt x="2130" y="1"/>
                      <a:pt x="20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 rot="10800000">
                <a:off x="7812603" y="-405156"/>
                <a:ext cx="297388" cy="1682787"/>
              </a:xfrm>
              <a:custGeom>
                <a:rect b="b" l="l" r="r" t="t"/>
                <a:pathLst>
                  <a:path extrusionOk="0" h="16331" w="2886">
                    <a:moveTo>
                      <a:pt x="2805" y="1"/>
                    </a:moveTo>
                    <a:cubicBezTo>
                      <a:pt x="2769" y="1"/>
                      <a:pt x="2733" y="36"/>
                      <a:pt x="2733" y="72"/>
                    </a:cubicBezTo>
                    <a:cubicBezTo>
                      <a:pt x="2733" y="117"/>
                      <a:pt x="2769" y="153"/>
                      <a:pt x="2769" y="153"/>
                    </a:cubicBezTo>
                    <a:lnTo>
                      <a:pt x="2769" y="2814"/>
                    </a:lnTo>
                    <a:lnTo>
                      <a:pt x="2319" y="3218"/>
                    </a:lnTo>
                    <a:lnTo>
                      <a:pt x="2319" y="4872"/>
                    </a:lnTo>
                    <a:lnTo>
                      <a:pt x="1421" y="5734"/>
                    </a:lnTo>
                    <a:lnTo>
                      <a:pt x="1421" y="8610"/>
                    </a:lnTo>
                    <a:lnTo>
                      <a:pt x="899" y="8125"/>
                    </a:lnTo>
                    <a:lnTo>
                      <a:pt x="899" y="5168"/>
                    </a:lnTo>
                    <a:lnTo>
                      <a:pt x="935" y="5132"/>
                    </a:lnTo>
                    <a:cubicBezTo>
                      <a:pt x="935" y="5096"/>
                      <a:pt x="899" y="5060"/>
                      <a:pt x="863" y="5060"/>
                    </a:cubicBezTo>
                    <a:cubicBezTo>
                      <a:pt x="827" y="5060"/>
                      <a:pt x="782" y="5096"/>
                      <a:pt x="782" y="5132"/>
                    </a:cubicBezTo>
                    <a:cubicBezTo>
                      <a:pt x="782" y="5132"/>
                      <a:pt x="782" y="5168"/>
                      <a:pt x="827" y="5168"/>
                    </a:cubicBezTo>
                    <a:lnTo>
                      <a:pt x="827" y="6031"/>
                    </a:lnTo>
                    <a:lnTo>
                      <a:pt x="37" y="5321"/>
                    </a:lnTo>
                    <a:lnTo>
                      <a:pt x="37" y="4872"/>
                    </a:lnTo>
                    <a:lnTo>
                      <a:pt x="827" y="4117"/>
                    </a:lnTo>
                    <a:lnTo>
                      <a:pt x="863" y="4162"/>
                    </a:lnTo>
                    <a:cubicBezTo>
                      <a:pt x="899" y="4162"/>
                      <a:pt x="935" y="4117"/>
                      <a:pt x="935" y="4081"/>
                    </a:cubicBezTo>
                    <a:cubicBezTo>
                      <a:pt x="935" y="4045"/>
                      <a:pt x="899" y="4009"/>
                      <a:pt x="863" y="4009"/>
                    </a:cubicBezTo>
                    <a:cubicBezTo>
                      <a:pt x="827" y="4009"/>
                      <a:pt x="782" y="4045"/>
                      <a:pt x="782" y="4081"/>
                    </a:cubicBezTo>
                    <a:lnTo>
                      <a:pt x="1" y="4836"/>
                    </a:lnTo>
                    <a:lnTo>
                      <a:pt x="1" y="5357"/>
                    </a:lnTo>
                    <a:lnTo>
                      <a:pt x="827" y="6103"/>
                    </a:lnTo>
                    <a:lnTo>
                      <a:pt x="827" y="8125"/>
                    </a:lnTo>
                    <a:lnTo>
                      <a:pt x="1421" y="8691"/>
                    </a:lnTo>
                    <a:lnTo>
                      <a:pt x="1421" y="16330"/>
                    </a:lnTo>
                    <a:lnTo>
                      <a:pt x="1457" y="16330"/>
                    </a:lnTo>
                    <a:lnTo>
                      <a:pt x="1457" y="5734"/>
                    </a:lnTo>
                    <a:lnTo>
                      <a:pt x="2400" y="4872"/>
                    </a:lnTo>
                    <a:lnTo>
                      <a:pt x="2400" y="3263"/>
                    </a:lnTo>
                    <a:lnTo>
                      <a:pt x="2850" y="2849"/>
                    </a:lnTo>
                    <a:lnTo>
                      <a:pt x="2850" y="153"/>
                    </a:lnTo>
                    <a:cubicBezTo>
                      <a:pt x="2886" y="153"/>
                      <a:pt x="2886" y="117"/>
                      <a:pt x="2886" y="72"/>
                    </a:cubicBezTo>
                    <a:cubicBezTo>
                      <a:pt x="2886" y="36"/>
                      <a:pt x="2850" y="1"/>
                      <a:pt x="280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 rot="10800000">
                <a:off x="7816315" y="-405150"/>
                <a:ext cx="97378" cy="671528"/>
              </a:xfrm>
              <a:custGeom>
                <a:rect b="b" l="l" r="r" t="t"/>
                <a:pathLst>
                  <a:path extrusionOk="0" h="6517" w="945">
                    <a:moveTo>
                      <a:pt x="82" y="1"/>
                    </a:moveTo>
                    <a:cubicBezTo>
                      <a:pt x="46" y="1"/>
                      <a:pt x="1" y="36"/>
                      <a:pt x="1" y="72"/>
                    </a:cubicBezTo>
                    <a:cubicBezTo>
                      <a:pt x="1" y="108"/>
                      <a:pt x="46" y="144"/>
                      <a:pt x="82" y="144"/>
                    </a:cubicBezTo>
                    <a:lnTo>
                      <a:pt x="118" y="144"/>
                    </a:lnTo>
                    <a:lnTo>
                      <a:pt x="900" y="863"/>
                    </a:lnTo>
                    <a:lnTo>
                      <a:pt x="900" y="1313"/>
                    </a:lnTo>
                    <a:lnTo>
                      <a:pt x="118" y="2023"/>
                    </a:lnTo>
                    <a:lnTo>
                      <a:pt x="118" y="1160"/>
                    </a:lnTo>
                    <a:cubicBezTo>
                      <a:pt x="154" y="1160"/>
                      <a:pt x="154" y="1160"/>
                      <a:pt x="154" y="1124"/>
                    </a:cubicBezTo>
                    <a:cubicBezTo>
                      <a:pt x="154" y="1088"/>
                      <a:pt x="118" y="1043"/>
                      <a:pt x="82" y="1043"/>
                    </a:cubicBezTo>
                    <a:cubicBezTo>
                      <a:pt x="46" y="1043"/>
                      <a:pt x="1" y="1088"/>
                      <a:pt x="1" y="1124"/>
                    </a:cubicBezTo>
                    <a:cubicBezTo>
                      <a:pt x="1" y="1160"/>
                      <a:pt x="1" y="1160"/>
                      <a:pt x="46" y="1160"/>
                    </a:cubicBezTo>
                    <a:lnTo>
                      <a:pt x="46" y="6516"/>
                    </a:lnTo>
                    <a:lnTo>
                      <a:pt x="118" y="6516"/>
                    </a:lnTo>
                    <a:lnTo>
                      <a:pt x="118" y="2095"/>
                    </a:lnTo>
                    <a:lnTo>
                      <a:pt x="945" y="1349"/>
                    </a:lnTo>
                    <a:lnTo>
                      <a:pt x="945" y="818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1"/>
                      <a:pt x="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 rot="10800000">
                <a:off x="8866538" y="-405156"/>
                <a:ext cx="112113" cy="1609627"/>
              </a:xfrm>
              <a:custGeom>
                <a:rect b="b" l="l" r="r" t="t"/>
                <a:pathLst>
                  <a:path extrusionOk="0" h="15621" w="1088">
                    <a:moveTo>
                      <a:pt x="81" y="1"/>
                    </a:moveTo>
                    <a:cubicBezTo>
                      <a:pt x="45" y="1"/>
                      <a:pt x="1" y="36"/>
                      <a:pt x="1" y="81"/>
                    </a:cubicBezTo>
                    <a:cubicBezTo>
                      <a:pt x="1" y="117"/>
                      <a:pt x="45" y="117"/>
                      <a:pt x="81" y="153"/>
                    </a:cubicBezTo>
                    <a:lnTo>
                      <a:pt x="81" y="3523"/>
                    </a:lnTo>
                    <a:lnTo>
                      <a:pt x="980" y="4386"/>
                    </a:lnTo>
                    <a:lnTo>
                      <a:pt x="980" y="12133"/>
                    </a:lnTo>
                    <a:lnTo>
                      <a:pt x="81" y="12996"/>
                    </a:lnTo>
                    <a:lnTo>
                      <a:pt x="81" y="15620"/>
                    </a:lnTo>
                    <a:lnTo>
                      <a:pt x="117" y="15620"/>
                    </a:lnTo>
                    <a:lnTo>
                      <a:pt x="117" y="15171"/>
                    </a:lnTo>
                    <a:lnTo>
                      <a:pt x="1052" y="14308"/>
                    </a:lnTo>
                    <a:lnTo>
                      <a:pt x="1052" y="13032"/>
                    </a:lnTo>
                    <a:cubicBezTo>
                      <a:pt x="1088" y="13032"/>
                      <a:pt x="1088" y="12996"/>
                      <a:pt x="1088" y="12960"/>
                    </a:cubicBezTo>
                    <a:cubicBezTo>
                      <a:pt x="1088" y="12924"/>
                      <a:pt x="1052" y="12888"/>
                      <a:pt x="1016" y="12888"/>
                    </a:cubicBezTo>
                    <a:cubicBezTo>
                      <a:pt x="980" y="12888"/>
                      <a:pt x="944" y="12924"/>
                      <a:pt x="944" y="12960"/>
                    </a:cubicBezTo>
                    <a:cubicBezTo>
                      <a:pt x="944" y="12996"/>
                      <a:pt x="980" y="13032"/>
                      <a:pt x="980" y="13032"/>
                    </a:cubicBezTo>
                    <a:lnTo>
                      <a:pt x="980" y="14308"/>
                    </a:lnTo>
                    <a:lnTo>
                      <a:pt x="117" y="15090"/>
                    </a:lnTo>
                    <a:lnTo>
                      <a:pt x="117" y="12996"/>
                    </a:lnTo>
                    <a:lnTo>
                      <a:pt x="1052" y="12133"/>
                    </a:lnTo>
                    <a:lnTo>
                      <a:pt x="1052" y="4350"/>
                    </a:lnTo>
                    <a:lnTo>
                      <a:pt x="117" y="3523"/>
                    </a:lnTo>
                    <a:lnTo>
                      <a:pt x="117" y="153"/>
                    </a:lnTo>
                    <a:cubicBezTo>
                      <a:pt x="153" y="117"/>
                      <a:pt x="189" y="117"/>
                      <a:pt x="189" y="81"/>
                    </a:cubicBezTo>
                    <a:cubicBezTo>
                      <a:pt x="189" y="36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 rot="10800000">
                <a:off x="8006120" y="-405153"/>
                <a:ext cx="235355" cy="1130891"/>
              </a:xfrm>
              <a:custGeom>
                <a:rect b="b" l="l" r="r" t="t"/>
                <a:pathLst>
                  <a:path extrusionOk="0" h="10975" w="2284">
                    <a:moveTo>
                      <a:pt x="710" y="1"/>
                    </a:moveTo>
                    <a:cubicBezTo>
                      <a:pt x="638" y="1"/>
                      <a:pt x="638" y="1"/>
                      <a:pt x="638" y="37"/>
                    </a:cubicBezTo>
                    <a:cubicBezTo>
                      <a:pt x="638" y="109"/>
                      <a:pt x="638" y="109"/>
                      <a:pt x="710" y="109"/>
                    </a:cubicBezTo>
                    <a:lnTo>
                      <a:pt x="755" y="109"/>
                    </a:lnTo>
                    <a:lnTo>
                      <a:pt x="1609" y="936"/>
                    </a:lnTo>
                    <a:lnTo>
                      <a:pt x="1609" y="8422"/>
                    </a:lnTo>
                    <a:lnTo>
                      <a:pt x="117" y="9815"/>
                    </a:lnTo>
                    <a:lnTo>
                      <a:pt x="117" y="9321"/>
                    </a:lnTo>
                    <a:lnTo>
                      <a:pt x="1277" y="8242"/>
                    </a:lnTo>
                    <a:lnTo>
                      <a:pt x="1277" y="1277"/>
                    </a:lnTo>
                    <a:cubicBezTo>
                      <a:pt x="1313" y="1277"/>
                      <a:pt x="1348" y="1232"/>
                      <a:pt x="1348" y="1232"/>
                    </a:cubicBezTo>
                    <a:cubicBezTo>
                      <a:pt x="1348" y="1196"/>
                      <a:pt x="1313" y="1160"/>
                      <a:pt x="1277" y="1160"/>
                    </a:cubicBezTo>
                    <a:cubicBezTo>
                      <a:pt x="1205" y="1160"/>
                      <a:pt x="1160" y="1196"/>
                      <a:pt x="1160" y="1232"/>
                    </a:cubicBezTo>
                    <a:cubicBezTo>
                      <a:pt x="1160" y="1232"/>
                      <a:pt x="1205" y="1277"/>
                      <a:pt x="1241" y="1277"/>
                    </a:cubicBezTo>
                    <a:lnTo>
                      <a:pt x="1241" y="8242"/>
                    </a:lnTo>
                    <a:lnTo>
                      <a:pt x="117" y="9249"/>
                    </a:lnTo>
                    <a:lnTo>
                      <a:pt x="117" y="7523"/>
                    </a:lnTo>
                    <a:cubicBezTo>
                      <a:pt x="153" y="7487"/>
                      <a:pt x="153" y="7487"/>
                      <a:pt x="153" y="7451"/>
                    </a:cubicBezTo>
                    <a:cubicBezTo>
                      <a:pt x="153" y="7415"/>
                      <a:pt x="153" y="7379"/>
                      <a:pt x="81" y="7379"/>
                    </a:cubicBezTo>
                    <a:cubicBezTo>
                      <a:pt x="36" y="7379"/>
                      <a:pt x="0" y="7415"/>
                      <a:pt x="0" y="7451"/>
                    </a:cubicBezTo>
                    <a:cubicBezTo>
                      <a:pt x="0" y="7487"/>
                      <a:pt x="36" y="7487"/>
                      <a:pt x="81" y="7523"/>
                    </a:cubicBezTo>
                    <a:lnTo>
                      <a:pt x="81" y="10974"/>
                    </a:lnTo>
                    <a:lnTo>
                      <a:pt x="117" y="10974"/>
                    </a:lnTo>
                    <a:lnTo>
                      <a:pt x="117" y="9887"/>
                    </a:lnTo>
                    <a:lnTo>
                      <a:pt x="2247" y="7937"/>
                    </a:lnTo>
                    <a:lnTo>
                      <a:pt x="2247" y="5133"/>
                    </a:lnTo>
                    <a:cubicBezTo>
                      <a:pt x="2247" y="5133"/>
                      <a:pt x="2283" y="5097"/>
                      <a:pt x="2283" y="5052"/>
                    </a:cubicBezTo>
                    <a:cubicBezTo>
                      <a:pt x="2283" y="5016"/>
                      <a:pt x="2247" y="5016"/>
                      <a:pt x="2211" y="5016"/>
                    </a:cubicBezTo>
                    <a:cubicBezTo>
                      <a:pt x="2175" y="5016"/>
                      <a:pt x="2139" y="5016"/>
                      <a:pt x="2139" y="5052"/>
                    </a:cubicBezTo>
                    <a:cubicBezTo>
                      <a:pt x="2139" y="5097"/>
                      <a:pt x="2139" y="5133"/>
                      <a:pt x="2175" y="5133"/>
                    </a:cubicBezTo>
                    <a:lnTo>
                      <a:pt x="2175" y="7901"/>
                    </a:lnTo>
                    <a:lnTo>
                      <a:pt x="1690" y="8350"/>
                    </a:lnTo>
                    <a:lnTo>
                      <a:pt x="1690" y="936"/>
                    </a:lnTo>
                    <a:lnTo>
                      <a:pt x="791" y="73"/>
                    </a:lnTo>
                    <a:lnTo>
                      <a:pt x="791" y="37"/>
                    </a:lnTo>
                    <a:cubicBezTo>
                      <a:pt x="791" y="1"/>
                      <a:pt x="755" y="1"/>
                      <a:pt x="71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 rot="10800000">
                <a:off x="8271976" y="-405150"/>
                <a:ext cx="15766" cy="610424"/>
              </a:xfrm>
              <a:custGeom>
                <a:rect b="b" l="l" r="r" t="t"/>
                <a:pathLst>
                  <a:path extrusionOk="0" h="5924" w="153">
                    <a:moveTo>
                      <a:pt x="81" y="1"/>
                    </a:moveTo>
                    <a:cubicBezTo>
                      <a:pt x="36" y="1"/>
                      <a:pt x="0" y="46"/>
                      <a:pt x="0" y="82"/>
                    </a:cubicBezTo>
                    <a:cubicBezTo>
                      <a:pt x="0" y="118"/>
                      <a:pt x="0" y="153"/>
                      <a:pt x="36" y="153"/>
                    </a:cubicBezTo>
                    <a:lnTo>
                      <a:pt x="36" y="5923"/>
                    </a:lnTo>
                    <a:lnTo>
                      <a:pt x="117" y="5923"/>
                    </a:lnTo>
                    <a:lnTo>
                      <a:pt x="117" y="153"/>
                    </a:lnTo>
                    <a:cubicBezTo>
                      <a:pt x="117" y="153"/>
                      <a:pt x="153" y="118"/>
                      <a:pt x="153" y="82"/>
                    </a:cubicBezTo>
                    <a:cubicBezTo>
                      <a:pt x="153" y="46"/>
                      <a:pt x="117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 rot="10800000">
                <a:off x="7705130" y="-405153"/>
                <a:ext cx="107579" cy="1127182"/>
              </a:xfrm>
              <a:custGeom>
                <a:rect b="b" l="l" r="r" t="t"/>
                <a:pathLst>
                  <a:path extrusionOk="0" h="10939" w="1044">
                    <a:moveTo>
                      <a:pt x="72" y="1"/>
                    </a:moveTo>
                    <a:cubicBezTo>
                      <a:pt x="36" y="1"/>
                      <a:pt x="1" y="37"/>
                      <a:pt x="1" y="73"/>
                    </a:cubicBezTo>
                    <a:cubicBezTo>
                      <a:pt x="1" y="118"/>
                      <a:pt x="36" y="118"/>
                      <a:pt x="36" y="154"/>
                    </a:cubicBezTo>
                    <a:lnTo>
                      <a:pt x="36" y="3524"/>
                    </a:lnTo>
                    <a:lnTo>
                      <a:pt x="971" y="4387"/>
                    </a:lnTo>
                    <a:lnTo>
                      <a:pt x="971" y="7451"/>
                    </a:lnTo>
                    <a:lnTo>
                      <a:pt x="36" y="8314"/>
                    </a:lnTo>
                    <a:lnTo>
                      <a:pt x="36" y="10938"/>
                    </a:lnTo>
                    <a:lnTo>
                      <a:pt x="108" y="10938"/>
                    </a:lnTo>
                    <a:lnTo>
                      <a:pt x="108" y="8314"/>
                    </a:lnTo>
                    <a:lnTo>
                      <a:pt x="1043" y="7451"/>
                    </a:lnTo>
                    <a:lnTo>
                      <a:pt x="1043" y="4342"/>
                    </a:lnTo>
                    <a:lnTo>
                      <a:pt x="108" y="3488"/>
                    </a:lnTo>
                    <a:lnTo>
                      <a:pt x="108" y="154"/>
                    </a:lnTo>
                    <a:cubicBezTo>
                      <a:pt x="144" y="118"/>
                      <a:pt x="144" y="118"/>
                      <a:pt x="144" y="73"/>
                    </a:cubicBezTo>
                    <a:cubicBezTo>
                      <a:pt x="144" y="37"/>
                      <a:pt x="108" y="1"/>
                      <a:pt x="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 rot="10800000">
                <a:off x="7113761" y="-405152"/>
                <a:ext cx="112113" cy="1015072"/>
              </a:xfrm>
              <a:custGeom>
                <a:rect b="b" l="l" r="r" t="t"/>
                <a:pathLst>
                  <a:path extrusionOk="0" h="9851" w="1088">
                    <a:moveTo>
                      <a:pt x="1007" y="0"/>
                    </a:moveTo>
                    <a:cubicBezTo>
                      <a:pt x="935" y="0"/>
                      <a:pt x="899" y="36"/>
                      <a:pt x="899" y="72"/>
                    </a:cubicBezTo>
                    <a:lnTo>
                      <a:pt x="935" y="108"/>
                    </a:lnTo>
                    <a:lnTo>
                      <a:pt x="0" y="935"/>
                    </a:lnTo>
                    <a:lnTo>
                      <a:pt x="0" y="9850"/>
                    </a:lnTo>
                    <a:lnTo>
                      <a:pt x="72" y="9850"/>
                    </a:lnTo>
                    <a:lnTo>
                      <a:pt x="72" y="935"/>
                    </a:lnTo>
                    <a:lnTo>
                      <a:pt x="971" y="153"/>
                    </a:lnTo>
                    <a:lnTo>
                      <a:pt x="1007" y="153"/>
                    </a:lnTo>
                    <a:cubicBezTo>
                      <a:pt x="1043" y="153"/>
                      <a:pt x="1088" y="108"/>
                      <a:pt x="1088" y="72"/>
                    </a:cubicBezTo>
                    <a:cubicBezTo>
                      <a:pt x="1088" y="36"/>
                      <a:pt x="1043" y="0"/>
                      <a:pt x="10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 rot="10800000">
                <a:off x="7191559" y="-405153"/>
                <a:ext cx="96450" cy="1153973"/>
              </a:xfrm>
              <a:custGeom>
                <a:rect b="b" l="l" r="r" t="t"/>
                <a:pathLst>
                  <a:path extrusionOk="0" h="11199" w="936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108"/>
                      <a:pt x="37" y="153"/>
                      <a:pt x="73" y="153"/>
                    </a:cubicBezTo>
                    <a:lnTo>
                      <a:pt x="118" y="153"/>
                    </a:lnTo>
                    <a:lnTo>
                      <a:pt x="900" y="863"/>
                    </a:lnTo>
                    <a:lnTo>
                      <a:pt x="900" y="1312"/>
                    </a:lnTo>
                    <a:lnTo>
                      <a:pt x="73" y="2094"/>
                    </a:lnTo>
                    <a:lnTo>
                      <a:pt x="73" y="11198"/>
                    </a:lnTo>
                    <a:lnTo>
                      <a:pt x="118" y="11198"/>
                    </a:lnTo>
                    <a:lnTo>
                      <a:pt x="118" y="2130"/>
                    </a:lnTo>
                    <a:lnTo>
                      <a:pt x="936" y="1348"/>
                    </a:lnTo>
                    <a:lnTo>
                      <a:pt x="936" y="827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 rot="10800000">
                <a:off x="7380439" y="-405153"/>
                <a:ext cx="112216" cy="1192923"/>
              </a:xfrm>
              <a:custGeom>
                <a:rect b="b" l="l" r="r" t="t"/>
                <a:pathLst>
                  <a:path extrusionOk="0" h="11577" w="1089">
                    <a:moveTo>
                      <a:pt x="1016" y="1"/>
                    </a:moveTo>
                    <a:cubicBezTo>
                      <a:pt x="980" y="1"/>
                      <a:pt x="935" y="37"/>
                      <a:pt x="935" y="82"/>
                    </a:cubicBezTo>
                    <a:cubicBezTo>
                      <a:pt x="935" y="118"/>
                      <a:pt x="935" y="154"/>
                      <a:pt x="980" y="154"/>
                    </a:cubicBezTo>
                    <a:lnTo>
                      <a:pt x="980" y="5878"/>
                    </a:lnTo>
                    <a:lnTo>
                      <a:pt x="1" y="6777"/>
                    </a:lnTo>
                    <a:lnTo>
                      <a:pt x="1" y="11576"/>
                    </a:lnTo>
                    <a:lnTo>
                      <a:pt x="82" y="11576"/>
                    </a:lnTo>
                    <a:lnTo>
                      <a:pt x="82" y="6822"/>
                    </a:lnTo>
                    <a:lnTo>
                      <a:pt x="1052" y="5923"/>
                    </a:lnTo>
                    <a:lnTo>
                      <a:pt x="1052" y="154"/>
                    </a:lnTo>
                    <a:cubicBezTo>
                      <a:pt x="1088" y="154"/>
                      <a:pt x="1088" y="118"/>
                      <a:pt x="1088" y="82"/>
                    </a:cubicBezTo>
                    <a:cubicBezTo>
                      <a:pt x="1088" y="37"/>
                      <a:pt x="1052" y="1"/>
                      <a:pt x="101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 rot="10800000">
                <a:off x="7307278" y="-405147"/>
                <a:ext cx="92740" cy="227930"/>
              </a:xfrm>
              <a:custGeom>
                <a:rect b="b" l="l" r="r" t="t"/>
                <a:pathLst>
                  <a:path extrusionOk="0" h="2212" w="900">
                    <a:moveTo>
                      <a:pt x="81" y="0"/>
                    </a:moveTo>
                    <a:cubicBezTo>
                      <a:pt x="36" y="0"/>
                      <a:pt x="0" y="36"/>
                      <a:pt x="0" y="72"/>
                    </a:cubicBezTo>
                    <a:cubicBezTo>
                      <a:pt x="0" y="108"/>
                      <a:pt x="36" y="153"/>
                      <a:pt x="81" y="153"/>
                    </a:cubicBezTo>
                    <a:lnTo>
                      <a:pt x="81" y="1537"/>
                    </a:lnTo>
                    <a:lnTo>
                      <a:pt x="791" y="2211"/>
                    </a:lnTo>
                    <a:lnTo>
                      <a:pt x="899" y="2211"/>
                    </a:lnTo>
                    <a:lnTo>
                      <a:pt x="153" y="1501"/>
                    </a:lnTo>
                    <a:lnTo>
                      <a:pt x="153" y="108"/>
                    </a:lnTo>
                    <a:lnTo>
                      <a:pt x="153" y="72"/>
                    </a:lnTo>
                    <a:cubicBezTo>
                      <a:pt x="153" y="36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 rot="10800000">
                <a:off x="6940545" y="-405148"/>
                <a:ext cx="15869" cy="370541"/>
              </a:xfrm>
              <a:custGeom>
                <a:rect b="b" l="l" r="r" t="t"/>
                <a:pathLst>
                  <a:path extrusionOk="0" h="3596" w="154">
                    <a:moveTo>
                      <a:pt x="81" y="0"/>
                    </a:moveTo>
                    <a:cubicBezTo>
                      <a:pt x="45" y="0"/>
                      <a:pt x="0" y="36"/>
                      <a:pt x="0" y="72"/>
                    </a:cubicBezTo>
                    <a:cubicBezTo>
                      <a:pt x="0" y="108"/>
                      <a:pt x="0" y="108"/>
                      <a:pt x="45" y="144"/>
                    </a:cubicBezTo>
                    <a:lnTo>
                      <a:pt x="45" y="3595"/>
                    </a:lnTo>
                    <a:lnTo>
                      <a:pt x="117" y="3595"/>
                    </a:lnTo>
                    <a:lnTo>
                      <a:pt x="117" y="144"/>
                    </a:lnTo>
                    <a:cubicBezTo>
                      <a:pt x="117" y="108"/>
                      <a:pt x="153" y="108"/>
                      <a:pt x="153" y="72"/>
                    </a:cubicBezTo>
                    <a:cubicBezTo>
                      <a:pt x="153" y="36"/>
                      <a:pt x="117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 rot="10800000">
                <a:off x="6635944" y="-405155"/>
                <a:ext cx="315833" cy="1501226"/>
              </a:xfrm>
              <a:custGeom>
                <a:rect b="b" l="l" r="r" t="t"/>
                <a:pathLst>
                  <a:path extrusionOk="0" h="14569" w="3065">
                    <a:moveTo>
                      <a:pt x="971" y="0"/>
                    </a:moveTo>
                    <a:cubicBezTo>
                      <a:pt x="935" y="0"/>
                      <a:pt x="899" y="36"/>
                      <a:pt x="899" y="72"/>
                    </a:cubicBezTo>
                    <a:cubicBezTo>
                      <a:pt x="899" y="108"/>
                      <a:pt x="899" y="108"/>
                      <a:pt x="935" y="153"/>
                    </a:cubicBezTo>
                    <a:lnTo>
                      <a:pt x="935" y="3478"/>
                    </a:lnTo>
                    <a:lnTo>
                      <a:pt x="0" y="4341"/>
                    </a:lnTo>
                    <a:lnTo>
                      <a:pt x="0" y="7450"/>
                    </a:lnTo>
                    <a:lnTo>
                      <a:pt x="935" y="8313"/>
                    </a:lnTo>
                    <a:lnTo>
                      <a:pt x="935" y="14568"/>
                    </a:lnTo>
                    <a:lnTo>
                      <a:pt x="971" y="14568"/>
                    </a:lnTo>
                    <a:lnTo>
                      <a:pt x="971" y="13103"/>
                    </a:lnTo>
                    <a:lnTo>
                      <a:pt x="2130" y="12061"/>
                    </a:lnTo>
                    <a:lnTo>
                      <a:pt x="2130" y="8610"/>
                    </a:lnTo>
                    <a:lnTo>
                      <a:pt x="3065" y="7747"/>
                    </a:lnTo>
                    <a:lnTo>
                      <a:pt x="3065" y="4646"/>
                    </a:lnTo>
                    <a:lnTo>
                      <a:pt x="2130" y="3784"/>
                    </a:lnTo>
                    <a:lnTo>
                      <a:pt x="2130" y="413"/>
                    </a:lnTo>
                    <a:cubicBezTo>
                      <a:pt x="2166" y="413"/>
                      <a:pt x="2202" y="377"/>
                      <a:pt x="2202" y="377"/>
                    </a:cubicBezTo>
                    <a:cubicBezTo>
                      <a:pt x="2202" y="333"/>
                      <a:pt x="2166" y="297"/>
                      <a:pt x="2130" y="297"/>
                    </a:cubicBezTo>
                    <a:cubicBezTo>
                      <a:pt x="2058" y="297"/>
                      <a:pt x="2022" y="333"/>
                      <a:pt x="2022" y="377"/>
                    </a:cubicBezTo>
                    <a:cubicBezTo>
                      <a:pt x="2022" y="377"/>
                      <a:pt x="2058" y="413"/>
                      <a:pt x="2094" y="413"/>
                    </a:cubicBezTo>
                    <a:lnTo>
                      <a:pt x="2094" y="3820"/>
                    </a:lnTo>
                    <a:lnTo>
                      <a:pt x="3029" y="4646"/>
                    </a:lnTo>
                    <a:lnTo>
                      <a:pt x="3029" y="7747"/>
                    </a:lnTo>
                    <a:lnTo>
                      <a:pt x="2094" y="8574"/>
                    </a:lnTo>
                    <a:lnTo>
                      <a:pt x="2094" y="12016"/>
                    </a:lnTo>
                    <a:lnTo>
                      <a:pt x="971" y="13031"/>
                    </a:lnTo>
                    <a:lnTo>
                      <a:pt x="971" y="11836"/>
                    </a:lnTo>
                    <a:lnTo>
                      <a:pt x="1528" y="11342"/>
                    </a:lnTo>
                    <a:lnTo>
                      <a:pt x="1528" y="2849"/>
                    </a:lnTo>
                    <a:cubicBezTo>
                      <a:pt x="1573" y="2849"/>
                      <a:pt x="1573" y="2804"/>
                      <a:pt x="1573" y="2768"/>
                    </a:cubicBezTo>
                    <a:cubicBezTo>
                      <a:pt x="1573" y="2732"/>
                      <a:pt x="1573" y="2696"/>
                      <a:pt x="1492" y="2696"/>
                    </a:cubicBezTo>
                    <a:cubicBezTo>
                      <a:pt x="1456" y="2696"/>
                      <a:pt x="1420" y="2732"/>
                      <a:pt x="1420" y="2768"/>
                    </a:cubicBezTo>
                    <a:cubicBezTo>
                      <a:pt x="1420" y="2804"/>
                      <a:pt x="1456" y="2849"/>
                      <a:pt x="1492" y="2849"/>
                    </a:cubicBezTo>
                    <a:lnTo>
                      <a:pt x="1492" y="11306"/>
                    </a:lnTo>
                    <a:lnTo>
                      <a:pt x="971" y="11755"/>
                    </a:lnTo>
                    <a:lnTo>
                      <a:pt x="971" y="6327"/>
                    </a:lnTo>
                    <a:cubicBezTo>
                      <a:pt x="1007" y="6327"/>
                      <a:pt x="1043" y="6291"/>
                      <a:pt x="1043" y="6255"/>
                    </a:cubicBezTo>
                    <a:cubicBezTo>
                      <a:pt x="1043" y="6219"/>
                      <a:pt x="1007" y="6174"/>
                      <a:pt x="971" y="6174"/>
                    </a:cubicBezTo>
                    <a:cubicBezTo>
                      <a:pt x="935" y="6174"/>
                      <a:pt x="899" y="6219"/>
                      <a:pt x="899" y="6255"/>
                    </a:cubicBezTo>
                    <a:cubicBezTo>
                      <a:pt x="899" y="6291"/>
                      <a:pt x="899" y="6327"/>
                      <a:pt x="935" y="6327"/>
                    </a:cubicBezTo>
                    <a:lnTo>
                      <a:pt x="935" y="8241"/>
                    </a:lnTo>
                    <a:lnTo>
                      <a:pt x="72" y="7450"/>
                    </a:lnTo>
                    <a:lnTo>
                      <a:pt x="72" y="4377"/>
                    </a:lnTo>
                    <a:lnTo>
                      <a:pt x="971" y="3523"/>
                    </a:lnTo>
                    <a:lnTo>
                      <a:pt x="971" y="153"/>
                    </a:lnTo>
                    <a:cubicBezTo>
                      <a:pt x="1007" y="108"/>
                      <a:pt x="1043" y="108"/>
                      <a:pt x="1043" y="72"/>
                    </a:cubicBezTo>
                    <a:cubicBezTo>
                      <a:pt x="1043" y="36"/>
                      <a:pt x="1007" y="0"/>
                      <a:pt x="9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 rot="10800000">
                <a:off x="6940544" y="-405150"/>
                <a:ext cx="154774" cy="594658"/>
              </a:xfrm>
              <a:custGeom>
                <a:rect b="b" l="l" r="r" t="t"/>
                <a:pathLst>
                  <a:path extrusionOk="0" h="5771" w="1502">
                    <a:moveTo>
                      <a:pt x="1429" y="0"/>
                    </a:moveTo>
                    <a:cubicBezTo>
                      <a:pt x="1393" y="0"/>
                      <a:pt x="1348" y="36"/>
                      <a:pt x="1348" y="72"/>
                    </a:cubicBezTo>
                    <a:cubicBezTo>
                      <a:pt x="1348" y="117"/>
                      <a:pt x="1348" y="117"/>
                      <a:pt x="1393" y="117"/>
                    </a:cubicBezTo>
                    <a:lnTo>
                      <a:pt x="1393" y="710"/>
                    </a:lnTo>
                    <a:lnTo>
                      <a:pt x="944" y="1124"/>
                    </a:lnTo>
                    <a:lnTo>
                      <a:pt x="944" y="4872"/>
                    </a:lnTo>
                    <a:lnTo>
                      <a:pt x="0" y="5689"/>
                    </a:lnTo>
                    <a:lnTo>
                      <a:pt x="0" y="5770"/>
                    </a:lnTo>
                    <a:lnTo>
                      <a:pt x="81" y="5770"/>
                    </a:lnTo>
                    <a:lnTo>
                      <a:pt x="81" y="5734"/>
                    </a:lnTo>
                    <a:lnTo>
                      <a:pt x="1016" y="4872"/>
                    </a:lnTo>
                    <a:lnTo>
                      <a:pt x="1016" y="1124"/>
                    </a:lnTo>
                    <a:lnTo>
                      <a:pt x="1465" y="710"/>
                    </a:lnTo>
                    <a:lnTo>
                      <a:pt x="1465" y="117"/>
                    </a:lnTo>
                    <a:cubicBezTo>
                      <a:pt x="1465" y="117"/>
                      <a:pt x="1501" y="117"/>
                      <a:pt x="1501" y="72"/>
                    </a:cubicBezTo>
                    <a:cubicBezTo>
                      <a:pt x="1501" y="36"/>
                      <a:pt x="1465" y="0"/>
                      <a:pt x="14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 rot="10800000">
                <a:off x="7029471" y="-405153"/>
                <a:ext cx="107579" cy="1177158"/>
              </a:xfrm>
              <a:custGeom>
                <a:rect b="b" l="l" r="r" t="t"/>
                <a:pathLst>
                  <a:path extrusionOk="0" h="11424" w="1044">
                    <a:moveTo>
                      <a:pt x="971" y="1"/>
                    </a:moveTo>
                    <a:cubicBezTo>
                      <a:pt x="900" y="1"/>
                      <a:pt x="855" y="36"/>
                      <a:pt x="855" y="72"/>
                    </a:cubicBezTo>
                    <a:cubicBezTo>
                      <a:pt x="855" y="108"/>
                      <a:pt x="900" y="153"/>
                      <a:pt x="936" y="153"/>
                    </a:cubicBezTo>
                    <a:lnTo>
                      <a:pt x="936" y="10300"/>
                    </a:lnTo>
                    <a:lnTo>
                      <a:pt x="1" y="11163"/>
                    </a:lnTo>
                    <a:lnTo>
                      <a:pt x="1" y="11423"/>
                    </a:lnTo>
                    <a:lnTo>
                      <a:pt x="73" y="11423"/>
                    </a:lnTo>
                    <a:lnTo>
                      <a:pt x="73" y="11163"/>
                    </a:lnTo>
                    <a:lnTo>
                      <a:pt x="971" y="10336"/>
                    </a:lnTo>
                    <a:lnTo>
                      <a:pt x="971" y="153"/>
                    </a:lnTo>
                    <a:cubicBezTo>
                      <a:pt x="1007" y="153"/>
                      <a:pt x="1043" y="108"/>
                      <a:pt x="1043" y="72"/>
                    </a:cubicBezTo>
                    <a:cubicBezTo>
                      <a:pt x="1043" y="36"/>
                      <a:pt x="1007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 rot="10800000">
                <a:off x="7380439" y="-405148"/>
                <a:ext cx="65846" cy="359412"/>
              </a:xfrm>
              <a:custGeom>
                <a:rect b="b" l="l" r="r" t="t"/>
                <a:pathLst>
                  <a:path extrusionOk="0" h="3488" w="639">
                    <a:moveTo>
                      <a:pt x="81" y="0"/>
                    </a:moveTo>
                    <a:cubicBezTo>
                      <a:pt x="36" y="0"/>
                      <a:pt x="0" y="0"/>
                      <a:pt x="0" y="81"/>
                    </a:cubicBezTo>
                    <a:cubicBezTo>
                      <a:pt x="0" y="81"/>
                      <a:pt x="36" y="117"/>
                      <a:pt x="81" y="117"/>
                    </a:cubicBezTo>
                    <a:lnTo>
                      <a:pt x="81" y="3002"/>
                    </a:lnTo>
                    <a:lnTo>
                      <a:pt x="566" y="3487"/>
                    </a:lnTo>
                    <a:lnTo>
                      <a:pt x="638" y="3487"/>
                    </a:lnTo>
                    <a:lnTo>
                      <a:pt x="117" y="3002"/>
                    </a:lnTo>
                    <a:lnTo>
                      <a:pt x="117" y="117"/>
                    </a:lnTo>
                    <a:cubicBezTo>
                      <a:pt x="153" y="117"/>
                      <a:pt x="189" y="81"/>
                      <a:pt x="189" y="81"/>
                    </a:cubicBezTo>
                    <a:cubicBezTo>
                      <a:pt x="189" y="0"/>
                      <a:pt x="153" y="0"/>
                      <a:pt x="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 rot="10800000">
                <a:off x="6894278" y="-405147"/>
                <a:ext cx="15869" cy="227930"/>
              </a:xfrm>
              <a:custGeom>
                <a:rect b="b" l="l" r="r" t="t"/>
                <a:pathLst>
                  <a:path extrusionOk="0" h="2212" w="154">
                    <a:moveTo>
                      <a:pt x="82" y="0"/>
                    </a:moveTo>
                    <a:cubicBezTo>
                      <a:pt x="46" y="0"/>
                      <a:pt x="1" y="36"/>
                      <a:pt x="1" y="72"/>
                    </a:cubicBezTo>
                    <a:cubicBezTo>
                      <a:pt x="1" y="72"/>
                      <a:pt x="46" y="108"/>
                      <a:pt x="82" y="108"/>
                    </a:cubicBezTo>
                    <a:lnTo>
                      <a:pt x="82" y="2211"/>
                    </a:lnTo>
                    <a:lnTo>
                      <a:pt x="118" y="2211"/>
                    </a:lnTo>
                    <a:lnTo>
                      <a:pt x="118" y="108"/>
                    </a:lnTo>
                    <a:cubicBezTo>
                      <a:pt x="153" y="108"/>
                      <a:pt x="153" y="72"/>
                      <a:pt x="153" y="72"/>
                    </a:cubicBezTo>
                    <a:cubicBezTo>
                      <a:pt x="153" y="36"/>
                      <a:pt x="118" y="0"/>
                      <a:pt x="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 rot="10800000">
                <a:off x="7480494" y="-405151"/>
                <a:ext cx="112113" cy="829904"/>
              </a:xfrm>
              <a:custGeom>
                <a:rect b="b" l="l" r="r" t="t"/>
                <a:pathLst>
                  <a:path extrusionOk="0" h="8054" w="1088">
                    <a:moveTo>
                      <a:pt x="1007" y="1"/>
                    </a:moveTo>
                    <a:cubicBezTo>
                      <a:pt x="971" y="1"/>
                      <a:pt x="935" y="37"/>
                      <a:pt x="935" y="73"/>
                    </a:cubicBezTo>
                    <a:cubicBezTo>
                      <a:pt x="935" y="109"/>
                      <a:pt x="935" y="109"/>
                      <a:pt x="971" y="154"/>
                    </a:cubicBezTo>
                    <a:lnTo>
                      <a:pt x="971" y="2023"/>
                    </a:lnTo>
                    <a:lnTo>
                      <a:pt x="0" y="2886"/>
                    </a:lnTo>
                    <a:lnTo>
                      <a:pt x="0" y="8053"/>
                    </a:lnTo>
                    <a:lnTo>
                      <a:pt x="72" y="8053"/>
                    </a:lnTo>
                    <a:lnTo>
                      <a:pt x="72" y="2922"/>
                    </a:lnTo>
                    <a:lnTo>
                      <a:pt x="1052" y="2023"/>
                    </a:lnTo>
                    <a:lnTo>
                      <a:pt x="1052" y="154"/>
                    </a:lnTo>
                    <a:cubicBezTo>
                      <a:pt x="1088" y="109"/>
                      <a:pt x="1088" y="109"/>
                      <a:pt x="1088" y="73"/>
                    </a:cubicBezTo>
                    <a:cubicBezTo>
                      <a:pt x="1088" y="37"/>
                      <a:pt x="1052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10800000">
                <a:off x="7530471" y="-405152"/>
                <a:ext cx="112216" cy="991990"/>
              </a:xfrm>
              <a:custGeom>
                <a:rect b="b" l="l" r="r" t="t"/>
                <a:pathLst>
                  <a:path extrusionOk="0" h="9627" w="1089">
                    <a:moveTo>
                      <a:pt x="1007" y="1"/>
                    </a:moveTo>
                    <a:cubicBezTo>
                      <a:pt x="971" y="1"/>
                      <a:pt x="935" y="1"/>
                      <a:pt x="935" y="73"/>
                    </a:cubicBezTo>
                    <a:cubicBezTo>
                      <a:pt x="935" y="73"/>
                      <a:pt x="935" y="109"/>
                      <a:pt x="971" y="109"/>
                    </a:cubicBezTo>
                    <a:lnTo>
                      <a:pt x="971" y="3407"/>
                    </a:lnTo>
                    <a:lnTo>
                      <a:pt x="1" y="4270"/>
                    </a:lnTo>
                    <a:lnTo>
                      <a:pt x="37" y="4306"/>
                    </a:lnTo>
                    <a:lnTo>
                      <a:pt x="1" y="4306"/>
                    </a:lnTo>
                    <a:lnTo>
                      <a:pt x="1" y="9626"/>
                    </a:lnTo>
                    <a:lnTo>
                      <a:pt x="73" y="9626"/>
                    </a:lnTo>
                    <a:lnTo>
                      <a:pt x="73" y="4306"/>
                    </a:lnTo>
                    <a:lnTo>
                      <a:pt x="1043" y="3407"/>
                    </a:lnTo>
                    <a:lnTo>
                      <a:pt x="1043" y="109"/>
                    </a:lnTo>
                    <a:cubicBezTo>
                      <a:pt x="1088" y="109"/>
                      <a:pt x="1088" y="73"/>
                      <a:pt x="1088" y="73"/>
                    </a:cubicBezTo>
                    <a:cubicBezTo>
                      <a:pt x="1088" y="1"/>
                      <a:pt x="1043" y="1"/>
                      <a:pt x="100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 rot="10800000">
                <a:off x="7075841" y="-405156"/>
                <a:ext cx="112113" cy="1609627"/>
              </a:xfrm>
              <a:custGeom>
                <a:rect b="b" l="l" r="r" t="t"/>
                <a:pathLst>
                  <a:path extrusionOk="0" h="15621" w="1088">
                    <a:moveTo>
                      <a:pt x="81" y="1"/>
                    </a:moveTo>
                    <a:cubicBezTo>
                      <a:pt x="45" y="1"/>
                      <a:pt x="1" y="36"/>
                      <a:pt x="1" y="81"/>
                    </a:cubicBezTo>
                    <a:cubicBezTo>
                      <a:pt x="1" y="117"/>
                      <a:pt x="45" y="117"/>
                      <a:pt x="81" y="153"/>
                    </a:cubicBezTo>
                    <a:lnTo>
                      <a:pt x="81" y="3523"/>
                    </a:lnTo>
                    <a:lnTo>
                      <a:pt x="980" y="4386"/>
                    </a:lnTo>
                    <a:lnTo>
                      <a:pt x="980" y="12133"/>
                    </a:lnTo>
                    <a:lnTo>
                      <a:pt x="81" y="12996"/>
                    </a:lnTo>
                    <a:lnTo>
                      <a:pt x="81" y="15620"/>
                    </a:lnTo>
                    <a:lnTo>
                      <a:pt x="117" y="15620"/>
                    </a:lnTo>
                    <a:lnTo>
                      <a:pt x="117" y="15171"/>
                    </a:lnTo>
                    <a:lnTo>
                      <a:pt x="1052" y="14308"/>
                    </a:lnTo>
                    <a:lnTo>
                      <a:pt x="1052" y="13032"/>
                    </a:lnTo>
                    <a:cubicBezTo>
                      <a:pt x="1088" y="13032"/>
                      <a:pt x="1088" y="12996"/>
                      <a:pt x="1088" y="12960"/>
                    </a:cubicBezTo>
                    <a:cubicBezTo>
                      <a:pt x="1088" y="12924"/>
                      <a:pt x="1052" y="12888"/>
                      <a:pt x="1016" y="12888"/>
                    </a:cubicBezTo>
                    <a:cubicBezTo>
                      <a:pt x="980" y="12888"/>
                      <a:pt x="944" y="12924"/>
                      <a:pt x="944" y="12960"/>
                    </a:cubicBezTo>
                    <a:cubicBezTo>
                      <a:pt x="944" y="12996"/>
                      <a:pt x="980" y="13032"/>
                      <a:pt x="980" y="13032"/>
                    </a:cubicBezTo>
                    <a:lnTo>
                      <a:pt x="980" y="14308"/>
                    </a:lnTo>
                    <a:lnTo>
                      <a:pt x="117" y="15090"/>
                    </a:lnTo>
                    <a:lnTo>
                      <a:pt x="117" y="12996"/>
                    </a:lnTo>
                    <a:lnTo>
                      <a:pt x="1052" y="12133"/>
                    </a:lnTo>
                    <a:lnTo>
                      <a:pt x="1052" y="4350"/>
                    </a:lnTo>
                    <a:lnTo>
                      <a:pt x="117" y="3523"/>
                    </a:lnTo>
                    <a:lnTo>
                      <a:pt x="117" y="153"/>
                    </a:lnTo>
                    <a:cubicBezTo>
                      <a:pt x="153" y="117"/>
                      <a:pt x="189" y="117"/>
                      <a:pt x="189" y="81"/>
                    </a:cubicBezTo>
                    <a:cubicBezTo>
                      <a:pt x="189" y="36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 rot="10800000">
                <a:off x="7430518" y="-405154"/>
                <a:ext cx="112113" cy="1292874"/>
              </a:xfrm>
              <a:custGeom>
                <a:rect b="b" l="l" r="r" t="t"/>
                <a:pathLst>
                  <a:path extrusionOk="0" h="12547" w="1088">
                    <a:moveTo>
                      <a:pt x="1016" y="0"/>
                    </a:moveTo>
                    <a:cubicBezTo>
                      <a:pt x="971" y="0"/>
                      <a:pt x="935" y="36"/>
                      <a:pt x="935" y="72"/>
                    </a:cubicBezTo>
                    <a:cubicBezTo>
                      <a:pt x="935" y="108"/>
                      <a:pt x="935" y="153"/>
                      <a:pt x="971" y="153"/>
                    </a:cubicBezTo>
                    <a:lnTo>
                      <a:pt x="971" y="6669"/>
                    </a:lnTo>
                    <a:lnTo>
                      <a:pt x="0" y="7567"/>
                    </a:lnTo>
                    <a:lnTo>
                      <a:pt x="0" y="12546"/>
                    </a:lnTo>
                    <a:lnTo>
                      <a:pt x="72" y="12546"/>
                    </a:lnTo>
                    <a:lnTo>
                      <a:pt x="72" y="7603"/>
                    </a:lnTo>
                    <a:lnTo>
                      <a:pt x="1052" y="6705"/>
                    </a:lnTo>
                    <a:lnTo>
                      <a:pt x="1052" y="153"/>
                    </a:lnTo>
                    <a:cubicBezTo>
                      <a:pt x="1088" y="153"/>
                      <a:pt x="1088" y="108"/>
                      <a:pt x="1088" y="72"/>
                    </a:cubicBezTo>
                    <a:cubicBezTo>
                      <a:pt x="1088" y="36"/>
                      <a:pt x="1052" y="0"/>
                      <a:pt x="10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2" name="Google Shape;372;p8"/>
              <p:cNvGrpSpPr/>
              <p:nvPr/>
            </p:nvGrpSpPr>
            <p:grpSpPr>
              <a:xfrm rot="-5400000">
                <a:off x="5472232" y="37044"/>
                <a:ext cx="1682787" cy="798386"/>
                <a:chOff x="7395926" y="300"/>
                <a:chExt cx="1682787" cy="798386"/>
              </a:xfrm>
            </p:grpSpPr>
            <p:sp>
              <p:nvSpPr>
                <p:cNvPr id="373" name="Google Shape;373;p8"/>
                <p:cNvSpPr/>
                <p:nvPr/>
              </p:nvSpPr>
              <p:spPr>
                <a:xfrm rot="-5400000">
                  <a:off x="8194656" y="-127928"/>
                  <a:ext cx="227936" cy="1540176"/>
                </a:xfrm>
                <a:custGeom>
                  <a:rect b="b" l="l" r="r" t="t"/>
                  <a:pathLst>
                    <a:path extrusionOk="0" h="14947" w="2212">
                      <a:moveTo>
                        <a:pt x="2130" y="1"/>
                      </a:moveTo>
                      <a:cubicBezTo>
                        <a:pt x="2058" y="1"/>
                        <a:pt x="2023" y="37"/>
                        <a:pt x="2023" y="81"/>
                      </a:cubicBezTo>
                      <a:cubicBezTo>
                        <a:pt x="2023" y="117"/>
                        <a:pt x="2058" y="153"/>
                        <a:pt x="2094" y="153"/>
                      </a:cubicBezTo>
                      <a:lnTo>
                        <a:pt x="2094" y="5618"/>
                      </a:lnTo>
                      <a:lnTo>
                        <a:pt x="1160" y="6480"/>
                      </a:lnTo>
                      <a:lnTo>
                        <a:pt x="1160" y="13859"/>
                      </a:lnTo>
                      <a:lnTo>
                        <a:pt x="0" y="14946"/>
                      </a:lnTo>
                      <a:lnTo>
                        <a:pt x="72" y="14946"/>
                      </a:lnTo>
                      <a:lnTo>
                        <a:pt x="1232" y="13895"/>
                      </a:lnTo>
                      <a:lnTo>
                        <a:pt x="1232" y="6480"/>
                      </a:lnTo>
                      <a:lnTo>
                        <a:pt x="2130" y="5653"/>
                      </a:lnTo>
                      <a:lnTo>
                        <a:pt x="2130" y="153"/>
                      </a:lnTo>
                      <a:cubicBezTo>
                        <a:pt x="2166" y="153"/>
                        <a:pt x="2211" y="117"/>
                        <a:pt x="2211" y="81"/>
                      </a:cubicBezTo>
                      <a:cubicBezTo>
                        <a:pt x="2211" y="37"/>
                        <a:pt x="2166" y="1"/>
                        <a:pt x="21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 rot="-5400000">
                  <a:off x="8758191" y="-173788"/>
                  <a:ext cx="108403" cy="532627"/>
                </a:xfrm>
                <a:custGeom>
                  <a:rect b="b" l="l" r="r" t="t"/>
                  <a:pathLst>
                    <a:path extrusionOk="0" h="5169" w="1052">
                      <a:moveTo>
                        <a:pt x="971" y="1"/>
                      </a:moveTo>
                      <a:cubicBezTo>
                        <a:pt x="935" y="1"/>
                        <a:pt x="899" y="37"/>
                        <a:pt x="899" y="73"/>
                      </a:cubicBezTo>
                      <a:lnTo>
                        <a:pt x="0" y="935"/>
                      </a:lnTo>
                      <a:lnTo>
                        <a:pt x="0" y="5168"/>
                      </a:lnTo>
                      <a:lnTo>
                        <a:pt x="36" y="5168"/>
                      </a:lnTo>
                      <a:lnTo>
                        <a:pt x="36" y="935"/>
                      </a:lnTo>
                      <a:lnTo>
                        <a:pt x="935" y="108"/>
                      </a:lnTo>
                      <a:lnTo>
                        <a:pt x="971" y="144"/>
                      </a:lnTo>
                      <a:cubicBezTo>
                        <a:pt x="1016" y="144"/>
                        <a:pt x="1052" y="108"/>
                        <a:pt x="1052" y="73"/>
                      </a:cubicBezTo>
                      <a:cubicBezTo>
                        <a:pt x="1052" y="37"/>
                        <a:pt x="1016" y="1"/>
                        <a:pt x="97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 rot="-5400000">
                  <a:off x="8401203" y="121178"/>
                  <a:ext cx="224123" cy="1130891"/>
                </a:xfrm>
                <a:custGeom>
                  <a:rect b="b" l="l" r="r" t="t"/>
                  <a:pathLst>
                    <a:path extrusionOk="0" h="10975" w="2175">
                      <a:moveTo>
                        <a:pt x="2094" y="1"/>
                      </a:moveTo>
                      <a:cubicBezTo>
                        <a:pt x="2058" y="1"/>
                        <a:pt x="2022" y="37"/>
                        <a:pt x="2022" y="73"/>
                      </a:cubicBezTo>
                      <a:cubicBezTo>
                        <a:pt x="2022" y="109"/>
                        <a:pt x="2022" y="109"/>
                        <a:pt x="2058" y="154"/>
                      </a:cubicBezTo>
                      <a:lnTo>
                        <a:pt x="2058" y="1457"/>
                      </a:lnTo>
                      <a:lnTo>
                        <a:pt x="1123" y="2320"/>
                      </a:lnTo>
                      <a:lnTo>
                        <a:pt x="1123" y="9923"/>
                      </a:lnTo>
                      <a:lnTo>
                        <a:pt x="0" y="10974"/>
                      </a:lnTo>
                      <a:lnTo>
                        <a:pt x="72" y="10974"/>
                      </a:lnTo>
                      <a:lnTo>
                        <a:pt x="1195" y="9923"/>
                      </a:lnTo>
                      <a:lnTo>
                        <a:pt x="1195" y="2320"/>
                      </a:lnTo>
                      <a:lnTo>
                        <a:pt x="2094" y="1457"/>
                      </a:lnTo>
                      <a:lnTo>
                        <a:pt x="2094" y="154"/>
                      </a:lnTo>
                      <a:cubicBezTo>
                        <a:pt x="2175" y="154"/>
                        <a:pt x="2175" y="109"/>
                        <a:pt x="2175" y="73"/>
                      </a:cubicBezTo>
                      <a:cubicBezTo>
                        <a:pt x="2175" y="37"/>
                        <a:pt x="2130" y="1"/>
                        <a:pt x="209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 rot="-5400000">
                  <a:off x="8088626" y="-584927"/>
                  <a:ext cx="297388" cy="1682787"/>
                </a:xfrm>
                <a:custGeom>
                  <a:rect b="b" l="l" r="r" t="t"/>
                  <a:pathLst>
                    <a:path extrusionOk="0" h="16331" w="2886">
                      <a:moveTo>
                        <a:pt x="2805" y="1"/>
                      </a:moveTo>
                      <a:cubicBezTo>
                        <a:pt x="2769" y="1"/>
                        <a:pt x="2733" y="36"/>
                        <a:pt x="2733" y="72"/>
                      </a:cubicBezTo>
                      <a:cubicBezTo>
                        <a:pt x="2733" y="117"/>
                        <a:pt x="2769" y="153"/>
                        <a:pt x="2769" y="153"/>
                      </a:cubicBezTo>
                      <a:lnTo>
                        <a:pt x="2769" y="2814"/>
                      </a:lnTo>
                      <a:lnTo>
                        <a:pt x="2319" y="3218"/>
                      </a:lnTo>
                      <a:lnTo>
                        <a:pt x="2319" y="4872"/>
                      </a:lnTo>
                      <a:lnTo>
                        <a:pt x="1421" y="5734"/>
                      </a:lnTo>
                      <a:lnTo>
                        <a:pt x="1421" y="8610"/>
                      </a:lnTo>
                      <a:lnTo>
                        <a:pt x="899" y="8125"/>
                      </a:lnTo>
                      <a:lnTo>
                        <a:pt x="899" y="5168"/>
                      </a:lnTo>
                      <a:lnTo>
                        <a:pt x="935" y="5132"/>
                      </a:lnTo>
                      <a:cubicBezTo>
                        <a:pt x="935" y="5096"/>
                        <a:pt x="899" y="5060"/>
                        <a:pt x="863" y="5060"/>
                      </a:cubicBezTo>
                      <a:cubicBezTo>
                        <a:pt x="827" y="5060"/>
                        <a:pt x="782" y="5096"/>
                        <a:pt x="782" y="5132"/>
                      </a:cubicBezTo>
                      <a:cubicBezTo>
                        <a:pt x="782" y="5132"/>
                        <a:pt x="782" y="5168"/>
                        <a:pt x="827" y="5168"/>
                      </a:cubicBezTo>
                      <a:lnTo>
                        <a:pt x="827" y="6031"/>
                      </a:lnTo>
                      <a:lnTo>
                        <a:pt x="37" y="5321"/>
                      </a:lnTo>
                      <a:lnTo>
                        <a:pt x="37" y="4872"/>
                      </a:lnTo>
                      <a:lnTo>
                        <a:pt x="827" y="4117"/>
                      </a:lnTo>
                      <a:lnTo>
                        <a:pt x="863" y="4162"/>
                      </a:lnTo>
                      <a:cubicBezTo>
                        <a:pt x="899" y="4162"/>
                        <a:pt x="935" y="4117"/>
                        <a:pt x="935" y="4081"/>
                      </a:cubicBezTo>
                      <a:cubicBezTo>
                        <a:pt x="935" y="4045"/>
                        <a:pt x="899" y="4009"/>
                        <a:pt x="863" y="4009"/>
                      </a:cubicBezTo>
                      <a:cubicBezTo>
                        <a:pt x="827" y="4009"/>
                        <a:pt x="782" y="4045"/>
                        <a:pt x="782" y="4081"/>
                      </a:cubicBezTo>
                      <a:lnTo>
                        <a:pt x="1" y="4836"/>
                      </a:lnTo>
                      <a:lnTo>
                        <a:pt x="1" y="5357"/>
                      </a:lnTo>
                      <a:lnTo>
                        <a:pt x="827" y="6103"/>
                      </a:lnTo>
                      <a:lnTo>
                        <a:pt x="827" y="8125"/>
                      </a:lnTo>
                      <a:lnTo>
                        <a:pt x="1421" y="8691"/>
                      </a:lnTo>
                      <a:lnTo>
                        <a:pt x="1421" y="16330"/>
                      </a:lnTo>
                      <a:lnTo>
                        <a:pt x="1457" y="16330"/>
                      </a:lnTo>
                      <a:lnTo>
                        <a:pt x="1457" y="5734"/>
                      </a:lnTo>
                      <a:lnTo>
                        <a:pt x="2400" y="4872"/>
                      </a:lnTo>
                      <a:lnTo>
                        <a:pt x="2400" y="3263"/>
                      </a:lnTo>
                      <a:lnTo>
                        <a:pt x="2850" y="2849"/>
                      </a:lnTo>
                      <a:lnTo>
                        <a:pt x="2850" y="153"/>
                      </a:lnTo>
                      <a:cubicBezTo>
                        <a:pt x="2886" y="153"/>
                        <a:pt x="2886" y="117"/>
                        <a:pt x="2886" y="72"/>
                      </a:cubicBezTo>
                      <a:cubicBezTo>
                        <a:pt x="2886" y="36"/>
                        <a:pt x="2850" y="1"/>
                        <a:pt x="280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8"/>
                <p:cNvSpPr/>
                <p:nvPr/>
              </p:nvSpPr>
              <p:spPr>
                <a:xfrm rot="-5400000">
                  <a:off x="8694254" y="-175591"/>
                  <a:ext cx="97378" cy="671528"/>
                </a:xfrm>
                <a:custGeom>
                  <a:rect b="b" l="l" r="r" t="t"/>
                  <a:pathLst>
                    <a:path extrusionOk="0" h="6517" w="945">
                      <a:moveTo>
                        <a:pt x="82" y="1"/>
                      </a:moveTo>
                      <a:cubicBezTo>
                        <a:pt x="46" y="1"/>
                        <a:pt x="1" y="36"/>
                        <a:pt x="1" y="72"/>
                      </a:cubicBezTo>
                      <a:cubicBezTo>
                        <a:pt x="1" y="108"/>
                        <a:pt x="46" y="144"/>
                        <a:pt x="82" y="144"/>
                      </a:cubicBezTo>
                      <a:lnTo>
                        <a:pt x="118" y="144"/>
                      </a:lnTo>
                      <a:lnTo>
                        <a:pt x="900" y="863"/>
                      </a:lnTo>
                      <a:lnTo>
                        <a:pt x="900" y="1313"/>
                      </a:lnTo>
                      <a:lnTo>
                        <a:pt x="118" y="2023"/>
                      </a:lnTo>
                      <a:lnTo>
                        <a:pt x="118" y="1160"/>
                      </a:lnTo>
                      <a:cubicBezTo>
                        <a:pt x="154" y="1160"/>
                        <a:pt x="154" y="1160"/>
                        <a:pt x="154" y="1124"/>
                      </a:cubicBezTo>
                      <a:cubicBezTo>
                        <a:pt x="154" y="1088"/>
                        <a:pt x="118" y="1043"/>
                        <a:pt x="82" y="1043"/>
                      </a:cubicBezTo>
                      <a:cubicBezTo>
                        <a:pt x="46" y="1043"/>
                        <a:pt x="1" y="1088"/>
                        <a:pt x="1" y="1124"/>
                      </a:cubicBezTo>
                      <a:cubicBezTo>
                        <a:pt x="1" y="1160"/>
                        <a:pt x="1" y="1160"/>
                        <a:pt x="46" y="1160"/>
                      </a:cubicBezTo>
                      <a:lnTo>
                        <a:pt x="46" y="6516"/>
                      </a:lnTo>
                      <a:lnTo>
                        <a:pt x="118" y="6516"/>
                      </a:lnTo>
                      <a:lnTo>
                        <a:pt x="118" y="2095"/>
                      </a:lnTo>
                      <a:lnTo>
                        <a:pt x="945" y="1349"/>
                      </a:lnTo>
                      <a:lnTo>
                        <a:pt x="945" y="818"/>
                      </a:lnTo>
                      <a:lnTo>
                        <a:pt x="154" y="108"/>
                      </a:lnTo>
                      <a:lnTo>
                        <a:pt x="154" y="72"/>
                      </a:lnTo>
                      <a:cubicBezTo>
                        <a:pt x="154" y="36"/>
                        <a:pt x="118" y="1"/>
                        <a:pt x="8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8"/>
                <p:cNvSpPr/>
                <p:nvPr/>
              </p:nvSpPr>
              <p:spPr>
                <a:xfrm rot="-5400000">
                  <a:off x="8395587" y="-146478"/>
                  <a:ext cx="235355" cy="1130891"/>
                </a:xfrm>
                <a:custGeom>
                  <a:rect b="b" l="l" r="r" t="t"/>
                  <a:pathLst>
                    <a:path extrusionOk="0" h="10975" w="2284">
                      <a:moveTo>
                        <a:pt x="710" y="1"/>
                      </a:moveTo>
                      <a:cubicBezTo>
                        <a:pt x="638" y="1"/>
                        <a:pt x="638" y="1"/>
                        <a:pt x="638" y="37"/>
                      </a:cubicBezTo>
                      <a:cubicBezTo>
                        <a:pt x="638" y="109"/>
                        <a:pt x="638" y="109"/>
                        <a:pt x="710" y="109"/>
                      </a:cubicBezTo>
                      <a:lnTo>
                        <a:pt x="755" y="109"/>
                      </a:lnTo>
                      <a:lnTo>
                        <a:pt x="1609" y="936"/>
                      </a:lnTo>
                      <a:lnTo>
                        <a:pt x="1609" y="8422"/>
                      </a:lnTo>
                      <a:lnTo>
                        <a:pt x="117" y="9815"/>
                      </a:lnTo>
                      <a:lnTo>
                        <a:pt x="117" y="9321"/>
                      </a:lnTo>
                      <a:lnTo>
                        <a:pt x="1277" y="8242"/>
                      </a:lnTo>
                      <a:lnTo>
                        <a:pt x="1277" y="1277"/>
                      </a:lnTo>
                      <a:cubicBezTo>
                        <a:pt x="1313" y="1277"/>
                        <a:pt x="1348" y="1232"/>
                        <a:pt x="1348" y="1232"/>
                      </a:cubicBezTo>
                      <a:cubicBezTo>
                        <a:pt x="1348" y="1196"/>
                        <a:pt x="1313" y="1160"/>
                        <a:pt x="1277" y="1160"/>
                      </a:cubicBezTo>
                      <a:cubicBezTo>
                        <a:pt x="1205" y="1160"/>
                        <a:pt x="1160" y="1196"/>
                        <a:pt x="1160" y="1232"/>
                      </a:cubicBezTo>
                      <a:cubicBezTo>
                        <a:pt x="1160" y="1232"/>
                        <a:pt x="1205" y="1277"/>
                        <a:pt x="1241" y="1277"/>
                      </a:cubicBezTo>
                      <a:lnTo>
                        <a:pt x="1241" y="8242"/>
                      </a:lnTo>
                      <a:lnTo>
                        <a:pt x="117" y="9249"/>
                      </a:lnTo>
                      <a:lnTo>
                        <a:pt x="117" y="7523"/>
                      </a:lnTo>
                      <a:cubicBezTo>
                        <a:pt x="153" y="7487"/>
                        <a:pt x="153" y="7487"/>
                        <a:pt x="153" y="7451"/>
                      </a:cubicBezTo>
                      <a:cubicBezTo>
                        <a:pt x="153" y="7415"/>
                        <a:pt x="153" y="7379"/>
                        <a:pt x="81" y="7379"/>
                      </a:cubicBezTo>
                      <a:cubicBezTo>
                        <a:pt x="36" y="7379"/>
                        <a:pt x="0" y="7415"/>
                        <a:pt x="0" y="7451"/>
                      </a:cubicBezTo>
                      <a:cubicBezTo>
                        <a:pt x="0" y="7487"/>
                        <a:pt x="36" y="7487"/>
                        <a:pt x="81" y="7523"/>
                      </a:cubicBezTo>
                      <a:lnTo>
                        <a:pt x="81" y="10974"/>
                      </a:lnTo>
                      <a:lnTo>
                        <a:pt x="117" y="10974"/>
                      </a:lnTo>
                      <a:lnTo>
                        <a:pt x="117" y="9887"/>
                      </a:lnTo>
                      <a:lnTo>
                        <a:pt x="2247" y="7937"/>
                      </a:lnTo>
                      <a:lnTo>
                        <a:pt x="2247" y="5133"/>
                      </a:lnTo>
                      <a:cubicBezTo>
                        <a:pt x="2247" y="5133"/>
                        <a:pt x="2283" y="5097"/>
                        <a:pt x="2283" y="5052"/>
                      </a:cubicBezTo>
                      <a:cubicBezTo>
                        <a:pt x="2283" y="5016"/>
                        <a:pt x="2247" y="5016"/>
                        <a:pt x="2211" y="5016"/>
                      </a:cubicBezTo>
                      <a:cubicBezTo>
                        <a:pt x="2175" y="5016"/>
                        <a:pt x="2139" y="5016"/>
                        <a:pt x="2139" y="5052"/>
                      </a:cubicBezTo>
                      <a:cubicBezTo>
                        <a:pt x="2139" y="5097"/>
                        <a:pt x="2139" y="5133"/>
                        <a:pt x="2175" y="5133"/>
                      </a:cubicBezTo>
                      <a:lnTo>
                        <a:pt x="2175" y="7901"/>
                      </a:lnTo>
                      <a:lnTo>
                        <a:pt x="1690" y="8350"/>
                      </a:lnTo>
                      <a:lnTo>
                        <a:pt x="1690" y="936"/>
                      </a:lnTo>
                      <a:lnTo>
                        <a:pt x="791" y="73"/>
                      </a:lnTo>
                      <a:lnTo>
                        <a:pt x="791" y="37"/>
                      </a:lnTo>
                      <a:cubicBezTo>
                        <a:pt x="791" y="1"/>
                        <a:pt x="755" y="1"/>
                        <a:pt x="71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8"/>
                <p:cNvSpPr/>
                <p:nvPr/>
              </p:nvSpPr>
              <p:spPr>
                <a:xfrm rot="-5400000">
                  <a:off x="8765612" y="269817"/>
                  <a:ext cx="15766" cy="610424"/>
                </a:xfrm>
                <a:custGeom>
                  <a:rect b="b" l="l" r="r" t="t"/>
                  <a:pathLst>
                    <a:path extrusionOk="0" h="5924" w="153">
                      <a:moveTo>
                        <a:pt x="81" y="1"/>
                      </a:moveTo>
                      <a:cubicBezTo>
                        <a:pt x="36" y="1"/>
                        <a:pt x="0" y="46"/>
                        <a:pt x="0" y="82"/>
                      </a:cubicBezTo>
                      <a:cubicBezTo>
                        <a:pt x="0" y="118"/>
                        <a:pt x="0" y="153"/>
                        <a:pt x="36" y="153"/>
                      </a:cubicBezTo>
                      <a:lnTo>
                        <a:pt x="36" y="5923"/>
                      </a:lnTo>
                      <a:lnTo>
                        <a:pt x="117" y="5923"/>
                      </a:lnTo>
                      <a:lnTo>
                        <a:pt x="117" y="153"/>
                      </a:lnTo>
                      <a:cubicBezTo>
                        <a:pt x="117" y="153"/>
                        <a:pt x="153" y="118"/>
                        <a:pt x="153" y="82"/>
                      </a:cubicBezTo>
                      <a:cubicBezTo>
                        <a:pt x="153" y="46"/>
                        <a:pt x="117" y="1"/>
                        <a:pt x="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8"/>
                <p:cNvSpPr/>
                <p:nvPr/>
              </p:nvSpPr>
              <p:spPr>
                <a:xfrm rot="-5400000">
                  <a:off x="8461329" y="-509501"/>
                  <a:ext cx="107579" cy="1127182"/>
                </a:xfrm>
                <a:custGeom>
                  <a:rect b="b" l="l" r="r" t="t"/>
                  <a:pathLst>
                    <a:path extrusionOk="0" h="10939" w="1044">
                      <a:moveTo>
                        <a:pt x="72" y="1"/>
                      </a:moveTo>
                      <a:cubicBezTo>
                        <a:pt x="36" y="1"/>
                        <a:pt x="1" y="37"/>
                        <a:pt x="1" y="73"/>
                      </a:cubicBezTo>
                      <a:cubicBezTo>
                        <a:pt x="1" y="118"/>
                        <a:pt x="36" y="118"/>
                        <a:pt x="36" y="154"/>
                      </a:cubicBezTo>
                      <a:lnTo>
                        <a:pt x="36" y="3524"/>
                      </a:lnTo>
                      <a:lnTo>
                        <a:pt x="971" y="4387"/>
                      </a:lnTo>
                      <a:lnTo>
                        <a:pt x="971" y="7451"/>
                      </a:lnTo>
                      <a:lnTo>
                        <a:pt x="36" y="8314"/>
                      </a:lnTo>
                      <a:lnTo>
                        <a:pt x="36" y="10938"/>
                      </a:lnTo>
                      <a:lnTo>
                        <a:pt x="108" y="10938"/>
                      </a:lnTo>
                      <a:lnTo>
                        <a:pt x="108" y="8314"/>
                      </a:lnTo>
                      <a:lnTo>
                        <a:pt x="1043" y="7451"/>
                      </a:lnTo>
                      <a:lnTo>
                        <a:pt x="1043" y="4342"/>
                      </a:lnTo>
                      <a:lnTo>
                        <a:pt x="108" y="3488"/>
                      </a:lnTo>
                      <a:lnTo>
                        <a:pt x="108" y="154"/>
                      </a:lnTo>
                      <a:cubicBezTo>
                        <a:pt x="144" y="118"/>
                        <a:pt x="144" y="118"/>
                        <a:pt x="144" y="73"/>
                      </a:cubicBezTo>
                      <a:cubicBezTo>
                        <a:pt x="144" y="37"/>
                        <a:pt x="108" y="1"/>
                        <a:pt x="7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1" name="Google Shape;381;p8"/>
              <p:cNvSpPr/>
              <p:nvPr/>
            </p:nvSpPr>
            <p:spPr>
              <a:xfrm rot="10800000">
                <a:off x="5697933" y="-405152"/>
                <a:ext cx="112113" cy="1015072"/>
              </a:xfrm>
              <a:custGeom>
                <a:rect b="b" l="l" r="r" t="t"/>
                <a:pathLst>
                  <a:path extrusionOk="0" h="9851" w="1088">
                    <a:moveTo>
                      <a:pt x="1007" y="0"/>
                    </a:moveTo>
                    <a:cubicBezTo>
                      <a:pt x="935" y="0"/>
                      <a:pt x="899" y="36"/>
                      <a:pt x="899" y="72"/>
                    </a:cubicBezTo>
                    <a:lnTo>
                      <a:pt x="935" y="108"/>
                    </a:lnTo>
                    <a:lnTo>
                      <a:pt x="0" y="935"/>
                    </a:lnTo>
                    <a:lnTo>
                      <a:pt x="0" y="9850"/>
                    </a:lnTo>
                    <a:lnTo>
                      <a:pt x="72" y="9850"/>
                    </a:lnTo>
                    <a:lnTo>
                      <a:pt x="72" y="935"/>
                    </a:lnTo>
                    <a:lnTo>
                      <a:pt x="971" y="153"/>
                    </a:lnTo>
                    <a:lnTo>
                      <a:pt x="1007" y="153"/>
                    </a:lnTo>
                    <a:cubicBezTo>
                      <a:pt x="1043" y="153"/>
                      <a:pt x="1088" y="108"/>
                      <a:pt x="1088" y="72"/>
                    </a:cubicBezTo>
                    <a:cubicBezTo>
                      <a:pt x="1088" y="36"/>
                      <a:pt x="1043" y="0"/>
                      <a:pt x="10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 rot="10800000">
                <a:off x="5775732" y="-405153"/>
                <a:ext cx="96450" cy="1153973"/>
              </a:xfrm>
              <a:custGeom>
                <a:rect b="b" l="l" r="r" t="t"/>
                <a:pathLst>
                  <a:path extrusionOk="0" h="11199" w="936">
                    <a:moveTo>
                      <a:pt x="73" y="0"/>
                    </a:moveTo>
                    <a:cubicBezTo>
                      <a:pt x="37" y="0"/>
                      <a:pt x="1" y="36"/>
                      <a:pt x="1" y="72"/>
                    </a:cubicBezTo>
                    <a:cubicBezTo>
                      <a:pt x="1" y="108"/>
                      <a:pt x="37" y="153"/>
                      <a:pt x="73" y="153"/>
                    </a:cubicBezTo>
                    <a:lnTo>
                      <a:pt x="118" y="153"/>
                    </a:lnTo>
                    <a:lnTo>
                      <a:pt x="900" y="863"/>
                    </a:lnTo>
                    <a:lnTo>
                      <a:pt x="900" y="1312"/>
                    </a:lnTo>
                    <a:lnTo>
                      <a:pt x="73" y="2094"/>
                    </a:lnTo>
                    <a:lnTo>
                      <a:pt x="73" y="11198"/>
                    </a:lnTo>
                    <a:lnTo>
                      <a:pt x="118" y="11198"/>
                    </a:lnTo>
                    <a:lnTo>
                      <a:pt x="118" y="2130"/>
                    </a:lnTo>
                    <a:lnTo>
                      <a:pt x="936" y="1348"/>
                    </a:lnTo>
                    <a:lnTo>
                      <a:pt x="936" y="827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0"/>
                      <a:pt x="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 rot="10800000">
                <a:off x="5026498" y="-405156"/>
                <a:ext cx="227936" cy="1540176"/>
              </a:xfrm>
              <a:custGeom>
                <a:rect b="b" l="l" r="r" t="t"/>
                <a:pathLst>
                  <a:path extrusionOk="0" h="14947" w="2212">
                    <a:moveTo>
                      <a:pt x="2130" y="1"/>
                    </a:moveTo>
                    <a:cubicBezTo>
                      <a:pt x="2058" y="1"/>
                      <a:pt x="2023" y="37"/>
                      <a:pt x="2023" y="81"/>
                    </a:cubicBezTo>
                    <a:cubicBezTo>
                      <a:pt x="2023" y="117"/>
                      <a:pt x="2058" y="153"/>
                      <a:pt x="2094" y="153"/>
                    </a:cubicBezTo>
                    <a:lnTo>
                      <a:pt x="2094" y="5618"/>
                    </a:lnTo>
                    <a:lnTo>
                      <a:pt x="1160" y="6480"/>
                    </a:lnTo>
                    <a:lnTo>
                      <a:pt x="1160" y="13859"/>
                    </a:lnTo>
                    <a:lnTo>
                      <a:pt x="0" y="14946"/>
                    </a:lnTo>
                    <a:lnTo>
                      <a:pt x="72" y="14946"/>
                    </a:lnTo>
                    <a:lnTo>
                      <a:pt x="1232" y="13895"/>
                    </a:lnTo>
                    <a:lnTo>
                      <a:pt x="1232" y="6480"/>
                    </a:lnTo>
                    <a:lnTo>
                      <a:pt x="2130" y="5653"/>
                    </a:lnTo>
                    <a:lnTo>
                      <a:pt x="2130" y="153"/>
                    </a:lnTo>
                    <a:cubicBezTo>
                      <a:pt x="2166" y="153"/>
                      <a:pt x="2211" y="117"/>
                      <a:pt x="2211" y="81"/>
                    </a:cubicBezTo>
                    <a:cubicBezTo>
                      <a:pt x="2211" y="37"/>
                      <a:pt x="2166" y="1"/>
                      <a:pt x="21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 rot="10800000">
                <a:off x="5220116" y="-405155"/>
                <a:ext cx="315833" cy="1501226"/>
              </a:xfrm>
              <a:custGeom>
                <a:rect b="b" l="l" r="r" t="t"/>
                <a:pathLst>
                  <a:path extrusionOk="0" h="14569" w="3065">
                    <a:moveTo>
                      <a:pt x="971" y="0"/>
                    </a:moveTo>
                    <a:cubicBezTo>
                      <a:pt x="935" y="0"/>
                      <a:pt x="899" y="36"/>
                      <a:pt x="899" y="72"/>
                    </a:cubicBezTo>
                    <a:cubicBezTo>
                      <a:pt x="899" y="108"/>
                      <a:pt x="899" y="108"/>
                      <a:pt x="935" y="153"/>
                    </a:cubicBezTo>
                    <a:lnTo>
                      <a:pt x="935" y="3478"/>
                    </a:lnTo>
                    <a:lnTo>
                      <a:pt x="0" y="4341"/>
                    </a:lnTo>
                    <a:lnTo>
                      <a:pt x="0" y="7450"/>
                    </a:lnTo>
                    <a:lnTo>
                      <a:pt x="935" y="8313"/>
                    </a:lnTo>
                    <a:lnTo>
                      <a:pt x="935" y="14568"/>
                    </a:lnTo>
                    <a:lnTo>
                      <a:pt x="971" y="14568"/>
                    </a:lnTo>
                    <a:lnTo>
                      <a:pt x="971" y="13103"/>
                    </a:lnTo>
                    <a:lnTo>
                      <a:pt x="2130" y="12061"/>
                    </a:lnTo>
                    <a:lnTo>
                      <a:pt x="2130" y="8610"/>
                    </a:lnTo>
                    <a:lnTo>
                      <a:pt x="3065" y="7747"/>
                    </a:lnTo>
                    <a:lnTo>
                      <a:pt x="3065" y="4646"/>
                    </a:lnTo>
                    <a:lnTo>
                      <a:pt x="2130" y="3784"/>
                    </a:lnTo>
                    <a:lnTo>
                      <a:pt x="2130" y="413"/>
                    </a:lnTo>
                    <a:cubicBezTo>
                      <a:pt x="2166" y="413"/>
                      <a:pt x="2202" y="377"/>
                      <a:pt x="2202" y="377"/>
                    </a:cubicBezTo>
                    <a:cubicBezTo>
                      <a:pt x="2202" y="333"/>
                      <a:pt x="2166" y="297"/>
                      <a:pt x="2130" y="297"/>
                    </a:cubicBezTo>
                    <a:cubicBezTo>
                      <a:pt x="2058" y="297"/>
                      <a:pt x="2022" y="333"/>
                      <a:pt x="2022" y="377"/>
                    </a:cubicBezTo>
                    <a:cubicBezTo>
                      <a:pt x="2022" y="377"/>
                      <a:pt x="2058" y="413"/>
                      <a:pt x="2094" y="413"/>
                    </a:cubicBezTo>
                    <a:lnTo>
                      <a:pt x="2094" y="3820"/>
                    </a:lnTo>
                    <a:lnTo>
                      <a:pt x="3029" y="4646"/>
                    </a:lnTo>
                    <a:lnTo>
                      <a:pt x="3029" y="7747"/>
                    </a:lnTo>
                    <a:lnTo>
                      <a:pt x="2094" y="8574"/>
                    </a:lnTo>
                    <a:lnTo>
                      <a:pt x="2094" y="12016"/>
                    </a:lnTo>
                    <a:lnTo>
                      <a:pt x="971" y="13031"/>
                    </a:lnTo>
                    <a:lnTo>
                      <a:pt x="971" y="11836"/>
                    </a:lnTo>
                    <a:lnTo>
                      <a:pt x="1528" y="11342"/>
                    </a:lnTo>
                    <a:lnTo>
                      <a:pt x="1528" y="2849"/>
                    </a:lnTo>
                    <a:cubicBezTo>
                      <a:pt x="1573" y="2849"/>
                      <a:pt x="1573" y="2804"/>
                      <a:pt x="1573" y="2768"/>
                    </a:cubicBezTo>
                    <a:cubicBezTo>
                      <a:pt x="1573" y="2732"/>
                      <a:pt x="1573" y="2696"/>
                      <a:pt x="1492" y="2696"/>
                    </a:cubicBezTo>
                    <a:cubicBezTo>
                      <a:pt x="1456" y="2696"/>
                      <a:pt x="1420" y="2732"/>
                      <a:pt x="1420" y="2768"/>
                    </a:cubicBezTo>
                    <a:cubicBezTo>
                      <a:pt x="1420" y="2804"/>
                      <a:pt x="1456" y="2849"/>
                      <a:pt x="1492" y="2849"/>
                    </a:cubicBezTo>
                    <a:lnTo>
                      <a:pt x="1492" y="11306"/>
                    </a:lnTo>
                    <a:lnTo>
                      <a:pt x="971" y="11755"/>
                    </a:lnTo>
                    <a:lnTo>
                      <a:pt x="971" y="6327"/>
                    </a:lnTo>
                    <a:cubicBezTo>
                      <a:pt x="1007" y="6327"/>
                      <a:pt x="1043" y="6291"/>
                      <a:pt x="1043" y="6255"/>
                    </a:cubicBezTo>
                    <a:cubicBezTo>
                      <a:pt x="1043" y="6219"/>
                      <a:pt x="1007" y="6174"/>
                      <a:pt x="971" y="6174"/>
                    </a:cubicBezTo>
                    <a:cubicBezTo>
                      <a:pt x="935" y="6174"/>
                      <a:pt x="899" y="6219"/>
                      <a:pt x="899" y="6255"/>
                    </a:cubicBezTo>
                    <a:cubicBezTo>
                      <a:pt x="899" y="6291"/>
                      <a:pt x="899" y="6327"/>
                      <a:pt x="935" y="6327"/>
                    </a:cubicBezTo>
                    <a:lnTo>
                      <a:pt x="935" y="8241"/>
                    </a:lnTo>
                    <a:lnTo>
                      <a:pt x="72" y="7450"/>
                    </a:lnTo>
                    <a:lnTo>
                      <a:pt x="72" y="4377"/>
                    </a:lnTo>
                    <a:lnTo>
                      <a:pt x="971" y="3523"/>
                    </a:lnTo>
                    <a:lnTo>
                      <a:pt x="971" y="153"/>
                    </a:lnTo>
                    <a:cubicBezTo>
                      <a:pt x="1007" y="108"/>
                      <a:pt x="1043" y="108"/>
                      <a:pt x="1043" y="72"/>
                    </a:cubicBezTo>
                    <a:cubicBezTo>
                      <a:pt x="1043" y="36"/>
                      <a:pt x="1007" y="0"/>
                      <a:pt x="9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 rot="10800000">
                <a:off x="5524716" y="-405150"/>
                <a:ext cx="154774" cy="594658"/>
              </a:xfrm>
              <a:custGeom>
                <a:rect b="b" l="l" r="r" t="t"/>
                <a:pathLst>
                  <a:path extrusionOk="0" h="5771" w="1502">
                    <a:moveTo>
                      <a:pt x="1429" y="0"/>
                    </a:moveTo>
                    <a:cubicBezTo>
                      <a:pt x="1393" y="0"/>
                      <a:pt x="1348" y="36"/>
                      <a:pt x="1348" y="72"/>
                    </a:cubicBezTo>
                    <a:cubicBezTo>
                      <a:pt x="1348" y="117"/>
                      <a:pt x="1348" y="117"/>
                      <a:pt x="1393" y="117"/>
                    </a:cubicBezTo>
                    <a:lnTo>
                      <a:pt x="1393" y="710"/>
                    </a:lnTo>
                    <a:lnTo>
                      <a:pt x="944" y="1124"/>
                    </a:lnTo>
                    <a:lnTo>
                      <a:pt x="944" y="4872"/>
                    </a:lnTo>
                    <a:lnTo>
                      <a:pt x="0" y="5689"/>
                    </a:lnTo>
                    <a:lnTo>
                      <a:pt x="0" y="5770"/>
                    </a:lnTo>
                    <a:lnTo>
                      <a:pt x="81" y="5770"/>
                    </a:lnTo>
                    <a:lnTo>
                      <a:pt x="81" y="5734"/>
                    </a:lnTo>
                    <a:lnTo>
                      <a:pt x="1016" y="4872"/>
                    </a:lnTo>
                    <a:lnTo>
                      <a:pt x="1016" y="1124"/>
                    </a:lnTo>
                    <a:lnTo>
                      <a:pt x="1465" y="710"/>
                    </a:lnTo>
                    <a:lnTo>
                      <a:pt x="1465" y="117"/>
                    </a:lnTo>
                    <a:cubicBezTo>
                      <a:pt x="1465" y="117"/>
                      <a:pt x="1501" y="117"/>
                      <a:pt x="1501" y="72"/>
                    </a:cubicBezTo>
                    <a:cubicBezTo>
                      <a:pt x="1501" y="36"/>
                      <a:pt x="1465" y="0"/>
                      <a:pt x="14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 rot="10800000">
                <a:off x="5613643" y="-405153"/>
                <a:ext cx="107579" cy="1177158"/>
              </a:xfrm>
              <a:custGeom>
                <a:rect b="b" l="l" r="r" t="t"/>
                <a:pathLst>
                  <a:path extrusionOk="0" h="11424" w="1044">
                    <a:moveTo>
                      <a:pt x="971" y="1"/>
                    </a:moveTo>
                    <a:cubicBezTo>
                      <a:pt x="900" y="1"/>
                      <a:pt x="855" y="36"/>
                      <a:pt x="855" y="72"/>
                    </a:cubicBezTo>
                    <a:cubicBezTo>
                      <a:pt x="855" y="108"/>
                      <a:pt x="900" y="153"/>
                      <a:pt x="936" y="153"/>
                    </a:cubicBezTo>
                    <a:lnTo>
                      <a:pt x="936" y="10300"/>
                    </a:lnTo>
                    <a:lnTo>
                      <a:pt x="1" y="11163"/>
                    </a:lnTo>
                    <a:lnTo>
                      <a:pt x="1" y="11423"/>
                    </a:lnTo>
                    <a:lnTo>
                      <a:pt x="73" y="11423"/>
                    </a:lnTo>
                    <a:lnTo>
                      <a:pt x="73" y="11163"/>
                    </a:lnTo>
                    <a:lnTo>
                      <a:pt x="971" y="10336"/>
                    </a:lnTo>
                    <a:lnTo>
                      <a:pt x="971" y="153"/>
                    </a:lnTo>
                    <a:cubicBezTo>
                      <a:pt x="1007" y="153"/>
                      <a:pt x="1043" y="108"/>
                      <a:pt x="1043" y="72"/>
                    </a:cubicBezTo>
                    <a:cubicBezTo>
                      <a:pt x="1043" y="36"/>
                      <a:pt x="1007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 rot="10800000">
                <a:off x="5072868" y="-405153"/>
                <a:ext cx="224123" cy="1130891"/>
              </a:xfrm>
              <a:custGeom>
                <a:rect b="b" l="l" r="r" t="t"/>
                <a:pathLst>
                  <a:path extrusionOk="0" h="10975" w="2175">
                    <a:moveTo>
                      <a:pt x="2094" y="1"/>
                    </a:moveTo>
                    <a:cubicBezTo>
                      <a:pt x="2058" y="1"/>
                      <a:pt x="2022" y="37"/>
                      <a:pt x="2022" y="73"/>
                    </a:cubicBezTo>
                    <a:cubicBezTo>
                      <a:pt x="2022" y="109"/>
                      <a:pt x="2022" y="109"/>
                      <a:pt x="2058" y="154"/>
                    </a:cubicBezTo>
                    <a:lnTo>
                      <a:pt x="2058" y="1457"/>
                    </a:lnTo>
                    <a:lnTo>
                      <a:pt x="1123" y="2320"/>
                    </a:lnTo>
                    <a:lnTo>
                      <a:pt x="1123" y="9923"/>
                    </a:lnTo>
                    <a:lnTo>
                      <a:pt x="0" y="10974"/>
                    </a:lnTo>
                    <a:lnTo>
                      <a:pt x="72" y="10974"/>
                    </a:lnTo>
                    <a:lnTo>
                      <a:pt x="1195" y="9923"/>
                    </a:lnTo>
                    <a:lnTo>
                      <a:pt x="1195" y="2320"/>
                    </a:lnTo>
                    <a:lnTo>
                      <a:pt x="2094" y="1457"/>
                    </a:lnTo>
                    <a:lnTo>
                      <a:pt x="2094" y="154"/>
                    </a:lnTo>
                    <a:cubicBezTo>
                      <a:pt x="2175" y="154"/>
                      <a:pt x="2175" y="109"/>
                      <a:pt x="2175" y="73"/>
                    </a:cubicBezTo>
                    <a:cubicBezTo>
                      <a:pt x="2175" y="37"/>
                      <a:pt x="2130" y="1"/>
                      <a:pt x="20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 rot="10800000">
                <a:off x="4606078" y="-405156"/>
                <a:ext cx="297388" cy="1682787"/>
              </a:xfrm>
              <a:custGeom>
                <a:rect b="b" l="l" r="r" t="t"/>
                <a:pathLst>
                  <a:path extrusionOk="0" h="16331" w="2886">
                    <a:moveTo>
                      <a:pt x="2805" y="1"/>
                    </a:moveTo>
                    <a:cubicBezTo>
                      <a:pt x="2769" y="1"/>
                      <a:pt x="2733" y="36"/>
                      <a:pt x="2733" y="72"/>
                    </a:cubicBezTo>
                    <a:cubicBezTo>
                      <a:pt x="2733" y="117"/>
                      <a:pt x="2769" y="153"/>
                      <a:pt x="2769" y="153"/>
                    </a:cubicBezTo>
                    <a:lnTo>
                      <a:pt x="2769" y="2814"/>
                    </a:lnTo>
                    <a:lnTo>
                      <a:pt x="2319" y="3218"/>
                    </a:lnTo>
                    <a:lnTo>
                      <a:pt x="2319" y="4872"/>
                    </a:lnTo>
                    <a:lnTo>
                      <a:pt x="1421" y="5734"/>
                    </a:lnTo>
                    <a:lnTo>
                      <a:pt x="1421" y="8610"/>
                    </a:lnTo>
                    <a:lnTo>
                      <a:pt x="899" y="8125"/>
                    </a:lnTo>
                    <a:lnTo>
                      <a:pt x="899" y="5168"/>
                    </a:lnTo>
                    <a:lnTo>
                      <a:pt x="935" y="5132"/>
                    </a:lnTo>
                    <a:cubicBezTo>
                      <a:pt x="935" y="5096"/>
                      <a:pt x="899" y="5060"/>
                      <a:pt x="863" y="5060"/>
                    </a:cubicBezTo>
                    <a:cubicBezTo>
                      <a:pt x="827" y="5060"/>
                      <a:pt x="782" y="5096"/>
                      <a:pt x="782" y="5132"/>
                    </a:cubicBezTo>
                    <a:cubicBezTo>
                      <a:pt x="782" y="5132"/>
                      <a:pt x="782" y="5168"/>
                      <a:pt x="827" y="5168"/>
                    </a:cubicBezTo>
                    <a:lnTo>
                      <a:pt x="827" y="6031"/>
                    </a:lnTo>
                    <a:lnTo>
                      <a:pt x="37" y="5321"/>
                    </a:lnTo>
                    <a:lnTo>
                      <a:pt x="37" y="4872"/>
                    </a:lnTo>
                    <a:lnTo>
                      <a:pt x="827" y="4117"/>
                    </a:lnTo>
                    <a:lnTo>
                      <a:pt x="863" y="4162"/>
                    </a:lnTo>
                    <a:cubicBezTo>
                      <a:pt x="899" y="4162"/>
                      <a:pt x="935" y="4117"/>
                      <a:pt x="935" y="4081"/>
                    </a:cubicBezTo>
                    <a:cubicBezTo>
                      <a:pt x="935" y="4045"/>
                      <a:pt x="899" y="4009"/>
                      <a:pt x="863" y="4009"/>
                    </a:cubicBezTo>
                    <a:cubicBezTo>
                      <a:pt x="827" y="4009"/>
                      <a:pt x="782" y="4045"/>
                      <a:pt x="782" y="4081"/>
                    </a:cubicBezTo>
                    <a:lnTo>
                      <a:pt x="1" y="4836"/>
                    </a:lnTo>
                    <a:lnTo>
                      <a:pt x="1" y="5357"/>
                    </a:lnTo>
                    <a:lnTo>
                      <a:pt x="827" y="6103"/>
                    </a:lnTo>
                    <a:lnTo>
                      <a:pt x="827" y="8125"/>
                    </a:lnTo>
                    <a:lnTo>
                      <a:pt x="1421" y="8691"/>
                    </a:lnTo>
                    <a:lnTo>
                      <a:pt x="1421" y="16330"/>
                    </a:lnTo>
                    <a:lnTo>
                      <a:pt x="1457" y="16330"/>
                    </a:lnTo>
                    <a:lnTo>
                      <a:pt x="1457" y="5734"/>
                    </a:lnTo>
                    <a:lnTo>
                      <a:pt x="2400" y="4872"/>
                    </a:lnTo>
                    <a:lnTo>
                      <a:pt x="2400" y="3263"/>
                    </a:lnTo>
                    <a:lnTo>
                      <a:pt x="2850" y="2849"/>
                    </a:lnTo>
                    <a:lnTo>
                      <a:pt x="2850" y="153"/>
                    </a:lnTo>
                    <a:cubicBezTo>
                      <a:pt x="2886" y="153"/>
                      <a:pt x="2886" y="117"/>
                      <a:pt x="2886" y="72"/>
                    </a:cubicBezTo>
                    <a:cubicBezTo>
                      <a:pt x="2886" y="36"/>
                      <a:pt x="2850" y="1"/>
                      <a:pt x="280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 rot="10800000">
                <a:off x="5660013" y="-405156"/>
                <a:ext cx="112113" cy="1609627"/>
              </a:xfrm>
              <a:custGeom>
                <a:rect b="b" l="l" r="r" t="t"/>
                <a:pathLst>
                  <a:path extrusionOk="0" h="15621" w="1088">
                    <a:moveTo>
                      <a:pt x="81" y="1"/>
                    </a:moveTo>
                    <a:cubicBezTo>
                      <a:pt x="45" y="1"/>
                      <a:pt x="1" y="36"/>
                      <a:pt x="1" y="81"/>
                    </a:cubicBezTo>
                    <a:cubicBezTo>
                      <a:pt x="1" y="117"/>
                      <a:pt x="45" y="117"/>
                      <a:pt x="81" y="153"/>
                    </a:cubicBezTo>
                    <a:lnTo>
                      <a:pt x="81" y="3523"/>
                    </a:lnTo>
                    <a:lnTo>
                      <a:pt x="980" y="4386"/>
                    </a:lnTo>
                    <a:lnTo>
                      <a:pt x="980" y="12133"/>
                    </a:lnTo>
                    <a:lnTo>
                      <a:pt x="81" y="12996"/>
                    </a:lnTo>
                    <a:lnTo>
                      <a:pt x="81" y="15620"/>
                    </a:lnTo>
                    <a:lnTo>
                      <a:pt x="117" y="15620"/>
                    </a:lnTo>
                    <a:lnTo>
                      <a:pt x="117" y="15171"/>
                    </a:lnTo>
                    <a:lnTo>
                      <a:pt x="1052" y="14308"/>
                    </a:lnTo>
                    <a:lnTo>
                      <a:pt x="1052" y="13032"/>
                    </a:lnTo>
                    <a:cubicBezTo>
                      <a:pt x="1088" y="13032"/>
                      <a:pt x="1088" y="12996"/>
                      <a:pt x="1088" y="12960"/>
                    </a:cubicBezTo>
                    <a:cubicBezTo>
                      <a:pt x="1088" y="12924"/>
                      <a:pt x="1052" y="12888"/>
                      <a:pt x="1016" y="12888"/>
                    </a:cubicBezTo>
                    <a:cubicBezTo>
                      <a:pt x="980" y="12888"/>
                      <a:pt x="944" y="12924"/>
                      <a:pt x="944" y="12960"/>
                    </a:cubicBezTo>
                    <a:cubicBezTo>
                      <a:pt x="944" y="12996"/>
                      <a:pt x="980" y="13032"/>
                      <a:pt x="980" y="13032"/>
                    </a:cubicBezTo>
                    <a:lnTo>
                      <a:pt x="980" y="14308"/>
                    </a:lnTo>
                    <a:lnTo>
                      <a:pt x="117" y="15090"/>
                    </a:lnTo>
                    <a:lnTo>
                      <a:pt x="117" y="12996"/>
                    </a:lnTo>
                    <a:lnTo>
                      <a:pt x="1052" y="12133"/>
                    </a:lnTo>
                    <a:lnTo>
                      <a:pt x="1052" y="4350"/>
                    </a:lnTo>
                    <a:lnTo>
                      <a:pt x="117" y="3523"/>
                    </a:lnTo>
                    <a:lnTo>
                      <a:pt x="117" y="153"/>
                    </a:lnTo>
                    <a:cubicBezTo>
                      <a:pt x="153" y="117"/>
                      <a:pt x="189" y="117"/>
                      <a:pt x="189" y="81"/>
                    </a:cubicBezTo>
                    <a:cubicBezTo>
                      <a:pt x="189" y="36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 rot="10800000">
                <a:off x="4799595" y="-405153"/>
                <a:ext cx="235355" cy="1130891"/>
              </a:xfrm>
              <a:custGeom>
                <a:rect b="b" l="l" r="r" t="t"/>
                <a:pathLst>
                  <a:path extrusionOk="0" h="10975" w="2284">
                    <a:moveTo>
                      <a:pt x="710" y="1"/>
                    </a:moveTo>
                    <a:cubicBezTo>
                      <a:pt x="638" y="1"/>
                      <a:pt x="638" y="1"/>
                      <a:pt x="638" y="37"/>
                    </a:cubicBezTo>
                    <a:cubicBezTo>
                      <a:pt x="638" y="109"/>
                      <a:pt x="638" y="109"/>
                      <a:pt x="710" y="109"/>
                    </a:cubicBezTo>
                    <a:lnTo>
                      <a:pt x="755" y="109"/>
                    </a:lnTo>
                    <a:lnTo>
                      <a:pt x="1609" y="936"/>
                    </a:lnTo>
                    <a:lnTo>
                      <a:pt x="1609" y="8422"/>
                    </a:lnTo>
                    <a:lnTo>
                      <a:pt x="117" y="9815"/>
                    </a:lnTo>
                    <a:lnTo>
                      <a:pt x="117" y="9321"/>
                    </a:lnTo>
                    <a:lnTo>
                      <a:pt x="1277" y="8242"/>
                    </a:lnTo>
                    <a:lnTo>
                      <a:pt x="1277" y="1277"/>
                    </a:lnTo>
                    <a:cubicBezTo>
                      <a:pt x="1313" y="1277"/>
                      <a:pt x="1348" y="1232"/>
                      <a:pt x="1348" y="1232"/>
                    </a:cubicBezTo>
                    <a:cubicBezTo>
                      <a:pt x="1348" y="1196"/>
                      <a:pt x="1313" y="1160"/>
                      <a:pt x="1277" y="1160"/>
                    </a:cubicBezTo>
                    <a:cubicBezTo>
                      <a:pt x="1205" y="1160"/>
                      <a:pt x="1160" y="1196"/>
                      <a:pt x="1160" y="1232"/>
                    </a:cubicBezTo>
                    <a:cubicBezTo>
                      <a:pt x="1160" y="1232"/>
                      <a:pt x="1205" y="1277"/>
                      <a:pt x="1241" y="1277"/>
                    </a:cubicBezTo>
                    <a:lnTo>
                      <a:pt x="1241" y="8242"/>
                    </a:lnTo>
                    <a:lnTo>
                      <a:pt x="117" y="9249"/>
                    </a:lnTo>
                    <a:lnTo>
                      <a:pt x="117" y="7523"/>
                    </a:lnTo>
                    <a:cubicBezTo>
                      <a:pt x="153" y="7487"/>
                      <a:pt x="153" y="7487"/>
                      <a:pt x="153" y="7451"/>
                    </a:cubicBezTo>
                    <a:cubicBezTo>
                      <a:pt x="153" y="7415"/>
                      <a:pt x="153" y="7379"/>
                      <a:pt x="81" y="7379"/>
                    </a:cubicBezTo>
                    <a:cubicBezTo>
                      <a:pt x="36" y="7379"/>
                      <a:pt x="0" y="7415"/>
                      <a:pt x="0" y="7451"/>
                    </a:cubicBezTo>
                    <a:cubicBezTo>
                      <a:pt x="0" y="7487"/>
                      <a:pt x="36" y="7487"/>
                      <a:pt x="81" y="7523"/>
                    </a:cubicBezTo>
                    <a:lnTo>
                      <a:pt x="81" y="10974"/>
                    </a:lnTo>
                    <a:lnTo>
                      <a:pt x="117" y="10974"/>
                    </a:lnTo>
                    <a:lnTo>
                      <a:pt x="117" y="9887"/>
                    </a:lnTo>
                    <a:lnTo>
                      <a:pt x="2247" y="7937"/>
                    </a:lnTo>
                    <a:lnTo>
                      <a:pt x="2247" y="5133"/>
                    </a:lnTo>
                    <a:cubicBezTo>
                      <a:pt x="2247" y="5133"/>
                      <a:pt x="2283" y="5097"/>
                      <a:pt x="2283" y="5052"/>
                    </a:cubicBezTo>
                    <a:cubicBezTo>
                      <a:pt x="2283" y="5016"/>
                      <a:pt x="2247" y="5016"/>
                      <a:pt x="2211" y="5016"/>
                    </a:cubicBezTo>
                    <a:cubicBezTo>
                      <a:pt x="2175" y="5016"/>
                      <a:pt x="2139" y="5016"/>
                      <a:pt x="2139" y="5052"/>
                    </a:cubicBezTo>
                    <a:cubicBezTo>
                      <a:pt x="2139" y="5097"/>
                      <a:pt x="2139" y="5133"/>
                      <a:pt x="2175" y="5133"/>
                    </a:cubicBezTo>
                    <a:lnTo>
                      <a:pt x="2175" y="7901"/>
                    </a:lnTo>
                    <a:lnTo>
                      <a:pt x="1690" y="8350"/>
                    </a:lnTo>
                    <a:lnTo>
                      <a:pt x="1690" y="936"/>
                    </a:lnTo>
                    <a:lnTo>
                      <a:pt x="791" y="73"/>
                    </a:lnTo>
                    <a:lnTo>
                      <a:pt x="791" y="37"/>
                    </a:lnTo>
                    <a:cubicBezTo>
                      <a:pt x="791" y="1"/>
                      <a:pt x="755" y="1"/>
                      <a:pt x="71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 rot="10800000">
                <a:off x="5065451" y="-405150"/>
                <a:ext cx="15766" cy="610424"/>
              </a:xfrm>
              <a:custGeom>
                <a:rect b="b" l="l" r="r" t="t"/>
                <a:pathLst>
                  <a:path extrusionOk="0" h="5924" w="153">
                    <a:moveTo>
                      <a:pt x="81" y="1"/>
                    </a:moveTo>
                    <a:cubicBezTo>
                      <a:pt x="36" y="1"/>
                      <a:pt x="0" y="46"/>
                      <a:pt x="0" y="82"/>
                    </a:cubicBezTo>
                    <a:cubicBezTo>
                      <a:pt x="0" y="118"/>
                      <a:pt x="0" y="153"/>
                      <a:pt x="36" y="153"/>
                    </a:cubicBezTo>
                    <a:lnTo>
                      <a:pt x="36" y="5923"/>
                    </a:lnTo>
                    <a:lnTo>
                      <a:pt x="117" y="5923"/>
                    </a:lnTo>
                    <a:lnTo>
                      <a:pt x="117" y="153"/>
                    </a:lnTo>
                    <a:cubicBezTo>
                      <a:pt x="117" y="153"/>
                      <a:pt x="153" y="118"/>
                      <a:pt x="153" y="82"/>
                    </a:cubicBezTo>
                    <a:cubicBezTo>
                      <a:pt x="153" y="46"/>
                      <a:pt x="117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9"/>
          <p:cNvPicPr preferRelativeResize="0"/>
          <p:nvPr/>
        </p:nvPicPr>
        <p:blipFill rotWithShape="1">
          <a:blip r:embed="rId2">
            <a:alphaModFix/>
          </a:blip>
          <a:srcRect b="0" l="0" r="0" t="15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9"/>
          <p:cNvSpPr txBox="1"/>
          <p:nvPr>
            <p:ph idx="1" type="body"/>
          </p:nvPr>
        </p:nvSpPr>
        <p:spPr>
          <a:xfrm>
            <a:off x="720000" y="1203200"/>
            <a:ext cx="7704000" cy="32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95" name="Google Shape;395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6" name="Google Shape;396;p9"/>
          <p:cNvGrpSpPr/>
          <p:nvPr/>
        </p:nvGrpSpPr>
        <p:grpSpPr>
          <a:xfrm>
            <a:off x="8423401" y="300"/>
            <a:ext cx="1682787" cy="5143233"/>
            <a:chOff x="7395926" y="300"/>
            <a:chExt cx="1682787" cy="5143233"/>
          </a:xfrm>
        </p:grpSpPr>
        <p:sp>
          <p:nvSpPr>
            <p:cNvPr id="397" name="Google Shape;397;p9"/>
            <p:cNvSpPr/>
            <p:nvPr/>
          </p:nvSpPr>
          <p:spPr>
            <a:xfrm rot="-5400000">
              <a:off x="8515117" y="2538846"/>
              <a:ext cx="112113" cy="1015072"/>
            </a:xfrm>
            <a:custGeom>
              <a:rect b="b" l="l" r="r" t="t"/>
              <a:pathLst>
                <a:path extrusionOk="0" h="9851" w="1088">
                  <a:moveTo>
                    <a:pt x="1007" y="0"/>
                  </a:moveTo>
                  <a:cubicBezTo>
                    <a:pt x="935" y="0"/>
                    <a:pt x="899" y="36"/>
                    <a:pt x="899" y="72"/>
                  </a:cubicBezTo>
                  <a:lnTo>
                    <a:pt x="935" y="108"/>
                  </a:lnTo>
                  <a:lnTo>
                    <a:pt x="0" y="935"/>
                  </a:lnTo>
                  <a:lnTo>
                    <a:pt x="0" y="9850"/>
                  </a:lnTo>
                  <a:lnTo>
                    <a:pt x="72" y="9850"/>
                  </a:lnTo>
                  <a:lnTo>
                    <a:pt x="72" y="935"/>
                  </a:lnTo>
                  <a:lnTo>
                    <a:pt x="971" y="153"/>
                  </a:lnTo>
                  <a:lnTo>
                    <a:pt x="1007" y="153"/>
                  </a:lnTo>
                  <a:cubicBezTo>
                    <a:pt x="1043" y="153"/>
                    <a:pt x="1088" y="108"/>
                    <a:pt x="1088" y="72"/>
                  </a:cubicBezTo>
                  <a:cubicBezTo>
                    <a:pt x="1088" y="36"/>
                    <a:pt x="1043" y="0"/>
                    <a:pt x="10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 rot="-5400000">
              <a:off x="8453498" y="2539363"/>
              <a:ext cx="96450" cy="1153973"/>
            </a:xfrm>
            <a:custGeom>
              <a:rect b="b" l="l" r="r" t="t"/>
              <a:pathLst>
                <a:path extrusionOk="0" h="11199" w="936">
                  <a:moveTo>
                    <a:pt x="73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08"/>
                    <a:pt x="37" y="153"/>
                    <a:pt x="73" y="153"/>
                  </a:cubicBezTo>
                  <a:lnTo>
                    <a:pt x="118" y="153"/>
                  </a:lnTo>
                  <a:lnTo>
                    <a:pt x="900" y="863"/>
                  </a:lnTo>
                  <a:lnTo>
                    <a:pt x="900" y="1312"/>
                  </a:lnTo>
                  <a:lnTo>
                    <a:pt x="73" y="2094"/>
                  </a:lnTo>
                  <a:lnTo>
                    <a:pt x="73" y="11198"/>
                  </a:lnTo>
                  <a:lnTo>
                    <a:pt x="118" y="11198"/>
                  </a:lnTo>
                  <a:lnTo>
                    <a:pt x="118" y="2130"/>
                  </a:lnTo>
                  <a:lnTo>
                    <a:pt x="936" y="1348"/>
                  </a:lnTo>
                  <a:lnTo>
                    <a:pt x="936" y="827"/>
                  </a:lnTo>
                  <a:lnTo>
                    <a:pt x="154" y="108"/>
                  </a:lnTo>
                  <a:lnTo>
                    <a:pt x="154" y="72"/>
                  </a:lnTo>
                  <a:cubicBezTo>
                    <a:pt x="154" y="36"/>
                    <a:pt x="118" y="0"/>
                    <a:pt x="7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 rot="-5400000">
              <a:off x="8426141" y="2716650"/>
              <a:ext cx="112216" cy="1192923"/>
            </a:xfrm>
            <a:custGeom>
              <a:rect b="b" l="l" r="r" t="t"/>
              <a:pathLst>
                <a:path extrusionOk="0" h="11577" w="1089">
                  <a:moveTo>
                    <a:pt x="1016" y="1"/>
                  </a:moveTo>
                  <a:cubicBezTo>
                    <a:pt x="980" y="1"/>
                    <a:pt x="935" y="37"/>
                    <a:pt x="935" y="82"/>
                  </a:cubicBezTo>
                  <a:cubicBezTo>
                    <a:pt x="935" y="118"/>
                    <a:pt x="935" y="154"/>
                    <a:pt x="980" y="154"/>
                  </a:cubicBezTo>
                  <a:lnTo>
                    <a:pt x="980" y="5878"/>
                  </a:lnTo>
                  <a:lnTo>
                    <a:pt x="1" y="6777"/>
                  </a:lnTo>
                  <a:lnTo>
                    <a:pt x="1" y="11576"/>
                  </a:lnTo>
                  <a:lnTo>
                    <a:pt x="82" y="11576"/>
                  </a:lnTo>
                  <a:lnTo>
                    <a:pt x="82" y="6822"/>
                  </a:lnTo>
                  <a:lnTo>
                    <a:pt x="1052" y="5923"/>
                  </a:lnTo>
                  <a:lnTo>
                    <a:pt x="1052" y="154"/>
                  </a:lnTo>
                  <a:cubicBezTo>
                    <a:pt x="1088" y="154"/>
                    <a:pt x="1088" y="118"/>
                    <a:pt x="1088" y="82"/>
                  </a:cubicBezTo>
                  <a:cubicBezTo>
                    <a:pt x="1088" y="37"/>
                    <a:pt x="1052" y="1"/>
                    <a:pt x="101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 rot="-5400000">
              <a:off x="8918369" y="3116248"/>
              <a:ext cx="92740" cy="227930"/>
            </a:xfrm>
            <a:custGeom>
              <a:rect b="b" l="l" r="r" t="t"/>
              <a:pathLst>
                <a:path extrusionOk="0" h="2212" w="900">
                  <a:moveTo>
                    <a:pt x="81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08"/>
                    <a:pt x="36" y="153"/>
                    <a:pt x="81" y="153"/>
                  </a:cubicBezTo>
                  <a:lnTo>
                    <a:pt x="81" y="1537"/>
                  </a:lnTo>
                  <a:lnTo>
                    <a:pt x="791" y="2211"/>
                  </a:lnTo>
                  <a:lnTo>
                    <a:pt x="899" y="2211"/>
                  </a:lnTo>
                  <a:lnTo>
                    <a:pt x="153" y="1501"/>
                  </a:lnTo>
                  <a:lnTo>
                    <a:pt x="153" y="108"/>
                  </a:lnTo>
                  <a:lnTo>
                    <a:pt x="153" y="72"/>
                  </a:lnTo>
                  <a:cubicBezTo>
                    <a:pt x="153" y="36"/>
                    <a:pt x="15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 rot="-5400000">
              <a:off x="8885500" y="2639774"/>
              <a:ext cx="15869" cy="370541"/>
            </a:xfrm>
            <a:custGeom>
              <a:rect b="b" l="l" r="r" t="t"/>
              <a:pathLst>
                <a:path extrusionOk="0" h="3596" w="154">
                  <a:moveTo>
                    <a:pt x="81" y="0"/>
                  </a:moveTo>
                  <a:cubicBezTo>
                    <a:pt x="45" y="0"/>
                    <a:pt x="0" y="36"/>
                    <a:pt x="0" y="72"/>
                  </a:cubicBezTo>
                  <a:cubicBezTo>
                    <a:pt x="0" y="108"/>
                    <a:pt x="0" y="108"/>
                    <a:pt x="45" y="144"/>
                  </a:cubicBezTo>
                  <a:lnTo>
                    <a:pt x="45" y="3595"/>
                  </a:lnTo>
                  <a:lnTo>
                    <a:pt x="117" y="3595"/>
                  </a:lnTo>
                  <a:lnTo>
                    <a:pt x="117" y="144"/>
                  </a:lnTo>
                  <a:cubicBezTo>
                    <a:pt x="117" y="108"/>
                    <a:pt x="153" y="108"/>
                    <a:pt x="153" y="72"/>
                  </a:cubicBezTo>
                  <a:cubicBezTo>
                    <a:pt x="153" y="36"/>
                    <a:pt x="117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 rot="-5400000">
              <a:off x="8194656" y="1662770"/>
              <a:ext cx="227936" cy="1540176"/>
            </a:xfrm>
            <a:custGeom>
              <a:rect b="b" l="l" r="r" t="t"/>
              <a:pathLst>
                <a:path extrusionOk="0" h="14947" w="2212">
                  <a:moveTo>
                    <a:pt x="2130" y="1"/>
                  </a:moveTo>
                  <a:cubicBezTo>
                    <a:pt x="2058" y="1"/>
                    <a:pt x="2023" y="37"/>
                    <a:pt x="2023" y="81"/>
                  </a:cubicBezTo>
                  <a:cubicBezTo>
                    <a:pt x="2023" y="117"/>
                    <a:pt x="2058" y="153"/>
                    <a:pt x="2094" y="153"/>
                  </a:cubicBezTo>
                  <a:lnTo>
                    <a:pt x="2094" y="5618"/>
                  </a:lnTo>
                  <a:lnTo>
                    <a:pt x="1160" y="6480"/>
                  </a:lnTo>
                  <a:lnTo>
                    <a:pt x="1160" y="13859"/>
                  </a:lnTo>
                  <a:lnTo>
                    <a:pt x="0" y="14946"/>
                  </a:lnTo>
                  <a:lnTo>
                    <a:pt x="72" y="14946"/>
                  </a:lnTo>
                  <a:lnTo>
                    <a:pt x="1232" y="13895"/>
                  </a:lnTo>
                  <a:lnTo>
                    <a:pt x="1232" y="6480"/>
                  </a:lnTo>
                  <a:lnTo>
                    <a:pt x="2130" y="5653"/>
                  </a:lnTo>
                  <a:lnTo>
                    <a:pt x="2130" y="153"/>
                  </a:lnTo>
                  <a:cubicBezTo>
                    <a:pt x="2166" y="153"/>
                    <a:pt x="2211" y="117"/>
                    <a:pt x="2211" y="81"/>
                  </a:cubicBezTo>
                  <a:cubicBezTo>
                    <a:pt x="2211" y="37"/>
                    <a:pt x="2166" y="1"/>
                    <a:pt x="2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 rot="-5400000">
              <a:off x="8170183" y="1919812"/>
              <a:ext cx="315833" cy="1501226"/>
            </a:xfrm>
            <a:custGeom>
              <a:rect b="b" l="l" r="r" t="t"/>
              <a:pathLst>
                <a:path extrusionOk="0" h="14569" w="3065">
                  <a:moveTo>
                    <a:pt x="971" y="0"/>
                  </a:moveTo>
                  <a:cubicBezTo>
                    <a:pt x="935" y="0"/>
                    <a:pt x="899" y="36"/>
                    <a:pt x="899" y="72"/>
                  </a:cubicBezTo>
                  <a:cubicBezTo>
                    <a:pt x="899" y="108"/>
                    <a:pt x="899" y="108"/>
                    <a:pt x="935" y="153"/>
                  </a:cubicBezTo>
                  <a:lnTo>
                    <a:pt x="935" y="3478"/>
                  </a:lnTo>
                  <a:lnTo>
                    <a:pt x="0" y="4341"/>
                  </a:lnTo>
                  <a:lnTo>
                    <a:pt x="0" y="7450"/>
                  </a:lnTo>
                  <a:lnTo>
                    <a:pt x="935" y="8313"/>
                  </a:lnTo>
                  <a:lnTo>
                    <a:pt x="935" y="14568"/>
                  </a:lnTo>
                  <a:lnTo>
                    <a:pt x="971" y="14568"/>
                  </a:lnTo>
                  <a:lnTo>
                    <a:pt x="971" y="13103"/>
                  </a:lnTo>
                  <a:lnTo>
                    <a:pt x="2130" y="12061"/>
                  </a:lnTo>
                  <a:lnTo>
                    <a:pt x="2130" y="8610"/>
                  </a:lnTo>
                  <a:lnTo>
                    <a:pt x="3065" y="7747"/>
                  </a:lnTo>
                  <a:lnTo>
                    <a:pt x="3065" y="4646"/>
                  </a:lnTo>
                  <a:lnTo>
                    <a:pt x="2130" y="3784"/>
                  </a:lnTo>
                  <a:lnTo>
                    <a:pt x="2130" y="413"/>
                  </a:lnTo>
                  <a:cubicBezTo>
                    <a:pt x="2166" y="413"/>
                    <a:pt x="2202" y="377"/>
                    <a:pt x="2202" y="377"/>
                  </a:cubicBezTo>
                  <a:cubicBezTo>
                    <a:pt x="2202" y="333"/>
                    <a:pt x="2166" y="297"/>
                    <a:pt x="2130" y="297"/>
                  </a:cubicBezTo>
                  <a:cubicBezTo>
                    <a:pt x="2058" y="297"/>
                    <a:pt x="2022" y="333"/>
                    <a:pt x="2022" y="377"/>
                  </a:cubicBezTo>
                  <a:cubicBezTo>
                    <a:pt x="2022" y="377"/>
                    <a:pt x="2058" y="413"/>
                    <a:pt x="2094" y="413"/>
                  </a:cubicBezTo>
                  <a:lnTo>
                    <a:pt x="2094" y="3820"/>
                  </a:lnTo>
                  <a:lnTo>
                    <a:pt x="3029" y="4646"/>
                  </a:lnTo>
                  <a:lnTo>
                    <a:pt x="3029" y="7747"/>
                  </a:lnTo>
                  <a:lnTo>
                    <a:pt x="2094" y="8574"/>
                  </a:lnTo>
                  <a:lnTo>
                    <a:pt x="2094" y="12016"/>
                  </a:lnTo>
                  <a:lnTo>
                    <a:pt x="971" y="13031"/>
                  </a:lnTo>
                  <a:lnTo>
                    <a:pt x="971" y="11836"/>
                  </a:lnTo>
                  <a:lnTo>
                    <a:pt x="1528" y="11342"/>
                  </a:lnTo>
                  <a:lnTo>
                    <a:pt x="1528" y="2849"/>
                  </a:lnTo>
                  <a:cubicBezTo>
                    <a:pt x="1573" y="2849"/>
                    <a:pt x="1573" y="2804"/>
                    <a:pt x="1573" y="2768"/>
                  </a:cubicBezTo>
                  <a:cubicBezTo>
                    <a:pt x="1573" y="2732"/>
                    <a:pt x="1573" y="2696"/>
                    <a:pt x="1492" y="2696"/>
                  </a:cubicBezTo>
                  <a:cubicBezTo>
                    <a:pt x="1456" y="2696"/>
                    <a:pt x="1420" y="2732"/>
                    <a:pt x="1420" y="2768"/>
                  </a:cubicBezTo>
                  <a:cubicBezTo>
                    <a:pt x="1420" y="2804"/>
                    <a:pt x="1456" y="2849"/>
                    <a:pt x="1492" y="2849"/>
                  </a:cubicBezTo>
                  <a:lnTo>
                    <a:pt x="1492" y="11306"/>
                  </a:lnTo>
                  <a:lnTo>
                    <a:pt x="971" y="11755"/>
                  </a:lnTo>
                  <a:lnTo>
                    <a:pt x="971" y="6327"/>
                  </a:lnTo>
                  <a:cubicBezTo>
                    <a:pt x="1007" y="6327"/>
                    <a:pt x="1043" y="6291"/>
                    <a:pt x="1043" y="6255"/>
                  </a:cubicBezTo>
                  <a:cubicBezTo>
                    <a:pt x="1043" y="6219"/>
                    <a:pt x="1007" y="6174"/>
                    <a:pt x="971" y="6174"/>
                  </a:cubicBezTo>
                  <a:cubicBezTo>
                    <a:pt x="935" y="6174"/>
                    <a:pt x="899" y="6219"/>
                    <a:pt x="899" y="6255"/>
                  </a:cubicBezTo>
                  <a:cubicBezTo>
                    <a:pt x="899" y="6291"/>
                    <a:pt x="899" y="6327"/>
                    <a:pt x="935" y="6327"/>
                  </a:cubicBezTo>
                  <a:lnTo>
                    <a:pt x="935" y="8241"/>
                  </a:lnTo>
                  <a:lnTo>
                    <a:pt x="72" y="7450"/>
                  </a:lnTo>
                  <a:lnTo>
                    <a:pt x="72" y="4377"/>
                  </a:lnTo>
                  <a:lnTo>
                    <a:pt x="971" y="3523"/>
                  </a:lnTo>
                  <a:lnTo>
                    <a:pt x="971" y="153"/>
                  </a:lnTo>
                  <a:cubicBezTo>
                    <a:pt x="1007" y="108"/>
                    <a:pt x="1043" y="108"/>
                    <a:pt x="1043" y="72"/>
                  </a:cubicBezTo>
                  <a:cubicBezTo>
                    <a:pt x="1043" y="36"/>
                    <a:pt x="1007" y="0"/>
                    <a:pt x="97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 rot="-5400000">
              <a:off x="8703990" y="2597166"/>
              <a:ext cx="154774" cy="594658"/>
            </a:xfrm>
            <a:custGeom>
              <a:rect b="b" l="l" r="r" t="t"/>
              <a:pathLst>
                <a:path extrusionOk="0" h="5771" w="1502">
                  <a:moveTo>
                    <a:pt x="1429" y="0"/>
                  </a:moveTo>
                  <a:cubicBezTo>
                    <a:pt x="1393" y="0"/>
                    <a:pt x="1348" y="36"/>
                    <a:pt x="1348" y="72"/>
                  </a:cubicBezTo>
                  <a:cubicBezTo>
                    <a:pt x="1348" y="117"/>
                    <a:pt x="1348" y="117"/>
                    <a:pt x="1393" y="117"/>
                  </a:cubicBezTo>
                  <a:lnTo>
                    <a:pt x="1393" y="710"/>
                  </a:lnTo>
                  <a:lnTo>
                    <a:pt x="944" y="1124"/>
                  </a:lnTo>
                  <a:lnTo>
                    <a:pt x="944" y="4872"/>
                  </a:lnTo>
                  <a:lnTo>
                    <a:pt x="0" y="5689"/>
                  </a:lnTo>
                  <a:lnTo>
                    <a:pt x="0" y="5770"/>
                  </a:lnTo>
                  <a:lnTo>
                    <a:pt x="81" y="5770"/>
                  </a:lnTo>
                  <a:lnTo>
                    <a:pt x="81" y="5734"/>
                  </a:lnTo>
                  <a:lnTo>
                    <a:pt x="1016" y="4872"/>
                  </a:lnTo>
                  <a:lnTo>
                    <a:pt x="1016" y="1124"/>
                  </a:lnTo>
                  <a:lnTo>
                    <a:pt x="1465" y="710"/>
                  </a:lnTo>
                  <a:lnTo>
                    <a:pt x="1465" y="117"/>
                  </a:lnTo>
                  <a:cubicBezTo>
                    <a:pt x="1465" y="117"/>
                    <a:pt x="1501" y="117"/>
                    <a:pt x="1501" y="72"/>
                  </a:cubicBezTo>
                  <a:cubicBezTo>
                    <a:pt x="1501" y="36"/>
                    <a:pt x="1465" y="0"/>
                    <a:pt x="14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 rot="-5400000">
              <a:off x="8436342" y="2371247"/>
              <a:ext cx="107579" cy="1177158"/>
            </a:xfrm>
            <a:custGeom>
              <a:rect b="b" l="l" r="r" t="t"/>
              <a:pathLst>
                <a:path extrusionOk="0" h="11424" w="1044">
                  <a:moveTo>
                    <a:pt x="971" y="1"/>
                  </a:moveTo>
                  <a:cubicBezTo>
                    <a:pt x="900" y="1"/>
                    <a:pt x="855" y="36"/>
                    <a:pt x="855" y="72"/>
                  </a:cubicBezTo>
                  <a:cubicBezTo>
                    <a:pt x="855" y="108"/>
                    <a:pt x="900" y="153"/>
                    <a:pt x="936" y="153"/>
                  </a:cubicBezTo>
                  <a:lnTo>
                    <a:pt x="936" y="10300"/>
                  </a:lnTo>
                  <a:lnTo>
                    <a:pt x="1" y="11163"/>
                  </a:lnTo>
                  <a:lnTo>
                    <a:pt x="1" y="11423"/>
                  </a:lnTo>
                  <a:lnTo>
                    <a:pt x="73" y="11423"/>
                  </a:lnTo>
                  <a:lnTo>
                    <a:pt x="73" y="11163"/>
                  </a:lnTo>
                  <a:lnTo>
                    <a:pt x="971" y="10336"/>
                  </a:lnTo>
                  <a:lnTo>
                    <a:pt x="971" y="153"/>
                  </a:lnTo>
                  <a:cubicBezTo>
                    <a:pt x="1007" y="153"/>
                    <a:pt x="1043" y="108"/>
                    <a:pt x="1043" y="72"/>
                  </a:cubicBezTo>
                  <a:cubicBezTo>
                    <a:pt x="1043" y="36"/>
                    <a:pt x="1007" y="1"/>
                    <a:pt x="97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 rot="-5400000">
              <a:off x="8866076" y="3110221"/>
              <a:ext cx="65846" cy="359412"/>
            </a:xfrm>
            <a:custGeom>
              <a:rect b="b" l="l" r="r" t="t"/>
              <a:pathLst>
                <a:path extrusionOk="0" h="3488" w="639">
                  <a:moveTo>
                    <a:pt x="81" y="0"/>
                  </a:moveTo>
                  <a:cubicBezTo>
                    <a:pt x="36" y="0"/>
                    <a:pt x="0" y="0"/>
                    <a:pt x="0" y="81"/>
                  </a:cubicBezTo>
                  <a:cubicBezTo>
                    <a:pt x="0" y="81"/>
                    <a:pt x="36" y="117"/>
                    <a:pt x="81" y="117"/>
                  </a:cubicBezTo>
                  <a:lnTo>
                    <a:pt x="81" y="3002"/>
                  </a:lnTo>
                  <a:lnTo>
                    <a:pt x="566" y="3487"/>
                  </a:lnTo>
                  <a:lnTo>
                    <a:pt x="638" y="3487"/>
                  </a:lnTo>
                  <a:lnTo>
                    <a:pt x="117" y="3002"/>
                  </a:lnTo>
                  <a:lnTo>
                    <a:pt x="117" y="117"/>
                  </a:lnTo>
                  <a:cubicBezTo>
                    <a:pt x="153" y="117"/>
                    <a:pt x="189" y="81"/>
                    <a:pt x="189" y="81"/>
                  </a:cubicBezTo>
                  <a:cubicBezTo>
                    <a:pt x="189" y="0"/>
                    <a:pt x="15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 rot="-5400000">
              <a:off x="8956805" y="2664813"/>
              <a:ext cx="15869" cy="227930"/>
            </a:xfrm>
            <a:custGeom>
              <a:rect b="b" l="l" r="r" t="t"/>
              <a:pathLst>
                <a:path extrusionOk="0" h="2212" w="154">
                  <a:moveTo>
                    <a:pt x="82" y="0"/>
                  </a:moveTo>
                  <a:cubicBezTo>
                    <a:pt x="46" y="0"/>
                    <a:pt x="1" y="36"/>
                    <a:pt x="1" y="72"/>
                  </a:cubicBezTo>
                  <a:cubicBezTo>
                    <a:pt x="1" y="72"/>
                    <a:pt x="46" y="108"/>
                    <a:pt x="82" y="108"/>
                  </a:cubicBezTo>
                  <a:lnTo>
                    <a:pt x="82" y="2211"/>
                  </a:lnTo>
                  <a:lnTo>
                    <a:pt x="118" y="2211"/>
                  </a:lnTo>
                  <a:lnTo>
                    <a:pt x="118" y="108"/>
                  </a:lnTo>
                  <a:cubicBezTo>
                    <a:pt x="153" y="108"/>
                    <a:pt x="153" y="72"/>
                    <a:pt x="153" y="72"/>
                  </a:cubicBezTo>
                  <a:cubicBezTo>
                    <a:pt x="153" y="36"/>
                    <a:pt x="118" y="0"/>
                    <a:pt x="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 rot="-5400000">
              <a:off x="8607699" y="2998163"/>
              <a:ext cx="112113" cy="829904"/>
            </a:xfrm>
            <a:custGeom>
              <a:rect b="b" l="l" r="r" t="t"/>
              <a:pathLst>
                <a:path extrusionOk="0" h="8054" w="1088">
                  <a:moveTo>
                    <a:pt x="1007" y="1"/>
                  </a:moveTo>
                  <a:cubicBezTo>
                    <a:pt x="971" y="1"/>
                    <a:pt x="935" y="37"/>
                    <a:pt x="935" y="73"/>
                  </a:cubicBezTo>
                  <a:cubicBezTo>
                    <a:pt x="935" y="109"/>
                    <a:pt x="935" y="109"/>
                    <a:pt x="971" y="154"/>
                  </a:cubicBezTo>
                  <a:lnTo>
                    <a:pt x="971" y="2023"/>
                  </a:lnTo>
                  <a:lnTo>
                    <a:pt x="0" y="2886"/>
                  </a:lnTo>
                  <a:lnTo>
                    <a:pt x="0" y="8053"/>
                  </a:lnTo>
                  <a:lnTo>
                    <a:pt x="72" y="8053"/>
                  </a:lnTo>
                  <a:lnTo>
                    <a:pt x="72" y="2922"/>
                  </a:lnTo>
                  <a:lnTo>
                    <a:pt x="1052" y="2023"/>
                  </a:lnTo>
                  <a:lnTo>
                    <a:pt x="1052" y="154"/>
                  </a:lnTo>
                  <a:cubicBezTo>
                    <a:pt x="1088" y="109"/>
                    <a:pt x="1088" y="109"/>
                    <a:pt x="1088" y="73"/>
                  </a:cubicBezTo>
                  <a:cubicBezTo>
                    <a:pt x="1088" y="37"/>
                    <a:pt x="1052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 rot="-5400000">
              <a:off x="8413208" y="3065814"/>
              <a:ext cx="157556" cy="1173448"/>
            </a:xfrm>
            <a:custGeom>
              <a:rect b="b" l="l" r="r" t="t"/>
              <a:pathLst>
                <a:path extrusionOk="0" h="11388" w="1529">
                  <a:moveTo>
                    <a:pt x="747" y="0"/>
                  </a:moveTo>
                  <a:cubicBezTo>
                    <a:pt x="711" y="0"/>
                    <a:pt x="675" y="36"/>
                    <a:pt x="675" y="72"/>
                  </a:cubicBezTo>
                  <a:cubicBezTo>
                    <a:pt x="675" y="72"/>
                    <a:pt x="711" y="117"/>
                    <a:pt x="711" y="153"/>
                  </a:cubicBezTo>
                  <a:lnTo>
                    <a:pt x="711" y="8988"/>
                  </a:lnTo>
                  <a:lnTo>
                    <a:pt x="1421" y="9590"/>
                  </a:lnTo>
                  <a:lnTo>
                    <a:pt x="1421" y="10408"/>
                  </a:lnTo>
                  <a:lnTo>
                    <a:pt x="109" y="9248"/>
                  </a:lnTo>
                  <a:lnTo>
                    <a:pt x="109" y="5653"/>
                  </a:lnTo>
                  <a:cubicBezTo>
                    <a:pt x="145" y="5653"/>
                    <a:pt x="145" y="5617"/>
                    <a:pt x="145" y="5582"/>
                  </a:cubicBezTo>
                  <a:cubicBezTo>
                    <a:pt x="145" y="5546"/>
                    <a:pt x="109" y="5510"/>
                    <a:pt x="73" y="5510"/>
                  </a:cubicBezTo>
                  <a:cubicBezTo>
                    <a:pt x="37" y="5510"/>
                    <a:pt x="1" y="5546"/>
                    <a:pt x="1" y="5582"/>
                  </a:cubicBezTo>
                  <a:cubicBezTo>
                    <a:pt x="1" y="5617"/>
                    <a:pt x="37" y="5653"/>
                    <a:pt x="37" y="5653"/>
                  </a:cubicBezTo>
                  <a:lnTo>
                    <a:pt x="37" y="9248"/>
                  </a:lnTo>
                  <a:lnTo>
                    <a:pt x="1421" y="10489"/>
                  </a:lnTo>
                  <a:lnTo>
                    <a:pt x="1421" y="11387"/>
                  </a:lnTo>
                  <a:lnTo>
                    <a:pt x="1457" y="11387"/>
                  </a:lnTo>
                  <a:lnTo>
                    <a:pt x="1457" y="2472"/>
                  </a:lnTo>
                  <a:cubicBezTo>
                    <a:pt x="1493" y="2472"/>
                    <a:pt x="1529" y="2436"/>
                    <a:pt x="1529" y="2400"/>
                  </a:cubicBezTo>
                  <a:cubicBezTo>
                    <a:pt x="1529" y="2364"/>
                    <a:pt x="1493" y="2319"/>
                    <a:pt x="1457" y="2319"/>
                  </a:cubicBezTo>
                  <a:cubicBezTo>
                    <a:pt x="1385" y="2319"/>
                    <a:pt x="1349" y="2364"/>
                    <a:pt x="1349" y="2400"/>
                  </a:cubicBezTo>
                  <a:cubicBezTo>
                    <a:pt x="1349" y="2436"/>
                    <a:pt x="1385" y="2472"/>
                    <a:pt x="1421" y="2472"/>
                  </a:cubicBezTo>
                  <a:lnTo>
                    <a:pt x="1421" y="9509"/>
                  </a:lnTo>
                  <a:lnTo>
                    <a:pt x="783" y="8952"/>
                  </a:lnTo>
                  <a:lnTo>
                    <a:pt x="783" y="153"/>
                  </a:lnTo>
                  <a:cubicBezTo>
                    <a:pt x="819" y="117"/>
                    <a:pt x="854" y="117"/>
                    <a:pt x="854" y="72"/>
                  </a:cubicBezTo>
                  <a:cubicBezTo>
                    <a:pt x="854" y="36"/>
                    <a:pt x="819" y="0"/>
                    <a:pt x="7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 rot="-5400000">
              <a:off x="8526606" y="2967148"/>
              <a:ext cx="112216" cy="991990"/>
            </a:xfrm>
            <a:custGeom>
              <a:rect b="b" l="l" r="r" t="t"/>
              <a:pathLst>
                <a:path extrusionOk="0" h="9627" w="1089">
                  <a:moveTo>
                    <a:pt x="1007" y="1"/>
                  </a:moveTo>
                  <a:cubicBezTo>
                    <a:pt x="971" y="1"/>
                    <a:pt x="935" y="1"/>
                    <a:pt x="935" y="73"/>
                  </a:cubicBezTo>
                  <a:cubicBezTo>
                    <a:pt x="935" y="73"/>
                    <a:pt x="935" y="109"/>
                    <a:pt x="971" y="109"/>
                  </a:cubicBezTo>
                  <a:lnTo>
                    <a:pt x="971" y="3407"/>
                  </a:lnTo>
                  <a:lnTo>
                    <a:pt x="1" y="4270"/>
                  </a:lnTo>
                  <a:lnTo>
                    <a:pt x="37" y="4306"/>
                  </a:lnTo>
                  <a:lnTo>
                    <a:pt x="1" y="4306"/>
                  </a:lnTo>
                  <a:lnTo>
                    <a:pt x="1" y="9626"/>
                  </a:lnTo>
                  <a:lnTo>
                    <a:pt x="73" y="9626"/>
                  </a:lnTo>
                  <a:lnTo>
                    <a:pt x="73" y="4306"/>
                  </a:lnTo>
                  <a:lnTo>
                    <a:pt x="1043" y="3407"/>
                  </a:lnTo>
                  <a:lnTo>
                    <a:pt x="1043" y="109"/>
                  </a:lnTo>
                  <a:cubicBezTo>
                    <a:pt x="1088" y="109"/>
                    <a:pt x="1088" y="73"/>
                    <a:pt x="1088" y="73"/>
                  </a:cubicBezTo>
                  <a:cubicBezTo>
                    <a:pt x="1088" y="1"/>
                    <a:pt x="1043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rot="-5400000">
              <a:off x="8758191" y="1616909"/>
              <a:ext cx="108403" cy="532627"/>
            </a:xfrm>
            <a:custGeom>
              <a:rect b="b" l="l" r="r" t="t"/>
              <a:pathLst>
                <a:path extrusionOk="0" h="5169" w="1052">
                  <a:moveTo>
                    <a:pt x="971" y="1"/>
                  </a:moveTo>
                  <a:cubicBezTo>
                    <a:pt x="935" y="1"/>
                    <a:pt x="899" y="37"/>
                    <a:pt x="899" y="73"/>
                  </a:cubicBezTo>
                  <a:lnTo>
                    <a:pt x="0" y="935"/>
                  </a:lnTo>
                  <a:lnTo>
                    <a:pt x="0" y="5168"/>
                  </a:lnTo>
                  <a:lnTo>
                    <a:pt x="36" y="5168"/>
                  </a:lnTo>
                  <a:lnTo>
                    <a:pt x="36" y="935"/>
                  </a:lnTo>
                  <a:lnTo>
                    <a:pt x="935" y="108"/>
                  </a:lnTo>
                  <a:lnTo>
                    <a:pt x="971" y="144"/>
                  </a:lnTo>
                  <a:cubicBezTo>
                    <a:pt x="1016" y="144"/>
                    <a:pt x="1052" y="108"/>
                    <a:pt x="1052" y="73"/>
                  </a:cubicBezTo>
                  <a:cubicBezTo>
                    <a:pt x="1052" y="37"/>
                    <a:pt x="1016" y="1"/>
                    <a:pt x="97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 rot="-5400000">
              <a:off x="8706361" y="3745076"/>
              <a:ext cx="150034" cy="594658"/>
            </a:xfrm>
            <a:custGeom>
              <a:rect b="b" l="l" r="r" t="t"/>
              <a:pathLst>
                <a:path extrusionOk="0" h="5771" w="14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7"/>
                    <a:pt x="0" y="117"/>
                    <a:pt x="36" y="117"/>
                  </a:cubicBezTo>
                  <a:lnTo>
                    <a:pt x="36" y="710"/>
                  </a:lnTo>
                  <a:lnTo>
                    <a:pt x="485" y="1124"/>
                  </a:lnTo>
                  <a:lnTo>
                    <a:pt x="485" y="4872"/>
                  </a:lnTo>
                  <a:lnTo>
                    <a:pt x="1420" y="5734"/>
                  </a:lnTo>
                  <a:lnTo>
                    <a:pt x="1420" y="5770"/>
                  </a:lnTo>
                  <a:lnTo>
                    <a:pt x="1456" y="5770"/>
                  </a:lnTo>
                  <a:lnTo>
                    <a:pt x="1456" y="5689"/>
                  </a:lnTo>
                  <a:lnTo>
                    <a:pt x="521" y="4872"/>
                  </a:lnTo>
                  <a:lnTo>
                    <a:pt x="521" y="1124"/>
                  </a:lnTo>
                  <a:lnTo>
                    <a:pt x="72" y="710"/>
                  </a:lnTo>
                  <a:lnTo>
                    <a:pt x="72" y="117"/>
                  </a:lnTo>
                  <a:cubicBezTo>
                    <a:pt x="108" y="117"/>
                    <a:pt x="153" y="117"/>
                    <a:pt x="153" y="72"/>
                  </a:cubicBezTo>
                  <a:cubicBezTo>
                    <a:pt x="153" y="36"/>
                    <a:pt x="108" y="0"/>
                    <a:pt x="7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 rot="-5400000">
              <a:off x="8436342" y="3386229"/>
              <a:ext cx="107579" cy="1177158"/>
            </a:xfrm>
            <a:custGeom>
              <a:rect b="b" l="l" r="r" t="t"/>
              <a:pathLst>
                <a:path extrusionOk="0" h="11424" w="1044">
                  <a:moveTo>
                    <a:pt x="73" y="1"/>
                  </a:moveTo>
                  <a:cubicBezTo>
                    <a:pt x="37" y="1"/>
                    <a:pt x="1" y="36"/>
                    <a:pt x="1" y="72"/>
                  </a:cubicBezTo>
                  <a:cubicBezTo>
                    <a:pt x="1" y="108"/>
                    <a:pt x="1" y="153"/>
                    <a:pt x="37" y="153"/>
                  </a:cubicBezTo>
                  <a:lnTo>
                    <a:pt x="37" y="10336"/>
                  </a:lnTo>
                  <a:lnTo>
                    <a:pt x="971" y="11163"/>
                  </a:lnTo>
                  <a:lnTo>
                    <a:pt x="971" y="11423"/>
                  </a:lnTo>
                  <a:lnTo>
                    <a:pt x="1043" y="11423"/>
                  </a:lnTo>
                  <a:lnTo>
                    <a:pt x="1043" y="11163"/>
                  </a:lnTo>
                  <a:lnTo>
                    <a:pt x="109" y="10300"/>
                  </a:lnTo>
                  <a:lnTo>
                    <a:pt x="109" y="153"/>
                  </a:lnTo>
                  <a:cubicBezTo>
                    <a:pt x="145" y="153"/>
                    <a:pt x="145" y="108"/>
                    <a:pt x="145" y="72"/>
                  </a:cubicBezTo>
                  <a:cubicBezTo>
                    <a:pt x="145" y="36"/>
                    <a:pt x="109" y="1"/>
                    <a:pt x="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 rot="-5400000">
              <a:off x="8885552" y="3924268"/>
              <a:ext cx="15766" cy="370541"/>
            </a:xfrm>
            <a:custGeom>
              <a:rect b="b" l="l" r="r" t="t"/>
              <a:pathLst>
                <a:path extrusionOk="0" h="3596" w="153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08"/>
                    <a:pt x="0" y="108"/>
                    <a:pt x="36" y="144"/>
                  </a:cubicBezTo>
                  <a:lnTo>
                    <a:pt x="36" y="3595"/>
                  </a:lnTo>
                  <a:lnTo>
                    <a:pt x="72" y="3595"/>
                  </a:lnTo>
                  <a:lnTo>
                    <a:pt x="72" y="144"/>
                  </a:lnTo>
                  <a:cubicBezTo>
                    <a:pt x="108" y="108"/>
                    <a:pt x="153" y="108"/>
                    <a:pt x="153" y="72"/>
                  </a:cubicBezTo>
                  <a:cubicBezTo>
                    <a:pt x="153" y="36"/>
                    <a:pt x="108" y="0"/>
                    <a:pt x="7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 rot="-5400000">
              <a:off x="8957268" y="4046065"/>
              <a:ext cx="14942" cy="227930"/>
            </a:xfrm>
            <a:custGeom>
              <a:rect b="b" l="l" r="r" t="t"/>
              <a:pathLst>
                <a:path extrusionOk="0" h="2212" w="145">
                  <a:moveTo>
                    <a:pt x="73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72"/>
                    <a:pt x="37" y="108"/>
                    <a:pt x="73" y="108"/>
                  </a:cubicBezTo>
                  <a:lnTo>
                    <a:pt x="73" y="2211"/>
                  </a:lnTo>
                  <a:lnTo>
                    <a:pt x="109" y="2211"/>
                  </a:lnTo>
                  <a:lnTo>
                    <a:pt x="109" y="108"/>
                  </a:lnTo>
                  <a:cubicBezTo>
                    <a:pt x="145" y="108"/>
                    <a:pt x="145" y="72"/>
                    <a:pt x="145" y="72"/>
                  </a:cubicBezTo>
                  <a:cubicBezTo>
                    <a:pt x="145" y="36"/>
                    <a:pt x="109" y="0"/>
                    <a:pt x="7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 rot="-5400000">
              <a:off x="8170183" y="3517302"/>
              <a:ext cx="315833" cy="1501226"/>
            </a:xfrm>
            <a:custGeom>
              <a:rect b="b" l="l" r="r" t="t"/>
              <a:pathLst>
                <a:path extrusionOk="0" h="14569" w="3065">
                  <a:moveTo>
                    <a:pt x="2130" y="0"/>
                  </a:moveTo>
                  <a:cubicBezTo>
                    <a:pt x="2094" y="0"/>
                    <a:pt x="2058" y="36"/>
                    <a:pt x="2058" y="72"/>
                  </a:cubicBezTo>
                  <a:cubicBezTo>
                    <a:pt x="2058" y="108"/>
                    <a:pt x="2058" y="108"/>
                    <a:pt x="2094" y="153"/>
                  </a:cubicBezTo>
                  <a:lnTo>
                    <a:pt x="2094" y="3523"/>
                  </a:lnTo>
                  <a:lnTo>
                    <a:pt x="3029" y="4377"/>
                  </a:lnTo>
                  <a:lnTo>
                    <a:pt x="3029" y="7450"/>
                  </a:lnTo>
                  <a:lnTo>
                    <a:pt x="2166" y="8241"/>
                  </a:lnTo>
                  <a:lnTo>
                    <a:pt x="2166" y="6327"/>
                  </a:lnTo>
                  <a:cubicBezTo>
                    <a:pt x="2166" y="6327"/>
                    <a:pt x="2202" y="6291"/>
                    <a:pt x="2202" y="6255"/>
                  </a:cubicBezTo>
                  <a:cubicBezTo>
                    <a:pt x="2202" y="6219"/>
                    <a:pt x="2166" y="6174"/>
                    <a:pt x="2130" y="6174"/>
                  </a:cubicBezTo>
                  <a:cubicBezTo>
                    <a:pt x="2094" y="6174"/>
                    <a:pt x="2058" y="6219"/>
                    <a:pt x="2058" y="6255"/>
                  </a:cubicBezTo>
                  <a:cubicBezTo>
                    <a:pt x="2058" y="6291"/>
                    <a:pt x="2058" y="6327"/>
                    <a:pt x="2094" y="6327"/>
                  </a:cubicBezTo>
                  <a:lnTo>
                    <a:pt x="2094" y="11755"/>
                  </a:lnTo>
                  <a:lnTo>
                    <a:pt x="1609" y="11306"/>
                  </a:lnTo>
                  <a:lnTo>
                    <a:pt x="1609" y="2849"/>
                  </a:lnTo>
                  <a:cubicBezTo>
                    <a:pt x="1645" y="2849"/>
                    <a:pt x="1645" y="2804"/>
                    <a:pt x="1645" y="2768"/>
                  </a:cubicBezTo>
                  <a:cubicBezTo>
                    <a:pt x="1645" y="2732"/>
                    <a:pt x="1609" y="2696"/>
                    <a:pt x="1573" y="2696"/>
                  </a:cubicBezTo>
                  <a:cubicBezTo>
                    <a:pt x="1528" y="2696"/>
                    <a:pt x="1492" y="2732"/>
                    <a:pt x="1492" y="2768"/>
                  </a:cubicBezTo>
                  <a:cubicBezTo>
                    <a:pt x="1492" y="2804"/>
                    <a:pt x="1528" y="2849"/>
                    <a:pt x="1573" y="2849"/>
                  </a:cubicBezTo>
                  <a:lnTo>
                    <a:pt x="1573" y="11342"/>
                  </a:lnTo>
                  <a:lnTo>
                    <a:pt x="2094" y="11836"/>
                  </a:lnTo>
                  <a:lnTo>
                    <a:pt x="2094" y="13031"/>
                  </a:lnTo>
                  <a:lnTo>
                    <a:pt x="1007" y="12016"/>
                  </a:lnTo>
                  <a:lnTo>
                    <a:pt x="1007" y="8574"/>
                  </a:lnTo>
                  <a:lnTo>
                    <a:pt x="72" y="7747"/>
                  </a:lnTo>
                  <a:lnTo>
                    <a:pt x="72" y="4646"/>
                  </a:lnTo>
                  <a:lnTo>
                    <a:pt x="1007" y="3820"/>
                  </a:lnTo>
                  <a:lnTo>
                    <a:pt x="1007" y="413"/>
                  </a:lnTo>
                  <a:cubicBezTo>
                    <a:pt x="1043" y="413"/>
                    <a:pt x="1043" y="377"/>
                    <a:pt x="1043" y="377"/>
                  </a:cubicBezTo>
                  <a:cubicBezTo>
                    <a:pt x="1043" y="333"/>
                    <a:pt x="1007" y="297"/>
                    <a:pt x="971" y="297"/>
                  </a:cubicBezTo>
                  <a:cubicBezTo>
                    <a:pt x="935" y="297"/>
                    <a:pt x="899" y="333"/>
                    <a:pt x="899" y="377"/>
                  </a:cubicBezTo>
                  <a:cubicBezTo>
                    <a:pt x="899" y="377"/>
                    <a:pt x="899" y="413"/>
                    <a:pt x="935" y="413"/>
                  </a:cubicBezTo>
                  <a:lnTo>
                    <a:pt x="935" y="3784"/>
                  </a:lnTo>
                  <a:lnTo>
                    <a:pt x="0" y="4646"/>
                  </a:lnTo>
                  <a:lnTo>
                    <a:pt x="0" y="7747"/>
                  </a:lnTo>
                  <a:lnTo>
                    <a:pt x="935" y="8610"/>
                  </a:lnTo>
                  <a:lnTo>
                    <a:pt x="935" y="12061"/>
                  </a:lnTo>
                  <a:lnTo>
                    <a:pt x="2094" y="13103"/>
                  </a:lnTo>
                  <a:lnTo>
                    <a:pt x="2094" y="14568"/>
                  </a:lnTo>
                  <a:lnTo>
                    <a:pt x="2166" y="14568"/>
                  </a:lnTo>
                  <a:lnTo>
                    <a:pt x="2166" y="8313"/>
                  </a:lnTo>
                  <a:lnTo>
                    <a:pt x="3065" y="7450"/>
                  </a:lnTo>
                  <a:lnTo>
                    <a:pt x="3065" y="4341"/>
                  </a:lnTo>
                  <a:lnTo>
                    <a:pt x="2166" y="3478"/>
                  </a:lnTo>
                  <a:lnTo>
                    <a:pt x="2166" y="153"/>
                  </a:lnTo>
                  <a:cubicBezTo>
                    <a:pt x="2166" y="108"/>
                    <a:pt x="2202" y="108"/>
                    <a:pt x="2202" y="72"/>
                  </a:cubicBezTo>
                  <a:cubicBezTo>
                    <a:pt x="2202" y="36"/>
                    <a:pt x="2166" y="0"/>
                    <a:pt x="2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 rot="-5400000">
              <a:off x="9020690" y="3673303"/>
              <a:ext cx="14942" cy="101085"/>
            </a:xfrm>
            <a:custGeom>
              <a:rect b="b" l="l" r="r" t="t"/>
              <a:pathLst>
                <a:path extrusionOk="0" h="981" w="145">
                  <a:moveTo>
                    <a:pt x="73" y="1"/>
                  </a:moveTo>
                  <a:cubicBezTo>
                    <a:pt x="37" y="1"/>
                    <a:pt x="1" y="46"/>
                    <a:pt x="1" y="82"/>
                  </a:cubicBezTo>
                  <a:cubicBezTo>
                    <a:pt x="1" y="117"/>
                    <a:pt x="37" y="153"/>
                    <a:pt x="37" y="153"/>
                  </a:cubicBezTo>
                  <a:lnTo>
                    <a:pt x="37" y="980"/>
                  </a:lnTo>
                  <a:lnTo>
                    <a:pt x="109" y="980"/>
                  </a:lnTo>
                  <a:lnTo>
                    <a:pt x="109" y="153"/>
                  </a:lnTo>
                  <a:cubicBezTo>
                    <a:pt x="145" y="153"/>
                    <a:pt x="145" y="117"/>
                    <a:pt x="145" y="82"/>
                  </a:cubicBezTo>
                  <a:cubicBezTo>
                    <a:pt x="145" y="46"/>
                    <a:pt x="109" y="1"/>
                    <a:pt x="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 rot="-5400000">
              <a:off x="8453498" y="3245007"/>
              <a:ext cx="96450" cy="1153973"/>
            </a:xfrm>
            <a:custGeom>
              <a:rect b="b" l="l" r="r" t="t"/>
              <a:pathLst>
                <a:path extrusionOk="0" h="11199" w="936">
                  <a:moveTo>
                    <a:pt x="854" y="0"/>
                  </a:moveTo>
                  <a:cubicBezTo>
                    <a:pt x="818" y="0"/>
                    <a:pt x="783" y="36"/>
                    <a:pt x="783" y="72"/>
                  </a:cubicBezTo>
                  <a:lnTo>
                    <a:pt x="783" y="108"/>
                  </a:lnTo>
                  <a:lnTo>
                    <a:pt x="1" y="827"/>
                  </a:lnTo>
                  <a:lnTo>
                    <a:pt x="1" y="1348"/>
                  </a:lnTo>
                  <a:lnTo>
                    <a:pt x="854" y="2130"/>
                  </a:lnTo>
                  <a:lnTo>
                    <a:pt x="854" y="11198"/>
                  </a:lnTo>
                  <a:lnTo>
                    <a:pt x="899" y="11198"/>
                  </a:lnTo>
                  <a:lnTo>
                    <a:pt x="899" y="2094"/>
                  </a:lnTo>
                  <a:lnTo>
                    <a:pt x="73" y="1312"/>
                  </a:lnTo>
                  <a:lnTo>
                    <a:pt x="73" y="863"/>
                  </a:lnTo>
                  <a:lnTo>
                    <a:pt x="854" y="153"/>
                  </a:lnTo>
                  <a:cubicBezTo>
                    <a:pt x="899" y="153"/>
                    <a:pt x="935" y="108"/>
                    <a:pt x="935" y="72"/>
                  </a:cubicBezTo>
                  <a:cubicBezTo>
                    <a:pt x="935" y="36"/>
                    <a:pt x="899" y="0"/>
                    <a:pt x="8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-5400000">
              <a:off x="8516920" y="3382519"/>
              <a:ext cx="108506" cy="1015072"/>
            </a:xfrm>
            <a:custGeom>
              <a:rect b="b" l="l" r="r" t="t"/>
              <a:pathLst>
                <a:path extrusionOk="0" h="9851" w="1053">
                  <a:moveTo>
                    <a:pt x="82" y="0"/>
                  </a:moveTo>
                  <a:cubicBezTo>
                    <a:pt x="46" y="0"/>
                    <a:pt x="1" y="36"/>
                    <a:pt x="1" y="72"/>
                  </a:cubicBezTo>
                  <a:cubicBezTo>
                    <a:pt x="1" y="108"/>
                    <a:pt x="46" y="153"/>
                    <a:pt x="82" y="153"/>
                  </a:cubicBezTo>
                  <a:lnTo>
                    <a:pt x="117" y="153"/>
                  </a:lnTo>
                  <a:lnTo>
                    <a:pt x="1016" y="935"/>
                  </a:lnTo>
                  <a:lnTo>
                    <a:pt x="1016" y="9850"/>
                  </a:lnTo>
                  <a:lnTo>
                    <a:pt x="1052" y="9850"/>
                  </a:lnTo>
                  <a:lnTo>
                    <a:pt x="1052" y="935"/>
                  </a:lnTo>
                  <a:lnTo>
                    <a:pt x="153" y="108"/>
                  </a:lnTo>
                  <a:lnTo>
                    <a:pt x="153" y="72"/>
                  </a:lnTo>
                  <a:cubicBezTo>
                    <a:pt x="153" y="36"/>
                    <a:pt x="117" y="0"/>
                    <a:pt x="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 rot="-5400000">
              <a:off x="8401203" y="1911876"/>
              <a:ext cx="224123" cy="1130891"/>
            </a:xfrm>
            <a:custGeom>
              <a:rect b="b" l="l" r="r" t="t"/>
              <a:pathLst>
                <a:path extrusionOk="0" h="10975" w="2175">
                  <a:moveTo>
                    <a:pt x="2094" y="1"/>
                  </a:moveTo>
                  <a:cubicBezTo>
                    <a:pt x="2058" y="1"/>
                    <a:pt x="2022" y="37"/>
                    <a:pt x="2022" y="73"/>
                  </a:cubicBezTo>
                  <a:cubicBezTo>
                    <a:pt x="2022" y="109"/>
                    <a:pt x="2022" y="109"/>
                    <a:pt x="2058" y="154"/>
                  </a:cubicBezTo>
                  <a:lnTo>
                    <a:pt x="2058" y="1457"/>
                  </a:lnTo>
                  <a:lnTo>
                    <a:pt x="1123" y="2320"/>
                  </a:lnTo>
                  <a:lnTo>
                    <a:pt x="1123" y="9923"/>
                  </a:lnTo>
                  <a:lnTo>
                    <a:pt x="0" y="10974"/>
                  </a:lnTo>
                  <a:lnTo>
                    <a:pt x="72" y="10974"/>
                  </a:lnTo>
                  <a:lnTo>
                    <a:pt x="1195" y="9923"/>
                  </a:lnTo>
                  <a:lnTo>
                    <a:pt x="1195" y="2320"/>
                  </a:lnTo>
                  <a:lnTo>
                    <a:pt x="2094" y="1457"/>
                  </a:lnTo>
                  <a:lnTo>
                    <a:pt x="2094" y="154"/>
                  </a:lnTo>
                  <a:cubicBezTo>
                    <a:pt x="2175" y="154"/>
                    <a:pt x="2175" y="109"/>
                    <a:pt x="2175" y="73"/>
                  </a:cubicBezTo>
                  <a:cubicBezTo>
                    <a:pt x="2175" y="37"/>
                    <a:pt x="2130" y="1"/>
                    <a:pt x="209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 rot="-5400000">
              <a:off x="8218307" y="3125531"/>
              <a:ext cx="111186" cy="1609627"/>
            </a:xfrm>
            <a:custGeom>
              <a:rect b="b" l="l" r="r" t="t"/>
              <a:pathLst>
                <a:path extrusionOk="0" h="15621" w="1079">
                  <a:moveTo>
                    <a:pt x="1007" y="1"/>
                  </a:moveTo>
                  <a:cubicBezTo>
                    <a:pt x="971" y="1"/>
                    <a:pt x="935" y="36"/>
                    <a:pt x="935" y="81"/>
                  </a:cubicBezTo>
                  <a:cubicBezTo>
                    <a:pt x="935" y="117"/>
                    <a:pt x="971" y="117"/>
                    <a:pt x="971" y="153"/>
                  </a:cubicBezTo>
                  <a:lnTo>
                    <a:pt x="971" y="3523"/>
                  </a:lnTo>
                  <a:lnTo>
                    <a:pt x="72" y="4350"/>
                  </a:lnTo>
                  <a:lnTo>
                    <a:pt x="72" y="12133"/>
                  </a:lnTo>
                  <a:lnTo>
                    <a:pt x="971" y="12996"/>
                  </a:lnTo>
                  <a:lnTo>
                    <a:pt x="971" y="15090"/>
                  </a:lnTo>
                  <a:lnTo>
                    <a:pt x="108" y="14308"/>
                  </a:lnTo>
                  <a:lnTo>
                    <a:pt x="108" y="13032"/>
                  </a:lnTo>
                  <a:cubicBezTo>
                    <a:pt x="144" y="13032"/>
                    <a:pt x="144" y="12996"/>
                    <a:pt x="144" y="12960"/>
                  </a:cubicBezTo>
                  <a:cubicBezTo>
                    <a:pt x="144" y="12924"/>
                    <a:pt x="144" y="12888"/>
                    <a:pt x="72" y="12888"/>
                  </a:cubicBezTo>
                  <a:cubicBezTo>
                    <a:pt x="36" y="12888"/>
                    <a:pt x="0" y="12924"/>
                    <a:pt x="0" y="12960"/>
                  </a:cubicBezTo>
                  <a:cubicBezTo>
                    <a:pt x="0" y="12996"/>
                    <a:pt x="36" y="13032"/>
                    <a:pt x="72" y="13032"/>
                  </a:cubicBezTo>
                  <a:lnTo>
                    <a:pt x="72" y="14308"/>
                  </a:lnTo>
                  <a:lnTo>
                    <a:pt x="971" y="15171"/>
                  </a:lnTo>
                  <a:lnTo>
                    <a:pt x="971" y="15620"/>
                  </a:lnTo>
                  <a:lnTo>
                    <a:pt x="1043" y="15620"/>
                  </a:lnTo>
                  <a:lnTo>
                    <a:pt x="1043" y="12996"/>
                  </a:lnTo>
                  <a:lnTo>
                    <a:pt x="108" y="12133"/>
                  </a:lnTo>
                  <a:lnTo>
                    <a:pt x="108" y="4386"/>
                  </a:lnTo>
                  <a:lnTo>
                    <a:pt x="1043" y="3523"/>
                  </a:lnTo>
                  <a:lnTo>
                    <a:pt x="1043" y="153"/>
                  </a:lnTo>
                  <a:cubicBezTo>
                    <a:pt x="1079" y="117"/>
                    <a:pt x="1079" y="117"/>
                    <a:pt x="1079" y="81"/>
                  </a:cubicBezTo>
                  <a:cubicBezTo>
                    <a:pt x="1079" y="36"/>
                    <a:pt x="1043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 rot="-5400000">
              <a:off x="8088626" y="1205771"/>
              <a:ext cx="297388" cy="1682787"/>
            </a:xfrm>
            <a:custGeom>
              <a:rect b="b" l="l" r="r" t="t"/>
              <a:pathLst>
                <a:path extrusionOk="0" h="16331" w="2886">
                  <a:moveTo>
                    <a:pt x="2805" y="1"/>
                  </a:moveTo>
                  <a:cubicBezTo>
                    <a:pt x="2769" y="1"/>
                    <a:pt x="2733" y="36"/>
                    <a:pt x="2733" y="72"/>
                  </a:cubicBezTo>
                  <a:cubicBezTo>
                    <a:pt x="2733" y="117"/>
                    <a:pt x="2769" y="153"/>
                    <a:pt x="2769" y="153"/>
                  </a:cubicBezTo>
                  <a:lnTo>
                    <a:pt x="2769" y="2814"/>
                  </a:lnTo>
                  <a:lnTo>
                    <a:pt x="2319" y="3218"/>
                  </a:lnTo>
                  <a:lnTo>
                    <a:pt x="2319" y="4872"/>
                  </a:lnTo>
                  <a:lnTo>
                    <a:pt x="1421" y="5734"/>
                  </a:lnTo>
                  <a:lnTo>
                    <a:pt x="1421" y="8610"/>
                  </a:lnTo>
                  <a:lnTo>
                    <a:pt x="899" y="8125"/>
                  </a:lnTo>
                  <a:lnTo>
                    <a:pt x="899" y="5168"/>
                  </a:lnTo>
                  <a:lnTo>
                    <a:pt x="935" y="5132"/>
                  </a:lnTo>
                  <a:cubicBezTo>
                    <a:pt x="935" y="5096"/>
                    <a:pt x="899" y="5060"/>
                    <a:pt x="863" y="5060"/>
                  </a:cubicBezTo>
                  <a:cubicBezTo>
                    <a:pt x="827" y="5060"/>
                    <a:pt x="782" y="5096"/>
                    <a:pt x="782" y="5132"/>
                  </a:cubicBezTo>
                  <a:cubicBezTo>
                    <a:pt x="782" y="5132"/>
                    <a:pt x="782" y="5168"/>
                    <a:pt x="827" y="5168"/>
                  </a:cubicBezTo>
                  <a:lnTo>
                    <a:pt x="827" y="6031"/>
                  </a:lnTo>
                  <a:lnTo>
                    <a:pt x="37" y="5321"/>
                  </a:lnTo>
                  <a:lnTo>
                    <a:pt x="37" y="4872"/>
                  </a:lnTo>
                  <a:lnTo>
                    <a:pt x="827" y="4117"/>
                  </a:lnTo>
                  <a:lnTo>
                    <a:pt x="863" y="4162"/>
                  </a:lnTo>
                  <a:cubicBezTo>
                    <a:pt x="899" y="4162"/>
                    <a:pt x="935" y="4117"/>
                    <a:pt x="935" y="4081"/>
                  </a:cubicBezTo>
                  <a:cubicBezTo>
                    <a:pt x="935" y="4045"/>
                    <a:pt x="899" y="4009"/>
                    <a:pt x="863" y="4009"/>
                  </a:cubicBezTo>
                  <a:cubicBezTo>
                    <a:pt x="827" y="4009"/>
                    <a:pt x="782" y="4045"/>
                    <a:pt x="782" y="4081"/>
                  </a:cubicBezTo>
                  <a:lnTo>
                    <a:pt x="1" y="4836"/>
                  </a:lnTo>
                  <a:lnTo>
                    <a:pt x="1" y="5357"/>
                  </a:lnTo>
                  <a:lnTo>
                    <a:pt x="827" y="6103"/>
                  </a:lnTo>
                  <a:lnTo>
                    <a:pt x="827" y="8125"/>
                  </a:lnTo>
                  <a:lnTo>
                    <a:pt x="1421" y="8691"/>
                  </a:lnTo>
                  <a:lnTo>
                    <a:pt x="1421" y="16330"/>
                  </a:lnTo>
                  <a:lnTo>
                    <a:pt x="1457" y="16330"/>
                  </a:lnTo>
                  <a:lnTo>
                    <a:pt x="1457" y="5734"/>
                  </a:lnTo>
                  <a:lnTo>
                    <a:pt x="2400" y="4872"/>
                  </a:lnTo>
                  <a:lnTo>
                    <a:pt x="2400" y="3263"/>
                  </a:lnTo>
                  <a:lnTo>
                    <a:pt x="2850" y="2849"/>
                  </a:lnTo>
                  <a:lnTo>
                    <a:pt x="2850" y="153"/>
                  </a:lnTo>
                  <a:cubicBezTo>
                    <a:pt x="2886" y="153"/>
                    <a:pt x="2886" y="117"/>
                    <a:pt x="2886" y="72"/>
                  </a:cubicBezTo>
                  <a:cubicBezTo>
                    <a:pt x="2886" y="36"/>
                    <a:pt x="2850" y="1"/>
                    <a:pt x="2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 rot="-5400000">
              <a:off x="8694254" y="1615107"/>
              <a:ext cx="97378" cy="671528"/>
            </a:xfrm>
            <a:custGeom>
              <a:rect b="b" l="l" r="r" t="t"/>
              <a:pathLst>
                <a:path extrusionOk="0" h="6517" w="945">
                  <a:moveTo>
                    <a:pt x="82" y="1"/>
                  </a:moveTo>
                  <a:cubicBezTo>
                    <a:pt x="46" y="1"/>
                    <a:pt x="1" y="36"/>
                    <a:pt x="1" y="72"/>
                  </a:cubicBezTo>
                  <a:cubicBezTo>
                    <a:pt x="1" y="108"/>
                    <a:pt x="46" y="144"/>
                    <a:pt x="82" y="144"/>
                  </a:cubicBezTo>
                  <a:lnTo>
                    <a:pt x="118" y="144"/>
                  </a:lnTo>
                  <a:lnTo>
                    <a:pt x="900" y="863"/>
                  </a:lnTo>
                  <a:lnTo>
                    <a:pt x="900" y="1313"/>
                  </a:lnTo>
                  <a:lnTo>
                    <a:pt x="118" y="2023"/>
                  </a:lnTo>
                  <a:lnTo>
                    <a:pt x="118" y="1160"/>
                  </a:lnTo>
                  <a:cubicBezTo>
                    <a:pt x="154" y="1160"/>
                    <a:pt x="154" y="1160"/>
                    <a:pt x="154" y="1124"/>
                  </a:cubicBezTo>
                  <a:cubicBezTo>
                    <a:pt x="154" y="1088"/>
                    <a:pt x="118" y="1043"/>
                    <a:pt x="82" y="1043"/>
                  </a:cubicBezTo>
                  <a:cubicBezTo>
                    <a:pt x="46" y="1043"/>
                    <a:pt x="1" y="1088"/>
                    <a:pt x="1" y="1124"/>
                  </a:cubicBezTo>
                  <a:cubicBezTo>
                    <a:pt x="1" y="1160"/>
                    <a:pt x="1" y="1160"/>
                    <a:pt x="46" y="1160"/>
                  </a:cubicBezTo>
                  <a:lnTo>
                    <a:pt x="46" y="6516"/>
                  </a:lnTo>
                  <a:lnTo>
                    <a:pt x="118" y="6516"/>
                  </a:lnTo>
                  <a:lnTo>
                    <a:pt x="118" y="2095"/>
                  </a:lnTo>
                  <a:lnTo>
                    <a:pt x="945" y="1349"/>
                  </a:lnTo>
                  <a:lnTo>
                    <a:pt x="945" y="818"/>
                  </a:lnTo>
                  <a:lnTo>
                    <a:pt x="154" y="108"/>
                  </a:lnTo>
                  <a:lnTo>
                    <a:pt x="154" y="72"/>
                  </a:lnTo>
                  <a:cubicBezTo>
                    <a:pt x="154" y="36"/>
                    <a:pt x="118" y="1"/>
                    <a:pt x="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 rot="-5400000">
              <a:off x="8217843" y="2203649"/>
              <a:ext cx="112113" cy="1609627"/>
            </a:xfrm>
            <a:custGeom>
              <a:rect b="b" l="l" r="r" t="t"/>
              <a:pathLst>
                <a:path extrusionOk="0" h="15621" w="1088">
                  <a:moveTo>
                    <a:pt x="81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17"/>
                    <a:pt x="45" y="117"/>
                    <a:pt x="81" y="153"/>
                  </a:cubicBezTo>
                  <a:lnTo>
                    <a:pt x="81" y="3523"/>
                  </a:lnTo>
                  <a:lnTo>
                    <a:pt x="980" y="4386"/>
                  </a:lnTo>
                  <a:lnTo>
                    <a:pt x="980" y="12133"/>
                  </a:lnTo>
                  <a:lnTo>
                    <a:pt x="81" y="12996"/>
                  </a:lnTo>
                  <a:lnTo>
                    <a:pt x="81" y="15620"/>
                  </a:lnTo>
                  <a:lnTo>
                    <a:pt x="117" y="15620"/>
                  </a:lnTo>
                  <a:lnTo>
                    <a:pt x="117" y="15171"/>
                  </a:lnTo>
                  <a:lnTo>
                    <a:pt x="1052" y="14308"/>
                  </a:lnTo>
                  <a:lnTo>
                    <a:pt x="1052" y="13032"/>
                  </a:lnTo>
                  <a:cubicBezTo>
                    <a:pt x="1088" y="13032"/>
                    <a:pt x="1088" y="12996"/>
                    <a:pt x="1088" y="12960"/>
                  </a:cubicBezTo>
                  <a:cubicBezTo>
                    <a:pt x="1088" y="12924"/>
                    <a:pt x="1052" y="12888"/>
                    <a:pt x="1016" y="12888"/>
                  </a:cubicBezTo>
                  <a:cubicBezTo>
                    <a:pt x="980" y="12888"/>
                    <a:pt x="944" y="12924"/>
                    <a:pt x="944" y="12960"/>
                  </a:cubicBezTo>
                  <a:cubicBezTo>
                    <a:pt x="944" y="12996"/>
                    <a:pt x="980" y="13032"/>
                    <a:pt x="980" y="13032"/>
                  </a:cubicBezTo>
                  <a:lnTo>
                    <a:pt x="980" y="14308"/>
                  </a:lnTo>
                  <a:lnTo>
                    <a:pt x="117" y="15090"/>
                  </a:lnTo>
                  <a:lnTo>
                    <a:pt x="117" y="12996"/>
                  </a:lnTo>
                  <a:lnTo>
                    <a:pt x="1052" y="12133"/>
                  </a:lnTo>
                  <a:lnTo>
                    <a:pt x="1052" y="4350"/>
                  </a:lnTo>
                  <a:lnTo>
                    <a:pt x="117" y="3523"/>
                  </a:lnTo>
                  <a:lnTo>
                    <a:pt x="117" y="153"/>
                  </a:lnTo>
                  <a:cubicBezTo>
                    <a:pt x="153" y="117"/>
                    <a:pt x="189" y="117"/>
                    <a:pt x="189" y="81"/>
                  </a:cubicBezTo>
                  <a:cubicBezTo>
                    <a:pt x="189" y="36"/>
                    <a:pt x="153" y="1"/>
                    <a:pt x="8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 rot="-5400000">
              <a:off x="8395587" y="1644219"/>
              <a:ext cx="235355" cy="1130891"/>
            </a:xfrm>
            <a:custGeom>
              <a:rect b="b" l="l" r="r" t="t"/>
              <a:pathLst>
                <a:path extrusionOk="0" h="10975" w="2284">
                  <a:moveTo>
                    <a:pt x="710" y="1"/>
                  </a:moveTo>
                  <a:cubicBezTo>
                    <a:pt x="638" y="1"/>
                    <a:pt x="638" y="1"/>
                    <a:pt x="638" y="37"/>
                  </a:cubicBezTo>
                  <a:cubicBezTo>
                    <a:pt x="638" y="109"/>
                    <a:pt x="638" y="109"/>
                    <a:pt x="710" y="109"/>
                  </a:cubicBezTo>
                  <a:lnTo>
                    <a:pt x="755" y="109"/>
                  </a:lnTo>
                  <a:lnTo>
                    <a:pt x="1609" y="936"/>
                  </a:lnTo>
                  <a:lnTo>
                    <a:pt x="1609" y="8422"/>
                  </a:lnTo>
                  <a:lnTo>
                    <a:pt x="117" y="9815"/>
                  </a:lnTo>
                  <a:lnTo>
                    <a:pt x="117" y="9321"/>
                  </a:lnTo>
                  <a:lnTo>
                    <a:pt x="1277" y="8242"/>
                  </a:lnTo>
                  <a:lnTo>
                    <a:pt x="1277" y="1277"/>
                  </a:lnTo>
                  <a:cubicBezTo>
                    <a:pt x="1313" y="1277"/>
                    <a:pt x="1348" y="1232"/>
                    <a:pt x="1348" y="1232"/>
                  </a:cubicBezTo>
                  <a:cubicBezTo>
                    <a:pt x="1348" y="1196"/>
                    <a:pt x="1313" y="1160"/>
                    <a:pt x="1277" y="1160"/>
                  </a:cubicBezTo>
                  <a:cubicBezTo>
                    <a:pt x="1205" y="1160"/>
                    <a:pt x="1160" y="1196"/>
                    <a:pt x="1160" y="1232"/>
                  </a:cubicBezTo>
                  <a:cubicBezTo>
                    <a:pt x="1160" y="1232"/>
                    <a:pt x="1205" y="1277"/>
                    <a:pt x="1241" y="1277"/>
                  </a:cubicBezTo>
                  <a:lnTo>
                    <a:pt x="1241" y="8242"/>
                  </a:lnTo>
                  <a:lnTo>
                    <a:pt x="117" y="9249"/>
                  </a:lnTo>
                  <a:lnTo>
                    <a:pt x="117" y="7523"/>
                  </a:lnTo>
                  <a:cubicBezTo>
                    <a:pt x="153" y="7487"/>
                    <a:pt x="153" y="7487"/>
                    <a:pt x="153" y="7451"/>
                  </a:cubicBezTo>
                  <a:cubicBezTo>
                    <a:pt x="153" y="7415"/>
                    <a:pt x="153" y="7379"/>
                    <a:pt x="81" y="7379"/>
                  </a:cubicBezTo>
                  <a:cubicBezTo>
                    <a:pt x="36" y="7379"/>
                    <a:pt x="0" y="7415"/>
                    <a:pt x="0" y="7451"/>
                  </a:cubicBezTo>
                  <a:cubicBezTo>
                    <a:pt x="0" y="7487"/>
                    <a:pt x="36" y="7487"/>
                    <a:pt x="81" y="7523"/>
                  </a:cubicBezTo>
                  <a:lnTo>
                    <a:pt x="81" y="10974"/>
                  </a:lnTo>
                  <a:lnTo>
                    <a:pt x="117" y="10974"/>
                  </a:lnTo>
                  <a:lnTo>
                    <a:pt x="117" y="9887"/>
                  </a:lnTo>
                  <a:lnTo>
                    <a:pt x="2247" y="7937"/>
                  </a:lnTo>
                  <a:lnTo>
                    <a:pt x="2247" y="5133"/>
                  </a:lnTo>
                  <a:cubicBezTo>
                    <a:pt x="2247" y="5133"/>
                    <a:pt x="2283" y="5097"/>
                    <a:pt x="2283" y="5052"/>
                  </a:cubicBezTo>
                  <a:cubicBezTo>
                    <a:pt x="2283" y="5016"/>
                    <a:pt x="2247" y="5016"/>
                    <a:pt x="2211" y="5016"/>
                  </a:cubicBezTo>
                  <a:cubicBezTo>
                    <a:pt x="2175" y="5016"/>
                    <a:pt x="2139" y="5016"/>
                    <a:pt x="2139" y="5052"/>
                  </a:cubicBezTo>
                  <a:cubicBezTo>
                    <a:pt x="2139" y="5097"/>
                    <a:pt x="2139" y="5133"/>
                    <a:pt x="2175" y="5133"/>
                  </a:cubicBezTo>
                  <a:lnTo>
                    <a:pt x="2175" y="7901"/>
                  </a:lnTo>
                  <a:lnTo>
                    <a:pt x="1690" y="8350"/>
                  </a:lnTo>
                  <a:lnTo>
                    <a:pt x="1690" y="936"/>
                  </a:lnTo>
                  <a:lnTo>
                    <a:pt x="791" y="73"/>
                  </a:lnTo>
                  <a:lnTo>
                    <a:pt x="791" y="37"/>
                  </a:lnTo>
                  <a:cubicBezTo>
                    <a:pt x="791" y="1"/>
                    <a:pt x="755" y="1"/>
                    <a:pt x="71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 rot="-5400000">
              <a:off x="8765612" y="2060514"/>
              <a:ext cx="15766" cy="610424"/>
            </a:xfrm>
            <a:custGeom>
              <a:rect b="b" l="l" r="r" t="t"/>
              <a:pathLst>
                <a:path extrusionOk="0" h="5924" w="153">
                  <a:moveTo>
                    <a:pt x="81" y="1"/>
                  </a:moveTo>
                  <a:cubicBezTo>
                    <a:pt x="36" y="1"/>
                    <a:pt x="0" y="46"/>
                    <a:pt x="0" y="82"/>
                  </a:cubicBezTo>
                  <a:cubicBezTo>
                    <a:pt x="0" y="118"/>
                    <a:pt x="0" y="153"/>
                    <a:pt x="36" y="153"/>
                  </a:cubicBezTo>
                  <a:lnTo>
                    <a:pt x="36" y="5923"/>
                  </a:lnTo>
                  <a:lnTo>
                    <a:pt x="117" y="5923"/>
                  </a:lnTo>
                  <a:lnTo>
                    <a:pt x="117" y="153"/>
                  </a:lnTo>
                  <a:cubicBezTo>
                    <a:pt x="117" y="153"/>
                    <a:pt x="153" y="118"/>
                    <a:pt x="153" y="82"/>
                  </a:cubicBezTo>
                  <a:cubicBezTo>
                    <a:pt x="153" y="46"/>
                    <a:pt x="117" y="1"/>
                    <a:pt x="8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 rot="-5400000">
              <a:off x="8376217" y="2716702"/>
              <a:ext cx="112113" cy="1292874"/>
            </a:xfrm>
            <a:custGeom>
              <a:rect b="b" l="l" r="r" t="t"/>
              <a:pathLst>
                <a:path extrusionOk="0" h="12547" w="1088">
                  <a:moveTo>
                    <a:pt x="1016" y="0"/>
                  </a:moveTo>
                  <a:cubicBezTo>
                    <a:pt x="971" y="0"/>
                    <a:pt x="935" y="36"/>
                    <a:pt x="935" y="72"/>
                  </a:cubicBezTo>
                  <a:cubicBezTo>
                    <a:pt x="935" y="108"/>
                    <a:pt x="935" y="153"/>
                    <a:pt x="971" y="153"/>
                  </a:cubicBezTo>
                  <a:lnTo>
                    <a:pt x="971" y="6669"/>
                  </a:lnTo>
                  <a:lnTo>
                    <a:pt x="0" y="7567"/>
                  </a:lnTo>
                  <a:lnTo>
                    <a:pt x="0" y="12546"/>
                  </a:lnTo>
                  <a:lnTo>
                    <a:pt x="72" y="12546"/>
                  </a:lnTo>
                  <a:lnTo>
                    <a:pt x="72" y="7603"/>
                  </a:lnTo>
                  <a:lnTo>
                    <a:pt x="1052" y="6705"/>
                  </a:lnTo>
                  <a:lnTo>
                    <a:pt x="1052" y="153"/>
                  </a:lnTo>
                  <a:cubicBezTo>
                    <a:pt x="1088" y="153"/>
                    <a:pt x="1088" y="108"/>
                    <a:pt x="1088" y="72"/>
                  </a:cubicBezTo>
                  <a:cubicBezTo>
                    <a:pt x="1088" y="36"/>
                    <a:pt x="1052" y="0"/>
                    <a:pt x="10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8" name="Google Shape;428;p9"/>
            <p:cNvGrpSpPr/>
            <p:nvPr/>
          </p:nvGrpSpPr>
          <p:grpSpPr>
            <a:xfrm>
              <a:off x="7395926" y="4345146"/>
              <a:ext cx="1682787" cy="798387"/>
              <a:chOff x="7395926" y="4345146"/>
              <a:chExt cx="1682787" cy="798387"/>
            </a:xfrm>
          </p:grpSpPr>
          <p:sp>
            <p:nvSpPr>
              <p:cNvPr id="429" name="Google Shape;429;p9"/>
              <p:cNvSpPr/>
              <p:nvPr/>
            </p:nvSpPr>
            <p:spPr>
              <a:xfrm rot="-5400000">
                <a:off x="8692399" y="4649854"/>
                <a:ext cx="101087" cy="671528"/>
              </a:xfrm>
              <a:custGeom>
                <a:rect b="b" l="l" r="r" t="t"/>
                <a:pathLst>
                  <a:path extrusionOk="0" h="6517" w="981">
                    <a:moveTo>
                      <a:pt x="899" y="1"/>
                    </a:moveTo>
                    <a:cubicBezTo>
                      <a:pt x="827" y="1"/>
                      <a:pt x="827" y="36"/>
                      <a:pt x="827" y="72"/>
                    </a:cubicBezTo>
                    <a:lnTo>
                      <a:pt x="827" y="108"/>
                    </a:lnTo>
                    <a:lnTo>
                      <a:pt x="1" y="818"/>
                    </a:lnTo>
                    <a:lnTo>
                      <a:pt x="1" y="1349"/>
                    </a:lnTo>
                    <a:lnTo>
                      <a:pt x="863" y="2095"/>
                    </a:lnTo>
                    <a:lnTo>
                      <a:pt x="863" y="6516"/>
                    </a:lnTo>
                    <a:lnTo>
                      <a:pt x="899" y="6516"/>
                    </a:lnTo>
                    <a:lnTo>
                      <a:pt x="899" y="1160"/>
                    </a:lnTo>
                    <a:cubicBezTo>
                      <a:pt x="935" y="1160"/>
                      <a:pt x="980" y="1160"/>
                      <a:pt x="980" y="1124"/>
                    </a:cubicBezTo>
                    <a:cubicBezTo>
                      <a:pt x="980" y="1088"/>
                      <a:pt x="935" y="1043"/>
                      <a:pt x="899" y="1043"/>
                    </a:cubicBezTo>
                    <a:cubicBezTo>
                      <a:pt x="827" y="1043"/>
                      <a:pt x="827" y="1088"/>
                      <a:pt x="827" y="1124"/>
                    </a:cubicBezTo>
                    <a:cubicBezTo>
                      <a:pt x="827" y="1160"/>
                      <a:pt x="827" y="1160"/>
                      <a:pt x="863" y="1160"/>
                    </a:cubicBezTo>
                    <a:lnTo>
                      <a:pt x="863" y="2023"/>
                    </a:lnTo>
                    <a:lnTo>
                      <a:pt x="82" y="1313"/>
                    </a:lnTo>
                    <a:lnTo>
                      <a:pt x="82" y="863"/>
                    </a:lnTo>
                    <a:lnTo>
                      <a:pt x="863" y="144"/>
                    </a:lnTo>
                    <a:lnTo>
                      <a:pt x="899" y="144"/>
                    </a:lnTo>
                    <a:cubicBezTo>
                      <a:pt x="935" y="144"/>
                      <a:pt x="980" y="108"/>
                      <a:pt x="980" y="72"/>
                    </a:cubicBezTo>
                    <a:cubicBezTo>
                      <a:pt x="980" y="36"/>
                      <a:pt x="935" y="1"/>
                      <a:pt x="8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 rot="-5400000">
                <a:off x="8086771" y="4047928"/>
                <a:ext cx="301097" cy="1682787"/>
              </a:xfrm>
              <a:custGeom>
                <a:rect b="b" l="l" r="r" t="t"/>
                <a:pathLst>
                  <a:path extrusionOk="0" h="16331" w="2922">
                    <a:moveTo>
                      <a:pt x="73" y="1"/>
                    </a:moveTo>
                    <a:cubicBezTo>
                      <a:pt x="37" y="1"/>
                      <a:pt x="1" y="36"/>
                      <a:pt x="1" y="72"/>
                    </a:cubicBezTo>
                    <a:cubicBezTo>
                      <a:pt x="1" y="117"/>
                      <a:pt x="37" y="153"/>
                      <a:pt x="73" y="153"/>
                    </a:cubicBezTo>
                    <a:lnTo>
                      <a:pt x="73" y="2849"/>
                    </a:lnTo>
                    <a:lnTo>
                      <a:pt x="522" y="3263"/>
                    </a:lnTo>
                    <a:lnTo>
                      <a:pt x="522" y="4872"/>
                    </a:lnTo>
                    <a:lnTo>
                      <a:pt x="1421" y="5734"/>
                    </a:lnTo>
                    <a:lnTo>
                      <a:pt x="1421" y="16330"/>
                    </a:lnTo>
                    <a:lnTo>
                      <a:pt x="1502" y="16330"/>
                    </a:lnTo>
                    <a:lnTo>
                      <a:pt x="1502" y="8691"/>
                    </a:lnTo>
                    <a:lnTo>
                      <a:pt x="2095" y="8125"/>
                    </a:lnTo>
                    <a:lnTo>
                      <a:pt x="2095" y="6103"/>
                    </a:lnTo>
                    <a:lnTo>
                      <a:pt x="2922" y="5357"/>
                    </a:lnTo>
                    <a:lnTo>
                      <a:pt x="2922" y="4836"/>
                    </a:lnTo>
                    <a:lnTo>
                      <a:pt x="2140" y="4081"/>
                    </a:lnTo>
                    <a:cubicBezTo>
                      <a:pt x="2140" y="4045"/>
                      <a:pt x="2095" y="4009"/>
                      <a:pt x="2059" y="4009"/>
                    </a:cubicBezTo>
                    <a:cubicBezTo>
                      <a:pt x="2023" y="4009"/>
                      <a:pt x="1987" y="4045"/>
                      <a:pt x="1987" y="4081"/>
                    </a:cubicBezTo>
                    <a:cubicBezTo>
                      <a:pt x="1987" y="4117"/>
                      <a:pt x="2023" y="4162"/>
                      <a:pt x="2059" y="4162"/>
                    </a:cubicBezTo>
                    <a:lnTo>
                      <a:pt x="2095" y="4117"/>
                    </a:lnTo>
                    <a:lnTo>
                      <a:pt x="2850" y="4872"/>
                    </a:lnTo>
                    <a:lnTo>
                      <a:pt x="2850" y="5321"/>
                    </a:lnTo>
                    <a:lnTo>
                      <a:pt x="2095" y="6031"/>
                    </a:lnTo>
                    <a:lnTo>
                      <a:pt x="2095" y="5168"/>
                    </a:lnTo>
                    <a:lnTo>
                      <a:pt x="2140" y="5132"/>
                    </a:lnTo>
                    <a:cubicBezTo>
                      <a:pt x="2140" y="5096"/>
                      <a:pt x="2095" y="5060"/>
                      <a:pt x="2059" y="5060"/>
                    </a:cubicBezTo>
                    <a:cubicBezTo>
                      <a:pt x="2023" y="5060"/>
                      <a:pt x="1987" y="5096"/>
                      <a:pt x="1987" y="5132"/>
                    </a:cubicBezTo>
                    <a:cubicBezTo>
                      <a:pt x="1987" y="5132"/>
                      <a:pt x="1987" y="5168"/>
                      <a:pt x="2023" y="5168"/>
                    </a:cubicBezTo>
                    <a:lnTo>
                      <a:pt x="2023" y="8125"/>
                    </a:lnTo>
                    <a:lnTo>
                      <a:pt x="1502" y="8610"/>
                    </a:lnTo>
                    <a:lnTo>
                      <a:pt x="1502" y="5734"/>
                    </a:lnTo>
                    <a:lnTo>
                      <a:pt x="567" y="4872"/>
                    </a:lnTo>
                    <a:lnTo>
                      <a:pt x="567" y="3218"/>
                    </a:lnTo>
                    <a:lnTo>
                      <a:pt x="118" y="2814"/>
                    </a:lnTo>
                    <a:lnTo>
                      <a:pt x="118" y="153"/>
                    </a:lnTo>
                    <a:cubicBezTo>
                      <a:pt x="153" y="153"/>
                      <a:pt x="189" y="117"/>
                      <a:pt x="189" y="72"/>
                    </a:cubicBezTo>
                    <a:cubicBezTo>
                      <a:pt x="189" y="36"/>
                      <a:pt x="153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 rot="-5400000">
                <a:off x="8461381" y="4526204"/>
                <a:ext cx="107476" cy="1127182"/>
              </a:xfrm>
              <a:custGeom>
                <a:rect b="b" l="l" r="r" t="t"/>
                <a:pathLst>
                  <a:path extrusionOk="0" h="10939" w="1043">
                    <a:moveTo>
                      <a:pt x="935" y="1"/>
                    </a:moveTo>
                    <a:cubicBezTo>
                      <a:pt x="899" y="1"/>
                      <a:pt x="854" y="37"/>
                      <a:pt x="854" y="73"/>
                    </a:cubicBezTo>
                    <a:cubicBezTo>
                      <a:pt x="854" y="118"/>
                      <a:pt x="899" y="118"/>
                      <a:pt x="935" y="154"/>
                    </a:cubicBezTo>
                    <a:lnTo>
                      <a:pt x="935" y="3488"/>
                    </a:lnTo>
                    <a:lnTo>
                      <a:pt x="0" y="4342"/>
                    </a:lnTo>
                    <a:lnTo>
                      <a:pt x="0" y="7451"/>
                    </a:lnTo>
                    <a:lnTo>
                      <a:pt x="935" y="8314"/>
                    </a:lnTo>
                    <a:lnTo>
                      <a:pt x="935" y="10938"/>
                    </a:lnTo>
                    <a:lnTo>
                      <a:pt x="971" y="10938"/>
                    </a:lnTo>
                    <a:lnTo>
                      <a:pt x="971" y="8314"/>
                    </a:lnTo>
                    <a:lnTo>
                      <a:pt x="36" y="7451"/>
                    </a:lnTo>
                    <a:lnTo>
                      <a:pt x="36" y="4387"/>
                    </a:lnTo>
                    <a:lnTo>
                      <a:pt x="971" y="3524"/>
                    </a:lnTo>
                    <a:lnTo>
                      <a:pt x="971" y="154"/>
                    </a:lnTo>
                    <a:cubicBezTo>
                      <a:pt x="1007" y="118"/>
                      <a:pt x="1043" y="118"/>
                      <a:pt x="1043" y="73"/>
                    </a:cubicBezTo>
                    <a:cubicBezTo>
                      <a:pt x="1043" y="37"/>
                      <a:pt x="1007" y="1"/>
                      <a:pt x="9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 rot="-5400000">
                <a:off x="8756285" y="4786901"/>
                <a:ext cx="112216" cy="532627"/>
              </a:xfrm>
              <a:custGeom>
                <a:rect b="b" l="l" r="r" t="t"/>
                <a:pathLst>
                  <a:path extrusionOk="0" h="5169" w="1089">
                    <a:moveTo>
                      <a:pt x="73" y="1"/>
                    </a:moveTo>
                    <a:cubicBezTo>
                      <a:pt x="37" y="1"/>
                      <a:pt x="1" y="37"/>
                      <a:pt x="1" y="73"/>
                    </a:cubicBezTo>
                    <a:cubicBezTo>
                      <a:pt x="1" y="108"/>
                      <a:pt x="37" y="144"/>
                      <a:pt x="73" y="144"/>
                    </a:cubicBezTo>
                    <a:lnTo>
                      <a:pt x="117" y="108"/>
                    </a:lnTo>
                    <a:lnTo>
                      <a:pt x="1016" y="935"/>
                    </a:lnTo>
                    <a:lnTo>
                      <a:pt x="1016" y="5168"/>
                    </a:lnTo>
                    <a:lnTo>
                      <a:pt x="1088" y="5168"/>
                    </a:lnTo>
                    <a:lnTo>
                      <a:pt x="1088" y="935"/>
                    </a:lnTo>
                    <a:lnTo>
                      <a:pt x="153" y="73"/>
                    </a:lnTo>
                    <a:cubicBezTo>
                      <a:pt x="153" y="37"/>
                      <a:pt x="153" y="1"/>
                      <a:pt x="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 rot="-5400000">
                <a:off x="8397441" y="4161376"/>
                <a:ext cx="231645" cy="1130891"/>
              </a:xfrm>
              <a:custGeom>
                <a:rect b="b" l="l" r="r" t="t"/>
                <a:pathLst>
                  <a:path extrusionOk="0" h="10975" w="2248">
                    <a:moveTo>
                      <a:pt x="1574" y="1"/>
                    </a:moveTo>
                    <a:cubicBezTo>
                      <a:pt x="1529" y="1"/>
                      <a:pt x="1493" y="1"/>
                      <a:pt x="1493" y="37"/>
                    </a:cubicBezTo>
                    <a:lnTo>
                      <a:pt x="1493" y="73"/>
                    </a:lnTo>
                    <a:lnTo>
                      <a:pt x="594" y="936"/>
                    </a:lnTo>
                    <a:lnTo>
                      <a:pt x="594" y="8350"/>
                    </a:lnTo>
                    <a:lnTo>
                      <a:pt x="73" y="7901"/>
                    </a:lnTo>
                    <a:lnTo>
                      <a:pt x="73" y="5133"/>
                    </a:lnTo>
                    <a:cubicBezTo>
                      <a:pt x="109" y="5133"/>
                      <a:pt x="145" y="5097"/>
                      <a:pt x="145" y="5052"/>
                    </a:cubicBezTo>
                    <a:cubicBezTo>
                      <a:pt x="145" y="5016"/>
                      <a:pt x="109" y="5016"/>
                      <a:pt x="73" y="5016"/>
                    </a:cubicBezTo>
                    <a:cubicBezTo>
                      <a:pt x="37" y="5016"/>
                      <a:pt x="1" y="5016"/>
                      <a:pt x="1" y="5052"/>
                    </a:cubicBezTo>
                    <a:cubicBezTo>
                      <a:pt x="1" y="5097"/>
                      <a:pt x="1" y="5133"/>
                      <a:pt x="37" y="5133"/>
                    </a:cubicBezTo>
                    <a:lnTo>
                      <a:pt x="37" y="7937"/>
                    </a:lnTo>
                    <a:lnTo>
                      <a:pt x="2167" y="9887"/>
                    </a:lnTo>
                    <a:lnTo>
                      <a:pt x="2167" y="10974"/>
                    </a:lnTo>
                    <a:lnTo>
                      <a:pt x="2203" y="10974"/>
                    </a:lnTo>
                    <a:lnTo>
                      <a:pt x="2203" y="7523"/>
                    </a:lnTo>
                    <a:cubicBezTo>
                      <a:pt x="2248" y="7487"/>
                      <a:pt x="2248" y="7487"/>
                      <a:pt x="2248" y="7451"/>
                    </a:cubicBezTo>
                    <a:cubicBezTo>
                      <a:pt x="2248" y="7415"/>
                      <a:pt x="2203" y="7379"/>
                      <a:pt x="2167" y="7379"/>
                    </a:cubicBezTo>
                    <a:cubicBezTo>
                      <a:pt x="2131" y="7379"/>
                      <a:pt x="2095" y="7415"/>
                      <a:pt x="2095" y="7451"/>
                    </a:cubicBezTo>
                    <a:cubicBezTo>
                      <a:pt x="2095" y="7487"/>
                      <a:pt x="2131" y="7487"/>
                      <a:pt x="2167" y="7523"/>
                    </a:cubicBezTo>
                    <a:lnTo>
                      <a:pt x="2167" y="9249"/>
                    </a:lnTo>
                    <a:lnTo>
                      <a:pt x="1044" y="8242"/>
                    </a:lnTo>
                    <a:lnTo>
                      <a:pt x="1044" y="1277"/>
                    </a:lnTo>
                    <a:cubicBezTo>
                      <a:pt x="1079" y="1277"/>
                      <a:pt x="1079" y="1232"/>
                      <a:pt x="1079" y="1232"/>
                    </a:cubicBezTo>
                    <a:cubicBezTo>
                      <a:pt x="1079" y="1196"/>
                      <a:pt x="1044" y="1160"/>
                      <a:pt x="1008" y="1160"/>
                    </a:cubicBezTo>
                    <a:cubicBezTo>
                      <a:pt x="972" y="1160"/>
                      <a:pt x="936" y="1196"/>
                      <a:pt x="936" y="1232"/>
                    </a:cubicBezTo>
                    <a:lnTo>
                      <a:pt x="972" y="1277"/>
                    </a:lnTo>
                    <a:lnTo>
                      <a:pt x="972" y="8242"/>
                    </a:lnTo>
                    <a:lnTo>
                      <a:pt x="2167" y="9321"/>
                    </a:lnTo>
                    <a:lnTo>
                      <a:pt x="2167" y="9815"/>
                    </a:lnTo>
                    <a:lnTo>
                      <a:pt x="630" y="8422"/>
                    </a:lnTo>
                    <a:lnTo>
                      <a:pt x="630" y="936"/>
                    </a:lnTo>
                    <a:lnTo>
                      <a:pt x="1529" y="109"/>
                    </a:lnTo>
                    <a:lnTo>
                      <a:pt x="1574" y="109"/>
                    </a:lnTo>
                    <a:cubicBezTo>
                      <a:pt x="1610" y="109"/>
                      <a:pt x="1646" y="109"/>
                      <a:pt x="1646" y="37"/>
                    </a:cubicBezTo>
                    <a:cubicBezTo>
                      <a:pt x="1646" y="1"/>
                      <a:pt x="1610" y="1"/>
                      <a:pt x="15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 rot="-5400000">
                <a:off x="8765560" y="4263645"/>
                <a:ext cx="15869" cy="610424"/>
              </a:xfrm>
              <a:custGeom>
                <a:rect b="b" l="l" r="r" t="t"/>
                <a:pathLst>
                  <a:path extrusionOk="0" h="5924" w="154">
                    <a:moveTo>
                      <a:pt x="72" y="1"/>
                    </a:moveTo>
                    <a:cubicBezTo>
                      <a:pt x="36" y="1"/>
                      <a:pt x="0" y="46"/>
                      <a:pt x="0" y="82"/>
                    </a:cubicBezTo>
                    <a:cubicBezTo>
                      <a:pt x="0" y="118"/>
                      <a:pt x="0" y="153"/>
                      <a:pt x="36" y="153"/>
                    </a:cubicBezTo>
                    <a:lnTo>
                      <a:pt x="36" y="5923"/>
                    </a:lnTo>
                    <a:lnTo>
                      <a:pt x="72" y="5923"/>
                    </a:lnTo>
                    <a:lnTo>
                      <a:pt x="72" y="153"/>
                    </a:lnTo>
                    <a:cubicBezTo>
                      <a:pt x="117" y="153"/>
                      <a:pt x="153" y="118"/>
                      <a:pt x="153" y="82"/>
                    </a:cubicBezTo>
                    <a:cubicBezTo>
                      <a:pt x="153" y="46"/>
                      <a:pt x="117" y="1"/>
                      <a:pt x="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 rot="-5400000">
                <a:off x="8399296" y="3893668"/>
                <a:ext cx="227936" cy="1130891"/>
              </a:xfrm>
              <a:custGeom>
                <a:rect b="b" l="l" r="r" t="t"/>
                <a:pathLst>
                  <a:path extrusionOk="0" h="10975" w="2212">
                    <a:moveTo>
                      <a:pt x="81" y="1"/>
                    </a:moveTo>
                    <a:cubicBezTo>
                      <a:pt x="36" y="1"/>
                      <a:pt x="0" y="37"/>
                      <a:pt x="0" y="73"/>
                    </a:cubicBezTo>
                    <a:cubicBezTo>
                      <a:pt x="0" y="109"/>
                      <a:pt x="36" y="154"/>
                      <a:pt x="81" y="154"/>
                    </a:cubicBezTo>
                    <a:lnTo>
                      <a:pt x="81" y="1457"/>
                    </a:lnTo>
                    <a:lnTo>
                      <a:pt x="1016" y="2320"/>
                    </a:lnTo>
                    <a:lnTo>
                      <a:pt x="1016" y="9923"/>
                    </a:lnTo>
                    <a:lnTo>
                      <a:pt x="2139" y="10974"/>
                    </a:lnTo>
                    <a:lnTo>
                      <a:pt x="2211" y="10974"/>
                    </a:lnTo>
                    <a:lnTo>
                      <a:pt x="1052" y="9923"/>
                    </a:lnTo>
                    <a:lnTo>
                      <a:pt x="1052" y="2320"/>
                    </a:lnTo>
                    <a:lnTo>
                      <a:pt x="153" y="1457"/>
                    </a:lnTo>
                    <a:lnTo>
                      <a:pt x="153" y="154"/>
                    </a:lnTo>
                    <a:lnTo>
                      <a:pt x="153" y="73"/>
                    </a:lnTo>
                    <a:cubicBezTo>
                      <a:pt x="153" y="37"/>
                      <a:pt x="153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 rot="-5400000">
                <a:off x="8196511" y="3733541"/>
                <a:ext cx="224226" cy="1540176"/>
              </a:xfrm>
              <a:custGeom>
                <a:rect b="b" l="l" r="r" t="t"/>
                <a:pathLst>
                  <a:path extrusionOk="0" h="14947" w="2176">
                    <a:moveTo>
                      <a:pt x="82" y="1"/>
                    </a:moveTo>
                    <a:cubicBezTo>
                      <a:pt x="46" y="1"/>
                      <a:pt x="1" y="37"/>
                      <a:pt x="1" y="81"/>
                    </a:cubicBezTo>
                    <a:cubicBezTo>
                      <a:pt x="1" y="117"/>
                      <a:pt x="1" y="153"/>
                      <a:pt x="46" y="153"/>
                    </a:cubicBezTo>
                    <a:lnTo>
                      <a:pt x="46" y="5653"/>
                    </a:lnTo>
                    <a:lnTo>
                      <a:pt x="980" y="6480"/>
                    </a:lnTo>
                    <a:lnTo>
                      <a:pt x="980" y="13895"/>
                    </a:lnTo>
                    <a:lnTo>
                      <a:pt x="2104" y="14946"/>
                    </a:lnTo>
                    <a:lnTo>
                      <a:pt x="2176" y="14946"/>
                    </a:lnTo>
                    <a:lnTo>
                      <a:pt x="1052" y="13859"/>
                    </a:lnTo>
                    <a:lnTo>
                      <a:pt x="1052" y="6480"/>
                    </a:lnTo>
                    <a:lnTo>
                      <a:pt x="118" y="5618"/>
                    </a:lnTo>
                    <a:lnTo>
                      <a:pt x="118" y="153"/>
                    </a:lnTo>
                    <a:cubicBezTo>
                      <a:pt x="154" y="153"/>
                      <a:pt x="154" y="117"/>
                      <a:pt x="154" y="81"/>
                    </a:cubicBezTo>
                    <a:cubicBezTo>
                      <a:pt x="154" y="37"/>
                      <a:pt x="118" y="1"/>
                      <a:pt x="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7" name="Google Shape;437;p9"/>
            <p:cNvSpPr/>
            <p:nvPr/>
          </p:nvSpPr>
          <p:spPr>
            <a:xfrm rot="-5400000">
              <a:off x="8461329" y="1281196"/>
              <a:ext cx="107579" cy="1127182"/>
            </a:xfrm>
            <a:custGeom>
              <a:rect b="b" l="l" r="r" t="t"/>
              <a:pathLst>
                <a:path extrusionOk="0" h="10939" w="1044">
                  <a:moveTo>
                    <a:pt x="72" y="1"/>
                  </a:moveTo>
                  <a:cubicBezTo>
                    <a:pt x="36" y="1"/>
                    <a:pt x="1" y="37"/>
                    <a:pt x="1" y="73"/>
                  </a:cubicBezTo>
                  <a:cubicBezTo>
                    <a:pt x="1" y="118"/>
                    <a:pt x="36" y="118"/>
                    <a:pt x="36" y="154"/>
                  </a:cubicBezTo>
                  <a:lnTo>
                    <a:pt x="36" y="3524"/>
                  </a:lnTo>
                  <a:lnTo>
                    <a:pt x="971" y="4387"/>
                  </a:lnTo>
                  <a:lnTo>
                    <a:pt x="971" y="7451"/>
                  </a:lnTo>
                  <a:lnTo>
                    <a:pt x="36" y="8314"/>
                  </a:lnTo>
                  <a:lnTo>
                    <a:pt x="36" y="10938"/>
                  </a:lnTo>
                  <a:lnTo>
                    <a:pt x="108" y="10938"/>
                  </a:lnTo>
                  <a:lnTo>
                    <a:pt x="108" y="8314"/>
                  </a:lnTo>
                  <a:lnTo>
                    <a:pt x="1043" y="7451"/>
                  </a:lnTo>
                  <a:lnTo>
                    <a:pt x="1043" y="4342"/>
                  </a:lnTo>
                  <a:lnTo>
                    <a:pt x="108" y="3488"/>
                  </a:lnTo>
                  <a:lnTo>
                    <a:pt x="108" y="154"/>
                  </a:lnTo>
                  <a:cubicBezTo>
                    <a:pt x="144" y="118"/>
                    <a:pt x="144" y="118"/>
                    <a:pt x="144" y="73"/>
                  </a:cubicBezTo>
                  <a:cubicBezTo>
                    <a:pt x="144" y="37"/>
                    <a:pt x="108" y="1"/>
                    <a:pt x="7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 rot="-5400000">
              <a:off x="8515117" y="748149"/>
              <a:ext cx="112113" cy="1015072"/>
            </a:xfrm>
            <a:custGeom>
              <a:rect b="b" l="l" r="r" t="t"/>
              <a:pathLst>
                <a:path extrusionOk="0" h="9851" w="1088">
                  <a:moveTo>
                    <a:pt x="1007" y="0"/>
                  </a:moveTo>
                  <a:cubicBezTo>
                    <a:pt x="935" y="0"/>
                    <a:pt x="899" y="36"/>
                    <a:pt x="899" y="72"/>
                  </a:cubicBezTo>
                  <a:lnTo>
                    <a:pt x="935" y="108"/>
                  </a:lnTo>
                  <a:lnTo>
                    <a:pt x="0" y="935"/>
                  </a:lnTo>
                  <a:lnTo>
                    <a:pt x="0" y="9850"/>
                  </a:lnTo>
                  <a:lnTo>
                    <a:pt x="72" y="9850"/>
                  </a:lnTo>
                  <a:lnTo>
                    <a:pt x="72" y="935"/>
                  </a:lnTo>
                  <a:lnTo>
                    <a:pt x="971" y="153"/>
                  </a:lnTo>
                  <a:lnTo>
                    <a:pt x="1007" y="153"/>
                  </a:lnTo>
                  <a:cubicBezTo>
                    <a:pt x="1043" y="153"/>
                    <a:pt x="1088" y="108"/>
                    <a:pt x="1088" y="72"/>
                  </a:cubicBezTo>
                  <a:cubicBezTo>
                    <a:pt x="1088" y="36"/>
                    <a:pt x="1043" y="0"/>
                    <a:pt x="10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 rot="-5400000">
              <a:off x="8453498" y="748665"/>
              <a:ext cx="96450" cy="1153973"/>
            </a:xfrm>
            <a:custGeom>
              <a:rect b="b" l="l" r="r" t="t"/>
              <a:pathLst>
                <a:path extrusionOk="0" h="11199" w="936">
                  <a:moveTo>
                    <a:pt x="73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08"/>
                    <a:pt x="37" y="153"/>
                    <a:pt x="73" y="153"/>
                  </a:cubicBezTo>
                  <a:lnTo>
                    <a:pt x="118" y="153"/>
                  </a:lnTo>
                  <a:lnTo>
                    <a:pt x="900" y="863"/>
                  </a:lnTo>
                  <a:lnTo>
                    <a:pt x="900" y="1312"/>
                  </a:lnTo>
                  <a:lnTo>
                    <a:pt x="73" y="2094"/>
                  </a:lnTo>
                  <a:lnTo>
                    <a:pt x="73" y="11198"/>
                  </a:lnTo>
                  <a:lnTo>
                    <a:pt x="118" y="11198"/>
                  </a:lnTo>
                  <a:lnTo>
                    <a:pt x="118" y="2130"/>
                  </a:lnTo>
                  <a:lnTo>
                    <a:pt x="936" y="1348"/>
                  </a:lnTo>
                  <a:lnTo>
                    <a:pt x="936" y="827"/>
                  </a:lnTo>
                  <a:lnTo>
                    <a:pt x="154" y="108"/>
                  </a:lnTo>
                  <a:lnTo>
                    <a:pt x="154" y="72"/>
                  </a:lnTo>
                  <a:cubicBezTo>
                    <a:pt x="154" y="36"/>
                    <a:pt x="118" y="0"/>
                    <a:pt x="7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 rot="-5400000">
              <a:off x="8426141" y="925952"/>
              <a:ext cx="112216" cy="1192923"/>
            </a:xfrm>
            <a:custGeom>
              <a:rect b="b" l="l" r="r" t="t"/>
              <a:pathLst>
                <a:path extrusionOk="0" h="11577" w="1089">
                  <a:moveTo>
                    <a:pt x="1016" y="1"/>
                  </a:moveTo>
                  <a:cubicBezTo>
                    <a:pt x="980" y="1"/>
                    <a:pt x="935" y="37"/>
                    <a:pt x="935" y="82"/>
                  </a:cubicBezTo>
                  <a:cubicBezTo>
                    <a:pt x="935" y="118"/>
                    <a:pt x="935" y="154"/>
                    <a:pt x="980" y="154"/>
                  </a:cubicBezTo>
                  <a:lnTo>
                    <a:pt x="980" y="5878"/>
                  </a:lnTo>
                  <a:lnTo>
                    <a:pt x="1" y="6777"/>
                  </a:lnTo>
                  <a:lnTo>
                    <a:pt x="1" y="11576"/>
                  </a:lnTo>
                  <a:lnTo>
                    <a:pt x="82" y="11576"/>
                  </a:lnTo>
                  <a:lnTo>
                    <a:pt x="82" y="6822"/>
                  </a:lnTo>
                  <a:lnTo>
                    <a:pt x="1052" y="5923"/>
                  </a:lnTo>
                  <a:lnTo>
                    <a:pt x="1052" y="154"/>
                  </a:lnTo>
                  <a:cubicBezTo>
                    <a:pt x="1088" y="154"/>
                    <a:pt x="1088" y="118"/>
                    <a:pt x="1088" y="82"/>
                  </a:cubicBezTo>
                  <a:cubicBezTo>
                    <a:pt x="1088" y="37"/>
                    <a:pt x="1052" y="1"/>
                    <a:pt x="101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 rot="-5400000">
              <a:off x="8918369" y="1325550"/>
              <a:ext cx="92741" cy="227930"/>
            </a:xfrm>
            <a:custGeom>
              <a:rect b="b" l="l" r="r" t="t"/>
              <a:pathLst>
                <a:path extrusionOk="0" h="2212" w="900">
                  <a:moveTo>
                    <a:pt x="81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08"/>
                    <a:pt x="36" y="153"/>
                    <a:pt x="81" y="153"/>
                  </a:cubicBezTo>
                  <a:lnTo>
                    <a:pt x="81" y="1537"/>
                  </a:lnTo>
                  <a:lnTo>
                    <a:pt x="791" y="2211"/>
                  </a:lnTo>
                  <a:lnTo>
                    <a:pt x="899" y="2211"/>
                  </a:lnTo>
                  <a:lnTo>
                    <a:pt x="153" y="1501"/>
                  </a:lnTo>
                  <a:lnTo>
                    <a:pt x="153" y="108"/>
                  </a:lnTo>
                  <a:lnTo>
                    <a:pt x="153" y="72"/>
                  </a:lnTo>
                  <a:cubicBezTo>
                    <a:pt x="153" y="36"/>
                    <a:pt x="15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 rot="-5400000">
              <a:off x="8885500" y="849076"/>
              <a:ext cx="15869" cy="370541"/>
            </a:xfrm>
            <a:custGeom>
              <a:rect b="b" l="l" r="r" t="t"/>
              <a:pathLst>
                <a:path extrusionOk="0" h="3596" w="154">
                  <a:moveTo>
                    <a:pt x="81" y="0"/>
                  </a:moveTo>
                  <a:cubicBezTo>
                    <a:pt x="45" y="0"/>
                    <a:pt x="0" y="36"/>
                    <a:pt x="0" y="72"/>
                  </a:cubicBezTo>
                  <a:cubicBezTo>
                    <a:pt x="0" y="108"/>
                    <a:pt x="0" y="108"/>
                    <a:pt x="45" y="144"/>
                  </a:cubicBezTo>
                  <a:lnTo>
                    <a:pt x="45" y="3595"/>
                  </a:lnTo>
                  <a:lnTo>
                    <a:pt x="117" y="3595"/>
                  </a:lnTo>
                  <a:lnTo>
                    <a:pt x="117" y="144"/>
                  </a:lnTo>
                  <a:cubicBezTo>
                    <a:pt x="117" y="108"/>
                    <a:pt x="153" y="108"/>
                    <a:pt x="153" y="72"/>
                  </a:cubicBezTo>
                  <a:cubicBezTo>
                    <a:pt x="153" y="36"/>
                    <a:pt x="117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 rot="-5400000">
              <a:off x="8170183" y="129115"/>
              <a:ext cx="315833" cy="1501226"/>
            </a:xfrm>
            <a:custGeom>
              <a:rect b="b" l="l" r="r" t="t"/>
              <a:pathLst>
                <a:path extrusionOk="0" h="14569" w="3065">
                  <a:moveTo>
                    <a:pt x="971" y="0"/>
                  </a:moveTo>
                  <a:cubicBezTo>
                    <a:pt x="935" y="0"/>
                    <a:pt x="899" y="36"/>
                    <a:pt x="899" y="72"/>
                  </a:cubicBezTo>
                  <a:cubicBezTo>
                    <a:pt x="899" y="108"/>
                    <a:pt x="899" y="108"/>
                    <a:pt x="935" y="153"/>
                  </a:cubicBezTo>
                  <a:lnTo>
                    <a:pt x="935" y="3478"/>
                  </a:lnTo>
                  <a:lnTo>
                    <a:pt x="0" y="4341"/>
                  </a:lnTo>
                  <a:lnTo>
                    <a:pt x="0" y="7450"/>
                  </a:lnTo>
                  <a:lnTo>
                    <a:pt x="935" y="8313"/>
                  </a:lnTo>
                  <a:lnTo>
                    <a:pt x="935" y="14568"/>
                  </a:lnTo>
                  <a:lnTo>
                    <a:pt x="971" y="14568"/>
                  </a:lnTo>
                  <a:lnTo>
                    <a:pt x="971" y="13103"/>
                  </a:lnTo>
                  <a:lnTo>
                    <a:pt x="2130" y="12061"/>
                  </a:lnTo>
                  <a:lnTo>
                    <a:pt x="2130" y="8610"/>
                  </a:lnTo>
                  <a:lnTo>
                    <a:pt x="3065" y="7747"/>
                  </a:lnTo>
                  <a:lnTo>
                    <a:pt x="3065" y="4646"/>
                  </a:lnTo>
                  <a:lnTo>
                    <a:pt x="2130" y="3784"/>
                  </a:lnTo>
                  <a:lnTo>
                    <a:pt x="2130" y="413"/>
                  </a:lnTo>
                  <a:cubicBezTo>
                    <a:pt x="2166" y="413"/>
                    <a:pt x="2202" y="377"/>
                    <a:pt x="2202" y="377"/>
                  </a:cubicBezTo>
                  <a:cubicBezTo>
                    <a:pt x="2202" y="333"/>
                    <a:pt x="2166" y="297"/>
                    <a:pt x="2130" y="297"/>
                  </a:cubicBezTo>
                  <a:cubicBezTo>
                    <a:pt x="2058" y="297"/>
                    <a:pt x="2022" y="333"/>
                    <a:pt x="2022" y="377"/>
                  </a:cubicBezTo>
                  <a:cubicBezTo>
                    <a:pt x="2022" y="377"/>
                    <a:pt x="2058" y="413"/>
                    <a:pt x="2094" y="413"/>
                  </a:cubicBezTo>
                  <a:lnTo>
                    <a:pt x="2094" y="3820"/>
                  </a:lnTo>
                  <a:lnTo>
                    <a:pt x="3029" y="4646"/>
                  </a:lnTo>
                  <a:lnTo>
                    <a:pt x="3029" y="7747"/>
                  </a:lnTo>
                  <a:lnTo>
                    <a:pt x="2094" y="8574"/>
                  </a:lnTo>
                  <a:lnTo>
                    <a:pt x="2094" y="12016"/>
                  </a:lnTo>
                  <a:lnTo>
                    <a:pt x="971" y="13031"/>
                  </a:lnTo>
                  <a:lnTo>
                    <a:pt x="971" y="11836"/>
                  </a:lnTo>
                  <a:lnTo>
                    <a:pt x="1528" y="11342"/>
                  </a:lnTo>
                  <a:lnTo>
                    <a:pt x="1528" y="2849"/>
                  </a:lnTo>
                  <a:cubicBezTo>
                    <a:pt x="1573" y="2849"/>
                    <a:pt x="1573" y="2804"/>
                    <a:pt x="1573" y="2768"/>
                  </a:cubicBezTo>
                  <a:cubicBezTo>
                    <a:pt x="1573" y="2732"/>
                    <a:pt x="1573" y="2696"/>
                    <a:pt x="1492" y="2696"/>
                  </a:cubicBezTo>
                  <a:cubicBezTo>
                    <a:pt x="1456" y="2696"/>
                    <a:pt x="1420" y="2732"/>
                    <a:pt x="1420" y="2768"/>
                  </a:cubicBezTo>
                  <a:cubicBezTo>
                    <a:pt x="1420" y="2804"/>
                    <a:pt x="1456" y="2849"/>
                    <a:pt x="1492" y="2849"/>
                  </a:cubicBezTo>
                  <a:lnTo>
                    <a:pt x="1492" y="11306"/>
                  </a:lnTo>
                  <a:lnTo>
                    <a:pt x="971" y="11755"/>
                  </a:lnTo>
                  <a:lnTo>
                    <a:pt x="971" y="6327"/>
                  </a:lnTo>
                  <a:cubicBezTo>
                    <a:pt x="1007" y="6327"/>
                    <a:pt x="1043" y="6291"/>
                    <a:pt x="1043" y="6255"/>
                  </a:cubicBezTo>
                  <a:cubicBezTo>
                    <a:pt x="1043" y="6219"/>
                    <a:pt x="1007" y="6174"/>
                    <a:pt x="971" y="6174"/>
                  </a:cubicBezTo>
                  <a:cubicBezTo>
                    <a:pt x="935" y="6174"/>
                    <a:pt x="899" y="6219"/>
                    <a:pt x="899" y="6255"/>
                  </a:cubicBezTo>
                  <a:cubicBezTo>
                    <a:pt x="899" y="6291"/>
                    <a:pt x="899" y="6327"/>
                    <a:pt x="935" y="6327"/>
                  </a:cubicBezTo>
                  <a:lnTo>
                    <a:pt x="935" y="8241"/>
                  </a:lnTo>
                  <a:lnTo>
                    <a:pt x="72" y="7450"/>
                  </a:lnTo>
                  <a:lnTo>
                    <a:pt x="72" y="4377"/>
                  </a:lnTo>
                  <a:lnTo>
                    <a:pt x="971" y="3523"/>
                  </a:lnTo>
                  <a:lnTo>
                    <a:pt x="971" y="153"/>
                  </a:lnTo>
                  <a:cubicBezTo>
                    <a:pt x="1007" y="108"/>
                    <a:pt x="1043" y="108"/>
                    <a:pt x="1043" y="72"/>
                  </a:cubicBezTo>
                  <a:cubicBezTo>
                    <a:pt x="1043" y="36"/>
                    <a:pt x="1007" y="0"/>
                    <a:pt x="97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 rot="-5400000">
              <a:off x="8703990" y="806469"/>
              <a:ext cx="154774" cy="594658"/>
            </a:xfrm>
            <a:custGeom>
              <a:rect b="b" l="l" r="r" t="t"/>
              <a:pathLst>
                <a:path extrusionOk="0" h="5771" w="1502">
                  <a:moveTo>
                    <a:pt x="1429" y="0"/>
                  </a:moveTo>
                  <a:cubicBezTo>
                    <a:pt x="1393" y="0"/>
                    <a:pt x="1348" y="36"/>
                    <a:pt x="1348" y="72"/>
                  </a:cubicBezTo>
                  <a:cubicBezTo>
                    <a:pt x="1348" y="117"/>
                    <a:pt x="1348" y="117"/>
                    <a:pt x="1393" y="117"/>
                  </a:cubicBezTo>
                  <a:lnTo>
                    <a:pt x="1393" y="710"/>
                  </a:lnTo>
                  <a:lnTo>
                    <a:pt x="944" y="1124"/>
                  </a:lnTo>
                  <a:lnTo>
                    <a:pt x="944" y="4872"/>
                  </a:lnTo>
                  <a:lnTo>
                    <a:pt x="0" y="5689"/>
                  </a:lnTo>
                  <a:lnTo>
                    <a:pt x="0" y="5770"/>
                  </a:lnTo>
                  <a:lnTo>
                    <a:pt x="81" y="5770"/>
                  </a:lnTo>
                  <a:lnTo>
                    <a:pt x="81" y="5734"/>
                  </a:lnTo>
                  <a:lnTo>
                    <a:pt x="1016" y="4872"/>
                  </a:lnTo>
                  <a:lnTo>
                    <a:pt x="1016" y="1124"/>
                  </a:lnTo>
                  <a:lnTo>
                    <a:pt x="1465" y="710"/>
                  </a:lnTo>
                  <a:lnTo>
                    <a:pt x="1465" y="117"/>
                  </a:lnTo>
                  <a:cubicBezTo>
                    <a:pt x="1465" y="117"/>
                    <a:pt x="1501" y="117"/>
                    <a:pt x="1501" y="72"/>
                  </a:cubicBezTo>
                  <a:cubicBezTo>
                    <a:pt x="1501" y="36"/>
                    <a:pt x="1465" y="0"/>
                    <a:pt x="14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 rot="-5400000">
              <a:off x="8436342" y="580549"/>
              <a:ext cx="107579" cy="1177158"/>
            </a:xfrm>
            <a:custGeom>
              <a:rect b="b" l="l" r="r" t="t"/>
              <a:pathLst>
                <a:path extrusionOk="0" h="11424" w="1044">
                  <a:moveTo>
                    <a:pt x="971" y="1"/>
                  </a:moveTo>
                  <a:cubicBezTo>
                    <a:pt x="900" y="1"/>
                    <a:pt x="855" y="36"/>
                    <a:pt x="855" y="72"/>
                  </a:cubicBezTo>
                  <a:cubicBezTo>
                    <a:pt x="855" y="108"/>
                    <a:pt x="900" y="153"/>
                    <a:pt x="936" y="153"/>
                  </a:cubicBezTo>
                  <a:lnTo>
                    <a:pt x="936" y="10300"/>
                  </a:lnTo>
                  <a:lnTo>
                    <a:pt x="1" y="11163"/>
                  </a:lnTo>
                  <a:lnTo>
                    <a:pt x="1" y="11423"/>
                  </a:lnTo>
                  <a:lnTo>
                    <a:pt x="73" y="11423"/>
                  </a:lnTo>
                  <a:lnTo>
                    <a:pt x="73" y="11163"/>
                  </a:lnTo>
                  <a:lnTo>
                    <a:pt x="971" y="10336"/>
                  </a:lnTo>
                  <a:lnTo>
                    <a:pt x="971" y="153"/>
                  </a:lnTo>
                  <a:cubicBezTo>
                    <a:pt x="1007" y="153"/>
                    <a:pt x="1043" y="108"/>
                    <a:pt x="1043" y="72"/>
                  </a:cubicBezTo>
                  <a:cubicBezTo>
                    <a:pt x="1043" y="36"/>
                    <a:pt x="1007" y="1"/>
                    <a:pt x="97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 rot="-5400000">
              <a:off x="8866076" y="1319523"/>
              <a:ext cx="65846" cy="359412"/>
            </a:xfrm>
            <a:custGeom>
              <a:rect b="b" l="l" r="r" t="t"/>
              <a:pathLst>
                <a:path extrusionOk="0" h="3488" w="639">
                  <a:moveTo>
                    <a:pt x="81" y="0"/>
                  </a:moveTo>
                  <a:cubicBezTo>
                    <a:pt x="36" y="0"/>
                    <a:pt x="0" y="0"/>
                    <a:pt x="0" y="81"/>
                  </a:cubicBezTo>
                  <a:cubicBezTo>
                    <a:pt x="0" y="81"/>
                    <a:pt x="36" y="117"/>
                    <a:pt x="81" y="117"/>
                  </a:cubicBezTo>
                  <a:lnTo>
                    <a:pt x="81" y="3002"/>
                  </a:lnTo>
                  <a:lnTo>
                    <a:pt x="566" y="3487"/>
                  </a:lnTo>
                  <a:lnTo>
                    <a:pt x="638" y="3487"/>
                  </a:lnTo>
                  <a:lnTo>
                    <a:pt x="117" y="3002"/>
                  </a:lnTo>
                  <a:lnTo>
                    <a:pt x="117" y="117"/>
                  </a:lnTo>
                  <a:cubicBezTo>
                    <a:pt x="153" y="117"/>
                    <a:pt x="189" y="81"/>
                    <a:pt x="189" y="81"/>
                  </a:cubicBezTo>
                  <a:cubicBezTo>
                    <a:pt x="189" y="0"/>
                    <a:pt x="15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 rot="-5400000">
              <a:off x="8956805" y="874115"/>
              <a:ext cx="15869" cy="227930"/>
            </a:xfrm>
            <a:custGeom>
              <a:rect b="b" l="l" r="r" t="t"/>
              <a:pathLst>
                <a:path extrusionOk="0" h="2212" w="154">
                  <a:moveTo>
                    <a:pt x="82" y="0"/>
                  </a:moveTo>
                  <a:cubicBezTo>
                    <a:pt x="46" y="0"/>
                    <a:pt x="1" y="36"/>
                    <a:pt x="1" y="72"/>
                  </a:cubicBezTo>
                  <a:cubicBezTo>
                    <a:pt x="1" y="72"/>
                    <a:pt x="46" y="108"/>
                    <a:pt x="82" y="108"/>
                  </a:cubicBezTo>
                  <a:lnTo>
                    <a:pt x="82" y="2211"/>
                  </a:lnTo>
                  <a:lnTo>
                    <a:pt x="118" y="2211"/>
                  </a:lnTo>
                  <a:lnTo>
                    <a:pt x="118" y="108"/>
                  </a:lnTo>
                  <a:cubicBezTo>
                    <a:pt x="153" y="108"/>
                    <a:pt x="153" y="72"/>
                    <a:pt x="153" y="72"/>
                  </a:cubicBezTo>
                  <a:cubicBezTo>
                    <a:pt x="153" y="36"/>
                    <a:pt x="118" y="0"/>
                    <a:pt x="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 rot="-5400000">
              <a:off x="8607699" y="1207466"/>
              <a:ext cx="112113" cy="829904"/>
            </a:xfrm>
            <a:custGeom>
              <a:rect b="b" l="l" r="r" t="t"/>
              <a:pathLst>
                <a:path extrusionOk="0" h="8054" w="1088">
                  <a:moveTo>
                    <a:pt x="1007" y="1"/>
                  </a:moveTo>
                  <a:cubicBezTo>
                    <a:pt x="971" y="1"/>
                    <a:pt x="935" y="37"/>
                    <a:pt x="935" y="73"/>
                  </a:cubicBezTo>
                  <a:cubicBezTo>
                    <a:pt x="935" y="109"/>
                    <a:pt x="935" y="109"/>
                    <a:pt x="971" y="154"/>
                  </a:cubicBezTo>
                  <a:lnTo>
                    <a:pt x="971" y="2023"/>
                  </a:lnTo>
                  <a:lnTo>
                    <a:pt x="0" y="2886"/>
                  </a:lnTo>
                  <a:lnTo>
                    <a:pt x="0" y="8053"/>
                  </a:lnTo>
                  <a:lnTo>
                    <a:pt x="72" y="8053"/>
                  </a:lnTo>
                  <a:lnTo>
                    <a:pt x="72" y="2922"/>
                  </a:lnTo>
                  <a:lnTo>
                    <a:pt x="1052" y="2023"/>
                  </a:lnTo>
                  <a:lnTo>
                    <a:pt x="1052" y="154"/>
                  </a:lnTo>
                  <a:cubicBezTo>
                    <a:pt x="1088" y="109"/>
                    <a:pt x="1088" y="109"/>
                    <a:pt x="1088" y="73"/>
                  </a:cubicBezTo>
                  <a:cubicBezTo>
                    <a:pt x="1088" y="37"/>
                    <a:pt x="1052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 rot="-5400000">
              <a:off x="8526606" y="1176451"/>
              <a:ext cx="112216" cy="991990"/>
            </a:xfrm>
            <a:custGeom>
              <a:rect b="b" l="l" r="r" t="t"/>
              <a:pathLst>
                <a:path extrusionOk="0" h="9627" w="1089">
                  <a:moveTo>
                    <a:pt x="1007" y="1"/>
                  </a:moveTo>
                  <a:cubicBezTo>
                    <a:pt x="971" y="1"/>
                    <a:pt x="935" y="1"/>
                    <a:pt x="935" y="73"/>
                  </a:cubicBezTo>
                  <a:cubicBezTo>
                    <a:pt x="935" y="73"/>
                    <a:pt x="935" y="109"/>
                    <a:pt x="971" y="109"/>
                  </a:cubicBezTo>
                  <a:lnTo>
                    <a:pt x="971" y="3407"/>
                  </a:lnTo>
                  <a:lnTo>
                    <a:pt x="1" y="4270"/>
                  </a:lnTo>
                  <a:lnTo>
                    <a:pt x="37" y="4306"/>
                  </a:lnTo>
                  <a:lnTo>
                    <a:pt x="1" y="4306"/>
                  </a:lnTo>
                  <a:lnTo>
                    <a:pt x="1" y="9626"/>
                  </a:lnTo>
                  <a:lnTo>
                    <a:pt x="73" y="9626"/>
                  </a:lnTo>
                  <a:lnTo>
                    <a:pt x="73" y="4306"/>
                  </a:lnTo>
                  <a:lnTo>
                    <a:pt x="1043" y="3407"/>
                  </a:lnTo>
                  <a:lnTo>
                    <a:pt x="1043" y="109"/>
                  </a:lnTo>
                  <a:cubicBezTo>
                    <a:pt x="1088" y="109"/>
                    <a:pt x="1088" y="73"/>
                    <a:pt x="1088" y="73"/>
                  </a:cubicBezTo>
                  <a:cubicBezTo>
                    <a:pt x="1088" y="1"/>
                    <a:pt x="1043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 rot="-5400000">
              <a:off x="8217843" y="412951"/>
              <a:ext cx="112113" cy="1609627"/>
            </a:xfrm>
            <a:custGeom>
              <a:rect b="b" l="l" r="r" t="t"/>
              <a:pathLst>
                <a:path extrusionOk="0" h="15621" w="1088">
                  <a:moveTo>
                    <a:pt x="81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17"/>
                    <a:pt x="45" y="117"/>
                    <a:pt x="81" y="153"/>
                  </a:cubicBezTo>
                  <a:lnTo>
                    <a:pt x="81" y="3523"/>
                  </a:lnTo>
                  <a:lnTo>
                    <a:pt x="980" y="4386"/>
                  </a:lnTo>
                  <a:lnTo>
                    <a:pt x="980" y="12133"/>
                  </a:lnTo>
                  <a:lnTo>
                    <a:pt x="81" y="12996"/>
                  </a:lnTo>
                  <a:lnTo>
                    <a:pt x="81" y="15620"/>
                  </a:lnTo>
                  <a:lnTo>
                    <a:pt x="117" y="15620"/>
                  </a:lnTo>
                  <a:lnTo>
                    <a:pt x="117" y="15171"/>
                  </a:lnTo>
                  <a:lnTo>
                    <a:pt x="1052" y="14308"/>
                  </a:lnTo>
                  <a:lnTo>
                    <a:pt x="1052" y="13032"/>
                  </a:lnTo>
                  <a:cubicBezTo>
                    <a:pt x="1088" y="13032"/>
                    <a:pt x="1088" y="12996"/>
                    <a:pt x="1088" y="12960"/>
                  </a:cubicBezTo>
                  <a:cubicBezTo>
                    <a:pt x="1088" y="12924"/>
                    <a:pt x="1052" y="12888"/>
                    <a:pt x="1016" y="12888"/>
                  </a:cubicBezTo>
                  <a:cubicBezTo>
                    <a:pt x="980" y="12888"/>
                    <a:pt x="944" y="12924"/>
                    <a:pt x="944" y="12960"/>
                  </a:cubicBezTo>
                  <a:cubicBezTo>
                    <a:pt x="944" y="12996"/>
                    <a:pt x="980" y="13032"/>
                    <a:pt x="980" y="13032"/>
                  </a:cubicBezTo>
                  <a:lnTo>
                    <a:pt x="980" y="14308"/>
                  </a:lnTo>
                  <a:lnTo>
                    <a:pt x="117" y="15090"/>
                  </a:lnTo>
                  <a:lnTo>
                    <a:pt x="117" y="12996"/>
                  </a:lnTo>
                  <a:lnTo>
                    <a:pt x="1052" y="12133"/>
                  </a:lnTo>
                  <a:lnTo>
                    <a:pt x="1052" y="4350"/>
                  </a:lnTo>
                  <a:lnTo>
                    <a:pt x="117" y="3523"/>
                  </a:lnTo>
                  <a:lnTo>
                    <a:pt x="117" y="153"/>
                  </a:lnTo>
                  <a:cubicBezTo>
                    <a:pt x="153" y="117"/>
                    <a:pt x="189" y="117"/>
                    <a:pt x="189" y="81"/>
                  </a:cubicBezTo>
                  <a:cubicBezTo>
                    <a:pt x="189" y="36"/>
                    <a:pt x="153" y="1"/>
                    <a:pt x="8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 rot="-5400000">
              <a:off x="8376217" y="926005"/>
              <a:ext cx="112113" cy="1292874"/>
            </a:xfrm>
            <a:custGeom>
              <a:rect b="b" l="l" r="r" t="t"/>
              <a:pathLst>
                <a:path extrusionOk="0" h="12547" w="1088">
                  <a:moveTo>
                    <a:pt x="1016" y="0"/>
                  </a:moveTo>
                  <a:cubicBezTo>
                    <a:pt x="971" y="0"/>
                    <a:pt x="935" y="36"/>
                    <a:pt x="935" y="72"/>
                  </a:cubicBezTo>
                  <a:cubicBezTo>
                    <a:pt x="935" y="108"/>
                    <a:pt x="935" y="153"/>
                    <a:pt x="971" y="153"/>
                  </a:cubicBezTo>
                  <a:lnTo>
                    <a:pt x="971" y="6669"/>
                  </a:lnTo>
                  <a:lnTo>
                    <a:pt x="0" y="7567"/>
                  </a:lnTo>
                  <a:lnTo>
                    <a:pt x="0" y="12546"/>
                  </a:lnTo>
                  <a:lnTo>
                    <a:pt x="72" y="12546"/>
                  </a:lnTo>
                  <a:lnTo>
                    <a:pt x="72" y="7603"/>
                  </a:lnTo>
                  <a:lnTo>
                    <a:pt x="1052" y="6705"/>
                  </a:lnTo>
                  <a:lnTo>
                    <a:pt x="1052" y="153"/>
                  </a:lnTo>
                  <a:cubicBezTo>
                    <a:pt x="1088" y="153"/>
                    <a:pt x="1088" y="108"/>
                    <a:pt x="1088" y="72"/>
                  </a:cubicBezTo>
                  <a:cubicBezTo>
                    <a:pt x="1088" y="36"/>
                    <a:pt x="1052" y="0"/>
                    <a:pt x="10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2" name="Google Shape;452;p9"/>
            <p:cNvGrpSpPr/>
            <p:nvPr/>
          </p:nvGrpSpPr>
          <p:grpSpPr>
            <a:xfrm>
              <a:off x="7395926" y="300"/>
              <a:ext cx="1682787" cy="798386"/>
              <a:chOff x="7395926" y="300"/>
              <a:chExt cx="1682787" cy="798386"/>
            </a:xfrm>
          </p:grpSpPr>
          <p:sp>
            <p:nvSpPr>
              <p:cNvPr id="453" name="Google Shape;453;p9"/>
              <p:cNvSpPr/>
              <p:nvPr/>
            </p:nvSpPr>
            <p:spPr>
              <a:xfrm rot="-5400000">
                <a:off x="8194656" y="-127928"/>
                <a:ext cx="227936" cy="1540176"/>
              </a:xfrm>
              <a:custGeom>
                <a:rect b="b" l="l" r="r" t="t"/>
                <a:pathLst>
                  <a:path extrusionOk="0" h="14947" w="2212">
                    <a:moveTo>
                      <a:pt x="2130" y="1"/>
                    </a:moveTo>
                    <a:cubicBezTo>
                      <a:pt x="2058" y="1"/>
                      <a:pt x="2023" y="37"/>
                      <a:pt x="2023" y="81"/>
                    </a:cubicBezTo>
                    <a:cubicBezTo>
                      <a:pt x="2023" y="117"/>
                      <a:pt x="2058" y="153"/>
                      <a:pt x="2094" y="153"/>
                    </a:cubicBezTo>
                    <a:lnTo>
                      <a:pt x="2094" y="5618"/>
                    </a:lnTo>
                    <a:lnTo>
                      <a:pt x="1160" y="6480"/>
                    </a:lnTo>
                    <a:lnTo>
                      <a:pt x="1160" y="13859"/>
                    </a:lnTo>
                    <a:lnTo>
                      <a:pt x="0" y="14946"/>
                    </a:lnTo>
                    <a:lnTo>
                      <a:pt x="72" y="14946"/>
                    </a:lnTo>
                    <a:lnTo>
                      <a:pt x="1232" y="13895"/>
                    </a:lnTo>
                    <a:lnTo>
                      <a:pt x="1232" y="6480"/>
                    </a:lnTo>
                    <a:lnTo>
                      <a:pt x="2130" y="5653"/>
                    </a:lnTo>
                    <a:lnTo>
                      <a:pt x="2130" y="153"/>
                    </a:lnTo>
                    <a:cubicBezTo>
                      <a:pt x="2166" y="153"/>
                      <a:pt x="2211" y="117"/>
                      <a:pt x="2211" y="81"/>
                    </a:cubicBezTo>
                    <a:cubicBezTo>
                      <a:pt x="2211" y="37"/>
                      <a:pt x="2166" y="1"/>
                      <a:pt x="21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 rot="-5400000">
                <a:off x="8758191" y="-173788"/>
                <a:ext cx="108403" cy="532627"/>
              </a:xfrm>
              <a:custGeom>
                <a:rect b="b" l="l" r="r" t="t"/>
                <a:pathLst>
                  <a:path extrusionOk="0" h="5169" w="1052">
                    <a:moveTo>
                      <a:pt x="971" y="1"/>
                    </a:moveTo>
                    <a:cubicBezTo>
                      <a:pt x="935" y="1"/>
                      <a:pt x="899" y="37"/>
                      <a:pt x="899" y="73"/>
                    </a:cubicBezTo>
                    <a:lnTo>
                      <a:pt x="0" y="935"/>
                    </a:lnTo>
                    <a:lnTo>
                      <a:pt x="0" y="5168"/>
                    </a:lnTo>
                    <a:lnTo>
                      <a:pt x="36" y="5168"/>
                    </a:lnTo>
                    <a:lnTo>
                      <a:pt x="36" y="935"/>
                    </a:lnTo>
                    <a:lnTo>
                      <a:pt x="935" y="108"/>
                    </a:lnTo>
                    <a:lnTo>
                      <a:pt x="971" y="144"/>
                    </a:lnTo>
                    <a:cubicBezTo>
                      <a:pt x="1016" y="144"/>
                      <a:pt x="1052" y="108"/>
                      <a:pt x="1052" y="73"/>
                    </a:cubicBezTo>
                    <a:cubicBezTo>
                      <a:pt x="1052" y="37"/>
                      <a:pt x="1016" y="1"/>
                      <a:pt x="9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 rot="-5400000">
                <a:off x="8401203" y="121178"/>
                <a:ext cx="224123" cy="1130891"/>
              </a:xfrm>
              <a:custGeom>
                <a:rect b="b" l="l" r="r" t="t"/>
                <a:pathLst>
                  <a:path extrusionOk="0" h="10975" w="2175">
                    <a:moveTo>
                      <a:pt x="2094" y="1"/>
                    </a:moveTo>
                    <a:cubicBezTo>
                      <a:pt x="2058" y="1"/>
                      <a:pt x="2022" y="37"/>
                      <a:pt x="2022" y="73"/>
                    </a:cubicBezTo>
                    <a:cubicBezTo>
                      <a:pt x="2022" y="109"/>
                      <a:pt x="2022" y="109"/>
                      <a:pt x="2058" y="154"/>
                    </a:cubicBezTo>
                    <a:lnTo>
                      <a:pt x="2058" y="1457"/>
                    </a:lnTo>
                    <a:lnTo>
                      <a:pt x="1123" y="2320"/>
                    </a:lnTo>
                    <a:lnTo>
                      <a:pt x="1123" y="9923"/>
                    </a:lnTo>
                    <a:lnTo>
                      <a:pt x="0" y="10974"/>
                    </a:lnTo>
                    <a:lnTo>
                      <a:pt x="72" y="10974"/>
                    </a:lnTo>
                    <a:lnTo>
                      <a:pt x="1195" y="9923"/>
                    </a:lnTo>
                    <a:lnTo>
                      <a:pt x="1195" y="2320"/>
                    </a:lnTo>
                    <a:lnTo>
                      <a:pt x="2094" y="1457"/>
                    </a:lnTo>
                    <a:lnTo>
                      <a:pt x="2094" y="154"/>
                    </a:lnTo>
                    <a:cubicBezTo>
                      <a:pt x="2175" y="154"/>
                      <a:pt x="2175" y="109"/>
                      <a:pt x="2175" y="73"/>
                    </a:cubicBezTo>
                    <a:cubicBezTo>
                      <a:pt x="2175" y="37"/>
                      <a:pt x="2130" y="1"/>
                      <a:pt x="20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 rot="-5400000">
                <a:off x="8088626" y="-584927"/>
                <a:ext cx="297388" cy="1682787"/>
              </a:xfrm>
              <a:custGeom>
                <a:rect b="b" l="l" r="r" t="t"/>
                <a:pathLst>
                  <a:path extrusionOk="0" h="16331" w="2886">
                    <a:moveTo>
                      <a:pt x="2805" y="1"/>
                    </a:moveTo>
                    <a:cubicBezTo>
                      <a:pt x="2769" y="1"/>
                      <a:pt x="2733" y="36"/>
                      <a:pt x="2733" y="72"/>
                    </a:cubicBezTo>
                    <a:cubicBezTo>
                      <a:pt x="2733" y="117"/>
                      <a:pt x="2769" y="153"/>
                      <a:pt x="2769" y="153"/>
                    </a:cubicBezTo>
                    <a:lnTo>
                      <a:pt x="2769" y="2814"/>
                    </a:lnTo>
                    <a:lnTo>
                      <a:pt x="2319" y="3218"/>
                    </a:lnTo>
                    <a:lnTo>
                      <a:pt x="2319" y="4872"/>
                    </a:lnTo>
                    <a:lnTo>
                      <a:pt x="1421" y="5734"/>
                    </a:lnTo>
                    <a:lnTo>
                      <a:pt x="1421" y="8610"/>
                    </a:lnTo>
                    <a:lnTo>
                      <a:pt x="899" y="8125"/>
                    </a:lnTo>
                    <a:lnTo>
                      <a:pt x="899" y="5168"/>
                    </a:lnTo>
                    <a:lnTo>
                      <a:pt x="935" y="5132"/>
                    </a:lnTo>
                    <a:cubicBezTo>
                      <a:pt x="935" y="5096"/>
                      <a:pt x="899" y="5060"/>
                      <a:pt x="863" y="5060"/>
                    </a:cubicBezTo>
                    <a:cubicBezTo>
                      <a:pt x="827" y="5060"/>
                      <a:pt x="782" y="5096"/>
                      <a:pt x="782" y="5132"/>
                    </a:cubicBezTo>
                    <a:cubicBezTo>
                      <a:pt x="782" y="5132"/>
                      <a:pt x="782" y="5168"/>
                      <a:pt x="827" y="5168"/>
                    </a:cubicBezTo>
                    <a:lnTo>
                      <a:pt x="827" y="6031"/>
                    </a:lnTo>
                    <a:lnTo>
                      <a:pt x="37" y="5321"/>
                    </a:lnTo>
                    <a:lnTo>
                      <a:pt x="37" y="4872"/>
                    </a:lnTo>
                    <a:lnTo>
                      <a:pt x="827" y="4117"/>
                    </a:lnTo>
                    <a:lnTo>
                      <a:pt x="863" y="4162"/>
                    </a:lnTo>
                    <a:cubicBezTo>
                      <a:pt x="899" y="4162"/>
                      <a:pt x="935" y="4117"/>
                      <a:pt x="935" y="4081"/>
                    </a:cubicBezTo>
                    <a:cubicBezTo>
                      <a:pt x="935" y="4045"/>
                      <a:pt x="899" y="4009"/>
                      <a:pt x="863" y="4009"/>
                    </a:cubicBezTo>
                    <a:cubicBezTo>
                      <a:pt x="827" y="4009"/>
                      <a:pt x="782" y="4045"/>
                      <a:pt x="782" y="4081"/>
                    </a:cubicBezTo>
                    <a:lnTo>
                      <a:pt x="1" y="4836"/>
                    </a:lnTo>
                    <a:lnTo>
                      <a:pt x="1" y="5357"/>
                    </a:lnTo>
                    <a:lnTo>
                      <a:pt x="827" y="6103"/>
                    </a:lnTo>
                    <a:lnTo>
                      <a:pt x="827" y="8125"/>
                    </a:lnTo>
                    <a:lnTo>
                      <a:pt x="1421" y="8691"/>
                    </a:lnTo>
                    <a:lnTo>
                      <a:pt x="1421" y="16330"/>
                    </a:lnTo>
                    <a:lnTo>
                      <a:pt x="1457" y="16330"/>
                    </a:lnTo>
                    <a:lnTo>
                      <a:pt x="1457" y="5734"/>
                    </a:lnTo>
                    <a:lnTo>
                      <a:pt x="2400" y="4872"/>
                    </a:lnTo>
                    <a:lnTo>
                      <a:pt x="2400" y="3263"/>
                    </a:lnTo>
                    <a:lnTo>
                      <a:pt x="2850" y="2849"/>
                    </a:lnTo>
                    <a:lnTo>
                      <a:pt x="2850" y="153"/>
                    </a:lnTo>
                    <a:cubicBezTo>
                      <a:pt x="2886" y="153"/>
                      <a:pt x="2886" y="117"/>
                      <a:pt x="2886" y="72"/>
                    </a:cubicBezTo>
                    <a:cubicBezTo>
                      <a:pt x="2886" y="36"/>
                      <a:pt x="2850" y="1"/>
                      <a:pt x="280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 rot="-5400000">
                <a:off x="8694254" y="-175591"/>
                <a:ext cx="97378" cy="671528"/>
              </a:xfrm>
              <a:custGeom>
                <a:rect b="b" l="l" r="r" t="t"/>
                <a:pathLst>
                  <a:path extrusionOk="0" h="6517" w="945">
                    <a:moveTo>
                      <a:pt x="82" y="1"/>
                    </a:moveTo>
                    <a:cubicBezTo>
                      <a:pt x="46" y="1"/>
                      <a:pt x="1" y="36"/>
                      <a:pt x="1" y="72"/>
                    </a:cubicBezTo>
                    <a:cubicBezTo>
                      <a:pt x="1" y="108"/>
                      <a:pt x="46" y="144"/>
                      <a:pt x="82" y="144"/>
                    </a:cubicBezTo>
                    <a:lnTo>
                      <a:pt x="118" y="144"/>
                    </a:lnTo>
                    <a:lnTo>
                      <a:pt x="900" y="863"/>
                    </a:lnTo>
                    <a:lnTo>
                      <a:pt x="900" y="1313"/>
                    </a:lnTo>
                    <a:lnTo>
                      <a:pt x="118" y="2023"/>
                    </a:lnTo>
                    <a:lnTo>
                      <a:pt x="118" y="1160"/>
                    </a:lnTo>
                    <a:cubicBezTo>
                      <a:pt x="154" y="1160"/>
                      <a:pt x="154" y="1160"/>
                      <a:pt x="154" y="1124"/>
                    </a:cubicBezTo>
                    <a:cubicBezTo>
                      <a:pt x="154" y="1088"/>
                      <a:pt x="118" y="1043"/>
                      <a:pt x="82" y="1043"/>
                    </a:cubicBezTo>
                    <a:cubicBezTo>
                      <a:pt x="46" y="1043"/>
                      <a:pt x="1" y="1088"/>
                      <a:pt x="1" y="1124"/>
                    </a:cubicBezTo>
                    <a:cubicBezTo>
                      <a:pt x="1" y="1160"/>
                      <a:pt x="1" y="1160"/>
                      <a:pt x="46" y="1160"/>
                    </a:cubicBezTo>
                    <a:lnTo>
                      <a:pt x="46" y="6516"/>
                    </a:lnTo>
                    <a:lnTo>
                      <a:pt x="118" y="6516"/>
                    </a:lnTo>
                    <a:lnTo>
                      <a:pt x="118" y="2095"/>
                    </a:lnTo>
                    <a:lnTo>
                      <a:pt x="945" y="1349"/>
                    </a:lnTo>
                    <a:lnTo>
                      <a:pt x="945" y="818"/>
                    </a:lnTo>
                    <a:lnTo>
                      <a:pt x="154" y="108"/>
                    </a:lnTo>
                    <a:lnTo>
                      <a:pt x="154" y="72"/>
                    </a:lnTo>
                    <a:cubicBezTo>
                      <a:pt x="154" y="36"/>
                      <a:pt x="118" y="1"/>
                      <a:pt x="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 rot="-5400000">
                <a:off x="8395587" y="-146478"/>
                <a:ext cx="235355" cy="1130891"/>
              </a:xfrm>
              <a:custGeom>
                <a:rect b="b" l="l" r="r" t="t"/>
                <a:pathLst>
                  <a:path extrusionOk="0" h="10975" w="2284">
                    <a:moveTo>
                      <a:pt x="710" y="1"/>
                    </a:moveTo>
                    <a:cubicBezTo>
                      <a:pt x="638" y="1"/>
                      <a:pt x="638" y="1"/>
                      <a:pt x="638" y="37"/>
                    </a:cubicBezTo>
                    <a:cubicBezTo>
                      <a:pt x="638" y="109"/>
                      <a:pt x="638" y="109"/>
                      <a:pt x="710" y="109"/>
                    </a:cubicBezTo>
                    <a:lnTo>
                      <a:pt x="755" y="109"/>
                    </a:lnTo>
                    <a:lnTo>
                      <a:pt x="1609" y="936"/>
                    </a:lnTo>
                    <a:lnTo>
                      <a:pt x="1609" y="8422"/>
                    </a:lnTo>
                    <a:lnTo>
                      <a:pt x="117" y="9815"/>
                    </a:lnTo>
                    <a:lnTo>
                      <a:pt x="117" y="9321"/>
                    </a:lnTo>
                    <a:lnTo>
                      <a:pt x="1277" y="8242"/>
                    </a:lnTo>
                    <a:lnTo>
                      <a:pt x="1277" y="1277"/>
                    </a:lnTo>
                    <a:cubicBezTo>
                      <a:pt x="1313" y="1277"/>
                      <a:pt x="1348" y="1232"/>
                      <a:pt x="1348" y="1232"/>
                    </a:cubicBezTo>
                    <a:cubicBezTo>
                      <a:pt x="1348" y="1196"/>
                      <a:pt x="1313" y="1160"/>
                      <a:pt x="1277" y="1160"/>
                    </a:cubicBezTo>
                    <a:cubicBezTo>
                      <a:pt x="1205" y="1160"/>
                      <a:pt x="1160" y="1196"/>
                      <a:pt x="1160" y="1232"/>
                    </a:cubicBezTo>
                    <a:cubicBezTo>
                      <a:pt x="1160" y="1232"/>
                      <a:pt x="1205" y="1277"/>
                      <a:pt x="1241" y="1277"/>
                    </a:cubicBezTo>
                    <a:lnTo>
                      <a:pt x="1241" y="8242"/>
                    </a:lnTo>
                    <a:lnTo>
                      <a:pt x="117" y="9249"/>
                    </a:lnTo>
                    <a:lnTo>
                      <a:pt x="117" y="7523"/>
                    </a:lnTo>
                    <a:cubicBezTo>
                      <a:pt x="153" y="7487"/>
                      <a:pt x="153" y="7487"/>
                      <a:pt x="153" y="7451"/>
                    </a:cubicBezTo>
                    <a:cubicBezTo>
                      <a:pt x="153" y="7415"/>
                      <a:pt x="153" y="7379"/>
                      <a:pt x="81" y="7379"/>
                    </a:cubicBezTo>
                    <a:cubicBezTo>
                      <a:pt x="36" y="7379"/>
                      <a:pt x="0" y="7415"/>
                      <a:pt x="0" y="7451"/>
                    </a:cubicBezTo>
                    <a:cubicBezTo>
                      <a:pt x="0" y="7487"/>
                      <a:pt x="36" y="7487"/>
                      <a:pt x="81" y="7523"/>
                    </a:cubicBezTo>
                    <a:lnTo>
                      <a:pt x="81" y="10974"/>
                    </a:lnTo>
                    <a:lnTo>
                      <a:pt x="117" y="10974"/>
                    </a:lnTo>
                    <a:lnTo>
                      <a:pt x="117" y="9887"/>
                    </a:lnTo>
                    <a:lnTo>
                      <a:pt x="2247" y="7937"/>
                    </a:lnTo>
                    <a:lnTo>
                      <a:pt x="2247" y="5133"/>
                    </a:lnTo>
                    <a:cubicBezTo>
                      <a:pt x="2247" y="5133"/>
                      <a:pt x="2283" y="5097"/>
                      <a:pt x="2283" y="5052"/>
                    </a:cubicBezTo>
                    <a:cubicBezTo>
                      <a:pt x="2283" y="5016"/>
                      <a:pt x="2247" y="5016"/>
                      <a:pt x="2211" y="5016"/>
                    </a:cubicBezTo>
                    <a:cubicBezTo>
                      <a:pt x="2175" y="5016"/>
                      <a:pt x="2139" y="5016"/>
                      <a:pt x="2139" y="5052"/>
                    </a:cubicBezTo>
                    <a:cubicBezTo>
                      <a:pt x="2139" y="5097"/>
                      <a:pt x="2139" y="5133"/>
                      <a:pt x="2175" y="5133"/>
                    </a:cubicBezTo>
                    <a:lnTo>
                      <a:pt x="2175" y="7901"/>
                    </a:lnTo>
                    <a:lnTo>
                      <a:pt x="1690" y="8350"/>
                    </a:lnTo>
                    <a:lnTo>
                      <a:pt x="1690" y="936"/>
                    </a:lnTo>
                    <a:lnTo>
                      <a:pt x="791" y="73"/>
                    </a:lnTo>
                    <a:lnTo>
                      <a:pt x="791" y="37"/>
                    </a:lnTo>
                    <a:cubicBezTo>
                      <a:pt x="791" y="1"/>
                      <a:pt x="755" y="1"/>
                      <a:pt x="71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 rot="-5400000">
                <a:off x="8765612" y="269817"/>
                <a:ext cx="15766" cy="610424"/>
              </a:xfrm>
              <a:custGeom>
                <a:rect b="b" l="l" r="r" t="t"/>
                <a:pathLst>
                  <a:path extrusionOk="0" h="5924" w="153">
                    <a:moveTo>
                      <a:pt x="81" y="1"/>
                    </a:moveTo>
                    <a:cubicBezTo>
                      <a:pt x="36" y="1"/>
                      <a:pt x="0" y="46"/>
                      <a:pt x="0" y="82"/>
                    </a:cubicBezTo>
                    <a:cubicBezTo>
                      <a:pt x="0" y="118"/>
                      <a:pt x="0" y="153"/>
                      <a:pt x="36" y="153"/>
                    </a:cubicBezTo>
                    <a:lnTo>
                      <a:pt x="36" y="5923"/>
                    </a:lnTo>
                    <a:lnTo>
                      <a:pt x="117" y="5923"/>
                    </a:lnTo>
                    <a:lnTo>
                      <a:pt x="117" y="153"/>
                    </a:lnTo>
                    <a:cubicBezTo>
                      <a:pt x="117" y="153"/>
                      <a:pt x="153" y="118"/>
                      <a:pt x="153" y="82"/>
                    </a:cubicBezTo>
                    <a:cubicBezTo>
                      <a:pt x="153" y="46"/>
                      <a:pt x="117" y="1"/>
                      <a:pt x="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9"/>
              <p:cNvSpPr/>
              <p:nvPr/>
            </p:nvSpPr>
            <p:spPr>
              <a:xfrm rot="-5400000">
                <a:off x="8461329" y="-509501"/>
                <a:ext cx="107579" cy="1127182"/>
              </a:xfrm>
              <a:custGeom>
                <a:rect b="b" l="l" r="r" t="t"/>
                <a:pathLst>
                  <a:path extrusionOk="0" h="10939" w="1044">
                    <a:moveTo>
                      <a:pt x="72" y="1"/>
                    </a:moveTo>
                    <a:cubicBezTo>
                      <a:pt x="36" y="1"/>
                      <a:pt x="1" y="37"/>
                      <a:pt x="1" y="73"/>
                    </a:cubicBezTo>
                    <a:cubicBezTo>
                      <a:pt x="1" y="118"/>
                      <a:pt x="36" y="118"/>
                      <a:pt x="36" y="154"/>
                    </a:cubicBezTo>
                    <a:lnTo>
                      <a:pt x="36" y="3524"/>
                    </a:lnTo>
                    <a:lnTo>
                      <a:pt x="971" y="4387"/>
                    </a:lnTo>
                    <a:lnTo>
                      <a:pt x="971" y="7451"/>
                    </a:lnTo>
                    <a:lnTo>
                      <a:pt x="36" y="8314"/>
                    </a:lnTo>
                    <a:lnTo>
                      <a:pt x="36" y="10938"/>
                    </a:lnTo>
                    <a:lnTo>
                      <a:pt x="108" y="10938"/>
                    </a:lnTo>
                    <a:lnTo>
                      <a:pt x="108" y="8314"/>
                    </a:lnTo>
                    <a:lnTo>
                      <a:pt x="1043" y="7451"/>
                    </a:lnTo>
                    <a:lnTo>
                      <a:pt x="1043" y="4342"/>
                    </a:lnTo>
                    <a:lnTo>
                      <a:pt x="108" y="3488"/>
                    </a:lnTo>
                    <a:lnTo>
                      <a:pt x="108" y="154"/>
                    </a:lnTo>
                    <a:cubicBezTo>
                      <a:pt x="144" y="118"/>
                      <a:pt x="144" y="118"/>
                      <a:pt x="144" y="73"/>
                    </a:cubicBezTo>
                    <a:cubicBezTo>
                      <a:pt x="144" y="37"/>
                      <a:pt x="108" y="1"/>
                      <a:pt x="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1" name="Google Shape;461;p9"/>
          <p:cNvGrpSpPr/>
          <p:nvPr/>
        </p:nvGrpSpPr>
        <p:grpSpPr>
          <a:xfrm>
            <a:off x="8423996" y="198770"/>
            <a:ext cx="538348" cy="4748579"/>
            <a:chOff x="8423996" y="198770"/>
            <a:chExt cx="538348" cy="4748579"/>
          </a:xfrm>
        </p:grpSpPr>
        <p:grpSp>
          <p:nvGrpSpPr>
            <p:cNvPr id="462" name="Google Shape;462;p9"/>
            <p:cNvGrpSpPr/>
            <p:nvPr/>
          </p:nvGrpSpPr>
          <p:grpSpPr>
            <a:xfrm>
              <a:off x="8829433" y="1577070"/>
              <a:ext cx="132911" cy="199379"/>
              <a:chOff x="2778349" y="5640986"/>
              <a:chExt cx="508847" cy="763610"/>
            </a:xfrm>
          </p:grpSpPr>
          <p:sp>
            <p:nvSpPr>
              <p:cNvPr id="463" name="Google Shape;463;p9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" name="Google Shape;465;p9"/>
            <p:cNvGrpSpPr/>
            <p:nvPr/>
          </p:nvGrpSpPr>
          <p:grpSpPr>
            <a:xfrm>
              <a:off x="8423996" y="198770"/>
              <a:ext cx="132911" cy="199379"/>
              <a:chOff x="2778349" y="5640986"/>
              <a:chExt cx="508847" cy="763610"/>
            </a:xfrm>
          </p:grpSpPr>
          <p:sp>
            <p:nvSpPr>
              <p:cNvPr id="466" name="Google Shape;466;p9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8" name="Google Shape;468;p9"/>
            <p:cNvGrpSpPr/>
            <p:nvPr/>
          </p:nvGrpSpPr>
          <p:grpSpPr>
            <a:xfrm>
              <a:off x="8492621" y="4747970"/>
              <a:ext cx="132911" cy="199379"/>
              <a:chOff x="2778349" y="5640986"/>
              <a:chExt cx="508847" cy="763610"/>
            </a:xfrm>
          </p:grpSpPr>
          <p:sp>
            <p:nvSpPr>
              <p:cNvPr id="469" name="Google Shape;469;p9"/>
              <p:cNvSpPr/>
              <p:nvPr/>
            </p:nvSpPr>
            <p:spPr>
              <a:xfrm>
                <a:off x="2832095" y="5640986"/>
                <a:ext cx="401355" cy="310507"/>
              </a:xfrm>
              <a:custGeom>
                <a:rect b="b" l="l" r="r" t="t"/>
                <a:pathLst>
                  <a:path extrusionOk="0" h="12424" w="16059">
                    <a:moveTo>
                      <a:pt x="8075" y="1"/>
                    </a:moveTo>
                    <a:cubicBezTo>
                      <a:pt x="7989" y="1"/>
                      <a:pt x="7902" y="2"/>
                      <a:pt x="7816" y="5"/>
                    </a:cubicBezTo>
                    <a:cubicBezTo>
                      <a:pt x="3426" y="165"/>
                      <a:pt x="1" y="3805"/>
                      <a:pt x="1" y="8194"/>
                    </a:cubicBezTo>
                    <a:lnTo>
                      <a:pt x="1" y="12423"/>
                    </a:lnTo>
                    <a:lnTo>
                      <a:pt x="2980" y="12423"/>
                    </a:lnTo>
                    <a:lnTo>
                      <a:pt x="2980" y="8194"/>
                    </a:lnTo>
                    <a:cubicBezTo>
                      <a:pt x="2980" y="5398"/>
                      <a:pt x="5217" y="2983"/>
                      <a:pt x="7981" y="2983"/>
                    </a:cubicBezTo>
                    <a:cubicBezTo>
                      <a:pt x="8021" y="2983"/>
                      <a:pt x="8061" y="2983"/>
                      <a:pt x="8101" y="2984"/>
                    </a:cubicBezTo>
                    <a:cubicBezTo>
                      <a:pt x="10777" y="3056"/>
                      <a:pt x="12936" y="5143"/>
                      <a:pt x="13097" y="7748"/>
                    </a:cubicBezTo>
                    <a:cubicBezTo>
                      <a:pt x="13097" y="7891"/>
                      <a:pt x="13168" y="8034"/>
                      <a:pt x="13311" y="8034"/>
                    </a:cubicBezTo>
                    <a:lnTo>
                      <a:pt x="15773" y="8034"/>
                    </a:lnTo>
                    <a:cubicBezTo>
                      <a:pt x="15916" y="8034"/>
                      <a:pt x="16059" y="7891"/>
                      <a:pt x="16059" y="7748"/>
                    </a:cubicBezTo>
                    <a:cubicBezTo>
                      <a:pt x="15919" y="3446"/>
                      <a:pt x="12350" y="1"/>
                      <a:pt x="80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2778349" y="5951507"/>
                <a:ext cx="508847" cy="453089"/>
              </a:xfrm>
              <a:custGeom>
                <a:rect b="b" l="l" r="r" t="t"/>
                <a:pathLst>
                  <a:path extrusionOk="0" h="18129" w="20360">
                    <a:moveTo>
                      <a:pt x="10171" y="5353"/>
                    </a:moveTo>
                    <a:cubicBezTo>
                      <a:pt x="11367" y="5353"/>
                      <a:pt x="12330" y="6316"/>
                      <a:pt x="12330" y="7423"/>
                    </a:cubicBezTo>
                    <a:cubicBezTo>
                      <a:pt x="12330" y="8243"/>
                      <a:pt x="11884" y="8921"/>
                      <a:pt x="11295" y="9296"/>
                    </a:cubicBezTo>
                    <a:lnTo>
                      <a:pt x="11295" y="11741"/>
                    </a:lnTo>
                    <a:cubicBezTo>
                      <a:pt x="11295" y="12329"/>
                      <a:pt x="10778" y="12775"/>
                      <a:pt x="10171" y="12775"/>
                    </a:cubicBezTo>
                    <a:cubicBezTo>
                      <a:pt x="9582" y="12775"/>
                      <a:pt x="9136" y="12329"/>
                      <a:pt x="9136" y="11741"/>
                    </a:cubicBezTo>
                    <a:lnTo>
                      <a:pt x="9136" y="9296"/>
                    </a:lnTo>
                    <a:cubicBezTo>
                      <a:pt x="8476" y="8921"/>
                      <a:pt x="8101" y="8243"/>
                      <a:pt x="8101" y="7423"/>
                    </a:cubicBezTo>
                    <a:cubicBezTo>
                      <a:pt x="8101" y="6316"/>
                      <a:pt x="8993" y="5353"/>
                      <a:pt x="10171" y="5353"/>
                    </a:cubicBezTo>
                    <a:close/>
                    <a:moveTo>
                      <a:pt x="1410" y="0"/>
                    </a:moveTo>
                    <a:cubicBezTo>
                      <a:pt x="590" y="0"/>
                      <a:pt x="1" y="589"/>
                      <a:pt x="1" y="1338"/>
                    </a:cubicBezTo>
                    <a:lnTo>
                      <a:pt x="1" y="16790"/>
                    </a:lnTo>
                    <a:cubicBezTo>
                      <a:pt x="1" y="17539"/>
                      <a:pt x="590" y="18128"/>
                      <a:pt x="1410" y="18128"/>
                    </a:cubicBezTo>
                    <a:lnTo>
                      <a:pt x="18950" y="18128"/>
                    </a:lnTo>
                    <a:cubicBezTo>
                      <a:pt x="19770" y="18128"/>
                      <a:pt x="20359" y="17539"/>
                      <a:pt x="20359" y="16790"/>
                    </a:cubicBezTo>
                    <a:lnTo>
                      <a:pt x="20359" y="1338"/>
                    </a:lnTo>
                    <a:cubicBezTo>
                      <a:pt x="20359" y="589"/>
                      <a:pt x="19770" y="0"/>
                      <a:pt x="189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0"/>
          <p:cNvSpPr/>
          <p:nvPr>
            <p:ph idx="2" type="pic"/>
          </p:nvPr>
        </p:nvSpPr>
        <p:spPr>
          <a:xfrm>
            <a:off x="-73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10"/>
          <p:cNvSpPr txBox="1"/>
          <p:nvPr>
            <p:ph idx="1" type="body"/>
          </p:nvPr>
        </p:nvSpPr>
        <p:spPr>
          <a:xfrm>
            <a:off x="720000" y="3998750"/>
            <a:ext cx="7704000" cy="6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drich"/>
              <a:buNone/>
              <a:defRPr sz="4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600" y="445025"/>
            <a:ext cx="770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600" y="1152475"/>
            <a:ext cx="77028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thuvienso.hoasen.edu.vn/bitstream/handle/123456789/13538/14.%20Deloitte_2016_Blockchain%20Opportunities%20for%20Health%20Care.pdf?sequence=1" TargetMode="External"/><Relationship Id="rId10" Type="http://schemas.openxmlformats.org/officeDocument/2006/relationships/hyperlink" Target="https://www.mdpi.com/2076-3417/9/9/1736/pdf" TargetMode="External"/><Relationship Id="rId13" Type="http://schemas.openxmlformats.org/officeDocument/2006/relationships/hyperlink" Target="https://www.mdpi.com/2410-387X/3/1/3/pdf" TargetMode="External"/><Relationship Id="rId12" Type="http://schemas.openxmlformats.org/officeDocument/2006/relationships/hyperlink" Target="https://www.researchgate.net/profile/Geetanjali-Rathee/publication/333565209_A_hybrid_framework_for_multimedia_data_processing_in_IoT-healthcare_using_blockchain_technology/links/5d2d6a07a6fdcc2462e30cf3/A-hybrid-framework-for-multimedia-data-processing-in-IoT-healthcare-using-blockchain-technology.pd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mdpi.com/2227-9032/7/2/56/pdf" TargetMode="External"/><Relationship Id="rId4" Type="http://schemas.openxmlformats.org/officeDocument/2006/relationships/hyperlink" Target="https://www.researchgate.net/profile/Mohsen-Attaran/publication/345632338_Blockchain_technology_in_healthcare_Challenges_and_opportunities/links/5fa98a4d458515157bf74fd8/Blockchain-technology-in-healthcare-Challenges-and-opportunities.pdf" TargetMode="External"/><Relationship Id="rId9" Type="http://schemas.openxmlformats.org/officeDocument/2006/relationships/hyperlink" Target="https://faculty.pnu.edu.sa/haaljuaid/Documents/Sustainable.pdf" TargetMode="External"/><Relationship Id="rId15" Type="http://schemas.openxmlformats.org/officeDocument/2006/relationships/hyperlink" Target="https://e-tarjome.com/storage/panel/fileuploads/2019-12-23/1577094125_gh110.pdf" TargetMode="External"/><Relationship Id="rId14" Type="http://schemas.openxmlformats.org/officeDocument/2006/relationships/hyperlink" Target="https://ieeexplore.ieee.org/iel7/6287639/8600701/08922632.pdf" TargetMode="External"/><Relationship Id="rId17" Type="http://schemas.openxmlformats.org/officeDocument/2006/relationships/hyperlink" Target="https://scholar.archive.org/work/icgwxbm7r5fmrhquyucc425b5y/access/wayback/https://www.irojournals.com/iroismac/V2/I3/03.pdf" TargetMode="External"/><Relationship Id="rId16" Type="http://schemas.openxmlformats.org/officeDocument/2006/relationships/hyperlink" Target="https://www.sciencedirect.com/science/article/pii/S1877050920317890/pdf?md5=fffa1621448d99f7691494b6612e8320&amp;pid=1-s2.0-S1877050920317890-main.pdf" TargetMode="External"/><Relationship Id="rId5" Type="http://schemas.openxmlformats.org/officeDocument/2006/relationships/hyperlink" Target="https://ieeexplore.ieee.org/iel7/6287639/6514899/08972918.pdf" TargetMode="External"/><Relationship Id="rId6" Type="http://schemas.openxmlformats.org/officeDocument/2006/relationships/hyperlink" Target="https://repositorio.usp.br/directbitstream/19a33b4a-0b94-47da-9173-b985bf51ecb2/2993558++post-print.pdf" TargetMode="External"/><Relationship Id="rId7" Type="http://schemas.openxmlformats.org/officeDocument/2006/relationships/hyperlink" Target="https://cointhinktank.com/upload/crypto/Blockchain%20Platform%20for%20Industrial%20Healthcare:%20Vision%20and%20Future.pdf" TargetMode="External"/><Relationship Id="rId8" Type="http://schemas.openxmlformats.org/officeDocument/2006/relationships/hyperlink" Target="https://ieeexplore.ieee.org/iel7/6287639/8600701/08869754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22"/>
          <p:cNvSpPr txBox="1"/>
          <p:nvPr>
            <p:ph type="ctrTitle"/>
          </p:nvPr>
        </p:nvSpPr>
        <p:spPr>
          <a:xfrm>
            <a:off x="713350" y="1119669"/>
            <a:ext cx="3697200" cy="23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BLOCKCHAIN TECHNOLOGY IN HEALTHCARE</a:t>
            </a:r>
            <a:endParaRPr sz="3800"/>
          </a:p>
        </p:txBody>
      </p:sp>
      <p:sp>
        <p:nvSpPr>
          <p:cNvPr id="1216" name="Google Shape;1216;p22"/>
          <p:cNvSpPr txBox="1"/>
          <p:nvPr>
            <p:ph idx="1" type="subTitle"/>
          </p:nvPr>
        </p:nvSpPr>
        <p:spPr>
          <a:xfrm>
            <a:off x="713350" y="3565519"/>
            <a:ext cx="36972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Sripriya Dasoju</a:t>
            </a:r>
            <a:endParaRPr/>
          </a:p>
        </p:txBody>
      </p:sp>
      <p:pic>
        <p:nvPicPr>
          <p:cNvPr id="1217" name="Google Shape;12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950" y="496300"/>
            <a:ext cx="4428650" cy="415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Future Research Agenda</a:t>
            </a:r>
            <a:endParaRPr/>
          </a:p>
        </p:txBody>
      </p:sp>
      <p:sp>
        <p:nvSpPr>
          <p:cNvPr id="1379" name="Google Shape;1379;p31"/>
          <p:cNvSpPr txBox="1"/>
          <p:nvPr>
            <p:ph idx="1" type="body"/>
          </p:nvPr>
        </p:nvSpPr>
        <p:spPr>
          <a:xfrm>
            <a:off x="720000" y="1203200"/>
            <a:ext cx="3852000" cy="3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Explore advanced data exchange methods.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For tracking, drugs, medical gear, and insurance claims using blockchain are </a:t>
            </a:r>
            <a:r>
              <a:rPr lang="en"/>
              <a:t>monitored.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Improve interoperability among healthcare systems.</a:t>
            </a:r>
            <a:endParaRPr/>
          </a:p>
        </p:txBody>
      </p:sp>
      <p:pic>
        <p:nvPicPr>
          <p:cNvPr id="1380" name="Google Shape;13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86638"/>
            <a:ext cx="4267200" cy="223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6" name="Google Shape;1386;p32"/>
          <p:cNvSpPr txBox="1"/>
          <p:nvPr>
            <p:ph idx="4294967295" type="body"/>
          </p:nvPr>
        </p:nvSpPr>
        <p:spPr>
          <a:xfrm>
            <a:off x="720000" y="1203200"/>
            <a:ext cx="3852000" cy="3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Blockchain is crucial for enhancing healthcare data management.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Trust: Builds trust among stakeholders through transparency.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Empowerment: Empowers patients with greater control over their health data.</a:t>
            </a:r>
            <a:endParaRPr/>
          </a:p>
        </p:txBody>
      </p:sp>
      <p:pic>
        <p:nvPicPr>
          <p:cNvPr id="1387" name="Google Shape;13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55363"/>
            <a:ext cx="4267200" cy="2696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List </a:t>
            </a:r>
            <a:endParaRPr/>
          </a:p>
        </p:txBody>
      </p:sp>
      <p:sp>
        <p:nvSpPr>
          <p:cNvPr id="1393" name="Google Shape;1393;p33"/>
          <p:cNvSpPr txBox="1"/>
          <p:nvPr>
            <p:ph idx="1" type="body"/>
          </p:nvPr>
        </p:nvSpPr>
        <p:spPr>
          <a:xfrm>
            <a:off x="720000" y="974600"/>
            <a:ext cx="7704000" cy="3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"/>
              <a:buChar char="●"/>
            </a:pPr>
            <a:r>
              <a:rPr lang="en" sz="400">
                <a:solidFill>
                  <a:schemeClr val="accent1"/>
                </a:solidFill>
              </a:rPr>
              <a:t>Agbo, C. C., Mahmoud, Q. H., &amp;Eklund, J. M. (2019, April). Blockchain technology in healthcare: a systematic review. In </a:t>
            </a:r>
            <a:r>
              <a:rPr i="1" lang="en" sz="400">
                <a:solidFill>
                  <a:schemeClr val="accent1"/>
                </a:solidFill>
              </a:rPr>
              <a:t>Healthcare</a:t>
            </a:r>
            <a:r>
              <a:rPr lang="en" sz="400">
                <a:solidFill>
                  <a:schemeClr val="accent1"/>
                </a:solidFill>
              </a:rPr>
              <a:t> (Vol. 7, No. 2, p. 56). MDPI.Retrieved from: </a:t>
            </a:r>
            <a:r>
              <a:rPr lang="en" sz="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https://www.mdpi.com/2227-9032/7/2/56/pdf</a:t>
            </a:r>
            <a:r>
              <a:rPr lang="en" sz="400">
                <a:solidFill>
                  <a:schemeClr val="accent1"/>
                </a:solidFill>
              </a:rPr>
              <a:t>[Retrieved on: 26.11.2023]</a:t>
            </a:r>
            <a:endParaRPr sz="400">
              <a:solidFill>
                <a:schemeClr val="accent1"/>
              </a:solidFill>
            </a:endParaRPr>
          </a:p>
          <a:p>
            <a:pPr indent="-2540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"/>
              <a:buChar char="●"/>
            </a:pPr>
            <a:r>
              <a:rPr lang="en" sz="400">
                <a:solidFill>
                  <a:schemeClr val="accent1"/>
                </a:solidFill>
              </a:rPr>
              <a:t>Attaran, M. (2022). Blockchain technology in healthcare: Challenges and opportunities. </a:t>
            </a:r>
            <a:r>
              <a:rPr i="1" lang="en" sz="400">
                <a:solidFill>
                  <a:schemeClr val="accent1"/>
                </a:solidFill>
              </a:rPr>
              <a:t>International Journal of Healthcare Management</a:t>
            </a:r>
            <a:r>
              <a:rPr lang="en" sz="400">
                <a:solidFill>
                  <a:schemeClr val="accent1"/>
                </a:solidFill>
              </a:rPr>
              <a:t>, </a:t>
            </a:r>
            <a:r>
              <a:rPr i="1" lang="en" sz="400">
                <a:solidFill>
                  <a:schemeClr val="accent1"/>
                </a:solidFill>
              </a:rPr>
              <a:t>15</a:t>
            </a:r>
            <a:r>
              <a:rPr lang="en" sz="400">
                <a:solidFill>
                  <a:schemeClr val="accent1"/>
                </a:solidFill>
              </a:rPr>
              <a:t>(1), 70-83. Retrieved from: </a:t>
            </a:r>
            <a:r>
              <a:rPr lang="en" sz="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https://www.researchgate.net/profile/Mohsen-Attaran/publication/345632338_Blockchain_technology_in_healthcare_Challenges_and_opportunities/links/5fa98a4d458515157bf74fd8/Blockchain-technology-in-healthcare-Challenges-and-opportunities.pdf</a:t>
            </a:r>
            <a:r>
              <a:rPr lang="en" sz="400">
                <a:solidFill>
                  <a:schemeClr val="accent1"/>
                </a:solidFill>
              </a:rPr>
              <a:t> [Retrieved on: 26.11.2023]</a:t>
            </a:r>
            <a:endParaRPr sz="400">
              <a:solidFill>
                <a:schemeClr val="accent1"/>
              </a:solidFill>
            </a:endParaRPr>
          </a:p>
          <a:p>
            <a:pPr indent="-2540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"/>
              <a:buChar char="●"/>
            </a:pPr>
            <a:r>
              <a:rPr lang="en" sz="400">
                <a:solidFill>
                  <a:schemeClr val="accent1"/>
                </a:solidFill>
              </a:rPr>
              <a:t>Chukwu, E., &amp; Garg, L. (2020). A systematic review of blockchain in healthcare: frameworks, prototypes, and implementations. </a:t>
            </a:r>
            <a:r>
              <a:rPr i="1" lang="en" sz="400">
                <a:solidFill>
                  <a:schemeClr val="accent1"/>
                </a:solidFill>
              </a:rPr>
              <a:t>Ieee Access</a:t>
            </a:r>
            <a:r>
              <a:rPr lang="en" sz="400">
                <a:solidFill>
                  <a:schemeClr val="accent1"/>
                </a:solidFill>
              </a:rPr>
              <a:t>, </a:t>
            </a:r>
            <a:r>
              <a:rPr i="1" lang="en" sz="400">
                <a:solidFill>
                  <a:schemeClr val="accent1"/>
                </a:solidFill>
              </a:rPr>
              <a:t>8</a:t>
            </a:r>
            <a:r>
              <a:rPr lang="en" sz="400">
                <a:solidFill>
                  <a:schemeClr val="accent1"/>
                </a:solidFill>
              </a:rPr>
              <a:t>, 21196-21214.Retrieved from: </a:t>
            </a:r>
            <a:r>
              <a:rPr lang="en" sz="4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https://ieeexplore.ieee.org/iel7/6287639/6514899/08972918.pdf</a:t>
            </a:r>
            <a:r>
              <a:rPr lang="en" sz="400">
                <a:solidFill>
                  <a:schemeClr val="accent1"/>
                </a:solidFill>
              </a:rPr>
              <a:t>[Retrieved on: 26.11.2023]</a:t>
            </a:r>
            <a:endParaRPr sz="400">
              <a:solidFill>
                <a:schemeClr val="accent1"/>
              </a:solidFill>
            </a:endParaRPr>
          </a:p>
          <a:p>
            <a:pPr indent="-2540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"/>
              <a:buChar char="●"/>
            </a:pPr>
            <a:r>
              <a:rPr lang="en" sz="400">
                <a:solidFill>
                  <a:schemeClr val="accent1"/>
                </a:solidFill>
              </a:rPr>
              <a:t>De Aguiar, E. J., Faiçal, B. S., Krishnamachari, B., &amp;Ueyama, J. (2020). A survey of blockchain-based strategies for healthcare. </a:t>
            </a:r>
            <a:r>
              <a:rPr i="1" lang="en" sz="400">
                <a:solidFill>
                  <a:schemeClr val="accent1"/>
                </a:solidFill>
              </a:rPr>
              <a:t>ACM Computing Surveys (CSUR)</a:t>
            </a:r>
            <a:r>
              <a:rPr lang="en" sz="400">
                <a:solidFill>
                  <a:schemeClr val="accent1"/>
                </a:solidFill>
              </a:rPr>
              <a:t>, </a:t>
            </a:r>
            <a:r>
              <a:rPr i="1" lang="en" sz="400">
                <a:solidFill>
                  <a:schemeClr val="accent1"/>
                </a:solidFill>
              </a:rPr>
              <a:t>53</a:t>
            </a:r>
            <a:r>
              <a:rPr lang="en" sz="400">
                <a:solidFill>
                  <a:schemeClr val="accent1"/>
                </a:solidFill>
              </a:rPr>
              <a:t>(2), 1-27.Retrieved from: </a:t>
            </a:r>
            <a:r>
              <a:rPr lang="en" sz="4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https://repositorio.usp.br/directbitstream/19a33b4a-0b94-47da-9173-b985bf51ecb2/2993558++post-print.pdf</a:t>
            </a:r>
            <a:r>
              <a:rPr lang="en" sz="400">
                <a:solidFill>
                  <a:schemeClr val="accent1"/>
                </a:solidFill>
              </a:rPr>
              <a:t>[Retrieved on: 26.11.2023]</a:t>
            </a:r>
            <a:endParaRPr sz="400">
              <a:solidFill>
                <a:schemeClr val="accent1"/>
              </a:solidFill>
            </a:endParaRPr>
          </a:p>
          <a:p>
            <a:pPr indent="-2540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"/>
              <a:buChar char="●"/>
            </a:pPr>
            <a:r>
              <a:rPr lang="en" sz="400">
                <a:solidFill>
                  <a:schemeClr val="accent1"/>
                </a:solidFill>
              </a:rPr>
              <a:t>Farouk, A., Alahmadi, A., Ghose, S., &amp;Mashatan, A. (2020). Blockchain platform for industrial healthcare: Vision and future opportunities. </a:t>
            </a:r>
            <a:r>
              <a:rPr i="1" lang="en" sz="400">
                <a:solidFill>
                  <a:schemeClr val="accent1"/>
                </a:solidFill>
              </a:rPr>
              <a:t>Computer Communications</a:t>
            </a:r>
            <a:r>
              <a:rPr lang="en" sz="400">
                <a:solidFill>
                  <a:schemeClr val="accent1"/>
                </a:solidFill>
              </a:rPr>
              <a:t>, </a:t>
            </a:r>
            <a:r>
              <a:rPr i="1" lang="en" sz="400">
                <a:solidFill>
                  <a:schemeClr val="accent1"/>
                </a:solidFill>
              </a:rPr>
              <a:t>154</a:t>
            </a:r>
            <a:r>
              <a:rPr lang="en" sz="400">
                <a:solidFill>
                  <a:schemeClr val="accent1"/>
                </a:solidFill>
              </a:rPr>
              <a:t>, 223-235.Retrieved from: </a:t>
            </a:r>
            <a:r>
              <a:rPr lang="en" sz="400" u="sng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https://cointhinktank.com/upload/crypto/Blockchain%20Platform%20for%20Industrial%20Healthcare:%20Vision%20and%20Future.pdf</a:t>
            </a:r>
            <a:r>
              <a:rPr lang="en" sz="400">
                <a:solidFill>
                  <a:schemeClr val="accent1"/>
                </a:solidFill>
              </a:rPr>
              <a:t>[Retrieved on: 26.11.2023]</a:t>
            </a:r>
            <a:endParaRPr sz="400">
              <a:solidFill>
                <a:schemeClr val="accent1"/>
              </a:solidFill>
            </a:endParaRPr>
          </a:p>
          <a:p>
            <a:pPr indent="-2540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"/>
              <a:buChar char="●"/>
            </a:pPr>
            <a:r>
              <a:rPr lang="en" sz="400">
                <a:solidFill>
                  <a:schemeClr val="accent1"/>
                </a:solidFill>
              </a:rPr>
              <a:t>Ismail, L., Materwala, H., &amp;Zeadally, S. (2019). Lightweight blockchain for healthcare. </a:t>
            </a:r>
            <a:r>
              <a:rPr i="1" lang="en" sz="400">
                <a:solidFill>
                  <a:schemeClr val="accent1"/>
                </a:solidFill>
              </a:rPr>
              <a:t>IEEE Access</a:t>
            </a:r>
            <a:r>
              <a:rPr lang="en" sz="400">
                <a:solidFill>
                  <a:schemeClr val="accent1"/>
                </a:solidFill>
              </a:rPr>
              <a:t>, </a:t>
            </a:r>
            <a:r>
              <a:rPr i="1" lang="en" sz="400">
                <a:solidFill>
                  <a:schemeClr val="accent1"/>
                </a:solidFill>
              </a:rPr>
              <a:t>7</a:t>
            </a:r>
            <a:r>
              <a:rPr lang="en" sz="400">
                <a:solidFill>
                  <a:schemeClr val="accent1"/>
                </a:solidFill>
              </a:rPr>
              <a:t>, 149935-149951.Retrieved from: </a:t>
            </a:r>
            <a:r>
              <a:rPr lang="en" sz="400" u="sng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https://ieeexplore.ieee.org/iel7/6287639/8600701/08869754.pdf</a:t>
            </a:r>
            <a:r>
              <a:rPr lang="en" sz="400">
                <a:solidFill>
                  <a:schemeClr val="accent1"/>
                </a:solidFill>
              </a:rPr>
              <a:t>[Retrieved on: 26.11.2023]</a:t>
            </a:r>
            <a:endParaRPr sz="400">
              <a:solidFill>
                <a:schemeClr val="accent1"/>
              </a:solidFill>
            </a:endParaRPr>
          </a:p>
          <a:p>
            <a:pPr indent="-2540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"/>
              <a:buChar char="●"/>
            </a:pPr>
            <a:r>
              <a:rPr lang="en" sz="400">
                <a:solidFill>
                  <a:schemeClr val="accent1"/>
                </a:solidFill>
              </a:rPr>
              <a:t>Khan, F. A., Asif, M., Ahmad, A., Alharbi, M., &amp;Aljuaid, H. (2020). Blockchain technology, improvement suggestions, security challenges on smart grid and its application in healthcare for sustainable development. </a:t>
            </a:r>
            <a:r>
              <a:rPr i="1" lang="en" sz="400">
                <a:solidFill>
                  <a:schemeClr val="accent1"/>
                </a:solidFill>
              </a:rPr>
              <a:t>Sustainable Cities and Society</a:t>
            </a:r>
            <a:r>
              <a:rPr lang="en" sz="400">
                <a:solidFill>
                  <a:schemeClr val="accent1"/>
                </a:solidFill>
              </a:rPr>
              <a:t>, </a:t>
            </a:r>
            <a:r>
              <a:rPr i="1" lang="en" sz="400">
                <a:solidFill>
                  <a:schemeClr val="accent1"/>
                </a:solidFill>
              </a:rPr>
              <a:t>55</a:t>
            </a:r>
            <a:r>
              <a:rPr lang="en" sz="400">
                <a:solidFill>
                  <a:schemeClr val="accent1"/>
                </a:solidFill>
              </a:rPr>
              <a:t>, 102018.Retrieved from: </a:t>
            </a:r>
            <a:r>
              <a:rPr lang="en" sz="400" u="sng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https://faculty.pnu.edu.sa/haaljuaid/Documents/Sustainable.pdf</a:t>
            </a:r>
            <a:r>
              <a:rPr lang="en" sz="400">
                <a:solidFill>
                  <a:schemeClr val="accent1"/>
                </a:solidFill>
              </a:rPr>
              <a:t>[Retrieved on: 26.11.2023]</a:t>
            </a:r>
            <a:endParaRPr sz="400">
              <a:solidFill>
                <a:schemeClr val="accent1"/>
              </a:solidFill>
            </a:endParaRPr>
          </a:p>
          <a:p>
            <a:pPr indent="-2540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"/>
              <a:buChar char="●"/>
            </a:pPr>
            <a:r>
              <a:rPr lang="en" sz="400">
                <a:solidFill>
                  <a:schemeClr val="accent1"/>
                </a:solidFill>
              </a:rPr>
              <a:t>Khezr, S., Moniruzzaman, M., Yassine, A., &amp;Benlamri, R. (2019). Blockchain technology in healthcare: A comprehensive review and directions for future research. </a:t>
            </a:r>
            <a:r>
              <a:rPr i="1" lang="en" sz="400">
                <a:solidFill>
                  <a:schemeClr val="accent1"/>
                </a:solidFill>
              </a:rPr>
              <a:t>Applied sciences</a:t>
            </a:r>
            <a:r>
              <a:rPr lang="en" sz="400">
                <a:solidFill>
                  <a:schemeClr val="accent1"/>
                </a:solidFill>
              </a:rPr>
              <a:t>, </a:t>
            </a:r>
            <a:r>
              <a:rPr i="1" lang="en" sz="400">
                <a:solidFill>
                  <a:schemeClr val="accent1"/>
                </a:solidFill>
              </a:rPr>
              <a:t>9</a:t>
            </a:r>
            <a:r>
              <a:rPr lang="en" sz="400">
                <a:solidFill>
                  <a:schemeClr val="accent1"/>
                </a:solidFill>
              </a:rPr>
              <a:t>(9), 1736.Retrieved from: </a:t>
            </a:r>
            <a:r>
              <a:rPr lang="en" sz="400" u="sng">
                <a:solidFill>
                  <a:schemeClr val="accent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https://www.mdpi.com/2076-3417/9/9/1736/pdf</a:t>
            </a:r>
            <a:r>
              <a:rPr b="1" lang="en" sz="400">
                <a:solidFill>
                  <a:schemeClr val="accent1"/>
                </a:solidFill>
              </a:rPr>
              <a:t> </a:t>
            </a:r>
            <a:r>
              <a:rPr lang="en" sz="400">
                <a:solidFill>
                  <a:schemeClr val="accent1"/>
                </a:solidFill>
              </a:rPr>
              <a:t>[Retrieved on: 26.11.2023]</a:t>
            </a:r>
            <a:endParaRPr sz="400">
              <a:solidFill>
                <a:schemeClr val="accent1"/>
              </a:solidFill>
            </a:endParaRPr>
          </a:p>
          <a:p>
            <a:pPr indent="-2540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"/>
              <a:buChar char="●"/>
            </a:pPr>
            <a:r>
              <a:rPr lang="en" sz="400">
                <a:solidFill>
                  <a:schemeClr val="accent1"/>
                </a:solidFill>
              </a:rPr>
              <a:t>Krawiec, R. J., &amp; White, M. (2023). </a:t>
            </a:r>
            <a:r>
              <a:rPr i="1" lang="en" sz="400">
                <a:solidFill>
                  <a:schemeClr val="accent1"/>
                </a:solidFill>
              </a:rPr>
              <a:t>Blockchain: Opportunities for health care</a:t>
            </a:r>
            <a:r>
              <a:rPr lang="en" sz="400">
                <a:solidFill>
                  <a:schemeClr val="accent1"/>
                </a:solidFill>
              </a:rPr>
              <a:t>. Deloitte.Retrieved from: </a:t>
            </a:r>
            <a:r>
              <a:rPr lang="en" sz="400" u="sng">
                <a:solidFill>
                  <a:schemeClr val="accent1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https://thuvienso.hoasen.edu.vn/bitstream/handle/123456789/13538/14.%20Deloitte_2016_Blockchain%20Opportunities%20for%20Health%20Care.pdf?sequence=1</a:t>
            </a:r>
            <a:r>
              <a:rPr lang="en" sz="400">
                <a:solidFill>
                  <a:schemeClr val="accent1"/>
                </a:solidFill>
              </a:rPr>
              <a:t>[Retrieved on: 26.11.2023]</a:t>
            </a:r>
            <a:endParaRPr sz="400">
              <a:solidFill>
                <a:schemeClr val="accent1"/>
              </a:solidFill>
            </a:endParaRPr>
          </a:p>
          <a:p>
            <a:pPr indent="-2540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"/>
              <a:buChar char="●"/>
            </a:pPr>
            <a:r>
              <a:rPr lang="en" sz="400">
                <a:solidFill>
                  <a:schemeClr val="accent1"/>
                </a:solidFill>
              </a:rPr>
              <a:t>Rathee, G., Sharma, A., Saini, H., Kumar, R., &amp; Iqbal, R. (2020). A hybrid framework for multimedia data processing in IoT-healthcare using blockchain technology. </a:t>
            </a:r>
            <a:r>
              <a:rPr i="1" lang="en" sz="400">
                <a:solidFill>
                  <a:schemeClr val="accent1"/>
                </a:solidFill>
              </a:rPr>
              <a:t>Multimedia Tools and Applications</a:t>
            </a:r>
            <a:r>
              <a:rPr lang="en" sz="400">
                <a:solidFill>
                  <a:schemeClr val="accent1"/>
                </a:solidFill>
              </a:rPr>
              <a:t>, </a:t>
            </a:r>
            <a:r>
              <a:rPr i="1" lang="en" sz="400">
                <a:solidFill>
                  <a:schemeClr val="accent1"/>
                </a:solidFill>
              </a:rPr>
              <a:t>79</a:t>
            </a:r>
            <a:r>
              <a:rPr lang="en" sz="400">
                <a:solidFill>
                  <a:schemeClr val="accent1"/>
                </a:solidFill>
              </a:rPr>
              <a:t>(15-16), 9711-9733.Retrieved from: </a:t>
            </a:r>
            <a:r>
              <a:rPr lang="en" sz="400" u="sng">
                <a:solidFill>
                  <a:schemeClr val="accent1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rofile/Geetanjali-Rathee/publication/333565209_A_hybrid_framework_for_multimedia_data_processing_in_IoT-healthcare_using_blockchain_technology/links/5d2d6a07a6fdcc2462e30cf3/A-hybrid-framework-for-multimedia-data-processing-in-IoT-healthcare-using-blockchain-technology.pdf</a:t>
            </a:r>
            <a:r>
              <a:rPr lang="en" sz="400">
                <a:solidFill>
                  <a:schemeClr val="accent1"/>
                </a:solidFill>
              </a:rPr>
              <a:t>[Retrieved on: 26.11.2023]</a:t>
            </a:r>
            <a:endParaRPr sz="400">
              <a:solidFill>
                <a:schemeClr val="accent1"/>
              </a:solidFill>
            </a:endParaRPr>
          </a:p>
          <a:p>
            <a:pPr indent="-2540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"/>
              <a:buChar char="●"/>
            </a:pPr>
            <a:r>
              <a:rPr lang="en" sz="400">
                <a:solidFill>
                  <a:schemeClr val="accent1"/>
                </a:solidFill>
              </a:rPr>
              <a:t>Siyal, A. A., Junejo, A. Z., Zawish, M., Ahmed, K., Khalil, A., &amp;Soursou, G. (2019). Applications of blockchain technology in medicine and healthcare: Challenges and future perspectives. </a:t>
            </a:r>
            <a:r>
              <a:rPr i="1" lang="en" sz="400">
                <a:solidFill>
                  <a:schemeClr val="accent1"/>
                </a:solidFill>
              </a:rPr>
              <a:t>Cryptography</a:t>
            </a:r>
            <a:r>
              <a:rPr lang="en" sz="400">
                <a:solidFill>
                  <a:schemeClr val="accent1"/>
                </a:solidFill>
              </a:rPr>
              <a:t>, </a:t>
            </a:r>
            <a:r>
              <a:rPr i="1" lang="en" sz="400">
                <a:solidFill>
                  <a:schemeClr val="accent1"/>
                </a:solidFill>
              </a:rPr>
              <a:t>3</a:t>
            </a:r>
            <a:r>
              <a:rPr lang="en" sz="400">
                <a:solidFill>
                  <a:schemeClr val="accent1"/>
                </a:solidFill>
              </a:rPr>
              <a:t>(1), 3.Retrieved from: </a:t>
            </a:r>
            <a:r>
              <a:rPr lang="en" sz="400" u="sng">
                <a:solidFill>
                  <a:schemeClr val="accent1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https://www.mdpi.com/2410-387X/3/1/3/pdf</a:t>
            </a:r>
            <a:r>
              <a:rPr lang="en" sz="400">
                <a:solidFill>
                  <a:schemeClr val="accent1"/>
                </a:solidFill>
              </a:rPr>
              <a:t>[Retrieved on: 26.11.2023]</a:t>
            </a:r>
            <a:endParaRPr sz="400">
              <a:solidFill>
                <a:schemeClr val="accent1"/>
              </a:solidFill>
            </a:endParaRPr>
          </a:p>
          <a:p>
            <a:pPr indent="-2540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"/>
              <a:buChar char="●"/>
            </a:pPr>
            <a:r>
              <a:rPr lang="en" sz="400">
                <a:solidFill>
                  <a:schemeClr val="accent1"/>
                </a:solidFill>
              </a:rPr>
              <a:t>Syed, T. A., Alzahrani, A., Jan, S., Siddiqui, M. S., Nadeem, A., &amp;Alghamdi, T. (2019). A comparative analysis of blockchain architecture and its applications: Problems and recommendations. </a:t>
            </a:r>
            <a:r>
              <a:rPr i="1" lang="en" sz="400">
                <a:solidFill>
                  <a:schemeClr val="accent1"/>
                </a:solidFill>
              </a:rPr>
              <a:t>IEEE access</a:t>
            </a:r>
            <a:r>
              <a:rPr lang="en" sz="400">
                <a:solidFill>
                  <a:schemeClr val="accent1"/>
                </a:solidFill>
              </a:rPr>
              <a:t>, </a:t>
            </a:r>
            <a:r>
              <a:rPr i="1" lang="en" sz="400">
                <a:solidFill>
                  <a:schemeClr val="accent1"/>
                </a:solidFill>
              </a:rPr>
              <a:t>7</a:t>
            </a:r>
            <a:r>
              <a:rPr lang="en" sz="400">
                <a:solidFill>
                  <a:schemeClr val="accent1"/>
                </a:solidFill>
              </a:rPr>
              <a:t>, 176838-176869.Retrieved from: </a:t>
            </a:r>
            <a:r>
              <a:rPr lang="en" sz="400" u="sng">
                <a:solidFill>
                  <a:schemeClr val="accent1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https://ieeexplore.ieee.org/iel7/6287639/8600701/08922632.pdf</a:t>
            </a:r>
            <a:r>
              <a:rPr lang="en" sz="400">
                <a:solidFill>
                  <a:schemeClr val="accent1"/>
                </a:solidFill>
              </a:rPr>
              <a:t>[Retrieved on: 26.11.2023]</a:t>
            </a:r>
            <a:endParaRPr sz="400">
              <a:solidFill>
                <a:schemeClr val="accent1"/>
              </a:solidFill>
            </a:endParaRPr>
          </a:p>
          <a:p>
            <a:pPr indent="-2540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"/>
              <a:buChar char="●"/>
            </a:pPr>
            <a:r>
              <a:rPr lang="en" sz="400">
                <a:solidFill>
                  <a:schemeClr val="accent1"/>
                </a:solidFill>
              </a:rPr>
              <a:t>Tanwar, S., Parekh, K., &amp; Evans, R. (2020). Blockchain-based electronic healthcare record system for healthcare 4.0 applications. </a:t>
            </a:r>
            <a:r>
              <a:rPr i="1" lang="en" sz="400">
                <a:solidFill>
                  <a:schemeClr val="accent1"/>
                </a:solidFill>
              </a:rPr>
              <a:t>Journal of Information Security and Applications</a:t>
            </a:r>
            <a:r>
              <a:rPr lang="en" sz="400">
                <a:solidFill>
                  <a:schemeClr val="accent1"/>
                </a:solidFill>
              </a:rPr>
              <a:t>, </a:t>
            </a:r>
            <a:r>
              <a:rPr i="1" lang="en" sz="400">
                <a:solidFill>
                  <a:schemeClr val="accent1"/>
                </a:solidFill>
              </a:rPr>
              <a:t>50</a:t>
            </a:r>
            <a:r>
              <a:rPr lang="en" sz="400">
                <a:solidFill>
                  <a:schemeClr val="accent1"/>
                </a:solidFill>
              </a:rPr>
              <a:t>, 102407.Retrieved from: </a:t>
            </a:r>
            <a:r>
              <a:rPr lang="en" sz="400" u="sng">
                <a:solidFill>
                  <a:schemeClr val="accent1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https://e-tarjome.com/storage/panel/fileuploads/2019-12-23/1577094125_gh110.pdf</a:t>
            </a:r>
            <a:r>
              <a:rPr lang="en" sz="400">
                <a:solidFill>
                  <a:schemeClr val="accent1"/>
                </a:solidFill>
              </a:rPr>
              <a:t>[Retrieved on: 26.11.2023]</a:t>
            </a:r>
            <a:endParaRPr sz="400">
              <a:solidFill>
                <a:schemeClr val="accent1"/>
              </a:solidFill>
            </a:endParaRPr>
          </a:p>
          <a:p>
            <a:pPr indent="-2540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"/>
              <a:buChar char="●"/>
            </a:pPr>
            <a:r>
              <a:rPr lang="en" sz="400">
                <a:solidFill>
                  <a:schemeClr val="accent1"/>
                </a:solidFill>
              </a:rPr>
              <a:t>Tariq, N., Qamar, A., Asim, M., &amp; Khan, F. A. (2020). Blockchain and smart healthcare security: a survey. </a:t>
            </a:r>
            <a:r>
              <a:rPr i="1" lang="en" sz="400">
                <a:solidFill>
                  <a:schemeClr val="accent1"/>
                </a:solidFill>
              </a:rPr>
              <a:t>Procedia Computer Science</a:t>
            </a:r>
            <a:r>
              <a:rPr lang="en" sz="400">
                <a:solidFill>
                  <a:schemeClr val="accent1"/>
                </a:solidFill>
              </a:rPr>
              <a:t>, </a:t>
            </a:r>
            <a:r>
              <a:rPr i="1" lang="en" sz="400">
                <a:solidFill>
                  <a:schemeClr val="accent1"/>
                </a:solidFill>
              </a:rPr>
              <a:t>175</a:t>
            </a:r>
            <a:r>
              <a:rPr lang="en" sz="400">
                <a:solidFill>
                  <a:schemeClr val="accent1"/>
                </a:solidFill>
              </a:rPr>
              <a:t>, 615-620.Retrieved from: </a:t>
            </a:r>
            <a:r>
              <a:rPr lang="en" sz="400" u="sng">
                <a:solidFill>
                  <a:schemeClr val="accent1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https://www.sciencedirect.com/science/article/pii/S1877050920317890/pdf?md5=fffa1621448d99f7691494b6612e8320&amp;pid=1-s2.0-S1877050920317890-main.pdf</a:t>
            </a:r>
            <a:r>
              <a:rPr lang="en" sz="400">
                <a:solidFill>
                  <a:schemeClr val="accent1"/>
                </a:solidFill>
              </a:rPr>
              <a:t>[Retrieved on: 26.11.2023]</a:t>
            </a:r>
            <a:endParaRPr sz="400">
              <a:solidFill>
                <a:schemeClr val="accent1"/>
              </a:solidFill>
            </a:endParaRPr>
          </a:p>
          <a:p>
            <a:pPr indent="-2540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400"/>
              <a:buChar char="●"/>
            </a:pPr>
            <a:r>
              <a:rPr lang="en" sz="400">
                <a:solidFill>
                  <a:schemeClr val="accent1"/>
                </a:solidFill>
              </a:rPr>
              <a:t>Wang, D. H. (2020). IoT based clinical sensor data management and transfer using blockchain technology. </a:t>
            </a:r>
            <a:r>
              <a:rPr i="1" lang="en" sz="400">
                <a:solidFill>
                  <a:schemeClr val="accent1"/>
                </a:solidFill>
              </a:rPr>
              <a:t>Journal of IoT in Social, Mobile, Analytics, and Cloud</a:t>
            </a:r>
            <a:r>
              <a:rPr lang="en" sz="400">
                <a:solidFill>
                  <a:schemeClr val="accent1"/>
                </a:solidFill>
              </a:rPr>
              <a:t>, </a:t>
            </a:r>
            <a:r>
              <a:rPr i="1" lang="en" sz="400">
                <a:solidFill>
                  <a:schemeClr val="accent1"/>
                </a:solidFill>
              </a:rPr>
              <a:t>2</a:t>
            </a:r>
            <a:r>
              <a:rPr lang="en" sz="400">
                <a:solidFill>
                  <a:schemeClr val="accent1"/>
                </a:solidFill>
              </a:rPr>
              <a:t>(3), 154-159.</a:t>
            </a:r>
            <a:r>
              <a:rPr lang="en" sz="400" u="sng">
                <a:solidFill>
                  <a:schemeClr val="accent1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Retrieved from: https://scholar.archive.org/work/icgwxbm7r5fmrhquyucc425b5y/access/wayback/https://www.irojournals.com/iroismac/V2/I3/03.pdf</a:t>
            </a:r>
            <a:r>
              <a:rPr lang="en" sz="400">
                <a:solidFill>
                  <a:schemeClr val="accent1"/>
                </a:solidFill>
              </a:rPr>
              <a:t>[Retrieved on: 26.11.2023]</a:t>
            </a:r>
            <a:endParaRPr sz="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23" name="Google Shape;1223;p23"/>
          <p:cNvSpPr txBox="1"/>
          <p:nvPr>
            <p:ph idx="1" type="body"/>
          </p:nvPr>
        </p:nvSpPr>
        <p:spPr>
          <a:xfrm>
            <a:off x="720000" y="1203200"/>
            <a:ext cx="7598100" cy="3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Block chain, originally developed as the underlying technology for digital currencies, has developed into a decentralized and secure framework that holds guarantees for enhancing data integrity, interoperability, and transparency in healthcare.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integration of blockchain technology into healthcare systems has the potential to revolutionize data management, enhance patient privacy, and streamline interoperability.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By creating an immutable and transparent record of health-related transactions, blockchain can facilitate trust among stakeholders, decrease fraud, and provide patients with greater control over their health da</a:t>
            </a:r>
            <a:r>
              <a:rPr lang="en" sz="1300"/>
              <a:t>ta.</a:t>
            </a:r>
            <a:endParaRPr sz="1300"/>
          </a:p>
        </p:txBody>
      </p:sp>
      <p:grpSp>
        <p:nvGrpSpPr>
          <p:cNvPr id="1224" name="Google Shape;1224;p23"/>
          <p:cNvGrpSpPr/>
          <p:nvPr/>
        </p:nvGrpSpPr>
        <p:grpSpPr>
          <a:xfrm>
            <a:off x="7298836" y="15903"/>
            <a:ext cx="1845153" cy="1430948"/>
            <a:chOff x="4476700" y="2501650"/>
            <a:chExt cx="1000625" cy="1033250"/>
          </a:xfrm>
        </p:grpSpPr>
        <p:sp>
          <p:nvSpPr>
            <p:cNvPr id="1225" name="Google Shape;1225;p23"/>
            <p:cNvSpPr/>
            <p:nvPr/>
          </p:nvSpPr>
          <p:spPr>
            <a:xfrm>
              <a:off x="4602050" y="2811950"/>
              <a:ext cx="552625" cy="722950"/>
            </a:xfrm>
            <a:custGeom>
              <a:rect b="b" l="l" r="r" t="t"/>
              <a:pathLst>
                <a:path extrusionOk="0" h="28918" w="22105">
                  <a:moveTo>
                    <a:pt x="20508" y="12188"/>
                  </a:moveTo>
                  <a:cubicBezTo>
                    <a:pt x="19631" y="14437"/>
                    <a:pt x="18776" y="17022"/>
                    <a:pt x="17787" y="19518"/>
                  </a:cubicBezTo>
                  <a:cubicBezTo>
                    <a:pt x="16685" y="22307"/>
                    <a:pt x="15606" y="24960"/>
                    <a:pt x="13447" y="26399"/>
                  </a:cubicBezTo>
                  <a:cubicBezTo>
                    <a:pt x="12660" y="26894"/>
                    <a:pt x="11288" y="27208"/>
                    <a:pt x="10277" y="26714"/>
                  </a:cubicBezTo>
                  <a:cubicBezTo>
                    <a:pt x="9377" y="26264"/>
                    <a:pt x="8770" y="25252"/>
                    <a:pt x="8320" y="24150"/>
                  </a:cubicBezTo>
                  <a:cubicBezTo>
                    <a:pt x="7016" y="20912"/>
                    <a:pt x="7084" y="16393"/>
                    <a:pt x="7016" y="12143"/>
                  </a:cubicBezTo>
                  <a:cubicBezTo>
                    <a:pt x="6971" y="9332"/>
                    <a:pt x="6634" y="6701"/>
                    <a:pt x="5734" y="4565"/>
                  </a:cubicBezTo>
                  <a:cubicBezTo>
                    <a:pt x="4813" y="2362"/>
                    <a:pt x="3351" y="248"/>
                    <a:pt x="315" y="1"/>
                  </a:cubicBezTo>
                  <a:cubicBezTo>
                    <a:pt x="180" y="226"/>
                    <a:pt x="90" y="518"/>
                    <a:pt x="1" y="810"/>
                  </a:cubicBezTo>
                  <a:cubicBezTo>
                    <a:pt x="5465" y="2159"/>
                    <a:pt x="4970" y="8748"/>
                    <a:pt x="5330" y="14931"/>
                  </a:cubicBezTo>
                  <a:cubicBezTo>
                    <a:pt x="5510" y="17787"/>
                    <a:pt x="5734" y="20980"/>
                    <a:pt x="6319" y="23521"/>
                  </a:cubicBezTo>
                  <a:cubicBezTo>
                    <a:pt x="6634" y="24825"/>
                    <a:pt x="7084" y="25927"/>
                    <a:pt x="7916" y="26804"/>
                  </a:cubicBezTo>
                  <a:cubicBezTo>
                    <a:pt x="8703" y="27658"/>
                    <a:pt x="9827" y="28378"/>
                    <a:pt x="11198" y="28558"/>
                  </a:cubicBezTo>
                  <a:cubicBezTo>
                    <a:pt x="13852" y="28917"/>
                    <a:pt x="15268" y="27456"/>
                    <a:pt x="16348" y="25972"/>
                  </a:cubicBezTo>
                  <a:cubicBezTo>
                    <a:pt x="17337" y="24623"/>
                    <a:pt x="18057" y="23094"/>
                    <a:pt x="18776" y="21609"/>
                  </a:cubicBezTo>
                  <a:cubicBezTo>
                    <a:pt x="20125" y="18776"/>
                    <a:pt x="21137" y="15763"/>
                    <a:pt x="22104" y="12750"/>
                  </a:cubicBezTo>
                  <a:cubicBezTo>
                    <a:pt x="21587" y="12525"/>
                    <a:pt x="21047" y="12300"/>
                    <a:pt x="20508" y="12188"/>
                  </a:cubicBezTo>
                  <a:close/>
                </a:path>
              </a:pathLst>
            </a:custGeom>
            <a:solidFill>
              <a:srgbClr val="7EA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4476700" y="2735500"/>
              <a:ext cx="138875" cy="138875"/>
            </a:xfrm>
            <a:custGeom>
              <a:rect b="b" l="l" r="r" t="t"/>
              <a:pathLst>
                <a:path extrusionOk="0" h="5555" w="5555">
                  <a:moveTo>
                    <a:pt x="5487" y="2901"/>
                  </a:moveTo>
                  <a:cubicBezTo>
                    <a:pt x="5419" y="4408"/>
                    <a:pt x="4160" y="5555"/>
                    <a:pt x="2654" y="5510"/>
                  </a:cubicBezTo>
                  <a:cubicBezTo>
                    <a:pt x="1169" y="5442"/>
                    <a:pt x="0" y="4160"/>
                    <a:pt x="68" y="2676"/>
                  </a:cubicBezTo>
                  <a:cubicBezTo>
                    <a:pt x="135" y="1170"/>
                    <a:pt x="1394" y="1"/>
                    <a:pt x="2901" y="68"/>
                  </a:cubicBezTo>
                  <a:cubicBezTo>
                    <a:pt x="4385" y="136"/>
                    <a:pt x="5554" y="1395"/>
                    <a:pt x="5487" y="2901"/>
                  </a:cubicBezTo>
                  <a:close/>
                </a:path>
              </a:pathLst>
            </a:custGeom>
            <a:solidFill>
              <a:srgbClr val="486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4504250" y="2763050"/>
              <a:ext cx="83775" cy="84350"/>
            </a:xfrm>
            <a:custGeom>
              <a:rect b="b" l="l" r="r" t="t"/>
              <a:pathLst>
                <a:path extrusionOk="0" h="3374" w="3351">
                  <a:moveTo>
                    <a:pt x="3305" y="1754"/>
                  </a:moveTo>
                  <a:cubicBezTo>
                    <a:pt x="3283" y="2654"/>
                    <a:pt x="2518" y="3373"/>
                    <a:pt x="1597" y="3328"/>
                  </a:cubicBezTo>
                  <a:cubicBezTo>
                    <a:pt x="697" y="3283"/>
                    <a:pt x="0" y="2519"/>
                    <a:pt x="23" y="1619"/>
                  </a:cubicBezTo>
                  <a:cubicBezTo>
                    <a:pt x="67" y="697"/>
                    <a:pt x="832" y="0"/>
                    <a:pt x="1731" y="45"/>
                  </a:cubicBezTo>
                  <a:cubicBezTo>
                    <a:pt x="2653" y="90"/>
                    <a:pt x="3350" y="855"/>
                    <a:pt x="3305" y="1754"/>
                  </a:cubicBezTo>
                  <a:close/>
                </a:path>
              </a:pathLst>
            </a:custGeom>
            <a:solidFill>
              <a:srgbClr val="7EA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5004550" y="2514025"/>
              <a:ext cx="175975" cy="622875"/>
            </a:xfrm>
            <a:custGeom>
              <a:rect b="b" l="l" r="r" t="t"/>
              <a:pathLst>
                <a:path extrusionOk="0" h="24915" w="7039">
                  <a:moveTo>
                    <a:pt x="6499" y="23340"/>
                  </a:moveTo>
                  <a:cubicBezTo>
                    <a:pt x="6341" y="23858"/>
                    <a:pt x="6206" y="24397"/>
                    <a:pt x="6049" y="24914"/>
                  </a:cubicBezTo>
                  <a:cubicBezTo>
                    <a:pt x="3868" y="24487"/>
                    <a:pt x="2654" y="22958"/>
                    <a:pt x="1844" y="21249"/>
                  </a:cubicBezTo>
                  <a:cubicBezTo>
                    <a:pt x="1035" y="19563"/>
                    <a:pt x="652" y="17449"/>
                    <a:pt x="405" y="15066"/>
                  </a:cubicBezTo>
                  <a:cubicBezTo>
                    <a:pt x="180" y="12840"/>
                    <a:pt x="0" y="10366"/>
                    <a:pt x="180" y="7758"/>
                  </a:cubicBezTo>
                  <a:cubicBezTo>
                    <a:pt x="360" y="5307"/>
                    <a:pt x="675" y="2766"/>
                    <a:pt x="1912" y="1484"/>
                  </a:cubicBezTo>
                  <a:cubicBezTo>
                    <a:pt x="2609" y="765"/>
                    <a:pt x="3621" y="293"/>
                    <a:pt x="4722" y="90"/>
                  </a:cubicBezTo>
                  <a:cubicBezTo>
                    <a:pt x="5127" y="23"/>
                    <a:pt x="5554" y="68"/>
                    <a:pt x="6004" y="23"/>
                  </a:cubicBezTo>
                  <a:cubicBezTo>
                    <a:pt x="6454" y="0"/>
                    <a:pt x="6971" y="68"/>
                    <a:pt x="7016" y="517"/>
                  </a:cubicBezTo>
                  <a:cubicBezTo>
                    <a:pt x="7038" y="1102"/>
                    <a:pt x="6319" y="1214"/>
                    <a:pt x="5892" y="1327"/>
                  </a:cubicBezTo>
                  <a:cubicBezTo>
                    <a:pt x="4430" y="1709"/>
                    <a:pt x="3306" y="2564"/>
                    <a:pt x="2721" y="3868"/>
                  </a:cubicBezTo>
                  <a:cubicBezTo>
                    <a:pt x="2384" y="4587"/>
                    <a:pt x="2294" y="5419"/>
                    <a:pt x="2114" y="6409"/>
                  </a:cubicBezTo>
                  <a:cubicBezTo>
                    <a:pt x="1979" y="7218"/>
                    <a:pt x="1844" y="8230"/>
                    <a:pt x="1754" y="9152"/>
                  </a:cubicBezTo>
                  <a:cubicBezTo>
                    <a:pt x="1372" y="13042"/>
                    <a:pt x="1889" y="16707"/>
                    <a:pt x="2789" y="19675"/>
                  </a:cubicBezTo>
                  <a:cubicBezTo>
                    <a:pt x="3014" y="20395"/>
                    <a:pt x="3328" y="21092"/>
                    <a:pt x="3756" y="21699"/>
                  </a:cubicBezTo>
                  <a:cubicBezTo>
                    <a:pt x="4160" y="22239"/>
                    <a:pt x="4745" y="22868"/>
                    <a:pt x="5330" y="23138"/>
                  </a:cubicBezTo>
                  <a:cubicBezTo>
                    <a:pt x="5644" y="23273"/>
                    <a:pt x="5982" y="23295"/>
                    <a:pt x="6499" y="23340"/>
                  </a:cubicBezTo>
                  <a:close/>
                </a:path>
              </a:pathLst>
            </a:custGeom>
            <a:solidFill>
              <a:srgbClr val="486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5159150" y="2501650"/>
              <a:ext cx="61275" cy="64675"/>
            </a:xfrm>
            <a:custGeom>
              <a:rect b="b" l="l" r="r" t="t"/>
              <a:pathLst>
                <a:path extrusionOk="0" h="2587" w="2451">
                  <a:moveTo>
                    <a:pt x="607" y="135"/>
                  </a:moveTo>
                  <a:cubicBezTo>
                    <a:pt x="1012" y="1"/>
                    <a:pt x="1417" y="450"/>
                    <a:pt x="1799" y="720"/>
                  </a:cubicBezTo>
                  <a:cubicBezTo>
                    <a:pt x="2136" y="990"/>
                    <a:pt x="2451" y="1237"/>
                    <a:pt x="2428" y="1597"/>
                  </a:cubicBezTo>
                  <a:cubicBezTo>
                    <a:pt x="2406" y="1957"/>
                    <a:pt x="2069" y="2069"/>
                    <a:pt x="1754" y="2204"/>
                  </a:cubicBezTo>
                  <a:cubicBezTo>
                    <a:pt x="1417" y="2339"/>
                    <a:pt x="1147" y="2474"/>
                    <a:pt x="854" y="2519"/>
                  </a:cubicBezTo>
                  <a:cubicBezTo>
                    <a:pt x="112" y="2586"/>
                    <a:pt x="0" y="2227"/>
                    <a:pt x="112" y="1395"/>
                  </a:cubicBezTo>
                  <a:cubicBezTo>
                    <a:pt x="157" y="945"/>
                    <a:pt x="292" y="248"/>
                    <a:pt x="607" y="135"/>
                  </a:cubicBezTo>
                  <a:close/>
                </a:path>
              </a:pathLst>
            </a:custGeom>
            <a:solidFill>
              <a:srgbClr val="7EA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5122025" y="2556750"/>
              <a:ext cx="355300" cy="585775"/>
            </a:xfrm>
            <a:custGeom>
              <a:rect b="b" l="l" r="r" t="t"/>
              <a:pathLst>
                <a:path extrusionOk="0" h="23431" w="14212">
                  <a:moveTo>
                    <a:pt x="248" y="21272"/>
                  </a:moveTo>
                  <a:cubicBezTo>
                    <a:pt x="181" y="21811"/>
                    <a:pt x="68" y="22373"/>
                    <a:pt x="1" y="22891"/>
                  </a:cubicBezTo>
                  <a:cubicBezTo>
                    <a:pt x="2160" y="23430"/>
                    <a:pt x="3913" y="22553"/>
                    <a:pt x="5375" y="21362"/>
                  </a:cubicBezTo>
                  <a:cubicBezTo>
                    <a:pt x="6814" y="20170"/>
                    <a:pt x="8051" y="18393"/>
                    <a:pt x="9265" y="16347"/>
                  </a:cubicBezTo>
                  <a:cubicBezTo>
                    <a:pt x="10412" y="14436"/>
                    <a:pt x="11626" y="12277"/>
                    <a:pt x="12571" y="9804"/>
                  </a:cubicBezTo>
                  <a:cubicBezTo>
                    <a:pt x="13447" y="7510"/>
                    <a:pt x="14212" y="5104"/>
                    <a:pt x="13627" y="3395"/>
                  </a:cubicBezTo>
                  <a:cubicBezTo>
                    <a:pt x="13313" y="2451"/>
                    <a:pt x="12593" y="1597"/>
                    <a:pt x="11671" y="967"/>
                  </a:cubicBezTo>
                  <a:cubicBezTo>
                    <a:pt x="11356" y="742"/>
                    <a:pt x="10952" y="585"/>
                    <a:pt x="10547" y="360"/>
                  </a:cubicBezTo>
                  <a:cubicBezTo>
                    <a:pt x="10165" y="135"/>
                    <a:pt x="9647" y="0"/>
                    <a:pt x="9423" y="382"/>
                  </a:cubicBezTo>
                  <a:cubicBezTo>
                    <a:pt x="9153" y="900"/>
                    <a:pt x="9760" y="1304"/>
                    <a:pt x="10097" y="1574"/>
                  </a:cubicBezTo>
                  <a:cubicBezTo>
                    <a:pt x="11266" y="2541"/>
                    <a:pt x="11918" y="3800"/>
                    <a:pt x="11918" y="5239"/>
                  </a:cubicBezTo>
                  <a:cubicBezTo>
                    <a:pt x="11896" y="6004"/>
                    <a:pt x="11649" y="6813"/>
                    <a:pt x="11379" y="7758"/>
                  </a:cubicBezTo>
                  <a:cubicBezTo>
                    <a:pt x="11154" y="8567"/>
                    <a:pt x="10862" y="9557"/>
                    <a:pt x="10547" y="10434"/>
                  </a:cubicBezTo>
                  <a:cubicBezTo>
                    <a:pt x="9243" y="14121"/>
                    <a:pt x="7219" y="17224"/>
                    <a:pt x="5173" y="19518"/>
                  </a:cubicBezTo>
                  <a:cubicBezTo>
                    <a:pt x="4656" y="20080"/>
                    <a:pt x="4093" y="20575"/>
                    <a:pt x="3441" y="20934"/>
                  </a:cubicBezTo>
                  <a:cubicBezTo>
                    <a:pt x="2834" y="21272"/>
                    <a:pt x="2047" y="21609"/>
                    <a:pt x="1418" y="21586"/>
                  </a:cubicBezTo>
                  <a:cubicBezTo>
                    <a:pt x="1058" y="21586"/>
                    <a:pt x="743" y="21474"/>
                    <a:pt x="248" y="21272"/>
                  </a:cubicBezTo>
                  <a:close/>
                </a:path>
              </a:pathLst>
            </a:custGeom>
            <a:solidFill>
              <a:srgbClr val="486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5312050" y="2541575"/>
              <a:ext cx="66350" cy="67475"/>
            </a:xfrm>
            <a:custGeom>
              <a:rect b="b" l="l" r="r" t="t"/>
              <a:pathLst>
                <a:path extrusionOk="0" h="2699" w="2654">
                  <a:moveTo>
                    <a:pt x="2406" y="292"/>
                  </a:moveTo>
                  <a:cubicBezTo>
                    <a:pt x="2069" y="0"/>
                    <a:pt x="1507" y="225"/>
                    <a:pt x="1079" y="315"/>
                  </a:cubicBezTo>
                  <a:cubicBezTo>
                    <a:pt x="652" y="405"/>
                    <a:pt x="270" y="495"/>
                    <a:pt x="135" y="832"/>
                  </a:cubicBezTo>
                  <a:cubicBezTo>
                    <a:pt x="0" y="1169"/>
                    <a:pt x="248" y="1417"/>
                    <a:pt x="472" y="1664"/>
                  </a:cubicBezTo>
                  <a:cubicBezTo>
                    <a:pt x="720" y="1934"/>
                    <a:pt x="900" y="2181"/>
                    <a:pt x="1169" y="2339"/>
                  </a:cubicBezTo>
                  <a:cubicBezTo>
                    <a:pt x="1822" y="2698"/>
                    <a:pt x="2046" y="2428"/>
                    <a:pt x="2316" y="1641"/>
                  </a:cubicBezTo>
                  <a:cubicBezTo>
                    <a:pt x="2474" y="1192"/>
                    <a:pt x="2653" y="517"/>
                    <a:pt x="2406" y="292"/>
                  </a:cubicBezTo>
                  <a:close/>
                </a:path>
              </a:pathLst>
            </a:custGeom>
            <a:solidFill>
              <a:srgbClr val="7EA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5095050" y="3091900"/>
              <a:ext cx="74800" cy="76475"/>
            </a:xfrm>
            <a:custGeom>
              <a:rect b="b" l="l" r="r" t="t"/>
              <a:pathLst>
                <a:path extrusionOk="0" h="3059" w="2992">
                  <a:moveTo>
                    <a:pt x="2564" y="2519"/>
                  </a:moveTo>
                  <a:cubicBezTo>
                    <a:pt x="2474" y="2856"/>
                    <a:pt x="2114" y="3059"/>
                    <a:pt x="1777" y="2969"/>
                  </a:cubicBezTo>
                  <a:lnTo>
                    <a:pt x="540" y="2631"/>
                  </a:lnTo>
                  <a:cubicBezTo>
                    <a:pt x="203" y="2541"/>
                    <a:pt x="1" y="2182"/>
                    <a:pt x="91" y="1844"/>
                  </a:cubicBezTo>
                  <a:lnTo>
                    <a:pt x="450" y="518"/>
                  </a:lnTo>
                  <a:cubicBezTo>
                    <a:pt x="540" y="180"/>
                    <a:pt x="878" y="1"/>
                    <a:pt x="1215" y="91"/>
                  </a:cubicBezTo>
                  <a:lnTo>
                    <a:pt x="2474" y="428"/>
                  </a:lnTo>
                  <a:cubicBezTo>
                    <a:pt x="2811" y="518"/>
                    <a:pt x="2991" y="855"/>
                    <a:pt x="2901" y="1192"/>
                  </a:cubicBezTo>
                  <a:close/>
                </a:path>
              </a:pathLst>
            </a:custGeom>
            <a:solidFill>
              <a:srgbClr val="2F4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3" name="Google Shape;1233;p23"/>
          <p:cNvGrpSpPr/>
          <p:nvPr/>
        </p:nvGrpSpPr>
        <p:grpSpPr>
          <a:xfrm>
            <a:off x="7862503" y="15872"/>
            <a:ext cx="455473" cy="572682"/>
            <a:chOff x="3175325" y="1317225"/>
            <a:chExt cx="906775" cy="896075"/>
          </a:xfrm>
        </p:grpSpPr>
        <p:sp>
          <p:nvSpPr>
            <p:cNvPr id="1234" name="Google Shape;1234;p23"/>
            <p:cNvSpPr/>
            <p:nvPr/>
          </p:nvSpPr>
          <p:spPr>
            <a:xfrm>
              <a:off x="3175325" y="1317225"/>
              <a:ext cx="906775" cy="442975"/>
            </a:xfrm>
            <a:custGeom>
              <a:rect b="b" l="l" r="r" t="t"/>
              <a:pathLst>
                <a:path extrusionOk="0" h="17719" w="36271">
                  <a:moveTo>
                    <a:pt x="31773" y="17561"/>
                  </a:moveTo>
                  <a:cubicBezTo>
                    <a:pt x="31863" y="17022"/>
                    <a:pt x="31908" y="16460"/>
                    <a:pt x="31998" y="15897"/>
                  </a:cubicBezTo>
                  <a:cubicBezTo>
                    <a:pt x="32515" y="15830"/>
                    <a:pt x="32987" y="15853"/>
                    <a:pt x="33302" y="15650"/>
                  </a:cubicBezTo>
                  <a:cubicBezTo>
                    <a:pt x="33549" y="15470"/>
                    <a:pt x="33684" y="15043"/>
                    <a:pt x="33774" y="14728"/>
                  </a:cubicBezTo>
                  <a:cubicBezTo>
                    <a:pt x="34112" y="13671"/>
                    <a:pt x="34246" y="12525"/>
                    <a:pt x="34426" y="11243"/>
                  </a:cubicBezTo>
                  <a:cubicBezTo>
                    <a:pt x="34651" y="9759"/>
                    <a:pt x="34943" y="7578"/>
                    <a:pt x="34067" y="6566"/>
                  </a:cubicBezTo>
                  <a:cubicBezTo>
                    <a:pt x="33212" y="5599"/>
                    <a:pt x="31436" y="5352"/>
                    <a:pt x="29794" y="5037"/>
                  </a:cubicBezTo>
                  <a:cubicBezTo>
                    <a:pt x="28580" y="4812"/>
                    <a:pt x="27366" y="4587"/>
                    <a:pt x="26241" y="4340"/>
                  </a:cubicBezTo>
                  <a:cubicBezTo>
                    <a:pt x="23948" y="3868"/>
                    <a:pt x="21767" y="3463"/>
                    <a:pt x="19091" y="2991"/>
                  </a:cubicBezTo>
                  <a:cubicBezTo>
                    <a:pt x="15516" y="2384"/>
                    <a:pt x="11828" y="1844"/>
                    <a:pt x="7848" y="1529"/>
                  </a:cubicBezTo>
                  <a:cubicBezTo>
                    <a:pt x="6409" y="1417"/>
                    <a:pt x="4700" y="1394"/>
                    <a:pt x="3913" y="1956"/>
                  </a:cubicBezTo>
                  <a:cubicBezTo>
                    <a:pt x="3463" y="2294"/>
                    <a:pt x="3126" y="3081"/>
                    <a:pt x="2879" y="3733"/>
                  </a:cubicBezTo>
                  <a:cubicBezTo>
                    <a:pt x="2339" y="5172"/>
                    <a:pt x="2047" y="6498"/>
                    <a:pt x="1777" y="8207"/>
                  </a:cubicBezTo>
                  <a:cubicBezTo>
                    <a:pt x="1664" y="9017"/>
                    <a:pt x="1305" y="10501"/>
                    <a:pt x="1687" y="10748"/>
                  </a:cubicBezTo>
                  <a:cubicBezTo>
                    <a:pt x="2069" y="10996"/>
                    <a:pt x="2699" y="10973"/>
                    <a:pt x="3193" y="11086"/>
                  </a:cubicBezTo>
                  <a:cubicBezTo>
                    <a:pt x="3126" y="11580"/>
                    <a:pt x="2991" y="12007"/>
                    <a:pt x="2924" y="12480"/>
                  </a:cubicBezTo>
                  <a:cubicBezTo>
                    <a:pt x="2249" y="12412"/>
                    <a:pt x="832" y="12255"/>
                    <a:pt x="383" y="11558"/>
                  </a:cubicBezTo>
                  <a:cubicBezTo>
                    <a:pt x="0" y="10951"/>
                    <a:pt x="203" y="9781"/>
                    <a:pt x="315" y="8859"/>
                  </a:cubicBezTo>
                  <a:cubicBezTo>
                    <a:pt x="428" y="7915"/>
                    <a:pt x="608" y="7038"/>
                    <a:pt x="787" y="6161"/>
                  </a:cubicBezTo>
                  <a:cubicBezTo>
                    <a:pt x="990" y="5172"/>
                    <a:pt x="1102" y="4362"/>
                    <a:pt x="1305" y="3508"/>
                  </a:cubicBezTo>
                  <a:cubicBezTo>
                    <a:pt x="1507" y="2676"/>
                    <a:pt x="1732" y="1439"/>
                    <a:pt x="2182" y="922"/>
                  </a:cubicBezTo>
                  <a:cubicBezTo>
                    <a:pt x="2721" y="337"/>
                    <a:pt x="4003" y="157"/>
                    <a:pt x="4992" y="90"/>
                  </a:cubicBezTo>
                  <a:cubicBezTo>
                    <a:pt x="6342" y="0"/>
                    <a:pt x="7781" y="157"/>
                    <a:pt x="9197" y="247"/>
                  </a:cubicBezTo>
                  <a:cubicBezTo>
                    <a:pt x="11896" y="405"/>
                    <a:pt x="14526" y="652"/>
                    <a:pt x="17067" y="1057"/>
                  </a:cubicBezTo>
                  <a:cubicBezTo>
                    <a:pt x="18281" y="1259"/>
                    <a:pt x="19496" y="1507"/>
                    <a:pt x="20732" y="1709"/>
                  </a:cubicBezTo>
                  <a:cubicBezTo>
                    <a:pt x="24533" y="2384"/>
                    <a:pt x="28130" y="2878"/>
                    <a:pt x="31526" y="3935"/>
                  </a:cubicBezTo>
                  <a:cubicBezTo>
                    <a:pt x="32627" y="4295"/>
                    <a:pt x="33864" y="4610"/>
                    <a:pt x="34629" y="5172"/>
                  </a:cubicBezTo>
                  <a:cubicBezTo>
                    <a:pt x="36023" y="6184"/>
                    <a:pt x="36270" y="8635"/>
                    <a:pt x="35933" y="10973"/>
                  </a:cubicBezTo>
                  <a:cubicBezTo>
                    <a:pt x="35775" y="12120"/>
                    <a:pt x="35663" y="13132"/>
                    <a:pt x="35438" y="14166"/>
                  </a:cubicBezTo>
                  <a:cubicBezTo>
                    <a:pt x="35146" y="15448"/>
                    <a:pt x="34786" y="17044"/>
                    <a:pt x="33707" y="17494"/>
                  </a:cubicBezTo>
                  <a:cubicBezTo>
                    <a:pt x="33190" y="17719"/>
                    <a:pt x="32470" y="17674"/>
                    <a:pt x="31773" y="17561"/>
                  </a:cubicBezTo>
                  <a:close/>
                </a:path>
              </a:pathLst>
            </a:custGeom>
            <a:solidFill>
              <a:srgbClr val="486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3210175" y="1566250"/>
              <a:ext cx="50625" cy="87725"/>
            </a:xfrm>
            <a:custGeom>
              <a:rect b="b" l="l" r="r" t="t"/>
              <a:pathLst>
                <a:path extrusionOk="0" h="3509" w="2025">
                  <a:moveTo>
                    <a:pt x="2024" y="225"/>
                  </a:moveTo>
                  <a:cubicBezTo>
                    <a:pt x="1799" y="1349"/>
                    <a:pt x="1530" y="2429"/>
                    <a:pt x="1260" y="3508"/>
                  </a:cubicBezTo>
                  <a:cubicBezTo>
                    <a:pt x="1" y="3306"/>
                    <a:pt x="473" y="2406"/>
                    <a:pt x="630" y="1507"/>
                  </a:cubicBezTo>
                  <a:cubicBezTo>
                    <a:pt x="720" y="1057"/>
                    <a:pt x="788" y="607"/>
                    <a:pt x="900" y="405"/>
                  </a:cubicBezTo>
                  <a:cubicBezTo>
                    <a:pt x="1080" y="0"/>
                    <a:pt x="1642" y="113"/>
                    <a:pt x="2024" y="225"/>
                  </a:cubicBezTo>
                  <a:close/>
                </a:path>
              </a:pathLst>
            </a:custGeom>
            <a:solidFill>
              <a:srgbClr val="7EA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3967400" y="1692725"/>
              <a:ext cx="37675" cy="90525"/>
            </a:xfrm>
            <a:custGeom>
              <a:rect b="b" l="l" r="r" t="t"/>
              <a:pathLst>
                <a:path extrusionOk="0" h="3621" w="1507">
                  <a:moveTo>
                    <a:pt x="517" y="1"/>
                  </a:moveTo>
                  <a:cubicBezTo>
                    <a:pt x="292" y="1125"/>
                    <a:pt x="157" y="2227"/>
                    <a:pt x="0" y="3351"/>
                  </a:cubicBezTo>
                  <a:cubicBezTo>
                    <a:pt x="1259" y="3621"/>
                    <a:pt x="1147" y="2609"/>
                    <a:pt x="1327" y="1709"/>
                  </a:cubicBezTo>
                  <a:cubicBezTo>
                    <a:pt x="1417" y="1260"/>
                    <a:pt x="1507" y="833"/>
                    <a:pt x="1507" y="585"/>
                  </a:cubicBezTo>
                  <a:cubicBezTo>
                    <a:pt x="1462" y="135"/>
                    <a:pt x="922" y="46"/>
                    <a:pt x="517" y="1"/>
                  </a:cubicBezTo>
                  <a:close/>
                </a:path>
              </a:pathLst>
            </a:custGeom>
            <a:solidFill>
              <a:srgbClr val="7EA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3175325" y="1523525"/>
              <a:ext cx="810650" cy="689775"/>
            </a:xfrm>
            <a:custGeom>
              <a:rect b="b" l="l" r="r" t="t"/>
              <a:pathLst>
                <a:path extrusionOk="0" h="27591" w="32426">
                  <a:moveTo>
                    <a:pt x="5172" y="90"/>
                  </a:moveTo>
                  <a:cubicBezTo>
                    <a:pt x="6319" y="0"/>
                    <a:pt x="7983" y="113"/>
                    <a:pt x="9085" y="248"/>
                  </a:cubicBezTo>
                  <a:cubicBezTo>
                    <a:pt x="12705" y="652"/>
                    <a:pt x="16168" y="1327"/>
                    <a:pt x="19496" y="2024"/>
                  </a:cubicBezTo>
                  <a:cubicBezTo>
                    <a:pt x="21744" y="2496"/>
                    <a:pt x="24038" y="2946"/>
                    <a:pt x="26196" y="3463"/>
                  </a:cubicBezTo>
                  <a:cubicBezTo>
                    <a:pt x="27231" y="3710"/>
                    <a:pt x="28445" y="3935"/>
                    <a:pt x="29524" y="4228"/>
                  </a:cubicBezTo>
                  <a:cubicBezTo>
                    <a:pt x="30716" y="4542"/>
                    <a:pt x="31840" y="5015"/>
                    <a:pt x="32178" y="6049"/>
                  </a:cubicBezTo>
                  <a:cubicBezTo>
                    <a:pt x="32425" y="6858"/>
                    <a:pt x="32178" y="7983"/>
                    <a:pt x="32065" y="8770"/>
                  </a:cubicBezTo>
                  <a:cubicBezTo>
                    <a:pt x="31683" y="11468"/>
                    <a:pt x="31256" y="13762"/>
                    <a:pt x="30851" y="16505"/>
                  </a:cubicBezTo>
                  <a:cubicBezTo>
                    <a:pt x="30581" y="18281"/>
                    <a:pt x="30379" y="19990"/>
                    <a:pt x="30087" y="21744"/>
                  </a:cubicBezTo>
                  <a:cubicBezTo>
                    <a:pt x="29862" y="23273"/>
                    <a:pt x="29547" y="25432"/>
                    <a:pt x="28850" y="26489"/>
                  </a:cubicBezTo>
                  <a:cubicBezTo>
                    <a:pt x="28625" y="26826"/>
                    <a:pt x="28288" y="27141"/>
                    <a:pt x="27905" y="27276"/>
                  </a:cubicBezTo>
                  <a:cubicBezTo>
                    <a:pt x="26939" y="27590"/>
                    <a:pt x="25342" y="27321"/>
                    <a:pt x="24195" y="27186"/>
                  </a:cubicBezTo>
                  <a:cubicBezTo>
                    <a:pt x="22914" y="27028"/>
                    <a:pt x="21722" y="26893"/>
                    <a:pt x="20598" y="26736"/>
                  </a:cubicBezTo>
                  <a:cubicBezTo>
                    <a:pt x="18124" y="26421"/>
                    <a:pt x="16280" y="25836"/>
                    <a:pt x="13919" y="25319"/>
                  </a:cubicBezTo>
                  <a:cubicBezTo>
                    <a:pt x="12840" y="25094"/>
                    <a:pt x="11716" y="24870"/>
                    <a:pt x="10546" y="24645"/>
                  </a:cubicBezTo>
                  <a:cubicBezTo>
                    <a:pt x="9445" y="24420"/>
                    <a:pt x="8275" y="24285"/>
                    <a:pt x="7106" y="24038"/>
                  </a:cubicBezTo>
                  <a:cubicBezTo>
                    <a:pt x="6072" y="23835"/>
                    <a:pt x="4880" y="23610"/>
                    <a:pt x="3778" y="23318"/>
                  </a:cubicBezTo>
                  <a:cubicBezTo>
                    <a:pt x="1979" y="22846"/>
                    <a:pt x="270" y="22396"/>
                    <a:pt x="90" y="20372"/>
                  </a:cubicBezTo>
                  <a:cubicBezTo>
                    <a:pt x="0" y="19473"/>
                    <a:pt x="158" y="18529"/>
                    <a:pt x="270" y="17607"/>
                  </a:cubicBezTo>
                  <a:cubicBezTo>
                    <a:pt x="473" y="15875"/>
                    <a:pt x="720" y="14076"/>
                    <a:pt x="1012" y="12502"/>
                  </a:cubicBezTo>
                  <a:cubicBezTo>
                    <a:pt x="1664" y="9309"/>
                    <a:pt x="2339" y="6049"/>
                    <a:pt x="2969" y="2721"/>
                  </a:cubicBezTo>
                  <a:cubicBezTo>
                    <a:pt x="3126" y="1867"/>
                    <a:pt x="3328" y="1035"/>
                    <a:pt x="3756" y="585"/>
                  </a:cubicBezTo>
                  <a:cubicBezTo>
                    <a:pt x="4093" y="225"/>
                    <a:pt x="4610" y="113"/>
                    <a:pt x="5172" y="90"/>
                  </a:cubicBezTo>
                  <a:close/>
                </a:path>
              </a:pathLst>
            </a:custGeom>
            <a:solidFill>
              <a:srgbClr val="FFB1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3467650" y="1737125"/>
              <a:ext cx="217575" cy="230525"/>
            </a:xfrm>
            <a:custGeom>
              <a:rect b="b" l="l" r="r" t="t"/>
              <a:pathLst>
                <a:path extrusionOk="0" h="9221" w="8703">
                  <a:moveTo>
                    <a:pt x="6116" y="3396"/>
                  </a:moveTo>
                  <a:cubicBezTo>
                    <a:pt x="6566" y="3531"/>
                    <a:pt x="7061" y="3644"/>
                    <a:pt x="7600" y="3801"/>
                  </a:cubicBezTo>
                  <a:cubicBezTo>
                    <a:pt x="7983" y="3913"/>
                    <a:pt x="8545" y="4048"/>
                    <a:pt x="8612" y="4431"/>
                  </a:cubicBezTo>
                  <a:cubicBezTo>
                    <a:pt x="8702" y="4790"/>
                    <a:pt x="8545" y="5487"/>
                    <a:pt x="8432" y="5735"/>
                  </a:cubicBezTo>
                  <a:cubicBezTo>
                    <a:pt x="8320" y="6027"/>
                    <a:pt x="8252" y="6612"/>
                    <a:pt x="7893" y="6679"/>
                  </a:cubicBezTo>
                  <a:cubicBezTo>
                    <a:pt x="7533" y="6769"/>
                    <a:pt x="6993" y="6544"/>
                    <a:pt x="6656" y="6477"/>
                  </a:cubicBezTo>
                  <a:cubicBezTo>
                    <a:pt x="6296" y="6387"/>
                    <a:pt x="5959" y="6319"/>
                    <a:pt x="5577" y="6252"/>
                  </a:cubicBezTo>
                  <a:cubicBezTo>
                    <a:pt x="5374" y="7174"/>
                    <a:pt x="5329" y="8546"/>
                    <a:pt x="4542" y="8905"/>
                  </a:cubicBezTo>
                  <a:cubicBezTo>
                    <a:pt x="3890" y="9220"/>
                    <a:pt x="2519" y="9063"/>
                    <a:pt x="2316" y="8478"/>
                  </a:cubicBezTo>
                  <a:cubicBezTo>
                    <a:pt x="2159" y="8028"/>
                    <a:pt x="2361" y="7489"/>
                    <a:pt x="2451" y="7084"/>
                  </a:cubicBezTo>
                  <a:cubicBezTo>
                    <a:pt x="2541" y="6634"/>
                    <a:pt x="2631" y="6229"/>
                    <a:pt x="2721" y="5802"/>
                  </a:cubicBezTo>
                  <a:cubicBezTo>
                    <a:pt x="2316" y="5712"/>
                    <a:pt x="1844" y="5645"/>
                    <a:pt x="1349" y="5532"/>
                  </a:cubicBezTo>
                  <a:cubicBezTo>
                    <a:pt x="922" y="5420"/>
                    <a:pt x="382" y="5353"/>
                    <a:pt x="225" y="5015"/>
                  </a:cubicBezTo>
                  <a:cubicBezTo>
                    <a:pt x="0" y="4588"/>
                    <a:pt x="247" y="4026"/>
                    <a:pt x="382" y="3644"/>
                  </a:cubicBezTo>
                  <a:cubicBezTo>
                    <a:pt x="495" y="3284"/>
                    <a:pt x="630" y="2767"/>
                    <a:pt x="1012" y="2632"/>
                  </a:cubicBezTo>
                  <a:cubicBezTo>
                    <a:pt x="1372" y="2497"/>
                    <a:pt x="1866" y="2677"/>
                    <a:pt x="2226" y="2744"/>
                  </a:cubicBezTo>
                  <a:cubicBezTo>
                    <a:pt x="2608" y="2812"/>
                    <a:pt x="2968" y="2902"/>
                    <a:pt x="3328" y="2992"/>
                  </a:cubicBezTo>
                  <a:cubicBezTo>
                    <a:pt x="3508" y="2497"/>
                    <a:pt x="3575" y="945"/>
                    <a:pt x="4182" y="451"/>
                  </a:cubicBezTo>
                  <a:cubicBezTo>
                    <a:pt x="4700" y="1"/>
                    <a:pt x="6094" y="68"/>
                    <a:pt x="6364" y="631"/>
                  </a:cubicBezTo>
                  <a:cubicBezTo>
                    <a:pt x="6723" y="1373"/>
                    <a:pt x="6274" y="2767"/>
                    <a:pt x="6116" y="33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3331050" y="1402100"/>
              <a:ext cx="631300" cy="159675"/>
            </a:xfrm>
            <a:custGeom>
              <a:rect b="b" l="l" r="r" t="t"/>
              <a:pathLst>
                <a:path extrusionOk="0" h="6387" w="25252">
                  <a:moveTo>
                    <a:pt x="25252" y="6386"/>
                  </a:moveTo>
                  <a:cubicBezTo>
                    <a:pt x="21137" y="5577"/>
                    <a:pt x="16954" y="4767"/>
                    <a:pt x="12750" y="3958"/>
                  </a:cubicBezTo>
                  <a:cubicBezTo>
                    <a:pt x="8522" y="3171"/>
                    <a:pt x="4227" y="2676"/>
                    <a:pt x="0" y="1799"/>
                  </a:cubicBezTo>
                  <a:cubicBezTo>
                    <a:pt x="382" y="922"/>
                    <a:pt x="495" y="135"/>
                    <a:pt x="1664" y="45"/>
                  </a:cubicBezTo>
                  <a:cubicBezTo>
                    <a:pt x="2204" y="0"/>
                    <a:pt x="2766" y="68"/>
                    <a:pt x="3328" y="135"/>
                  </a:cubicBezTo>
                  <a:cubicBezTo>
                    <a:pt x="4880" y="315"/>
                    <a:pt x="6431" y="608"/>
                    <a:pt x="7848" y="855"/>
                  </a:cubicBezTo>
                  <a:cubicBezTo>
                    <a:pt x="9849" y="1215"/>
                    <a:pt x="11738" y="1529"/>
                    <a:pt x="13829" y="1867"/>
                  </a:cubicBezTo>
                  <a:cubicBezTo>
                    <a:pt x="15785" y="2182"/>
                    <a:pt x="17786" y="2564"/>
                    <a:pt x="19788" y="2901"/>
                  </a:cubicBezTo>
                  <a:cubicBezTo>
                    <a:pt x="20732" y="3058"/>
                    <a:pt x="21676" y="3283"/>
                    <a:pt x="22643" y="3531"/>
                  </a:cubicBezTo>
                  <a:cubicBezTo>
                    <a:pt x="23565" y="3756"/>
                    <a:pt x="24600" y="4115"/>
                    <a:pt x="24937" y="4722"/>
                  </a:cubicBezTo>
                  <a:cubicBezTo>
                    <a:pt x="25184" y="5150"/>
                    <a:pt x="25207" y="5869"/>
                    <a:pt x="25252" y="6386"/>
                  </a:cubicBezTo>
                  <a:close/>
                </a:path>
              </a:pathLst>
            </a:custGeom>
            <a:solidFill>
              <a:srgbClr val="7EA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3242225" y="1439750"/>
              <a:ext cx="762300" cy="238950"/>
            </a:xfrm>
            <a:custGeom>
              <a:rect b="b" l="l" r="r" t="t"/>
              <a:pathLst>
                <a:path extrusionOk="0" h="9558" w="30492">
                  <a:moveTo>
                    <a:pt x="3148" y="113"/>
                  </a:moveTo>
                  <a:cubicBezTo>
                    <a:pt x="4228" y="1"/>
                    <a:pt x="5712" y="248"/>
                    <a:pt x="6791" y="383"/>
                  </a:cubicBezTo>
                  <a:cubicBezTo>
                    <a:pt x="7960" y="541"/>
                    <a:pt x="9085" y="743"/>
                    <a:pt x="10186" y="923"/>
                  </a:cubicBezTo>
                  <a:cubicBezTo>
                    <a:pt x="12435" y="1283"/>
                    <a:pt x="14571" y="1665"/>
                    <a:pt x="16887" y="2025"/>
                  </a:cubicBezTo>
                  <a:cubicBezTo>
                    <a:pt x="19630" y="2429"/>
                    <a:pt x="22329" y="2947"/>
                    <a:pt x="25117" y="3599"/>
                  </a:cubicBezTo>
                  <a:cubicBezTo>
                    <a:pt x="26129" y="3824"/>
                    <a:pt x="27208" y="4116"/>
                    <a:pt x="28130" y="4476"/>
                  </a:cubicBezTo>
                  <a:cubicBezTo>
                    <a:pt x="29367" y="4948"/>
                    <a:pt x="30154" y="5375"/>
                    <a:pt x="30379" y="6949"/>
                  </a:cubicBezTo>
                  <a:cubicBezTo>
                    <a:pt x="30491" y="7691"/>
                    <a:pt x="30446" y="8973"/>
                    <a:pt x="29974" y="9288"/>
                  </a:cubicBezTo>
                  <a:cubicBezTo>
                    <a:pt x="29569" y="9557"/>
                    <a:pt x="28670" y="9445"/>
                    <a:pt x="28085" y="9333"/>
                  </a:cubicBezTo>
                  <a:cubicBezTo>
                    <a:pt x="27545" y="9220"/>
                    <a:pt x="26848" y="9040"/>
                    <a:pt x="26309" y="8928"/>
                  </a:cubicBezTo>
                  <a:cubicBezTo>
                    <a:pt x="25005" y="8658"/>
                    <a:pt x="23723" y="8523"/>
                    <a:pt x="22531" y="8298"/>
                  </a:cubicBezTo>
                  <a:cubicBezTo>
                    <a:pt x="19945" y="7804"/>
                    <a:pt x="17629" y="7309"/>
                    <a:pt x="15156" y="6859"/>
                  </a:cubicBezTo>
                  <a:cubicBezTo>
                    <a:pt x="12750" y="6409"/>
                    <a:pt x="10344" y="5892"/>
                    <a:pt x="7645" y="5555"/>
                  </a:cubicBezTo>
                  <a:cubicBezTo>
                    <a:pt x="5734" y="5330"/>
                    <a:pt x="3666" y="5150"/>
                    <a:pt x="1709" y="4880"/>
                  </a:cubicBezTo>
                  <a:cubicBezTo>
                    <a:pt x="1102" y="4790"/>
                    <a:pt x="270" y="4678"/>
                    <a:pt x="113" y="4183"/>
                  </a:cubicBezTo>
                  <a:cubicBezTo>
                    <a:pt x="0" y="3846"/>
                    <a:pt x="135" y="3396"/>
                    <a:pt x="248" y="2992"/>
                  </a:cubicBezTo>
                  <a:cubicBezTo>
                    <a:pt x="495" y="2025"/>
                    <a:pt x="945" y="743"/>
                    <a:pt x="1709" y="383"/>
                  </a:cubicBezTo>
                  <a:cubicBezTo>
                    <a:pt x="2091" y="226"/>
                    <a:pt x="2676" y="158"/>
                    <a:pt x="3148" y="113"/>
                  </a:cubicBezTo>
                  <a:close/>
                </a:path>
              </a:pathLst>
            </a:custGeom>
            <a:solidFill>
              <a:srgbClr val="486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3866775" y="1533650"/>
              <a:ext cx="61850" cy="68600"/>
            </a:xfrm>
            <a:custGeom>
              <a:rect b="b" l="l" r="r" t="t"/>
              <a:pathLst>
                <a:path extrusionOk="0" h="2744" w="2474">
                  <a:moveTo>
                    <a:pt x="90" y="1079"/>
                  </a:moveTo>
                  <a:cubicBezTo>
                    <a:pt x="0" y="0"/>
                    <a:pt x="2474" y="1079"/>
                    <a:pt x="2181" y="1844"/>
                  </a:cubicBezTo>
                  <a:cubicBezTo>
                    <a:pt x="1844" y="2743"/>
                    <a:pt x="405" y="1731"/>
                    <a:pt x="113" y="1192"/>
                  </a:cubicBezTo>
                  <a:cubicBezTo>
                    <a:pt x="90" y="1147"/>
                    <a:pt x="113" y="1124"/>
                    <a:pt x="90" y="10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3937600" y="1581425"/>
              <a:ext cx="55100" cy="54000"/>
            </a:xfrm>
            <a:custGeom>
              <a:rect b="b" l="l" r="r" t="t"/>
              <a:pathLst>
                <a:path extrusionOk="0" h="2160" w="2204">
                  <a:moveTo>
                    <a:pt x="23" y="877"/>
                  </a:moveTo>
                  <a:cubicBezTo>
                    <a:pt x="68" y="0"/>
                    <a:pt x="2204" y="787"/>
                    <a:pt x="1732" y="1574"/>
                  </a:cubicBezTo>
                  <a:cubicBezTo>
                    <a:pt x="1349" y="2159"/>
                    <a:pt x="0" y="1507"/>
                    <a:pt x="23" y="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3862825" y="2100850"/>
              <a:ext cx="25900" cy="80400"/>
            </a:xfrm>
            <a:custGeom>
              <a:rect b="b" l="l" r="r" t="t"/>
              <a:pathLst>
                <a:path extrusionOk="0" h="3216" w="1036">
                  <a:moveTo>
                    <a:pt x="473" y="45"/>
                  </a:moveTo>
                  <a:cubicBezTo>
                    <a:pt x="181" y="450"/>
                    <a:pt x="68" y="1304"/>
                    <a:pt x="23" y="2136"/>
                  </a:cubicBezTo>
                  <a:cubicBezTo>
                    <a:pt x="1" y="2496"/>
                    <a:pt x="1" y="3081"/>
                    <a:pt x="315" y="3148"/>
                  </a:cubicBezTo>
                  <a:cubicBezTo>
                    <a:pt x="698" y="3216"/>
                    <a:pt x="833" y="2541"/>
                    <a:pt x="878" y="2316"/>
                  </a:cubicBezTo>
                  <a:cubicBezTo>
                    <a:pt x="1013" y="1552"/>
                    <a:pt x="1035" y="630"/>
                    <a:pt x="900" y="113"/>
                  </a:cubicBezTo>
                  <a:cubicBezTo>
                    <a:pt x="833" y="23"/>
                    <a:pt x="608" y="0"/>
                    <a:pt x="47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3815600" y="2144700"/>
              <a:ext cx="36575" cy="46100"/>
            </a:xfrm>
            <a:custGeom>
              <a:rect b="b" l="l" r="r" t="t"/>
              <a:pathLst>
                <a:path extrusionOk="0" h="1844" w="1463">
                  <a:moveTo>
                    <a:pt x="1103" y="292"/>
                  </a:moveTo>
                  <a:cubicBezTo>
                    <a:pt x="338" y="0"/>
                    <a:pt x="1" y="1776"/>
                    <a:pt x="675" y="1821"/>
                  </a:cubicBezTo>
                  <a:cubicBezTo>
                    <a:pt x="968" y="1844"/>
                    <a:pt x="1462" y="1057"/>
                    <a:pt x="1395" y="607"/>
                  </a:cubicBezTo>
                  <a:cubicBezTo>
                    <a:pt x="1373" y="450"/>
                    <a:pt x="1238" y="337"/>
                    <a:pt x="1103" y="2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3257950" y="1607275"/>
              <a:ext cx="36575" cy="79300"/>
            </a:xfrm>
            <a:custGeom>
              <a:rect b="b" l="l" r="r" t="t"/>
              <a:pathLst>
                <a:path extrusionOk="0" h="3172" w="1463">
                  <a:moveTo>
                    <a:pt x="1013" y="23"/>
                  </a:moveTo>
                  <a:cubicBezTo>
                    <a:pt x="631" y="360"/>
                    <a:pt x="383" y="1170"/>
                    <a:pt x="203" y="2002"/>
                  </a:cubicBezTo>
                  <a:cubicBezTo>
                    <a:pt x="113" y="2362"/>
                    <a:pt x="1" y="2924"/>
                    <a:pt x="316" y="3036"/>
                  </a:cubicBezTo>
                  <a:cubicBezTo>
                    <a:pt x="675" y="3171"/>
                    <a:pt x="923" y="2542"/>
                    <a:pt x="1013" y="2317"/>
                  </a:cubicBezTo>
                  <a:cubicBezTo>
                    <a:pt x="1283" y="1597"/>
                    <a:pt x="1462" y="675"/>
                    <a:pt x="1418" y="158"/>
                  </a:cubicBezTo>
                  <a:cubicBezTo>
                    <a:pt x="1350" y="68"/>
                    <a:pt x="1148" y="1"/>
                    <a:pt x="10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3915100" y="1698350"/>
              <a:ext cx="45575" cy="75900"/>
            </a:xfrm>
            <a:custGeom>
              <a:rect b="b" l="l" r="r" t="t"/>
              <a:pathLst>
                <a:path extrusionOk="0" h="3036" w="1823">
                  <a:moveTo>
                    <a:pt x="1462" y="113"/>
                  </a:moveTo>
                  <a:cubicBezTo>
                    <a:pt x="1822" y="608"/>
                    <a:pt x="1507" y="3036"/>
                    <a:pt x="675" y="2879"/>
                  </a:cubicBezTo>
                  <a:cubicBezTo>
                    <a:pt x="1" y="2766"/>
                    <a:pt x="338" y="608"/>
                    <a:pt x="878" y="135"/>
                  </a:cubicBezTo>
                  <a:cubicBezTo>
                    <a:pt x="1013" y="23"/>
                    <a:pt x="1148" y="0"/>
                    <a:pt x="1462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3873500" y="1758500"/>
              <a:ext cx="38250" cy="33200"/>
            </a:xfrm>
            <a:custGeom>
              <a:rect b="b" l="l" r="r" t="t"/>
              <a:pathLst>
                <a:path extrusionOk="0" h="1328" w="1530">
                  <a:moveTo>
                    <a:pt x="720" y="90"/>
                  </a:moveTo>
                  <a:cubicBezTo>
                    <a:pt x="1530" y="0"/>
                    <a:pt x="1328" y="1215"/>
                    <a:pt x="855" y="1260"/>
                  </a:cubicBezTo>
                  <a:cubicBezTo>
                    <a:pt x="203" y="1327"/>
                    <a:pt x="1" y="180"/>
                    <a:pt x="720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3915100" y="1796150"/>
              <a:ext cx="35450" cy="48950"/>
            </a:xfrm>
            <a:custGeom>
              <a:rect b="b" l="l" r="r" t="t"/>
              <a:pathLst>
                <a:path extrusionOk="0" h="1958" w="1418">
                  <a:moveTo>
                    <a:pt x="653" y="46"/>
                  </a:moveTo>
                  <a:cubicBezTo>
                    <a:pt x="1417" y="113"/>
                    <a:pt x="1103" y="1957"/>
                    <a:pt x="406" y="1822"/>
                  </a:cubicBezTo>
                  <a:cubicBezTo>
                    <a:pt x="113" y="1755"/>
                    <a:pt x="68" y="1530"/>
                    <a:pt x="46" y="1148"/>
                  </a:cubicBezTo>
                  <a:cubicBezTo>
                    <a:pt x="1" y="586"/>
                    <a:pt x="113" y="1"/>
                    <a:pt x="653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Thesis Objectives</a:t>
            </a:r>
            <a:endParaRPr/>
          </a:p>
        </p:txBody>
      </p:sp>
      <p:sp>
        <p:nvSpPr>
          <p:cNvPr id="1254" name="Google Shape;1254;p24"/>
          <p:cNvSpPr txBox="1"/>
          <p:nvPr>
            <p:ph idx="4294967295" type="body"/>
          </p:nvPr>
        </p:nvSpPr>
        <p:spPr>
          <a:xfrm>
            <a:off x="720000" y="1203200"/>
            <a:ext cx="4062000" cy="3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essential objective of this thesis is to investigate the potential components on </a:t>
            </a:r>
            <a:r>
              <a:rPr lang="en"/>
              <a:t>blockchain</a:t>
            </a:r>
            <a:r>
              <a:rPr lang="en"/>
              <a:t> applications in healthcare research. The framework of this research has been organized with a different collection of scholastic investigations and insightful works explicitly addressing the intersection of </a:t>
            </a:r>
            <a:r>
              <a:rPr lang="en"/>
              <a:t>blockchain</a:t>
            </a:r>
            <a:r>
              <a:rPr lang="en"/>
              <a:t> technology and healthcare. Another key objective is to examine the specified groups of research that concentrate on applied </a:t>
            </a:r>
            <a:r>
              <a:rPr lang="en"/>
              <a:t>blockchain</a:t>
            </a:r>
            <a:r>
              <a:rPr lang="en"/>
              <a:t> technology in healthcare settings (Agbo, Mahmoud, and Eklund 2019). This thesis has involved identifying and analyzing some particular datasets, initiatives, and investigations where </a:t>
            </a:r>
            <a:r>
              <a:rPr lang="en"/>
              <a:t>blockchain</a:t>
            </a:r>
            <a:r>
              <a:rPr lang="en"/>
              <a:t> has been integrated to manage precise difficulties or upgrade processes within the healthcare industry. </a:t>
            </a:r>
            <a:endParaRPr/>
          </a:p>
        </p:txBody>
      </p:sp>
      <p:pic>
        <p:nvPicPr>
          <p:cNvPr id="1255" name="Google Shape;12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200" y="1571975"/>
            <a:ext cx="4057200" cy="222417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256" name="Google Shape;1256;p24"/>
          <p:cNvSpPr txBox="1"/>
          <p:nvPr/>
        </p:nvSpPr>
        <p:spPr>
          <a:xfrm>
            <a:off x="5175450" y="3796150"/>
            <a:ext cx="34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aira"/>
                <a:ea typeface="Saira"/>
                <a:cs typeface="Saira"/>
                <a:sym typeface="Saira"/>
              </a:rPr>
              <a:t>Figure 1: Key components of </a:t>
            </a:r>
            <a:r>
              <a:rPr lang="en">
                <a:solidFill>
                  <a:schemeClr val="accent1"/>
                </a:solidFill>
                <a:latin typeface="Saira"/>
                <a:ea typeface="Saira"/>
                <a:cs typeface="Saira"/>
                <a:sym typeface="Saira"/>
              </a:rPr>
              <a:t>Blockchain</a:t>
            </a:r>
            <a:endParaRPr>
              <a:solidFill>
                <a:schemeClr val="accent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aira"/>
                <a:ea typeface="Saira"/>
                <a:cs typeface="Saira"/>
                <a:sym typeface="Saira"/>
              </a:rPr>
              <a:t>(Source: Self-Created)</a:t>
            </a:r>
            <a:endParaRPr>
              <a:solidFill>
                <a:schemeClr val="accen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257" name="Google Shape;1257;p24"/>
          <p:cNvSpPr/>
          <p:nvPr/>
        </p:nvSpPr>
        <p:spPr>
          <a:xfrm>
            <a:off x="95947" y="350647"/>
            <a:ext cx="324129" cy="734288"/>
          </a:xfrm>
          <a:custGeom>
            <a:rect b="b" l="l" r="r" t="t"/>
            <a:pathLst>
              <a:path extrusionOk="0" h="18552" w="9040">
                <a:moveTo>
                  <a:pt x="8927" y="15089"/>
                </a:moveTo>
                <a:cubicBezTo>
                  <a:pt x="8792" y="14436"/>
                  <a:pt x="8410" y="13627"/>
                  <a:pt x="7960" y="12952"/>
                </a:cubicBezTo>
                <a:cubicBezTo>
                  <a:pt x="7533" y="12278"/>
                  <a:pt x="7173" y="11536"/>
                  <a:pt x="6836" y="10974"/>
                </a:cubicBezTo>
                <a:cubicBezTo>
                  <a:pt x="6431" y="10322"/>
                  <a:pt x="6071" y="9625"/>
                  <a:pt x="5734" y="8950"/>
                </a:cubicBezTo>
                <a:cubicBezTo>
                  <a:pt x="5397" y="8275"/>
                  <a:pt x="5015" y="7601"/>
                  <a:pt x="4655" y="6926"/>
                </a:cubicBezTo>
                <a:cubicBezTo>
                  <a:pt x="3553" y="4723"/>
                  <a:pt x="2699" y="2901"/>
                  <a:pt x="1439" y="855"/>
                </a:cubicBezTo>
                <a:cubicBezTo>
                  <a:pt x="1259" y="563"/>
                  <a:pt x="1102" y="270"/>
                  <a:pt x="922" y="1"/>
                </a:cubicBezTo>
                <a:cubicBezTo>
                  <a:pt x="630" y="248"/>
                  <a:pt x="315" y="495"/>
                  <a:pt x="0" y="743"/>
                </a:cubicBezTo>
                <a:cubicBezTo>
                  <a:pt x="45" y="833"/>
                  <a:pt x="113" y="945"/>
                  <a:pt x="158" y="1035"/>
                </a:cubicBezTo>
                <a:cubicBezTo>
                  <a:pt x="1147" y="2811"/>
                  <a:pt x="2226" y="4655"/>
                  <a:pt x="3148" y="6409"/>
                </a:cubicBezTo>
                <a:cubicBezTo>
                  <a:pt x="4273" y="8523"/>
                  <a:pt x="5307" y="10614"/>
                  <a:pt x="6364" y="12660"/>
                </a:cubicBezTo>
                <a:cubicBezTo>
                  <a:pt x="5149" y="12368"/>
                  <a:pt x="4273" y="12817"/>
                  <a:pt x="3710" y="13560"/>
                </a:cubicBezTo>
                <a:cubicBezTo>
                  <a:pt x="3081" y="14391"/>
                  <a:pt x="2991" y="15606"/>
                  <a:pt x="3283" y="16438"/>
                </a:cubicBezTo>
                <a:cubicBezTo>
                  <a:pt x="3620" y="17337"/>
                  <a:pt x="4632" y="18169"/>
                  <a:pt x="5712" y="18349"/>
                </a:cubicBezTo>
                <a:cubicBezTo>
                  <a:pt x="6836" y="18551"/>
                  <a:pt x="7825" y="18079"/>
                  <a:pt x="8455" y="17225"/>
                </a:cubicBezTo>
                <a:cubicBezTo>
                  <a:pt x="8815" y="16730"/>
                  <a:pt x="9040" y="15741"/>
                  <a:pt x="8927" y="15089"/>
                </a:cubicBezTo>
                <a:close/>
                <a:moveTo>
                  <a:pt x="8208" y="15808"/>
                </a:moveTo>
                <a:cubicBezTo>
                  <a:pt x="8028" y="17112"/>
                  <a:pt x="6566" y="18079"/>
                  <a:pt x="5082" y="17292"/>
                </a:cubicBezTo>
                <a:cubicBezTo>
                  <a:pt x="4902" y="17202"/>
                  <a:pt x="4632" y="16955"/>
                  <a:pt x="4520" y="16865"/>
                </a:cubicBezTo>
                <a:cubicBezTo>
                  <a:pt x="4048" y="16393"/>
                  <a:pt x="3733" y="15606"/>
                  <a:pt x="4003" y="14751"/>
                </a:cubicBezTo>
                <a:cubicBezTo>
                  <a:pt x="4295" y="13829"/>
                  <a:pt x="4992" y="13447"/>
                  <a:pt x="5577" y="13357"/>
                </a:cubicBezTo>
                <a:cubicBezTo>
                  <a:pt x="6521" y="13200"/>
                  <a:pt x="7488" y="13829"/>
                  <a:pt x="7848" y="14347"/>
                </a:cubicBezTo>
                <a:cubicBezTo>
                  <a:pt x="8140" y="14774"/>
                  <a:pt x="8275" y="15246"/>
                  <a:pt x="8208" y="15808"/>
                </a:cubicBezTo>
                <a:close/>
              </a:path>
            </a:pathLst>
          </a:custGeom>
          <a:solidFill>
            <a:srgbClr val="7EA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24"/>
          <p:cNvSpPr/>
          <p:nvPr/>
        </p:nvSpPr>
        <p:spPr>
          <a:xfrm>
            <a:off x="0" y="0"/>
            <a:ext cx="720004" cy="889125"/>
          </a:xfrm>
          <a:custGeom>
            <a:rect b="b" l="l" r="r" t="t"/>
            <a:pathLst>
              <a:path extrusionOk="0" h="22464" w="20081">
                <a:moveTo>
                  <a:pt x="540" y="0"/>
                </a:moveTo>
                <a:cubicBezTo>
                  <a:pt x="585" y="0"/>
                  <a:pt x="585" y="23"/>
                  <a:pt x="585" y="45"/>
                </a:cubicBezTo>
                <a:cubicBezTo>
                  <a:pt x="1732" y="2901"/>
                  <a:pt x="2766" y="5847"/>
                  <a:pt x="3845" y="8837"/>
                </a:cubicBezTo>
                <a:cubicBezTo>
                  <a:pt x="3913" y="9017"/>
                  <a:pt x="3980" y="9264"/>
                  <a:pt x="4070" y="9422"/>
                </a:cubicBezTo>
                <a:cubicBezTo>
                  <a:pt x="4183" y="9624"/>
                  <a:pt x="4430" y="9849"/>
                  <a:pt x="4677" y="10074"/>
                </a:cubicBezTo>
                <a:cubicBezTo>
                  <a:pt x="6139" y="11468"/>
                  <a:pt x="7646" y="12997"/>
                  <a:pt x="9107" y="14346"/>
                </a:cubicBezTo>
                <a:cubicBezTo>
                  <a:pt x="10839" y="15965"/>
                  <a:pt x="12615" y="17494"/>
                  <a:pt x="14324" y="19068"/>
                </a:cubicBezTo>
                <a:cubicBezTo>
                  <a:pt x="14324" y="17809"/>
                  <a:pt x="14998" y="17067"/>
                  <a:pt x="15875" y="16707"/>
                </a:cubicBezTo>
                <a:cubicBezTo>
                  <a:pt x="16842" y="16325"/>
                  <a:pt x="18034" y="16550"/>
                  <a:pt x="18754" y="17044"/>
                </a:cubicBezTo>
                <a:cubicBezTo>
                  <a:pt x="19541" y="17607"/>
                  <a:pt x="20080" y="18776"/>
                  <a:pt x="19990" y="19878"/>
                </a:cubicBezTo>
                <a:cubicBezTo>
                  <a:pt x="19878" y="21024"/>
                  <a:pt x="19181" y="21856"/>
                  <a:pt x="18191" y="22239"/>
                </a:cubicBezTo>
                <a:cubicBezTo>
                  <a:pt x="17629" y="22463"/>
                  <a:pt x="16595" y="22441"/>
                  <a:pt x="16010" y="22149"/>
                </a:cubicBezTo>
                <a:cubicBezTo>
                  <a:pt x="15403" y="21856"/>
                  <a:pt x="14729" y="21272"/>
                  <a:pt x="14189" y="20687"/>
                </a:cubicBezTo>
                <a:cubicBezTo>
                  <a:pt x="13649" y="20080"/>
                  <a:pt x="13042" y="19540"/>
                  <a:pt x="12570" y="19068"/>
                </a:cubicBezTo>
                <a:cubicBezTo>
                  <a:pt x="12030" y="18506"/>
                  <a:pt x="11468" y="17989"/>
                  <a:pt x="10884" y="17494"/>
                </a:cubicBezTo>
                <a:cubicBezTo>
                  <a:pt x="10321" y="16977"/>
                  <a:pt x="9782" y="16460"/>
                  <a:pt x="9220" y="15943"/>
                </a:cubicBezTo>
                <a:cubicBezTo>
                  <a:pt x="7376" y="14301"/>
                  <a:pt x="5824" y="12997"/>
                  <a:pt x="4160" y="11266"/>
                </a:cubicBezTo>
                <a:cubicBezTo>
                  <a:pt x="3621" y="10681"/>
                  <a:pt x="2991" y="10141"/>
                  <a:pt x="2609" y="9512"/>
                </a:cubicBezTo>
                <a:cubicBezTo>
                  <a:pt x="2316" y="8995"/>
                  <a:pt x="2114" y="8365"/>
                  <a:pt x="1867" y="7713"/>
                </a:cubicBezTo>
                <a:cubicBezTo>
                  <a:pt x="1327" y="6206"/>
                  <a:pt x="765" y="4677"/>
                  <a:pt x="293" y="3013"/>
                </a:cubicBezTo>
                <a:cubicBezTo>
                  <a:pt x="203" y="2676"/>
                  <a:pt x="90" y="2316"/>
                  <a:pt x="68" y="2001"/>
                </a:cubicBezTo>
                <a:cubicBezTo>
                  <a:pt x="0" y="1282"/>
                  <a:pt x="248" y="607"/>
                  <a:pt x="540" y="0"/>
                </a:cubicBezTo>
                <a:close/>
                <a:moveTo>
                  <a:pt x="15201" y="18461"/>
                </a:moveTo>
                <a:cubicBezTo>
                  <a:pt x="14796" y="19338"/>
                  <a:pt x="15156" y="20440"/>
                  <a:pt x="15583" y="20912"/>
                </a:cubicBezTo>
                <a:cubicBezTo>
                  <a:pt x="15898" y="21317"/>
                  <a:pt x="16325" y="21564"/>
                  <a:pt x="16887" y="21632"/>
                </a:cubicBezTo>
                <a:cubicBezTo>
                  <a:pt x="18191" y="21811"/>
                  <a:pt x="19518" y="20642"/>
                  <a:pt x="19113" y="19001"/>
                </a:cubicBezTo>
                <a:cubicBezTo>
                  <a:pt x="19068" y="18798"/>
                  <a:pt x="18911" y="18461"/>
                  <a:pt x="18844" y="18349"/>
                </a:cubicBezTo>
                <a:cubicBezTo>
                  <a:pt x="18529" y="17764"/>
                  <a:pt x="17832" y="17247"/>
                  <a:pt x="16932" y="17292"/>
                </a:cubicBezTo>
                <a:cubicBezTo>
                  <a:pt x="15988" y="17337"/>
                  <a:pt x="15426" y="17944"/>
                  <a:pt x="15201" y="18461"/>
                </a:cubicBezTo>
                <a:close/>
              </a:path>
            </a:pathLst>
          </a:custGeom>
          <a:solidFill>
            <a:srgbClr val="2F4A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25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264" name="Google Shape;1264;p25"/>
          <p:cNvSpPr txBox="1"/>
          <p:nvPr>
            <p:ph idx="4294967295" type="body"/>
          </p:nvPr>
        </p:nvSpPr>
        <p:spPr>
          <a:xfrm>
            <a:off x="720000" y="1243375"/>
            <a:ext cx="3852000" cy="31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Enhances data integrity and security (Agbo, et al. 2019).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Focus on intelligent agreements and consensus algorithms (Chukwu &amp; Garg, 2020).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IoT integration, treatment tracking, and medication management (AGUIAR et al. 2021).</a:t>
            </a:r>
            <a:endParaRPr/>
          </a:p>
        </p:txBody>
      </p:sp>
      <p:pic>
        <p:nvPicPr>
          <p:cNvPr id="1265" name="Google Shape;12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69849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266" name="Google Shape;1266;p25"/>
          <p:cNvSpPr txBox="1"/>
          <p:nvPr/>
        </p:nvSpPr>
        <p:spPr>
          <a:xfrm>
            <a:off x="4855500" y="3944825"/>
            <a:ext cx="400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aira"/>
                <a:ea typeface="Saira"/>
                <a:cs typeface="Saira"/>
                <a:sym typeface="Saira"/>
              </a:rPr>
              <a:t>Figure 2: Categorization of </a:t>
            </a:r>
            <a:r>
              <a:rPr lang="en">
                <a:solidFill>
                  <a:schemeClr val="accent1"/>
                </a:solidFill>
                <a:latin typeface="Saira"/>
                <a:ea typeface="Saira"/>
                <a:cs typeface="Saira"/>
                <a:sym typeface="Saira"/>
              </a:rPr>
              <a:t>Blockchain</a:t>
            </a:r>
            <a:r>
              <a:rPr lang="en">
                <a:solidFill>
                  <a:schemeClr val="accent1"/>
                </a:solidFill>
                <a:latin typeface="Saira"/>
                <a:ea typeface="Saira"/>
                <a:cs typeface="Saira"/>
                <a:sym typeface="Saira"/>
              </a:rPr>
              <a:t> Algorithms </a:t>
            </a:r>
            <a:endParaRPr>
              <a:solidFill>
                <a:schemeClr val="accen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in Healthcare Applications</a:t>
            </a:r>
            <a:endParaRPr/>
          </a:p>
        </p:txBody>
      </p:sp>
      <p:sp>
        <p:nvSpPr>
          <p:cNvPr id="1272" name="Google Shape;1272;p26"/>
          <p:cNvSpPr txBox="1"/>
          <p:nvPr>
            <p:ph idx="1" type="body"/>
          </p:nvPr>
        </p:nvSpPr>
        <p:spPr>
          <a:xfrm>
            <a:off x="720000" y="1203200"/>
            <a:ext cx="3561900" cy="3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Enhances data management and supply chain integrity (Farouk et al. 2021).</a:t>
            </a:r>
            <a:endParaRPr/>
          </a:p>
          <a:p>
            <a:pPr indent="-279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Streamlines health record management (Tanwar et al. 2020).</a:t>
            </a:r>
            <a:endParaRPr/>
          </a:p>
          <a:p>
            <a:pPr indent="-279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Utilizes IoT and blockchain for clinical data (Wang 2020).</a:t>
            </a:r>
            <a:endParaRPr/>
          </a:p>
        </p:txBody>
      </p:sp>
      <p:pic>
        <p:nvPicPr>
          <p:cNvPr id="1273" name="Google Shape;12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900" y="1585300"/>
            <a:ext cx="4267199" cy="250878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6"/>
          <p:cNvSpPr txBox="1"/>
          <p:nvPr/>
        </p:nvSpPr>
        <p:spPr>
          <a:xfrm>
            <a:off x="4634550" y="4094075"/>
            <a:ext cx="356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Figure 3: Key components of CSS system</a:t>
            </a:r>
            <a:endParaRPr sz="120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Framework</a:t>
            </a:r>
            <a:endParaRPr/>
          </a:p>
        </p:txBody>
      </p:sp>
      <p:sp>
        <p:nvSpPr>
          <p:cNvPr id="1280" name="Google Shape;1280;p27"/>
          <p:cNvSpPr txBox="1"/>
          <p:nvPr>
            <p:ph idx="1" type="body"/>
          </p:nvPr>
        </p:nvSpPr>
        <p:spPr>
          <a:xfrm>
            <a:off x="720000" y="1452225"/>
            <a:ext cx="3852000" cy="27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Blockchain adoption, data management, patient care.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Research Questions: How can blockchain improve healthcare data management?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Multi-layered research approach including literature review, observations, and case studies.</a:t>
            </a:r>
            <a:endParaRPr/>
          </a:p>
        </p:txBody>
      </p:sp>
      <p:pic>
        <p:nvPicPr>
          <p:cNvPr id="1281" name="Google Shape;12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675" y="1034125"/>
            <a:ext cx="3183150" cy="30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2" name="Google Shape;1282;p27"/>
          <p:cNvSpPr txBox="1"/>
          <p:nvPr/>
        </p:nvSpPr>
        <p:spPr>
          <a:xfrm>
            <a:off x="5109875" y="4200525"/>
            <a:ext cx="302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Figure 6: Research framework diagram</a:t>
            </a:r>
            <a:endParaRPr sz="120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Requirements</a:t>
            </a:r>
            <a:endParaRPr/>
          </a:p>
        </p:txBody>
      </p:sp>
      <p:sp>
        <p:nvSpPr>
          <p:cNvPr id="1288" name="Google Shape;1288;p28"/>
          <p:cNvSpPr txBox="1"/>
          <p:nvPr>
            <p:ph idx="4294967295" type="body"/>
          </p:nvPr>
        </p:nvSpPr>
        <p:spPr>
          <a:xfrm>
            <a:off x="720000" y="1203200"/>
            <a:ext cx="3852000" cy="3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Patient-driven Systems: Empowers patients with control over their health data.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Consent Management: Defines consent boundaries and granularity.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Smart Contracts: Automates and enforces healthcare processes.</a:t>
            </a:r>
            <a:endParaRPr/>
          </a:p>
        </p:txBody>
      </p:sp>
      <p:pic>
        <p:nvPicPr>
          <p:cNvPr id="1289" name="Google Shape;12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375" y="2094913"/>
            <a:ext cx="4170750" cy="161708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290" name="Google Shape;1290;p28"/>
          <p:cNvSpPr txBox="1"/>
          <p:nvPr/>
        </p:nvSpPr>
        <p:spPr>
          <a:xfrm>
            <a:off x="5090150" y="3712000"/>
            <a:ext cx="329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Figure 8: </a:t>
            </a:r>
            <a:r>
              <a:rPr lang="en"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Blockchain</a:t>
            </a:r>
            <a:r>
              <a:rPr lang="en"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technology in healthcare settings</a:t>
            </a:r>
            <a:endParaRPr sz="120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Requirement Table</a:t>
            </a:r>
            <a:endParaRPr/>
          </a:p>
        </p:txBody>
      </p:sp>
      <p:graphicFrame>
        <p:nvGraphicFramePr>
          <p:cNvPr id="1296" name="Google Shape;1296;p29"/>
          <p:cNvGraphicFramePr/>
          <p:nvPr/>
        </p:nvGraphicFramePr>
        <p:xfrm>
          <a:off x="356425" y="109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{BB370B0D-1AEC-4950-BCE0-C0F1FF4FFBF9}</a:tableStyleId>
              </a:tblPr>
              <a:tblGrid>
                <a:gridCol w="1158350"/>
                <a:gridCol w="825700"/>
                <a:gridCol w="1140200"/>
                <a:gridCol w="703275"/>
                <a:gridCol w="460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Technology </a:t>
                      </a:r>
                      <a:endParaRPr b="1" sz="13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Current growth rate</a:t>
                      </a:r>
                      <a:endParaRPr b="1" sz="13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Projected revenue of industry </a:t>
                      </a:r>
                      <a:endParaRPr b="1" sz="13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CAGR</a:t>
                      </a:r>
                      <a:endParaRPr b="1" sz="13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Context</a:t>
                      </a:r>
                      <a:endParaRPr b="1" sz="13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Blockchain</a:t>
                      </a:r>
                      <a:r>
                        <a:rPr lang="en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 Technology</a:t>
                      </a:r>
                      <a:endParaRPr>
                        <a:solidFill>
                          <a:schemeClr val="accent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21%</a:t>
                      </a:r>
                      <a:endParaRPr>
                        <a:solidFill>
                          <a:schemeClr val="accent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$21.56 billion </a:t>
                      </a:r>
                      <a:endParaRPr>
                        <a:solidFill>
                          <a:schemeClr val="accent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10%</a:t>
                      </a:r>
                      <a:endParaRPr>
                        <a:solidFill>
                          <a:schemeClr val="accent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Both quantitative and qualitative data are vital for blockchain technology in healthcare.</a:t>
                      </a:r>
                      <a:endParaRPr sz="1200">
                        <a:solidFill>
                          <a:schemeClr val="accent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Blockchain technology enhances data management and security in the healthcare sector.</a:t>
                      </a:r>
                      <a:endParaRPr sz="1200">
                        <a:solidFill>
                          <a:schemeClr val="accent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Patient Identity Management</a:t>
                      </a:r>
                      <a:endParaRPr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35%</a:t>
                      </a:r>
                      <a:endParaRPr>
                        <a:solidFill>
                          <a:schemeClr val="accent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$93.65 billion </a:t>
                      </a:r>
                      <a:endParaRPr>
                        <a:solidFill>
                          <a:schemeClr val="accent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16%</a:t>
                      </a:r>
                      <a:endParaRPr>
                        <a:solidFill>
                          <a:schemeClr val="accent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Patient Identity Management is a key growth factor for blockchain in healthcare.</a:t>
                      </a:r>
                      <a:endParaRPr sz="1200">
                        <a:solidFill>
                          <a:schemeClr val="accent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It involves securely capturing and storing patient information on the blockchain for identity verification.</a:t>
                      </a:r>
                      <a:endParaRPr sz="1200">
                        <a:solidFill>
                          <a:schemeClr val="accent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Productive information manate</a:t>
                      </a:r>
                      <a:endParaRPr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24%</a:t>
                      </a:r>
                      <a:endParaRPr>
                        <a:solidFill>
                          <a:schemeClr val="accent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$106.23 billion</a:t>
                      </a:r>
                      <a:endParaRPr>
                        <a:solidFill>
                          <a:schemeClr val="accent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21%</a:t>
                      </a:r>
                      <a:endParaRPr>
                        <a:solidFill>
                          <a:schemeClr val="accent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Ensuring interoperability is crucial for smooth data exchange among healthcare providers.</a:t>
                      </a:r>
                      <a:endParaRPr sz="1200">
                        <a:solidFill>
                          <a:schemeClr val="accent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Interoperability standards must balance patient privacy with effective information sharing.</a:t>
                      </a:r>
                      <a:endParaRPr sz="1200">
                        <a:solidFill>
                          <a:schemeClr val="accent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302" name="Google Shape;1302;p30"/>
          <p:cNvSpPr txBox="1"/>
          <p:nvPr>
            <p:ph idx="4294967295" type="body"/>
          </p:nvPr>
        </p:nvSpPr>
        <p:spPr>
          <a:xfrm>
            <a:off x="720000" y="1203200"/>
            <a:ext cx="3852000" cy="3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Challenges in securing and collecting healthcare data.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 case of </a:t>
            </a:r>
            <a:r>
              <a:rPr lang="en"/>
              <a:t>Data Standardization, di</a:t>
            </a:r>
            <a:r>
              <a:rPr lang="en"/>
              <a:t>fficulty in achieving consistent data formats.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</a:t>
            </a:r>
            <a:r>
              <a:rPr lang="en"/>
              <a:t>ssues</a:t>
            </a:r>
            <a:r>
              <a:rPr lang="en"/>
              <a:t> in reaching consensus among multiple entities is </a:t>
            </a:r>
            <a:r>
              <a:rPr lang="en"/>
              <a:t>consortium</a:t>
            </a:r>
            <a:r>
              <a:rPr lang="en"/>
              <a:t>.</a:t>
            </a:r>
            <a:endParaRPr/>
          </a:p>
        </p:txBody>
      </p:sp>
      <p:grpSp>
        <p:nvGrpSpPr>
          <p:cNvPr id="1303" name="Google Shape;1303;p30"/>
          <p:cNvGrpSpPr/>
          <p:nvPr/>
        </p:nvGrpSpPr>
        <p:grpSpPr>
          <a:xfrm>
            <a:off x="5172833" y="1357693"/>
            <a:ext cx="2954154" cy="2761651"/>
            <a:chOff x="1403008" y="1357693"/>
            <a:chExt cx="2954154" cy="2761651"/>
          </a:xfrm>
        </p:grpSpPr>
        <p:grpSp>
          <p:nvGrpSpPr>
            <p:cNvPr id="1304" name="Google Shape;1304;p30"/>
            <p:cNvGrpSpPr/>
            <p:nvPr/>
          </p:nvGrpSpPr>
          <p:grpSpPr>
            <a:xfrm>
              <a:off x="2147596" y="1357694"/>
              <a:ext cx="901475" cy="2761650"/>
              <a:chOff x="2435675" y="1475675"/>
              <a:chExt cx="901475" cy="2761650"/>
            </a:xfrm>
          </p:grpSpPr>
          <p:sp>
            <p:nvSpPr>
              <p:cNvPr id="1305" name="Google Shape;1305;p30"/>
              <p:cNvSpPr/>
              <p:nvPr/>
            </p:nvSpPr>
            <p:spPr>
              <a:xfrm>
                <a:off x="2435675" y="3846700"/>
                <a:ext cx="232600" cy="390625"/>
              </a:xfrm>
              <a:custGeom>
                <a:rect b="b" l="l" r="r" t="t"/>
                <a:pathLst>
                  <a:path extrusionOk="0" h="15625" w="9304">
                    <a:moveTo>
                      <a:pt x="1919" y="1"/>
                    </a:moveTo>
                    <a:lnTo>
                      <a:pt x="325" y="8440"/>
                    </a:lnTo>
                    <a:lnTo>
                      <a:pt x="178" y="9296"/>
                    </a:lnTo>
                    <a:cubicBezTo>
                      <a:pt x="1" y="10269"/>
                      <a:pt x="443" y="11243"/>
                      <a:pt x="1269" y="11715"/>
                    </a:cubicBezTo>
                    <a:lnTo>
                      <a:pt x="7820" y="15492"/>
                    </a:lnTo>
                    <a:cubicBezTo>
                      <a:pt x="7974" y="15583"/>
                      <a:pt x="8140" y="15624"/>
                      <a:pt x="8302" y="15624"/>
                    </a:cubicBezTo>
                    <a:cubicBezTo>
                      <a:pt x="8822" y="15624"/>
                      <a:pt x="9304" y="15199"/>
                      <a:pt x="9236" y="14636"/>
                    </a:cubicBezTo>
                    <a:cubicBezTo>
                      <a:pt x="9207" y="14636"/>
                      <a:pt x="9207" y="14636"/>
                      <a:pt x="9207" y="14607"/>
                    </a:cubicBezTo>
                    <a:cubicBezTo>
                      <a:pt x="9148" y="14164"/>
                      <a:pt x="7348" y="12128"/>
                      <a:pt x="6463" y="10978"/>
                    </a:cubicBezTo>
                    <a:cubicBezTo>
                      <a:pt x="6168" y="10564"/>
                      <a:pt x="5961" y="10299"/>
                      <a:pt x="5961" y="10210"/>
                    </a:cubicBezTo>
                    <a:cubicBezTo>
                      <a:pt x="5991" y="10151"/>
                      <a:pt x="6050" y="9945"/>
                      <a:pt x="6109" y="9650"/>
                    </a:cubicBezTo>
                    <a:cubicBezTo>
                      <a:pt x="6522" y="8263"/>
                      <a:pt x="7525" y="4870"/>
                      <a:pt x="7525" y="4870"/>
                    </a:cubicBezTo>
                    <a:lnTo>
                      <a:pt x="1919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435675" y="4057675"/>
                <a:ext cx="232600" cy="179650"/>
              </a:xfrm>
              <a:custGeom>
                <a:rect b="b" l="l" r="r" t="t"/>
                <a:pathLst>
                  <a:path extrusionOk="0" h="7186" w="9304">
                    <a:moveTo>
                      <a:pt x="325" y="1"/>
                    </a:moveTo>
                    <a:lnTo>
                      <a:pt x="178" y="857"/>
                    </a:lnTo>
                    <a:cubicBezTo>
                      <a:pt x="1" y="1830"/>
                      <a:pt x="443" y="2804"/>
                      <a:pt x="1269" y="3276"/>
                    </a:cubicBezTo>
                    <a:lnTo>
                      <a:pt x="7820" y="7053"/>
                    </a:lnTo>
                    <a:cubicBezTo>
                      <a:pt x="7974" y="7144"/>
                      <a:pt x="8140" y="7185"/>
                      <a:pt x="8302" y="7185"/>
                    </a:cubicBezTo>
                    <a:cubicBezTo>
                      <a:pt x="8822" y="7185"/>
                      <a:pt x="9304" y="6760"/>
                      <a:pt x="9236" y="6197"/>
                    </a:cubicBezTo>
                    <a:cubicBezTo>
                      <a:pt x="9207" y="6197"/>
                      <a:pt x="9207" y="6197"/>
                      <a:pt x="9207" y="6168"/>
                    </a:cubicBezTo>
                    <a:cubicBezTo>
                      <a:pt x="9148" y="5725"/>
                      <a:pt x="7348" y="3689"/>
                      <a:pt x="6463" y="2539"/>
                    </a:cubicBezTo>
                    <a:cubicBezTo>
                      <a:pt x="6463" y="2539"/>
                      <a:pt x="6433" y="2125"/>
                      <a:pt x="6463" y="1860"/>
                    </a:cubicBezTo>
                    <a:cubicBezTo>
                      <a:pt x="6463" y="1653"/>
                      <a:pt x="6433" y="1329"/>
                      <a:pt x="6109" y="1211"/>
                    </a:cubicBezTo>
                    <a:cubicBezTo>
                      <a:pt x="6020" y="1152"/>
                      <a:pt x="5902" y="1122"/>
                      <a:pt x="5755" y="1122"/>
                    </a:cubicBezTo>
                    <a:cubicBezTo>
                      <a:pt x="5135" y="1122"/>
                      <a:pt x="4102" y="2184"/>
                      <a:pt x="4102" y="2184"/>
                    </a:cubicBez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30"/>
              <p:cNvSpPr/>
              <p:nvPr/>
            </p:nvSpPr>
            <p:spPr>
              <a:xfrm>
                <a:off x="2886400" y="3909400"/>
                <a:ext cx="334750" cy="283325"/>
              </a:xfrm>
              <a:custGeom>
                <a:rect b="b" l="l" r="r" t="t"/>
                <a:pathLst>
                  <a:path extrusionOk="0" h="11333" w="13390">
                    <a:moveTo>
                      <a:pt x="1" y="1"/>
                    </a:moveTo>
                    <a:lnTo>
                      <a:pt x="2273" y="8263"/>
                    </a:lnTo>
                    <a:lnTo>
                      <a:pt x="2509" y="9119"/>
                    </a:lnTo>
                    <a:cubicBezTo>
                      <a:pt x="2774" y="10033"/>
                      <a:pt x="3601" y="10712"/>
                      <a:pt x="4545" y="10801"/>
                    </a:cubicBezTo>
                    <a:lnTo>
                      <a:pt x="12099" y="11332"/>
                    </a:lnTo>
                    <a:cubicBezTo>
                      <a:pt x="12112" y="11332"/>
                      <a:pt x="12124" y="11333"/>
                      <a:pt x="12137" y="11333"/>
                    </a:cubicBezTo>
                    <a:cubicBezTo>
                      <a:pt x="12856" y="11333"/>
                      <a:pt x="13390" y="10524"/>
                      <a:pt x="12984" y="9915"/>
                    </a:cubicBezTo>
                    <a:lnTo>
                      <a:pt x="12954" y="9915"/>
                    </a:lnTo>
                    <a:cubicBezTo>
                      <a:pt x="12689" y="9532"/>
                      <a:pt x="10181" y="8470"/>
                      <a:pt x="8882" y="7850"/>
                    </a:cubicBezTo>
                    <a:cubicBezTo>
                      <a:pt x="8440" y="7614"/>
                      <a:pt x="8145" y="7437"/>
                      <a:pt x="8115" y="7378"/>
                    </a:cubicBezTo>
                    <a:cubicBezTo>
                      <a:pt x="8086" y="7319"/>
                      <a:pt x="8056" y="7112"/>
                      <a:pt x="7997" y="6788"/>
                    </a:cubicBezTo>
                    <a:cubicBezTo>
                      <a:pt x="7761" y="5401"/>
                      <a:pt x="7171" y="1889"/>
                      <a:pt x="7171" y="18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30"/>
              <p:cNvSpPr/>
              <p:nvPr/>
            </p:nvSpPr>
            <p:spPr>
              <a:xfrm>
                <a:off x="2943200" y="4079075"/>
                <a:ext cx="277950" cy="113650"/>
              </a:xfrm>
              <a:custGeom>
                <a:rect b="b" l="l" r="r" t="t"/>
                <a:pathLst>
                  <a:path extrusionOk="0" h="4546" w="11118">
                    <a:moveTo>
                      <a:pt x="5725" y="1"/>
                    </a:moveTo>
                    <a:cubicBezTo>
                      <a:pt x="5637" y="1"/>
                      <a:pt x="5519" y="30"/>
                      <a:pt x="5371" y="119"/>
                    </a:cubicBezTo>
                    <a:cubicBezTo>
                      <a:pt x="4810" y="384"/>
                      <a:pt x="4338" y="1771"/>
                      <a:pt x="4338" y="1771"/>
                    </a:cubicBezTo>
                    <a:lnTo>
                      <a:pt x="1" y="1476"/>
                    </a:lnTo>
                    <a:lnTo>
                      <a:pt x="237" y="2332"/>
                    </a:lnTo>
                    <a:cubicBezTo>
                      <a:pt x="502" y="3246"/>
                      <a:pt x="1329" y="3925"/>
                      <a:pt x="2273" y="4014"/>
                    </a:cubicBezTo>
                    <a:lnTo>
                      <a:pt x="9827" y="4545"/>
                    </a:lnTo>
                    <a:cubicBezTo>
                      <a:pt x="9840" y="4545"/>
                      <a:pt x="9852" y="4546"/>
                      <a:pt x="9865" y="4546"/>
                    </a:cubicBezTo>
                    <a:cubicBezTo>
                      <a:pt x="10584" y="4546"/>
                      <a:pt x="11118" y="3737"/>
                      <a:pt x="10712" y="3128"/>
                    </a:cubicBezTo>
                    <a:lnTo>
                      <a:pt x="10682" y="3128"/>
                    </a:lnTo>
                    <a:cubicBezTo>
                      <a:pt x="10417" y="2745"/>
                      <a:pt x="7909" y="1683"/>
                      <a:pt x="6610" y="1063"/>
                    </a:cubicBezTo>
                    <a:cubicBezTo>
                      <a:pt x="6610" y="1063"/>
                      <a:pt x="6433" y="709"/>
                      <a:pt x="6315" y="443"/>
                    </a:cubicBezTo>
                    <a:cubicBezTo>
                      <a:pt x="6227" y="266"/>
                      <a:pt x="6050" y="1"/>
                      <a:pt x="5725" y="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2719700" y="1637350"/>
                <a:ext cx="157150" cy="157150"/>
              </a:xfrm>
              <a:custGeom>
                <a:rect b="b" l="l" r="r" t="t"/>
                <a:pathLst>
                  <a:path extrusionOk="0" h="6286" w="6286">
                    <a:moveTo>
                      <a:pt x="3157" y="0"/>
                    </a:moveTo>
                    <a:cubicBezTo>
                      <a:pt x="1416" y="0"/>
                      <a:pt x="0" y="1417"/>
                      <a:pt x="0" y="3158"/>
                    </a:cubicBezTo>
                    <a:cubicBezTo>
                      <a:pt x="0" y="4899"/>
                      <a:pt x="1416" y="6285"/>
                      <a:pt x="3157" y="6285"/>
                    </a:cubicBezTo>
                    <a:cubicBezTo>
                      <a:pt x="4898" y="6285"/>
                      <a:pt x="6285" y="4899"/>
                      <a:pt x="6285" y="3158"/>
                    </a:cubicBezTo>
                    <a:cubicBezTo>
                      <a:pt x="6285" y="1417"/>
                      <a:pt x="4898" y="0"/>
                      <a:pt x="3157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2794200" y="1503825"/>
                <a:ext cx="241250" cy="411600"/>
              </a:xfrm>
              <a:custGeom>
                <a:rect b="b" l="l" r="r" t="t"/>
                <a:pathLst>
                  <a:path extrusionOk="0" h="16464" w="9650">
                    <a:moveTo>
                      <a:pt x="5105" y="1"/>
                    </a:moveTo>
                    <a:cubicBezTo>
                      <a:pt x="5105" y="1"/>
                      <a:pt x="354" y="1712"/>
                      <a:pt x="148" y="4427"/>
                    </a:cubicBezTo>
                    <a:cubicBezTo>
                      <a:pt x="0" y="6610"/>
                      <a:pt x="443" y="7554"/>
                      <a:pt x="443" y="7554"/>
                    </a:cubicBezTo>
                    <a:cubicBezTo>
                      <a:pt x="443" y="7554"/>
                      <a:pt x="856" y="9089"/>
                      <a:pt x="1269" y="10977"/>
                    </a:cubicBezTo>
                    <a:cubicBezTo>
                      <a:pt x="1594" y="12541"/>
                      <a:pt x="1092" y="14577"/>
                      <a:pt x="1092" y="14577"/>
                    </a:cubicBezTo>
                    <a:cubicBezTo>
                      <a:pt x="1092" y="14577"/>
                      <a:pt x="1842" y="16464"/>
                      <a:pt x="4284" y="16464"/>
                    </a:cubicBezTo>
                    <a:cubicBezTo>
                      <a:pt x="4451" y="16464"/>
                      <a:pt x="4627" y="16455"/>
                      <a:pt x="4810" y="16436"/>
                    </a:cubicBezTo>
                    <a:cubicBezTo>
                      <a:pt x="6905" y="16230"/>
                      <a:pt x="5872" y="14577"/>
                      <a:pt x="5872" y="14577"/>
                    </a:cubicBezTo>
                    <a:lnTo>
                      <a:pt x="5695" y="12807"/>
                    </a:lnTo>
                    <a:lnTo>
                      <a:pt x="5695" y="12807"/>
                    </a:lnTo>
                    <a:cubicBezTo>
                      <a:pt x="5695" y="12807"/>
                      <a:pt x="5829" y="12824"/>
                      <a:pt x="6036" y="12824"/>
                    </a:cubicBezTo>
                    <a:cubicBezTo>
                      <a:pt x="6430" y="12824"/>
                      <a:pt x="7091" y="12761"/>
                      <a:pt x="7613" y="12394"/>
                    </a:cubicBezTo>
                    <a:cubicBezTo>
                      <a:pt x="9649" y="10948"/>
                      <a:pt x="8764" y="6345"/>
                      <a:pt x="8823" y="4191"/>
                    </a:cubicBezTo>
                    <a:cubicBezTo>
                      <a:pt x="8852" y="2804"/>
                      <a:pt x="8321" y="1269"/>
                      <a:pt x="8321" y="1269"/>
                    </a:cubicBezTo>
                    <a:lnTo>
                      <a:pt x="5105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2703450" y="1475675"/>
                <a:ext cx="342325" cy="243000"/>
              </a:xfrm>
              <a:custGeom>
                <a:rect b="b" l="l" r="r" t="t"/>
                <a:pathLst>
                  <a:path extrusionOk="0" h="9720" w="13693">
                    <a:moveTo>
                      <a:pt x="6768" y="0"/>
                    </a:moveTo>
                    <a:cubicBezTo>
                      <a:pt x="5073" y="0"/>
                      <a:pt x="3618" y="582"/>
                      <a:pt x="3394" y="2189"/>
                    </a:cubicBezTo>
                    <a:cubicBezTo>
                      <a:pt x="1" y="4343"/>
                      <a:pt x="3601" y="8651"/>
                      <a:pt x="3837" y="9330"/>
                    </a:cubicBezTo>
                    <a:cubicBezTo>
                      <a:pt x="3919" y="9598"/>
                      <a:pt x="4121" y="9719"/>
                      <a:pt x="4337" y="9719"/>
                    </a:cubicBezTo>
                    <a:cubicBezTo>
                      <a:pt x="4667" y="9719"/>
                      <a:pt x="5029" y="9439"/>
                      <a:pt x="5047" y="8976"/>
                    </a:cubicBezTo>
                    <a:cubicBezTo>
                      <a:pt x="5047" y="8474"/>
                      <a:pt x="5607" y="8828"/>
                      <a:pt x="5873" y="7205"/>
                    </a:cubicBezTo>
                    <a:cubicBezTo>
                      <a:pt x="6168" y="5612"/>
                      <a:pt x="9768" y="6143"/>
                      <a:pt x="10565" y="2927"/>
                    </a:cubicBezTo>
                    <a:cubicBezTo>
                      <a:pt x="12158" y="3015"/>
                      <a:pt x="12453" y="5612"/>
                      <a:pt x="12453" y="5612"/>
                    </a:cubicBezTo>
                    <a:cubicBezTo>
                      <a:pt x="12453" y="5612"/>
                      <a:pt x="13692" y="3871"/>
                      <a:pt x="12542" y="2130"/>
                    </a:cubicBezTo>
                    <a:cubicBezTo>
                      <a:pt x="11859" y="1090"/>
                      <a:pt x="9089" y="0"/>
                      <a:pt x="6768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2779450" y="1677700"/>
                <a:ext cx="65600" cy="47650"/>
              </a:xfrm>
              <a:custGeom>
                <a:rect b="b" l="l" r="r" t="t"/>
                <a:pathLst>
                  <a:path extrusionOk="0" h="1906" w="2624">
                    <a:moveTo>
                      <a:pt x="930" y="0"/>
                    </a:moveTo>
                    <a:cubicBezTo>
                      <a:pt x="897" y="0"/>
                      <a:pt x="863" y="3"/>
                      <a:pt x="826" y="9"/>
                    </a:cubicBezTo>
                    <a:cubicBezTo>
                      <a:pt x="443" y="68"/>
                      <a:pt x="0" y="481"/>
                      <a:pt x="177" y="1101"/>
                    </a:cubicBezTo>
                    <a:cubicBezTo>
                      <a:pt x="312" y="1614"/>
                      <a:pt x="769" y="1905"/>
                      <a:pt x="1140" y="1905"/>
                    </a:cubicBezTo>
                    <a:cubicBezTo>
                      <a:pt x="1174" y="1905"/>
                      <a:pt x="1207" y="1903"/>
                      <a:pt x="1239" y="1898"/>
                    </a:cubicBezTo>
                    <a:cubicBezTo>
                      <a:pt x="1764" y="1815"/>
                      <a:pt x="2624" y="880"/>
                      <a:pt x="2129" y="880"/>
                    </a:cubicBezTo>
                    <a:cubicBezTo>
                      <a:pt x="2095" y="880"/>
                      <a:pt x="2054" y="885"/>
                      <a:pt x="2007" y="895"/>
                    </a:cubicBezTo>
                    <a:cubicBezTo>
                      <a:pt x="1987" y="898"/>
                      <a:pt x="1968" y="900"/>
                      <a:pt x="1950" y="900"/>
                    </a:cubicBezTo>
                    <a:cubicBezTo>
                      <a:pt x="1530" y="900"/>
                      <a:pt x="1508" y="0"/>
                      <a:pt x="930" y="0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30"/>
              <p:cNvSpPr/>
              <p:nvPr/>
            </p:nvSpPr>
            <p:spPr>
              <a:xfrm>
                <a:off x="2871650" y="1795950"/>
                <a:ext cx="56100" cy="22150"/>
              </a:xfrm>
              <a:custGeom>
                <a:rect b="b" l="l" r="r" t="t"/>
                <a:pathLst>
                  <a:path extrusionOk="0" fill="none" h="886" w="2244">
                    <a:moveTo>
                      <a:pt x="1" y="0"/>
                    </a:moveTo>
                    <a:cubicBezTo>
                      <a:pt x="768" y="738"/>
                      <a:pt x="2243" y="886"/>
                      <a:pt x="2243" y="886"/>
                    </a:cubicBezTo>
                  </a:path>
                </a:pathLst>
              </a:custGeom>
              <a:noFill/>
              <a:ln cap="rnd" cmpd="sng" w="9525">
                <a:solidFill>
                  <a:srgbClr val="7C2E20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30"/>
              <p:cNvSpPr/>
              <p:nvPr/>
            </p:nvSpPr>
            <p:spPr>
              <a:xfrm>
                <a:off x="2914425" y="1733025"/>
                <a:ext cx="67900" cy="24750"/>
              </a:xfrm>
              <a:custGeom>
                <a:rect b="b" l="l" r="r" t="t"/>
                <a:pathLst>
                  <a:path extrusionOk="0" h="990" w="2716">
                    <a:moveTo>
                      <a:pt x="2541" y="0"/>
                    </a:moveTo>
                    <a:cubicBezTo>
                      <a:pt x="2477" y="0"/>
                      <a:pt x="2400" y="39"/>
                      <a:pt x="2332" y="39"/>
                    </a:cubicBezTo>
                    <a:cubicBezTo>
                      <a:pt x="1565" y="68"/>
                      <a:pt x="798" y="9"/>
                      <a:pt x="1" y="157"/>
                    </a:cubicBezTo>
                    <a:cubicBezTo>
                      <a:pt x="365" y="703"/>
                      <a:pt x="953" y="990"/>
                      <a:pt x="1492" y="990"/>
                    </a:cubicBezTo>
                    <a:cubicBezTo>
                      <a:pt x="1913" y="990"/>
                      <a:pt x="2306" y="815"/>
                      <a:pt x="2539" y="452"/>
                    </a:cubicBezTo>
                    <a:cubicBezTo>
                      <a:pt x="2627" y="363"/>
                      <a:pt x="2716" y="245"/>
                      <a:pt x="2657" y="98"/>
                    </a:cubicBezTo>
                    <a:cubicBezTo>
                      <a:pt x="2631" y="22"/>
                      <a:pt x="2590" y="0"/>
                      <a:pt x="2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2881975" y="1629225"/>
                <a:ext cx="52400" cy="17025"/>
              </a:xfrm>
              <a:custGeom>
                <a:rect b="b" l="l" r="r" t="t"/>
                <a:pathLst>
                  <a:path extrusionOk="0" h="681" w="2096">
                    <a:moveTo>
                      <a:pt x="1692" y="0"/>
                    </a:moveTo>
                    <a:cubicBezTo>
                      <a:pt x="1659" y="0"/>
                      <a:pt x="1626" y="1"/>
                      <a:pt x="1594" y="1"/>
                    </a:cubicBezTo>
                    <a:cubicBezTo>
                      <a:pt x="1210" y="1"/>
                      <a:pt x="827" y="30"/>
                      <a:pt x="473" y="60"/>
                    </a:cubicBezTo>
                    <a:cubicBezTo>
                      <a:pt x="207" y="60"/>
                      <a:pt x="1" y="89"/>
                      <a:pt x="1" y="384"/>
                    </a:cubicBezTo>
                    <a:cubicBezTo>
                      <a:pt x="26" y="659"/>
                      <a:pt x="220" y="680"/>
                      <a:pt x="422" y="680"/>
                    </a:cubicBezTo>
                    <a:cubicBezTo>
                      <a:pt x="458" y="680"/>
                      <a:pt x="495" y="679"/>
                      <a:pt x="532" y="679"/>
                    </a:cubicBezTo>
                    <a:cubicBezTo>
                      <a:pt x="886" y="679"/>
                      <a:pt x="1240" y="679"/>
                      <a:pt x="1624" y="650"/>
                    </a:cubicBezTo>
                    <a:cubicBezTo>
                      <a:pt x="1860" y="620"/>
                      <a:pt x="2096" y="620"/>
                      <a:pt x="2096" y="296"/>
                    </a:cubicBezTo>
                    <a:cubicBezTo>
                      <a:pt x="2071" y="21"/>
                      <a:pt x="1877" y="0"/>
                      <a:pt x="1692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2973450" y="1627750"/>
                <a:ext cx="39125" cy="17000"/>
              </a:xfrm>
              <a:custGeom>
                <a:rect b="b" l="l" r="r" t="t"/>
                <a:pathLst>
                  <a:path extrusionOk="0" h="680" w="1565">
                    <a:moveTo>
                      <a:pt x="1210" y="1"/>
                    </a:moveTo>
                    <a:cubicBezTo>
                      <a:pt x="915" y="1"/>
                      <a:pt x="650" y="30"/>
                      <a:pt x="355" y="30"/>
                    </a:cubicBezTo>
                    <a:cubicBezTo>
                      <a:pt x="148" y="60"/>
                      <a:pt x="1" y="148"/>
                      <a:pt x="30" y="384"/>
                    </a:cubicBezTo>
                    <a:cubicBezTo>
                      <a:pt x="30" y="620"/>
                      <a:pt x="207" y="650"/>
                      <a:pt x="384" y="679"/>
                    </a:cubicBezTo>
                    <a:cubicBezTo>
                      <a:pt x="650" y="679"/>
                      <a:pt x="945" y="679"/>
                      <a:pt x="1210" y="650"/>
                    </a:cubicBezTo>
                    <a:cubicBezTo>
                      <a:pt x="1417" y="620"/>
                      <a:pt x="1564" y="532"/>
                      <a:pt x="1564" y="296"/>
                    </a:cubicBezTo>
                    <a:cubicBezTo>
                      <a:pt x="1535" y="89"/>
                      <a:pt x="1387" y="1"/>
                      <a:pt x="1210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945425" y="1688250"/>
                <a:ext cx="24900" cy="35125"/>
              </a:xfrm>
              <a:custGeom>
                <a:rect b="b" l="l" r="r" t="t"/>
                <a:pathLst>
                  <a:path extrusionOk="0" h="1405" w="996">
                    <a:moveTo>
                      <a:pt x="797" y="0"/>
                    </a:moveTo>
                    <a:cubicBezTo>
                      <a:pt x="590" y="177"/>
                      <a:pt x="620" y="354"/>
                      <a:pt x="649" y="502"/>
                    </a:cubicBezTo>
                    <a:cubicBezTo>
                      <a:pt x="730" y="850"/>
                      <a:pt x="713" y="1100"/>
                      <a:pt x="336" y="1100"/>
                    </a:cubicBezTo>
                    <a:cubicBezTo>
                      <a:pt x="297" y="1100"/>
                      <a:pt x="254" y="1098"/>
                      <a:pt x="207" y="1092"/>
                    </a:cubicBezTo>
                    <a:cubicBezTo>
                      <a:pt x="192" y="1087"/>
                      <a:pt x="176" y="1085"/>
                      <a:pt x="159" y="1085"/>
                    </a:cubicBezTo>
                    <a:cubicBezTo>
                      <a:pt x="81" y="1085"/>
                      <a:pt x="0" y="1142"/>
                      <a:pt x="0" y="1240"/>
                    </a:cubicBezTo>
                    <a:cubicBezTo>
                      <a:pt x="0" y="1387"/>
                      <a:pt x="118" y="1387"/>
                      <a:pt x="236" y="1387"/>
                    </a:cubicBezTo>
                    <a:cubicBezTo>
                      <a:pt x="293" y="1399"/>
                      <a:pt x="348" y="1404"/>
                      <a:pt x="400" y="1404"/>
                    </a:cubicBezTo>
                    <a:cubicBezTo>
                      <a:pt x="756" y="1404"/>
                      <a:pt x="996" y="1150"/>
                      <a:pt x="945" y="738"/>
                    </a:cubicBezTo>
                    <a:cubicBezTo>
                      <a:pt x="915" y="502"/>
                      <a:pt x="915" y="266"/>
                      <a:pt x="797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2901150" y="1668975"/>
                <a:ext cx="17000" cy="17075"/>
              </a:xfrm>
              <a:custGeom>
                <a:rect b="b" l="l" r="r" t="t"/>
                <a:pathLst>
                  <a:path extrusionOk="0" h="683" w="680">
                    <a:moveTo>
                      <a:pt x="333" y="0"/>
                    </a:moveTo>
                    <a:cubicBezTo>
                      <a:pt x="158" y="0"/>
                      <a:pt x="55" y="140"/>
                      <a:pt x="1" y="329"/>
                    </a:cubicBezTo>
                    <a:cubicBezTo>
                      <a:pt x="30" y="535"/>
                      <a:pt x="148" y="683"/>
                      <a:pt x="355" y="683"/>
                    </a:cubicBezTo>
                    <a:cubicBezTo>
                      <a:pt x="561" y="683"/>
                      <a:pt x="680" y="565"/>
                      <a:pt x="680" y="329"/>
                    </a:cubicBezTo>
                    <a:cubicBezTo>
                      <a:pt x="680" y="122"/>
                      <a:pt x="561" y="34"/>
                      <a:pt x="384" y="4"/>
                    </a:cubicBezTo>
                    <a:cubicBezTo>
                      <a:pt x="367" y="2"/>
                      <a:pt x="350" y="0"/>
                      <a:pt x="333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2979350" y="1668325"/>
                <a:ext cx="17725" cy="17000"/>
              </a:xfrm>
              <a:custGeom>
                <a:rect b="b" l="l" r="r" t="t"/>
                <a:pathLst>
                  <a:path extrusionOk="0" h="680" w="709">
                    <a:moveTo>
                      <a:pt x="384" y="1"/>
                    </a:moveTo>
                    <a:cubicBezTo>
                      <a:pt x="178" y="1"/>
                      <a:pt x="30" y="119"/>
                      <a:pt x="30" y="325"/>
                    </a:cubicBezTo>
                    <a:cubicBezTo>
                      <a:pt x="1" y="561"/>
                      <a:pt x="119" y="679"/>
                      <a:pt x="355" y="679"/>
                    </a:cubicBezTo>
                    <a:cubicBezTo>
                      <a:pt x="532" y="679"/>
                      <a:pt x="650" y="561"/>
                      <a:pt x="679" y="384"/>
                    </a:cubicBezTo>
                    <a:cubicBezTo>
                      <a:pt x="709" y="178"/>
                      <a:pt x="591" y="30"/>
                      <a:pt x="384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30"/>
              <p:cNvSpPr/>
              <p:nvPr/>
            </p:nvSpPr>
            <p:spPr>
              <a:xfrm>
                <a:off x="2459275" y="2491575"/>
                <a:ext cx="736250" cy="1544525"/>
              </a:xfrm>
              <a:custGeom>
                <a:rect b="b" l="l" r="r" t="t"/>
                <a:pathLst>
                  <a:path extrusionOk="0" h="61781" w="29450">
                    <a:moveTo>
                      <a:pt x="27030" y="1"/>
                    </a:moveTo>
                    <a:lnTo>
                      <a:pt x="15315" y="296"/>
                    </a:lnTo>
                    <a:cubicBezTo>
                      <a:pt x="14519" y="3188"/>
                      <a:pt x="13456" y="6020"/>
                      <a:pt x="12158" y="8676"/>
                    </a:cubicBezTo>
                    <a:cubicBezTo>
                      <a:pt x="10830" y="11450"/>
                      <a:pt x="9030" y="14637"/>
                      <a:pt x="6256" y="16200"/>
                    </a:cubicBezTo>
                    <a:lnTo>
                      <a:pt x="9207" y="31544"/>
                    </a:lnTo>
                    <a:cubicBezTo>
                      <a:pt x="9207" y="31544"/>
                      <a:pt x="6729" y="33964"/>
                      <a:pt x="4191" y="41783"/>
                    </a:cubicBezTo>
                    <a:cubicBezTo>
                      <a:pt x="3837" y="42934"/>
                      <a:pt x="3512" y="44085"/>
                      <a:pt x="3247" y="45265"/>
                    </a:cubicBezTo>
                    <a:lnTo>
                      <a:pt x="1" y="59399"/>
                    </a:lnTo>
                    <a:cubicBezTo>
                      <a:pt x="1" y="59399"/>
                      <a:pt x="1250" y="61780"/>
                      <a:pt x="3844" y="61780"/>
                    </a:cubicBezTo>
                    <a:cubicBezTo>
                      <a:pt x="4439" y="61780"/>
                      <a:pt x="5105" y="61655"/>
                      <a:pt x="5843" y="61347"/>
                    </a:cubicBezTo>
                    <a:lnTo>
                      <a:pt x="16555" y="42580"/>
                    </a:lnTo>
                    <a:lnTo>
                      <a:pt x="16525" y="42698"/>
                    </a:lnTo>
                    <a:lnTo>
                      <a:pt x="16997" y="60373"/>
                    </a:lnTo>
                    <a:cubicBezTo>
                      <a:pt x="18515" y="61185"/>
                      <a:pt x="20137" y="61429"/>
                      <a:pt x="21538" y="61429"/>
                    </a:cubicBezTo>
                    <a:cubicBezTo>
                      <a:pt x="23649" y="61429"/>
                      <a:pt x="25259" y="60874"/>
                      <a:pt x="25259" y="60874"/>
                    </a:cubicBezTo>
                    <a:lnTo>
                      <a:pt x="27826" y="32164"/>
                    </a:lnTo>
                    <a:cubicBezTo>
                      <a:pt x="28918" y="26794"/>
                      <a:pt x="29361" y="22043"/>
                      <a:pt x="29449" y="17941"/>
                    </a:cubicBezTo>
                    <a:cubicBezTo>
                      <a:pt x="29066" y="17705"/>
                      <a:pt x="28741" y="17292"/>
                      <a:pt x="28653" y="16673"/>
                    </a:cubicBezTo>
                    <a:cubicBezTo>
                      <a:pt x="28121" y="12925"/>
                      <a:pt x="27354" y="9207"/>
                      <a:pt x="26410" y="5548"/>
                    </a:cubicBezTo>
                    <a:cubicBezTo>
                      <a:pt x="26092" y="4305"/>
                      <a:pt x="27049" y="3600"/>
                      <a:pt x="28059" y="3600"/>
                    </a:cubicBezTo>
                    <a:cubicBezTo>
                      <a:pt x="28080" y="3600"/>
                      <a:pt x="28101" y="3600"/>
                      <a:pt x="28121" y="3601"/>
                    </a:cubicBezTo>
                    <a:cubicBezTo>
                      <a:pt x="27561" y="1240"/>
                      <a:pt x="27030" y="1"/>
                      <a:pt x="27030" y="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2764675" y="2400550"/>
                <a:ext cx="298050" cy="33525"/>
              </a:xfrm>
              <a:custGeom>
                <a:rect b="b" l="l" r="r" t="t"/>
                <a:pathLst>
                  <a:path extrusionOk="0" h="1341" w="11922">
                    <a:moveTo>
                      <a:pt x="11746" y="1"/>
                    </a:moveTo>
                    <a:cubicBezTo>
                      <a:pt x="11701" y="1"/>
                      <a:pt x="11659" y="23"/>
                      <a:pt x="11627" y="71"/>
                    </a:cubicBezTo>
                    <a:cubicBezTo>
                      <a:pt x="11007" y="809"/>
                      <a:pt x="8263" y="898"/>
                      <a:pt x="6788" y="927"/>
                    </a:cubicBezTo>
                    <a:cubicBezTo>
                      <a:pt x="6581" y="957"/>
                      <a:pt x="6375" y="957"/>
                      <a:pt x="6227" y="957"/>
                    </a:cubicBezTo>
                    <a:lnTo>
                      <a:pt x="6168" y="957"/>
                    </a:lnTo>
                    <a:cubicBezTo>
                      <a:pt x="5558" y="986"/>
                      <a:pt x="4876" y="1016"/>
                      <a:pt x="4178" y="1016"/>
                    </a:cubicBezTo>
                    <a:cubicBezTo>
                      <a:pt x="2781" y="1016"/>
                      <a:pt x="1319" y="898"/>
                      <a:pt x="237" y="426"/>
                    </a:cubicBezTo>
                    <a:cubicBezTo>
                      <a:pt x="222" y="418"/>
                      <a:pt x="206" y="415"/>
                      <a:pt x="188" y="415"/>
                    </a:cubicBezTo>
                    <a:cubicBezTo>
                      <a:pt x="136" y="415"/>
                      <a:pt x="75" y="448"/>
                      <a:pt x="30" y="514"/>
                    </a:cubicBezTo>
                    <a:cubicBezTo>
                      <a:pt x="1" y="603"/>
                      <a:pt x="30" y="691"/>
                      <a:pt x="119" y="721"/>
                    </a:cubicBezTo>
                    <a:cubicBezTo>
                      <a:pt x="1240" y="1222"/>
                      <a:pt x="2745" y="1340"/>
                      <a:pt x="4191" y="1340"/>
                    </a:cubicBezTo>
                    <a:cubicBezTo>
                      <a:pt x="4870" y="1340"/>
                      <a:pt x="5578" y="1311"/>
                      <a:pt x="6168" y="1281"/>
                    </a:cubicBezTo>
                    <a:lnTo>
                      <a:pt x="6257" y="1281"/>
                    </a:lnTo>
                    <a:cubicBezTo>
                      <a:pt x="6404" y="1252"/>
                      <a:pt x="6581" y="1252"/>
                      <a:pt x="6788" y="1252"/>
                    </a:cubicBezTo>
                    <a:cubicBezTo>
                      <a:pt x="8440" y="1222"/>
                      <a:pt x="11155" y="1134"/>
                      <a:pt x="11892" y="249"/>
                    </a:cubicBezTo>
                    <a:cubicBezTo>
                      <a:pt x="11922" y="190"/>
                      <a:pt x="11922" y="101"/>
                      <a:pt x="11863" y="42"/>
                    </a:cubicBezTo>
                    <a:cubicBezTo>
                      <a:pt x="11823" y="15"/>
                      <a:pt x="11783" y="1"/>
                      <a:pt x="11746" y="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2706400" y="2464300"/>
                <a:ext cx="140925" cy="140175"/>
              </a:xfrm>
              <a:custGeom>
                <a:rect b="b" l="l" r="r" t="t"/>
                <a:pathLst>
                  <a:path extrusionOk="0" h="5607" w="5637">
                    <a:moveTo>
                      <a:pt x="5489" y="0"/>
                    </a:moveTo>
                    <a:cubicBezTo>
                      <a:pt x="5401" y="0"/>
                      <a:pt x="5342" y="59"/>
                      <a:pt x="5342" y="148"/>
                    </a:cubicBezTo>
                    <a:cubicBezTo>
                      <a:pt x="5312" y="1800"/>
                      <a:pt x="4486" y="4013"/>
                      <a:pt x="3011" y="4898"/>
                    </a:cubicBezTo>
                    <a:cubicBezTo>
                      <a:pt x="2583" y="5149"/>
                      <a:pt x="2140" y="5275"/>
                      <a:pt x="1683" y="5275"/>
                    </a:cubicBezTo>
                    <a:cubicBezTo>
                      <a:pt x="1225" y="5275"/>
                      <a:pt x="753" y="5149"/>
                      <a:pt x="266" y="4898"/>
                    </a:cubicBezTo>
                    <a:cubicBezTo>
                      <a:pt x="243" y="4890"/>
                      <a:pt x="219" y="4887"/>
                      <a:pt x="196" y="4887"/>
                    </a:cubicBezTo>
                    <a:cubicBezTo>
                      <a:pt x="133" y="4887"/>
                      <a:pt x="74" y="4914"/>
                      <a:pt x="30" y="4957"/>
                    </a:cubicBezTo>
                    <a:cubicBezTo>
                      <a:pt x="1" y="5046"/>
                      <a:pt x="30" y="5134"/>
                      <a:pt x="119" y="5193"/>
                    </a:cubicBezTo>
                    <a:cubicBezTo>
                      <a:pt x="650" y="5459"/>
                      <a:pt x="1181" y="5606"/>
                      <a:pt x="1683" y="5606"/>
                    </a:cubicBezTo>
                    <a:cubicBezTo>
                      <a:pt x="2214" y="5606"/>
                      <a:pt x="2716" y="5459"/>
                      <a:pt x="3158" y="5164"/>
                    </a:cubicBezTo>
                    <a:cubicBezTo>
                      <a:pt x="4752" y="4220"/>
                      <a:pt x="5607" y="1889"/>
                      <a:pt x="5637" y="148"/>
                    </a:cubicBezTo>
                    <a:cubicBezTo>
                      <a:pt x="5637" y="59"/>
                      <a:pt x="5578" y="0"/>
                      <a:pt x="5489" y="0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048700" y="2440500"/>
                <a:ext cx="85600" cy="123400"/>
              </a:xfrm>
              <a:custGeom>
                <a:rect b="b" l="l" r="r" t="t"/>
                <a:pathLst>
                  <a:path extrusionOk="0" h="4936" w="3424">
                    <a:moveTo>
                      <a:pt x="194" y="0"/>
                    </a:moveTo>
                    <a:cubicBezTo>
                      <a:pt x="179" y="0"/>
                      <a:pt x="164" y="3"/>
                      <a:pt x="148" y="8"/>
                    </a:cubicBezTo>
                    <a:cubicBezTo>
                      <a:pt x="59" y="8"/>
                      <a:pt x="0" y="96"/>
                      <a:pt x="30" y="185"/>
                    </a:cubicBezTo>
                    <a:lnTo>
                      <a:pt x="118" y="539"/>
                    </a:lnTo>
                    <a:cubicBezTo>
                      <a:pt x="384" y="1896"/>
                      <a:pt x="827" y="3962"/>
                      <a:pt x="1948" y="4670"/>
                    </a:cubicBezTo>
                    <a:cubicBezTo>
                      <a:pt x="2243" y="4847"/>
                      <a:pt x="2538" y="4936"/>
                      <a:pt x="2833" y="4936"/>
                    </a:cubicBezTo>
                    <a:cubicBezTo>
                      <a:pt x="2981" y="4936"/>
                      <a:pt x="3128" y="4906"/>
                      <a:pt x="3305" y="4877"/>
                    </a:cubicBezTo>
                    <a:cubicBezTo>
                      <a:pt x="3394" y="4847"/>
                      <a:pt x="3423" y="4759"/>
                      <a:pt x="3423" y="4670"/>
                    </a:cubicBezTo>
                    <a:cubicBezTo>
                      <a:pt x="3394" y="4582"/>
                      <a:pt x="3305" y="4552"/>
                      <a:pt x="3217" y="4552"/>
                    </a:cubicBezTo>
                    <a:cubicBezTo>
                      <a:pt x="3075" y="4592"/>
                      <a:pt x="2940" y="4612"/>
                      <a:pt x="2811" y="4612"/>
                    </a:cubicBezTo>
                    <a:cubicBezTo>
                      <a:pt x="2564" y="4612"/>
                      <a:pt x="2338" y="4540"/>
                      <a:pt x="2125" y="4404"/>
                    </a:cubicBezTo>
                    <a:cubicBezTo>
                      <a:pt x="1092" y="3755"/>
                      <a:pt x="679" y="1719"/>
                      <a:pt x="413" y="480"/>
                    </a:cubicBezTo>
                    <a:cubicBezTo>
                      <a:pt x="384" y="362"/>
                      <a:pt x="354" y="244"/>
                      <a:pt x="325" y="126"/>
                    </a:cubicBezTo>
                    <a:cubicBezTo>
                      <a:pt x="325" y="53"/>
                      <a:pt x="265" y="0"/>
                      <a:pt x="194" y="0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2645925" y="1854225"/>
                <a:ext cx="515650" cy="550600"/>
              </a:xfrm>
              <a:custGeom>
                <a:rect b="b" l="l" r="r" t="t"/>
                <a:pathLst>
                  <a:path extrusionOk="0" h="22024" w="20626">
                    <a:moveTo>
                      <a:pt x="15049" y="1"/>
                    </a:moveTo>
                    <a:cubicBezTo>
                      <a:pt x="14046" y="207"/>
                      <a:pt x="12954" y="414"/>
                      <a:pt x="11803" y="561"/>
                    </a:cubicBezTo>
                    <a:cubicBezTo>
                      <a:pt x="10193" y="758"/>
                      <a:pt x="8683" y="837"/>
                      <a:pt x="7283" y="837"/>
                    </a:cubicBezTo>
                    <a:cubicBezTo>
                      <a:pt x="6171" y="837"/>
                      <a:pt x="5128" y="787"/>
                      <a:pt x="4161" y="709"/>
                    </a:cubicBezTo>
                    <a:lnTo>
                      <a:pt x="3040" y="1151"/>
                    </a:lnTo>
                    <a:cubicBezTo>
                      <a:pt x="5282" y="3158"/>
                      <a:pt x="4367" y="6020"/>
                      <a:pt x="3984" y="7643"/>
                    </a:cubicBezTo>
                    <a:cubicBezTo>
                      <a:pt x="3394" y="10299"/>
                      <a:pt x="0" y="11508"/>
                      <a:pt x="443" y="12836"/>
                    </a:cubicBezTo>
                    <a:cubicBezTo>
                      <a:pt x="649" y="13456"/>
                      <a:pt x="4397" y="20685"/>
                      <a:pt x="4987" y="21128"/>
                    </a:cubicBezTo>
                    <a:cubicBezTo>
                      <a:pt x="5774" y="21683"/>
                      <a:pt x="8029" y="22023"/>
                      <a:pt x="10409" y="22023"/>
                    </a:cubicBezTo>
                    <a:cubicBezTo>
                      <a:pt x="13470" y="22023"/>
                      <a:pt x="16736" y="21460"/>
                      <a:pt x="17351" y="20066"/>
                    </a:cubicBezTo>
                    <a:cubicBezTo>
                      <a:pt x="19062" y="16230"/>
                      <a:pt x="20626" y="12010"/>
                      <a:pt x="19800" y="8941"/>
                    </a:cubicBezTo>
                    <a:cubicBezTo>
                      <a:pt x="18295" y="4604"/>
                      <a:pt x="15875" y="325"/>
                      <a:pt x="15875" y="325"/>
                    </a:cubicBezTo>
                    <a:lnTo>
                      <a:pt x="150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2569950" y="1850550"/>
                <a:ext cx="330500" cy="1277150"/>
              </a:xfrm>
              <a:custGeom>
                <a:rect b="b" l="l" r="r" t="t"/>
                <a:pathLst>
                  <a:path extrusionOk="0" h="51086" w="13220">
                    <a:moveTo>
                      <a:pt x="9442" y="0"/>
                    </a:moveTo>
                    <a:cubicBezTo>
                      <a:pt x="620" y="2302"/>
                      <a:pt x="1918" y="7052"/>
                      <a:pt x="1918" y="7052"/>
                    </a:cubicBezTo>
                    <a:lnTo>
                      <a:pt x="3895" y="22396"/>
                    </a:lnTo>
                    <a:lnTo>
                      <a:pt x="0" y="49366"/>
                    </a:lnTo>
                    <a:cubicBezTo>
                      <a:pt x="0" y="49366"/>
                      <a:pt x="3440" y="51086"/>
                      <a:pt x="8770" y="51086"/>
                    </a:cubicBezTo>
                    <a:cubicBezTo>
                      <a:pt x="8981" y="51086"/>
                      <a:pt x="9196" y="51083"/>
                      <a:pt x="9413" y="51077"/>
                    </a:cubicBezTo>
                    <a:lnTo>
                      <a:pt x="10918" y="21747"/>
                    </a:lnTo>
                    <a:lnTo>
                      <a:pt x="13219" y="8321"/>
                    </a:lnTo>
                    <a:cubicBezTo>
                      <a:pt x="11154" y="2007"/>
                      <a:pt x="9442" y="0"/>
                      <a:pt x="9442" y="0"/>
                    </a:cubicBezTo>
                    <a:close/>
                  </a:path>
                </a:pathLst>
              </a:custGeom>
              <a:solidFill>
                <a:srgbClr val="C3D9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2969025" y="1838000"/>
                <a:ext cx="241250" cy="1272525"/>
              </a:xfrm>
              <a:custGeom>
                <a:rect b="b" l="l" r="r" t="t"/>
                <a:pathLst>
                  <a:path extrusionOk="0" h="50901" w="9650">
                    <a:moveTo>
                      <a:pt x="1" y="0"/>
                    </a:moveTo>
                    <a:lnTo>
                      <a:pt x="1830" y="8380"/>
                    </a:lnTo>
                    <a:lnTo>
                      <a:pt x="886" y="22426"/>
                    </a:lnTo>
                    <a:lnTo>
                      <a:pt x="2450" y="50901"/>
                    </a:lnTo>
                    <a:cubicBezTo>
                      <a:pt x="2450" y="50901"/>
                      <a:pt x="7348" y="50723"/>
                      <a:pt x="9649" y="49779"/>
                    </a:cubicBezTo>
                    <a:cubicBezTo>
                      <a:pt x="9207" y="36088"/>
                      <a:pt x="6463" y="21157"/>
                      <a:pt x="6463" y="21157"/>
                    </a:cubicBezTo>
                    <a:lnTo>
                      <a:pt x="7318" y="11449"/>
                    </a:lnTo>
                    <a:cubicBezTo>
                      <a:pt x="7466" y="7200"/>
                      <a:pt x="2951" y="974"/>
                      <a:pt x="2951" y="974"/>
                    </a:cubicBezTo>
                    <a:cubicBezTo>
                      <a:pt x="1624" y="29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3D9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2639275" y="2800375"/>
                <a:ext cx="170425" cy="40900"/>
              </a:xfrm>
              <a:custGeom>
                <a:rect b="b" l="l" r="r" t="t"/>
                <a:pathLst>
                  <a:path extrusionOk="0" h="1636" w="6817">
                    <a:moveTo>
                      <a:pt x="196" y="1"/>
                    </a:moveTo>
                    <a:cubicBezTo>
                      <a:pt x="135" y="1"/>
                      <a:pt x="81" y="28"/>
                      <a:pt x="60" y="71"/>
                    </a:cubicBezTo>
                    <a:cubicBezTo>
                      <a:pt x="1" y="160"/>
                      <a:pt x="30" y="248"/>
                      <a:pt x="119" y="308"/>
                    </a:cubicBezTo>
                    <a:cubicBezTo>
                      <a:pt x="1004" y="780"/>
                      <a:pt x="2096" y="957"/>
                      <a:pt x="3128" y="1134"/>
                    </a:cubicBezTo>
                    <a:cubicBezTo>
                      <a:pt x="3306" y="1134"/>
                      <a:pt x="3453" y="1163"/>
                      <a:pt x="3630" y="1193"/>
                    </a:cubicBezTo>
                    <a:cubicBezTo>
                      <a:pt x="3925" y="1252"/>
                      <a:pt x="4220" y="1281"/>
                      <a:pt x="4486" y="1311"/>
                    </a:cubicBezTo>
                    <a:cubicBezTo>
                      <a:pt x="4751" y="1340"/>
                      <a:pt x="5017" y="1370"/>
                      <a:pt x="5312" y="1429"/>
                    </a:cubicBezTo>
                    <a:cubicBezTo>
                      <a:pt x="5401" y="1429"/>
                      <a:pt x="5548" y="1458"/>
                      <a:pt x="5696" y="1488"/>
                    </a:cubicBezTo>
                    <a:cubicBezTo>
                      <a:pt x="6227" y="1576"/>
                      <a:pt x="6492" y="1635"/>
                      <a:pt x="6640" y="1635"/>
                    </a:cubicBezTo>
                    <a:cubicBezTo>
                      <a:pt x="6758" y="1635"/>
                      <a:pt x="6758" y="1576"/>
                      <a:pt x="6787" y="1517"/>
                    </a:cubicBezTo>
                    <a:cubicBezTo>
                      <a:pt x="6787" y="1488"/>
                      <a:pt x="6817" y="1370"/>
                      <a:pt x="6640" y="1311"/>
                    </a:cubicBezTo>
                    <a:lnTo>
                      <a:pt x="6551" y="1311"/>
                    </a:lnTo>
                    <a:cubicBezTo>
                      <a:pt x="6374" y="1281"/>
                      <a:pt x="5991" y="1222"/>
                      <a:pt x="5755" y="1193"/>
                    </a:cubicBezTo>
                    <a:cubicBezTo>
                      <a:pt x="5578" y="1163"/>
                      <a:pt x="5430" y="1134"/>
                      <a:pt x="5342" y="1104"/>
                    </a:cubicBezTo>
                    <a:cubicBezTo>
                      <a:pt x="5076" y="1075"/>
                      <a:pt x="4810" y="1045"/>
                      <a:pt x="4545" y="1016"/>
                    </a:cubicBezTo>
                    <a:cubicBezTo>
                      <a:pt x="4250" y="957"/>
                      <a:pt x="3955" y="927"/>
                      <a:pt x="3660" y="898"/>
                    </a:cubicBezTo>
                    <a:cubicBezTo>
                      <a:pt x="3512" y="868"/>
                      <a:pt x="3335" y="839"/>
                      <a:pt x="3188" y="809"/>
                    </a:cubicBezTo>
                    <a:cubicBezTo>
                      <a:pt x="2155" y="632"/>
                      <a:pt x="1122" y="485"/>
                      <a:pt x="266" y="12"/>
                    </a:cubicBezTo>
                    <a:cubicBezTo>
                      <a:pt x="243" y="5"/>
                      <a:pt x="219" y="1"/>
                      <a:pt x="196" y="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2610500" y="2836675"/>
                <a:ext cx="186675" cy="158775"/>
              </a:xfrm>
              <a:custGeom>
                <a:rect b="b" l="l" r="r" t="t"/>
                <a:pathLst>
                  <a:path extrusionOk="0" h="6351" w="7467">
                    <a:moveTo>
                      <a:pt x="684" y="1"/>
                    </a:moveTo>
                    <a:cubicBezTo>
                      <a:pt x="628" y="1"/>
                      <a:pt x="562" y="77"/>
                      <a:pt x="562" y="154"/>
                    </a:cubicBezTo>
                    <a:cubicBezTo>
                      <a:pt x="532" y="596"/>
                      <a:pt x="444" y="1098"/>
                      <a:pt x="325" y="1629"/>
                    </a:cubicBezTo>
                    <a:cubicBezTo>
                      <a:pt x="178" y="2485"/>
                      <a:pt x="1" y="3400"/>
                      <a:pt x="148" y="4196"/>
                    </a:cubicBezTo>
                    <a:cubicBezTo>
                      <a:pt x="414" y="5465"/>
                      <a:pt x="2125" y="5760"/>
                      <a:pt x="3040" y="5908"/>
                    </a:cubicBezTo>
                    <a:cubicBezTo>
                      <a:pt x="3188" y="5937"/>
                      <a:pt x="3394" y="5967"/>
                      <a:pt x="3630" y="6026"/>
                    </a:cubicBezTo>
                    <a:cubicBezTo>
                      <a:pt x="4486" y="6203"/>
                      <a:pt x="5283" y="6350"/>
                      <a:pt x="5902" y="6350"/>
                    </a:cubicBezTo>
                    <a:cubicBezTo>
                      <a:pt x="6286" y="6350"/>
                      <a:pt x="6611" y="6291"/>
                      <a:pt x="6788" y="6114"/>
                    </a:cubicBezTo>
                    <a:cubicBezTo>
                      <a:pt x="7378" y="5613"/>
                      <a:pt x="7466" y="2780"/>
                      <a:pt x="7437" y="2219"/>
                    </a:cubicBezTo>
                    <a:cubicBezTo>
                      <a:pt x="7407" y="2131"/>
                      <a:pt x="7348" y="2042"/>
                      <a:pt x="7260" y="2042"/>
                    </a:cubicBezTo>
                    <a:cubicBezTo>
                      <a:pt x="7171" y="2072"/>
                      <a:pt x="7112" y="2131"/>
                      <a:pt x="7112" y="2219"/>
                    </a:cubicBezTo>
                    <a:cubicBezTo>
                      <a:pt x="7142" y="3105"/>
                      <a:pt x="6994" y="5524"/>
                      <a:pt x="6581" y="5878"/>
                    </a:cubicBezTo>
                    <a:cubicBezTo>
                      <a:pt x="6462" y="5988"/>
                      <a:pt x="6224" y="6030"/>
                      <a:pt x="5926" y="6030"/>
                    </a:cubicBezTo>
                    <a:cubicBezTo>
                      <a:pt x="5262" y="6030"/>
                      <a:pt x="4300" y="5823"/>
                      <a:pt x="3689" y="5701"/>
                    </a:cubicBezTo>
                    <a:cubicBezTo>
                      <a:pt x="3453" y="5672"/>
                      <a:pt x="3247" y="5613"/>
                      <a:pt x="3099" y="5583"/>
                    </a:cubicBezTo>
                    <a:cubicBezTo>
                      <a:pt x="1830" y="5377"/>
                      <a:pt x="650" y="5052"/>
                      <a:pt x="473" y="4137"/>
                    </a:cubicBezTo>
                    <a:cubicBezTo>
                      <a:pt x="325" y="3400"/>
                      <a:pt x="503" y="2514"/>
                      <a:pt x="650" y="1688"/>
                    </a:cubicBezTo>
                    <a:cubicBezTo>
                      <a:pt x="768" y="1157"/>
                      <a:pt x="857" y="626"/>
                      <a:pt x="857" y="154"/>
                    </a:cubicBezTo>
                    <a:cubicBezTo>
                      <a:pt x="886" y="65"/>
                      <a:pt x="798" y="6"/>
                      <a:pt x="709" y="6"/>
                    </a:cubicBezTo>
                    <a:cubicBezTo>
                      <a:pt x="701" y="2"/>
                      <a:pt x="693" y="1"/>
                      <a:pt x="684" y="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3062700" y="2761200"/>
                <a:ext cx="122500" cy="45400"/>
              </a:xfrm>
              <a:custGeom>
                <a:rect b="b" l="l" r="r" t="t"/>
                <a:pathLst>
                  <a:path extrusionOk="0" h="1816" w="4900">
                    <a:moveTo>
                      <a:pt x="4722" y="1"/>
                    </a:moveTo>
                    <a:cubicBezTo>
                      <a:pt x="4678" y="1"/>
                      <a:pt x="4634" y="16"/>
                      <a:pt x="4604" y="45"/>
                    </a:cubicBezTo>
                    <a:cubicBezTo>
                      <a:pt x="3626" y="995"/>
                      <a:pt x="1562" y="1496"/>
                      <a:pt x="369" y="1496"/>
                    </a:cubicBezTo>
                    <a:cubicBezTo>
                      <a:pt x="303" y="1496"/>
                      <a:pt x="239" y="1494"/>
                      <a:pt x="178" y="1491"/>
                    </a:cubicBezTo>
                    <a:cubicBezTo>
                      <a:pt x="89" y="1491"/>
                      <a:pt x="1" y="1550"/>
                      <a:pt x="1" y="1638"/>
                    </a:cubicBezTo>
                    <a:cubicBezTo>
                      <a:pt x="1" y="1727"/>
                      <a:pt x="60" y="1815"/>
                      <a:pt x="149" y="1815"/>
                    </a:cubicBezTo>
                    <a:lnTo>
                      <a:pt x="385" y="1815"/>
                    </a:lnTo>
                    <a:cubicBezTo>
                      <a:pt x="1624" y="1815"/>
                      <a:pt x="3778" y="1314"/>
                      <a:pt x="4840" y="281"/>
                    </a:cubicBezTo>
                    <a:cubicBezTo>
                      <a:pt x="4899" y="222"/>
                      <a:pt x="4899" y="134"/>
                      <a:pt x="4840" y="45"/>
                    </a:cubicBezTo>
                    <a:cubicBezTo>
                      <a:pt x="4811" y="16"/>
                      <a:pt x="4766" y="1"/>
                      <a:pt x="4722" y="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3067150" y="2843575"/>
                <a:ext cx="142375" cy="119425"/>
              </a:xfrm>
              <a:custGeom>
                <a:rect b="b" l="l" r="r" t="t"/>
                <a:pathLst>
                  <a:path extrusionOk="0" h="4777" w="5695">
                    <a:moveTo>
                      <a:pt x="194" y="1"/>
                    </a:moveTo>
                    <a:cubicBezTo>
                      <a:pt x="170" y="1"/>
                      <a:pt x="144" y="8"/>
                      <a:pt x="118" y="25"/>
                    </a:cubicBezTo>
                    <a:cubicBezTo>
                      <a:pt x="30" y="55"/>
                      <a:pt x="0" y="143"/>
                      <a:pt x="30" y="232"/>
                    </a:cubicBezTo>
                    <a:cubicBezTo>
                      <a:pt x="207" y="616"/>
                      <a:pt x="325" y="1206"/>
                      <a:pt x="413" y="1825"/>
                    </a:cubicBezTo>
                    <a:cubicBezTo>
                      <a:pt x="590" y="3006"/>
                      <a:pt x="826" y="4363"/>
                      <a:pt x="1741" y="4658"/>
                    </a:cubicBezTo>
                    <a:cubicBezTo>
                      <a:pt x="1977" y="4747"/>
                      <a:pt x="2302" y="4776"/>
                      <a:pt x="2626" y="4776"/>
                    </a:cubicBezTo>
                    <a:cubicBezTo>
                      <a:pt x="3718" y="4776"/>
                      <a:pt x="5046" y="4422"/>
                      <a:pt x="5636" y="4009"/>
                    </a:cubicBezTo>
                    <a:cubicBezTo>
                      <a:pt x="5695" y="3950"/>
                      <a:pt x="5695" y="3861"/>
                      <a:pt x="5665" y="3773"/>
                    </a:cubicBezTo>
                    <a:cubicBezTo>
                      <a:pt x="5629" y="3736"/>
                      <a:pt x="5581" y="3711"/>
                      <a:pt x="5529" y="3711"/>
                    </a:cubicBezTo>
                    <a:cubicBezTo>
                      <a:pt x="5497" y="3711"/>
                      <a:pt x="5463" y="3721"/>
                      <a:pt x="5429" y="3743"/>
                    </a:cubicBezTo>
                    <a:cubicBezTo>
                      <a:pt x="4914" y="4147"/>
                      <a:pt x="3648" y="4465"/>
                      <a:pt x="2655" y="4465"/>
                    </a:cubicBezTo>
                    <a:cubicBezTo>
                      <a:pt x="2342" y="4465"/>
                      <a:pt x="2056" y="4434"/>
                      <a:pt x="1829" y="4363"/>
                    </a:cubicBezTo>
                    <a:cubicBezTo>
                      <a:pt x="1092" y="4127"/>
                      <a:pt x="915" y="2888"/>
                      <a:pt x="738" y="1766"/>
                    </a:cubicBezTo>
                    <a:cubicBezTo>
                      <a:pt x="620" y="1117"/>
                      <a:pt x="531" y="497"/>
                      <a:pt x="325" y="84"/>
                    </a:cubicBezTo>
                    <a:cubicBezTo>
                      <a:pt x="304" y="43"/>
                      <a:pt x="253" y="1"/>
                      <a:pt x="194" y="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2990425" y="1884475"/>
                <a:ext cx="73050" cy="540750"/>
              </a:xfrm>
              <a:custGeom>
                <a:rect b="b" l="l" r="r" t="t"/>
                <a:pathLst>
                  <a:path extrusionOk="0" h="21630" w="2922">
                    <a:moveTo>
                      <a:pt x="148" y="0"/>
                    </a:moveTo>
                    <a:cubicBezTo>
                      <a:pt x="59" y="0"/>
                      <a:pt x="0" y="89"/>
                      <a:pt x="0" y="177"/>
                    </a:cubicBezTo>
                    <a:cubicBezTo>
                      <a:pt x="30" y="413"/>
                      <a:pt x="384" y="1299"/>
                      <a:pt x="1033" y="2863"/>
                    </a:cubicBezTo>
                    <a:cubicBezTo>
                      <a:pt x="1653" y="4338"/>
                      <a:pt x="2567" y="6580"/>
                      <a:pt x="2538" y="6876"/>
                    </a:cubicBezTo>
                    <a:cubicBezTo>
                      <a:pt x="2390" y="7318"/>
                      <a:pt x="1564" y="7407"/>
                      <a:pt x="974" y="7466"/>
                    </a:cubicBezTo>
                    <a:lnTo>
                      <a:pt x="915" y="7466"/>
                    </a:lnTo>
                    <a:cubicBezTo>
                      <a:pt x="856" y="7466"/>
                      <a:pt x="797" y="7525"/>
                      <a:pt x="767" y="7554"/>
                    </a:cubicBezTo>
                    <a:cubicBezTo>
                      <a:pt x="738" y="7613"/>
                      <a:pt x="767" y="7672"/>
                      <a:pt x="797" y="7731"/>
                    </a:cubicBezTo>
                    <a:cubicBezTo>
                      <a:pt x="1033" y="8056"/>
                      <a:pt x="1358" y="8262"/>
                      <a:pt x="1653" y="8498"/>
                    </a:cubicBezTo>
                    <a:cubicBezTo>
                      <a:pt x="2125" y="8823"/>
                      <a:pt x="2508" y="9089"/>
                      <a:pt x="2538" y="9649"/>
                    </a:cubicBezTo>
                    <a:cubicBezTo>
                      <a:pt x="2567" y="12836"/>
                      <a:pt x="826" y="19298"/>
                      <a:pt x="295" y="20980"/>
                    </a:cubicBezTo>
                    <a:cubicBezTo>
                      <a:pt x="236" y="20980"/>
                      <a:pt x="207" y="21039"/>
                      <a:pt x="177" y="21098"/>
                    </a:cubicBezTo>
                    <a:cubicBezTo>
                      <a:pt x="118" y="21423"/>
                      <a:pt x="89" y="21511"/>
                      <a:pt x="177" y="21600"/>
                    </a:cubicBezTo>
                    <a:cubicBezTo>
                      <a:pt x="207" y="21600"/>
                      <a:pt x="266" y="21629"/>
                      <a:pt x="295" y="21629"/>
                    </a:cubicBezTo>
                    <a:lnTo>
                      <a:pt x="354" y="21600"/>
                    </a:lnTo>
                    <a:cubicBezTo>
                      <a:pt x="708" y="21452"/>
                      <a:pt x="2892" y="13072"/>
                      <a:pt x="2862" y="9649"/>
                    </a:cubicBezTo>
                    <a:cubicBezTo>
                      <a:pt x="2833" y="8941"/>
                      <a:pt x="2331" y="8587"/>
                      <a:pt x="1830" y="8233"/>
                    </a:cubicBezTo>
                    <a:cubicBezTo>
                      <a:pt x="1623" y="8085"/>
                      <a:pt x="1417" y="7938"/>
                      <a:pt x="1240" y="7761"/>
                    </a:cubicBezTo>
                    <a:cubicBezTo>
                      <a:pt x="1889" y="7672"/>
                      <a:pt x="2656" y="7525"/>
                      <a:pt x="2862" y="6964"/>
                    </a:cubicBezTo>
                    <a:cubicBezTo>
                      <a:pt x="2921" y="6699"/>
                      <a:pt x="2538" y="5636"/>
                      <a:pt x="1328" y="2745"/>
                    </a:cubicBezTo>
                    <a:cubicBezTo>
                      <a:pt x="856" y="1564"/>
                      <a:pt x="325" y="354"/>
                      <a:pt x="325" y="148"/>
                    </a:cubicBezTo>
                    <a:cubicBezTo>
                      <a:pt x="325" y="59"/>
                      <a:pt x="236" y="0"/>
                      <a:pt x="148" y="0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2919600" y="1861600"/>
                <a:ext cx="417550" cy="735500"/>
              </a:xfrm>
              <a:custGeom>
                <a:rect b="b" l="l" r="r" t="t"/>
                <a:pathLst>
                  <a:path extrusionOk="0" h="29420" w="16702">
                    <a:moveTo>
                      <a:pt x="4515" y="1"/>
                    </a:moveTo>
                    <a:lnTo>
                      <a:pt x="4515" y="1"/>
                    </a:lnTo>
                    <a:cubicBezTo>
                      <a:pt x="7672" y="7289"/>
                      <a:pt x="7053" y="19298"/>
                      <a:pt x="7053" y="19298"/>
                    </a:cubicBezTo>
                    <a:lnTo>
                      <a:pt x="1" y="22220"/>
                    </a:lnTo>
                    <a:lnTo>
                      <a:pt x="1" y="29419"/>
                    </a:lnTo>
                    <a:cubicBezTo>
                      <a:pt x="9236" y="28357"/>
                      <a:pt x="14990" y="24698"/>
                      <a:pt x="14990" y="24698"/>
                    </a:cubicBezTo>
                    <a:cubicBezTo>
                      <a:pt x="16702" y="17026"/>
                      <a:pt x="11213" y="7466"/>
                      <a:pt x="11213" y="7466"/>
                    </a:cubicBezTo>
                    <a:cubicBezTo>
                      <a:pt x="8174" y="739"/>
                      <a:pt x="4515" y="1"/>
                      <a:pt x="4515" y="1"/>
                    </a:cubicBezTo>
                    <a:close/>
                  </a:path>
                </a:pathLst>
              </a:custGeom>
              <a:solidFill>
                <a:srgbClr val="7EA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3061975" y="2247400"/>
                <a:ext cx="119525" cy="191825"/>
              </a:xfrm>
              <a:custGeom>
                <a:rect b="b" l="l" r="r" t="t"/>
                <a:pathLst>
                  <a:path extrusionOk="0" h="7673" w="4781">
                    <a:moveTo>
                      <a:pt x="2892" y="1"/>
                    </a:moveTo>
                    <a:cubicBezTo>
                      <a:pt x="0" y="2332"/>
                      <a:pt x="945" y="4958"/>
                      <a:pt x="945" y="4958"/>
                    </a:cubicBezTo>
                    <a:lnTo>
                      <a:pt x="2155" y="7673"/>
                    </a:lnTo>
                    <a:cubicBezTo>
                      <a:pt x="4781" y="6197"/>
                      <a:pt x="2922" y="1270"/>
                      <a:pt x="2922" y="1270"/>
                    </a:cubicBezTo>
                    <a:lnTo>
                      <a:pt x="2892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2578800" y="1866025"/>
                <a:ext cx="650650" cy="712325"/>
              </a:xfrm>
              <a:custGeom>
                <a:rect b="b" l="l" r="r" t="t"/>
                <a:pathLst>
                  <a:path extrusionOk="0" h="28493" w="26026">
                    <a:moveTo>
                      <a:pt x="6315" y="1"/>
                    </a:moveTo>
                    <a:cubicBezTo>
                      <a:pt x="384" y="1712"/>
                      <a:pt x="0" y="6640"/>
                      <a:pt x="0" y="6640"/>
                    </a:cubicBezTo>
                    <a:cubicBezTo>
                      <a:pt x="561" y="16200"/>
                      <a:pt x="7820" y="27708"/>
                      <a:pt x="7820" y="27708"/>
                    </a:cubicBezTo>
                    <a:cubicBezTo>
                      <a:pt x="9658" y="28295"/>
                      <a:pt x="12181" y="28493"/>
                      <a:pt x="14746" y="28493"/>
                    </a:cubicBezTo>
                    <a:cubicBezTo>
                      <a:pt x="20045" y="28493"/>
                      <a:pt x="25524" y="27649"/>
                      <a:pt x="25524" y="27649"/>
                    </a:cubicBezTo>
                    <a:cubicBezTo>
                      <a:pt x="26026" y="24905"/>
                      <a:pt x="23665" y="21777"/>
                      <a:pt x="23665" y="21777"/>
                    </a:cubicBezTo>
                    <a:lnTo>
                      <a:pt x="12895" y="20479"/>
                    </a:lnTo>
                    <a:cubicBezTo>
                      <a:pt x="12334" y="6286"/>
                      <a:pt x="6315" y="1"/>
                      <a:pt x="6315" y="1"/>
                    </a:cubicBezTo>
                    <a:close/>
                  </a:path>
                </a:pathLst>
              </a:custGeom>
              <a:solidFill>
                <a:srgbClr val="C3D9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2780925" y="2331350"/>
                <a:ext cx="228700" cy="93175"/>
              </a:xfrm>
              <a:custGeom>
                <a:rect b="b" l="l" r="r" t="t"/>
                <a:pathLst>
                  <a:path extrusionOk="0" h="3727" w="9148">
                    <a:moveTo>
                      <a:pt x="3787" y="1"/>
                    </a:moveTo>
                    <a:cubicBezTo>
                      <a:pt x="3527" y="1"/>
                      <a:pt x="3286" y="43"/>
                      <a:pt x="3098" y="154"/>
                    </a:cubicBezTo>
                    <a:lnTo>
                      <a:pt x="620" y="2544"/>
                    </a:lnTo>
                    <a:lnTo>
                      <a:pt x="0" y="3135"/>
                    </a:lnTo>
                    <a:cubicBezTo>
                      <a:pt x="933" y="3564"/>
                      <a:pt x="1708" y="3726"/>
                      <a:pt x="2348" y="3726"/>
                    </a:cubicBezTo>
                    <a:cubicBezTo>
                      <a:pt x="4301" y="3726"/>
                      <a:pt x="4987" y="2220"/>
                      <a:pt x="4987" y="2220"/>
                    </a:cubicBezTo>
                    <a:lnTo>
                      <a:pt x="9147" y="2397"/>
                    </a:lnTo>
                    <a:lnTo>
                      <a:pt x="5666" y="449"/>
                    </a:lnTo>
                    <a:cubicBezTo>
                      <a:pt x="5666" y="449"/>
                      <a:pt x="4630" y="1"/>
                      <a:pt x="3787" y="1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2865000" y="1682350"/>
                <a:ext cx="197725" cy="164600"/>
              </a:xfrm>
              <a:custGeom>
                <a:rect b="b" l="l" r="r" t="t"/>
                <a:pathLst>
                  <a:path extrusionOk="0" h="6584" w="7909">
                    <a:moveTo>
                      <a:pt x="3955" y="0"/>
                    </a:moveTo>
                    <a:cubicBezTo>
                      <a:pt x="2981" y="30"/>
                      <a:pt x="2509" y="590"/>
                      <a:pt x="1830" y="1151"/>
                    </a:cubicBezTo>
                    <a:cubicBezTo>
                      <a:pt x="1240" y="1653"/>
                      <a:pt x="591" y="2007"/>
                      <a:pt x="326" y="2774"/>
                    </a:cubicBezTo>
                    <a:cubicBezTo>
                      <a:pt x="1" y="3807"/>
                      <a:pt x="208" y="5105"/>
                      <a:pt x="1093" y="5813"/>
                    </a:cubicBezTo>
                    <a:cubicBezTo>
                      <a:pt x="1807" y="6390"/>
                      <a:pt x="2829" y="6584"/>
                      <a:pt x="3752" y="6584"/>
                    </a:cubicBezTo>
                    <a:cubicBezTo>
                      <a:pt x="3820" y="6584"/>
                      <a:pt x="3888" y="6583"/>
                      <a:pt x="3955" y="6580"/>
                    </a:cubicBezTo>
                    <a:cubicBezTo>
                      <a:pt x="4013" y="6582"/>
                      <a:pt x="4071" y="6583"/>
                      <a:pt x="4131" y="6583"/>
                    </a:cubicBezTo>
                    <a:cubicBezTo>
                      <a:pt x="5035" y="6583"/>
                      <a:pt x="6068" y="6367"/>
                      <a:pt x="6788" y="5813"/>
                    </a:cubicBezTo>
                    <a:cubicBezTo>
                      <a:pt x="7673" y="5105"/>
                      <a:pt x="7909" y="3807"/>
                      <a:pt x="7555" y="2774"/>
                    </a:cubicBezTo>
                    <a:cubicBezTo>
                      <a:pt x="7319" y="2007"/>
                      <a:pt x="6640" y="1653"/>
                      <a:pt x="6050" y="1151"/>
                    </a:cubicBezTo>
                    <a:cubicBezTo>
                      <a:pt x="5371" y="590"/>
                      <a:pt x="4899" y="30"/>
                      <a:pt x="3955" y="0"/>
                    </a:cubicBezTo>
                    <a:close/>
                  </a:path>
                </a:pathLst>
              </a:custGeom>
              <a:solidFill>
                <a:srgbClr val="90D1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0"/>
              <p:cNvSpPr/>
              <p:nvPr/>
            </p:nvSpPr>
            <p:spPr>
              <a:xfrm>
                <a:off x="2923300" y="1690450"/>
                <a:ext cx="80425" cy="20700"/>
              </a:xfrm>
              <a:custGeom>
                <a:rect b="b" l="l" r="r" t="t"/>
                <a:pathLst>
                  <a:path extrusionOk="0" fill="none" h="828" w="3217">
                    <a:moveTo>
                      <a:pt x="0" y="827"/>
                    </a:moveTo>
                    <a:cubicBezTo>
                      <a:pt x="502" y="385"/>
                      <a:pt x="915" y="30"/>
                      <a:pt x="1623" y="1"/>
                    </a:cubicBezTo>
                    <a:cubicBezTo>
                      <a:pt x="2302" y="30"/>
                      <a:pt x="2715" y="385"/>
                      <a:pt x="3216" y="827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0"/>
              <p:cNvSpPr/>
              <p:nvPr/>
            </p:nvSpPr>
            <p:spPr>
              <a:xfrm>
                <a:off x="2946150" y="1706700"/>
                <a:ext cx="34700" cy="8875"/>
              </a:xfrm>
              <a:custGeom>
                <a:rect b="b" l="l" r="r" t="t"/>
                <a:pathLst>
                  <a:path extrusionOk="0" fill="none" h="355" w="1388">
                    <a:moveTo>
                      <a:pt x="1" y="354"/>
                    </a:moveTo>
                    <a:cubicBezTo>
                      <a:pt x="237" y="148"/>
                      <a:pt x="414" y="0"/>
                      <a:pt x="709" y="0"/>
                    </a:cubicBezTo>
                    <a:cubicBezTo>
                      <a:pt x="1004" y="0"/>
                      <a:pt x="1152" y="148"/>
                      <a:pt x="1388" y="35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30"/>
              <p:cNvSpPr/>
              <p:nvPr/>
            </p:nvSpPr>
            <p:spPr>
              <a:xfrm>
                <a:off x="3038375" y="1750225"/>
                <a:ext cx="22875" cy="7400"/>
              </a:xfrm>
              <a:custGeom>
                <a:rect b="b" l="l" r="r" t="t"/>
                <a:pathLst>
                  <a:path extrusionOk="0" h="296" w="915">
                    <a:moveTo>
                      <a:pt x="0" y="0"/>
                    </a:moveTo>
                    <a:lnTo>
                      <a:pt x="0" y="295"/>
                    </a:lnTo>
                    <a:lnTo>
                      <a:pt x="915" y="295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30"/>
              <p:cNvSpPr/>
              <p:nvPr/>
            </p:nvSpPr>
            <p:spPr>
              <a:xfrm>
                <a:off x="3038375" y="1792250"/>
                <a:ext cx="22875" cy="7400"/>
              </a:xfrm>
              <a:custGeom>
                <a:rect b="b" l="l" r="r" t="t"/>
                <a:pathLst>
                  <a:path extrusionOk="0" h="296" w="915">
                    <a:moveTo>
                      <a:pt x="0" y="1"/>
                    </a:moveTo>
                    <a:lnTo>
                      <a:pt x="0" y="296"/>
                    </a:lnTo>
                    <a:lnTo>
                      <a:pt x="915" y="296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2791250" y="1669800"/>
                <a:ext cx="108450" cy="73800"/>
              </a:xfrm>
              <a:custGeom>
                <a:rect b="b" l="l" r="r" t="t"/>
                <a:pathLst>
                  <a:path extrusionOk="0" h="2952" w="4338">
                    <a:moveTo>
                      <a:pt x="148" y="1"/>
                    </a:moveTo>
                    <a:lnTo>
                      <a:pt x="0" y="237"/>
                    </a:lnTo>
                    <a:lnTo>
                      <a:pt x="4190" y="2951"/>
                    </a:lnTo>
                    <a:lnTo>
                      <a:pt x="4338" y="2715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2763950" y="1724400"/>
                <a:ext cx="116575" cy="57550"/>
              </a:xfrm>
              <a:custGeom>
                <a:rect b="b" l="l" r="r" t="t"/>
                <a:pathLst>
                  <a:path extrusionOk="0" h="2302" w="4663">
                    <a:moveTo>
                      <a:pt x="118" y="0"/>
                    </a:moveTo>
                    <a:lnTo>
                      <a:pt x="0" y="236"/>
                    </a:lnTo>
                    <a:lnTo>
                      <a:pt x="4545" y="2302"/>
                    </a:lnTo>
                    <a:lnTo>
                      <a:pt x="4663" y="20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2785350" y="1883725"/>
                <a:ext cx="65675" cy="466250"/>
              </a:xfrm>
              <a:custGeom>
                <a:rect b="b" l="l" r="r" t="t"/>
                <a:pathLst>
                  <a:path extrusionOk="0" h="18650" w="2627">
                    <a:moveTo>
                      <a:pt x="148" y="1"/>
                    </a:moveTo>
                    <a:cubicBezTo>
                      <a:pt x="59" y="1"/>
                      <a:pt x="0" y="89"/>
                      <a:pt x="0" y="178"/>
                    </a:cubicBezTo>
                    <a:cubicBezTo>
                      <a:pt x="30" y="325"/>
                      <a:pt x="59" y="916"/>
                      <a:pt x="59" y="1653"/>
                    </a:cubicBezTo>
                    <a:cubicBezTo>
                      <a:pt x="177" y="4870"/>
                      <a:pt x="266" y="6669"/>
                      <a:pt x="413" y="6935"/>
                    </a:cubicBezTo>
                    <a:cubicBezTo>
                      <a:pt x="663" y="7344"/>
                      <a:pt x="1176" y="7421"/>
                      <a:pt x="1696" y="7421"/>
                    </a:cubicBezTo>
                    <a:cubicBezTo>
                      <a:pt x="1850" y="7421"/>
                      <a:pt x="2005" y="7414"/>
                      <a:pt x="2154" y="7407"/>
                    </a:cubicBezTo>
                    <a:lnTo>
                      <a:pt x="2154" y="7407"/>
                    </a:lnTo>
                    <a:cubicBezTo>
                      <a:pt x="2007" y="7614"/>
                      <a:pt x="1830" y="7791"/>
                      <a:pt x="1653" y="7997"/>
                    </a:cubicBezTo>
                    <a:cubicBezTo>
                      <a:pt x="1239" y="8410"/>
                      <a:pt x="826" y="8883"/>
                      <a:pt x="944" y="9561"/>
                    </a:cubicBezTo>
                    <a:cubicBezTo>
                      <a:pt x="974" y="9738"/>
                      <a:pt x="1003" y="10092"/>
                      <a:pt x="1033" y="10594"/>
                    </a:cubicBezTo>
                    <a:cubicBezTo>
                      <a:pt x="1062" y="11037"/>
                      <a:pt x="1092" y="11597"/>
                      <a:pt x="1092" y="12187"/>
                    </a:cubicBezTo>
                    <a:cubicBezTo>
                      <a:pt x="1180" y="13987"/>
                      <a:pt x="1269" y="16436"/>
                      <a:pt x="1476" y="18649"/>
                    </a:cubicBezTo>
                    <a:cubicBezTo>
                      <a:pt x="1594" y="18620"/>
                      <a:pt x="1682" y="18620"/>
                      <a:pt x="1800" y="18590"/>
                    </a:cubicBezTo>
                    <a:cubicBezTo>
                      <a:pt x="1594" y="16377"/>
                      <a:pt x="1505" y="13958"/>
                      <a:pt x="1417" y="12158"/>
                    </a:cubicBezTo>
                    <a:cubicBezTo>
                      <a:pt x="1358" y="10830"/>
                      <a:pt x="1328" y="9856"/>
                      <a:pt x="1269" y="9502"/>
                    </a:cubicBezTo>
                    <a:cubicBezTo>
                      <a:pt x="1180" y="8971"/>
                      <a:pt x="1505" y="8617"/>
                      <a:pt x="1889" y="8204"/>
                    </a:cubicBezTo>
                    <a:cubicBezTo>
                      <a:pt x="2154" y="7938"/>
                      <a:pt x="2420" y="7643"/>
                      <a:pt x="2597" y="7289"/>
                    </a:cubicBezTo>
                    <a:cubicBezTo>
                      <a:pt x="2626" y="7230"/>
                      <a:pt x="2597" y="7171"/>
                      <a:pt x="2567" y="7112"/>
                    </a:cubicBezTo>
                    <a:cubicBezTo>
                      <a:pt x="2538" y="7083"/>
                      <a:pt x="2479" y="7053"/>
                      <a:pt x="2420" y="7053"/>
                    </a:cubicBezTo>
                    <a:lnTo>
                      <a:pt x="2361" y="7053"/>
                    </a:lnTo>
                    <a:cubicBezTo>
                      <a:pt x="2145" y="7075"/>
                      <a:pt x="1898" y="7096"/>
                      <a:pt x="1660" y="7096"/>
                    </a:cubicBezTo>
                    <a:cubicBezTo>
                      <a:pt x="1246" y="7096"/>
                      <a:pt x="858" y="7031"/>
                      <a:pt x="708" y="6788"/>
                    </a:cubicBezTo>
                    <a:cubicBezTo>
                      <a:pt x="561" y="6492"/>
                      <a:pt x="443" y="3217"/>
                      <a:pt x="384" y="1653"/>
                    </a:cubicBezTo>
                    <a:cubicBezTo>
                      <a:pt x="354" y="857"/>
                      <a:pt x="354" y="296"/>
                      <a:pt x="325" y="148"/>
                    </a:cubicBezTo>
                    <a:cubicBezTo>
                      <a:pt x="325" y="60"/>
                      <a:pt x="236" y="1"/>
                      <a:pt x="148" y="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2794200" y="1835875"/>
                <a:ext cx="34200" cy="256050"/>
              </a:xfrm>
              <a:custGeom>
                <a:rect b="b" l="l" r="r" t="t"/>
                <a:pathLst>
                  <a:path extrusionOk="0" h="10242" w="1368">
                    <a:moveTo>
                      <a:pt x="1363" y="0"/>
                    </a:moveTo>
                    <a:cubicBezTo>
                      <a:pt x="1354" y="0"/>
                      <a:pt x="1328" y="26"/>
                      <a:pt x="1328" y="26"/>
                    </a:cubicBezTo>
                    <a:cubicBezTo>
                      <a:pt x="1299" y="56"/>
                      <a:pt x="1299" y="56"/>
                      <a:pt x="1269" y="85"/>
                    </a:cubicBezTo>
                    <a:cubicBezTo>
                      <a:pt x="1240" y="115"/>
                      <a:pt x="1181" y="174"/>
                      <a:pt x="1151" y="203"/>
                    </a:cubicBezTo>
                    <a:cubicBezTo>
                      <a:pt x="1092" y="292"/>
                      <a:pt x="1033" y="351"/>
                      <a:pt x="974" y="439"/>
                    </a:cubicBezTo>
                    <a:cubicBezTo>
                      <a:pt x="826" y="646"/>
                      <a:pt x="708" y="853"/>
                      <a:pt x="620" y="1059"/>
                    </a:cubicBezTo>
                    <a:cubicBezTo>
                      <a:pt x="531" y="1295"/>
                      <a:pt x="472" y="1531"/>
                      <a:pt x="413" y="1738"/>
                    </a:cubicBezTo>
                    <a:cubicBezTo>
                      <a:pt x="384" y="1885"/>
                      <a:pt x="354" y="2003"/>
                      <a:pt x="325" y="2151"/>
                    </a:cubicBezTo>
                    <a:cubicBezTo>
                      <a:pt x="266" y="2387"/>
                      <a:pt x="236" y="2623"/>
                      <a:pt x="236" y="2859"/>
                    </a:cubicBezTo>
                    <a:cubicBezTo>
                      <a:pt x="207" y="2918"/>
                      <a:pt x="207" y="2948"/>
                      <a:pt x="207" y="3007"/>
                    </a:cubicBezTo>
                    <a:cubicBezTo>
                      <a:pt x="0" y="5338"/>
                      <a:pt x="89" y="7698"/>
                      <a:pt x="413" y="10000"/>
                    </a:cubicBezTo>
                    <a:cubicBezTo>
                      <a:pt x="443" y="10088"/>
                      <a:pt x="443" y="10177"/>
                      <a:pt x="443" y="10236"/>
                    </a:cubicBezTo>
                    <a:cubicBezTo>
                      <a:pt x="443" y="10240"/>
                      <a:pt x="449" y="10242"/>
                      <a:pt x="459" y="10242"/>
                    </a:cubicBezTo>
                    <a:cubicBezTo>
                      <a:pt x="521" y="10242"/>
                      <a:pt x="738" y="10177"/>
                      <a:pt x="738" y="10177"/>
                    </a:cubicBezTo>
                    <a:lnTo>
                      <a:pt x="767" y="10177"/>
                    </a:lnTo>
                    <a:cubicBezTo>
                      <a:pt x="767" y="10088"/>
                      <a:pt x="738" y="10000"/>
                      <a:pt x="738" y="9911"/>
                    </a:cubicBezTo>
                    <a:cubicBezTo>
                      <a:pt x="413" y="7639"/>
                      <a:pt x="325" y="5338"/>
                      <a:pt x="561" y="3036"/>
                    </a:cubicBezTo>
                    <a:cubicBezTo>
                      <a:pt x="561" y="2771"/>
                      <a:pt x="590" y="2534"/>
                      <a:pt x="649" y="2269"/>
                    </a:cubicBezTo>
                    <a:cubicBezTo>
                      <a:pt x="708" y="1826"/>
                      <a:pt x="826" y="1413"/>
                      <a:pt x="1004" y="1000"/>
                    </a:cubicBezTo>
                    <a:cubicBezTo>
                      <a:pt x="1092" y="853"/>
                      <a:pt x="1181" y="735"/>
                      <a:pt x="1240" y="558"/>
                    </a:cubicBezTo>
                    <a:cubicBezTo>
                      <a:pt x="1269" y="439"/>
                      <a:pt x="1269" y="292"/>
                      <a:pt x="1328" y="144"/>
                    </a:cubicBezTo>
                    <a:cubicBezTo>
                      <a:pt x="1328" y="115"/>
                      <a:pt x="1358" y="56"/>
                      <a:pt x="1358" y="26"/>
                    </a:cubicBezTo>
                    <a:cubicBezTo>
                      <a:pt x="1367" y="7"/>
                      <a:pt x="1367" y="0"/>
                      <a:pt x="136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2745500" y="2085650"/>
                <a:ext cx="85600" cy="252325"/>
              </a:xfrm>
              <a:custGeom>
                <a:rect b="b" l="l" r="r" t="t"/>
                <a:pathLst>
                  <a:path extrusionOk="0" h="10093" w="3424">
                    <a:moveTo>
                      <a:pt x="2337" y="1"/>
                    </a:moveTo>
                    <a:cubicBezTo>
                      <a:pt x="2325" y="1"/>
                      <a:pt x="2313" y="3"/>
                      <a:pt x="2302" y="9"/>
                    </a:cubicBezTo>
                    <a:cubicBezTo>
                      <a:pt x="856" y="333"/>
                      <a:pt x="207" y="1750"/>
                      <a:pt x="60" y="2901"/>
                    </a:cubicBezTo>
                    <a:cubicBezTo>
                      <a:pt x="1" y="3255"/>
                      <a:pt x="1" y="3638"/>
                      <a:pt x="30" y="3992"/>
                    </a:cubicBezTo>
                    <a:cubicBezTo>
                      <a:pt x="89" y="4582"/>
                      <a:pt x="237" y="5143"/>
                      <a:pt x="355" y="5674"/>
                    </a:cubicBezTo>
                    <a:lnTo>
                      <a:pt x="1004" y="8566"/>
                    </a:lnTo>
                    <a:cubicBezTo>
                      <a:pt x="1063" y="8861"/>
                      <a:pt x="1152" y="9156"/>
                      <a:pt x="1299" y="9422"/>
                    </a:cubicBezTo>
                    <a:cubicBezTo>
                      <a:pt x="1476" y="9746"/>
                      <a:pt x="1801" y="10012"/>
                      <a:pt x="2096" y="10071"/>
                    </a:cubicBezTo>
                    <a:cubicBezTo>
                      <a:pt x="2184" y="10086"/>
                      <a:pt x="2265" y="10093"/>
                      <a:pt x="2339" y="10093"/>
                    </a:cubicBezTo>
                    <a:cubicBezTo>
                      <a:pt x="2413" y="10093"/>
                      <a:pt x="2479" y="10086"/>
                      <a:pt x="2538" y="10071"/>
                    </a:cubicBezTo>
                    <a:cubicBezTo>
                      <a:pt x="2686" y="10041"/>
                      <a:pt x="2833" y="9982"/>
                      <a:pt x="2952" y="9923"/>
                    </a:cubicBezTo>
                    <a:cubicBezTo>
                      <a:pt x="3070" y="9894"/>
                      <a:pt x="3188" y="9835"/>
                      <a:pt x="3306" y="9805"/>
                    </a:cubicBezTo>
                    <a:cubicBezTo>
                      <a:pt x="3365" y="9805"/>
                      <a:pt x="3424" y="9717"/>
                      <a:pt x="3394" y="9658"/>
                    </a:cubicBezTo>
                    <a:cubicBezTo>
                      <a:pt x="3365" y="9569"/>
                      <a:pt x="3306" y="9540"/>
                      <a:pt x="3247" y="9540"/>
                    </a:cubicBezTo>
                    <a:lnTo>
                      <a:pt x="3217" y="9540"/>
                    </a:lnTo>
                    <a:cubicBezTo>
                      <a:pt x="3099" y="9569"/>
                      <a:pt x="2981" y="9628"/>
                      <a:pt x="2863" y="9687"/>
                    </a:cubicBezTo>
                    <a:cubicBezTo>
                      <a:pt x="2680" y="9756"/>
                      <a:pt x="2497" y="9824"/>
                      <a:pt x="2314" y="9824"/>
                    </a:cubicBezTo>
                    <a:cubicBezTo>
                      <a:pt x="2261" y="9824"/>
                      <a:pt x="2208" y="9819"/>
                      <a:pt x="2155" y="9805"/>
                    </a:cubicBezTo>
                    <a:cubicBezTo>
                      <a:pt x="1919" y="9776"/>
                      <a:pt x="1683" y="9569"/>
                      <a:pt x="1535" y="9304"/>
                    </a:cubicBezTo>
                    <a:cubicBezTo>
                      <a:pt x="1388" y="9068"/>
                      <a:pt x="1329" y="8773"/>
                      <a:pt x="1270" y="8507"/>
                    </a:cubicBezTo>
                    <a:lnTo>
                      <a:pt x="591" y="5615"/>
                    </a:lnTo>
                    <a:cubicBezTo>
                      <a:pt x="473" y="5055"/>
                      <a:pt x="355" y="4464"/>
                      <a:pt x="296" y="3845"/>
                    </a:cubicBezTo>
                    <a:cubicBezTo>
                      <a:pt x="266" y="3550"/>
                      <a:pt x="296" y="3225"/>
                      <a:pt x="325" y="2930"/>
                    </a:cubicBezTo>
                    <a:cubicBezTo>
                      <a:pt x="443" y="1868"/>
                      <a:pt x="1063" y="569"/>
                      <a:pt x="2361" y="274"/>
                    </a:cubicBezTo>
                    <a:cubicBezTo>
                      <a:pt x="2450" y="245"/>
                      <a:pt x="2479" y="186"/>
                      <a:pt x="2479" y="97"/>
                    </a:cubicBezTo>
                    <a:cubicBezTo>
                      <a:pt x="2455" y="49"/>
                      <a:pt x="2392" y="1"/>
                      <a:pt x="2337" y="1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2746975" y="2186175"/>
                <a:ext cx="84125" cy="151800"/>
              </a:xfrm>
              <a:custGeom>
                <a:rect b="b" l="l" r="r" t="t"/>
                <a:pathLst>
                  <a:path extrusionOk="0" h="6072" w="3365">
                    <a:moveTo>
                      <a:pt x="266" y="1"/>
                    </a:moveTo>
                    <a:lnTo>
                      <a:pt x="1" y="60"/>
                    </a:lnTo>
                    <a:cubicBezTo>
                      <a:pt x="60" y="620"/>
                      <a:pt x="178" y="1152"/>
                      <a:pt x="296" y="1653"/>
                    </a:cubicBezTo>
                    <a:lnTo>
                      <a:pt x="945" y="4545"/>
                    </a:lnTo>
                    <a:cubicBezTo>
                      <a:pt x="1004" y="4840"/>
                      <a:pt x="1093" y="5135"/>
                      <a:pt x="1240" y="5401"/>
                    </a:cubicBezTo>
                    <a:cubicBezTo>
                      <a:pt x="1417" y="5725"/>
                      <a:pt x="1742" y="5991"/>
                      <a:pt x="2037" y="6050"/>
                    </a:cubicBezTo>
                    <a:cubicBezTo>
                      <a:pt x="2111" y="6065"/>
                      <a:pt x="2184" y="6072"/>
                      <a:pt x="2258" y="6072"/>
                    </a:cubicBezTo>
                    <a:cubicBezTo>
                      <a:pt x="2332" y="6072"/>
                      <a:pt x="2406" y="6065"/>
                      <a:pt x="2479" y="6050"/>
                    </a:cubicBezTo>
                    <a:cubicBezTo>
                      <a:pt x="2627" y="6020"/>
                      <a:pt x="2774" y="5961"/>
                      <a:pt x="2893" y="5902"/>
                    </a:cubicBezTo>
                    <a:cubicBezTo>
                      <a:pt x="3011" y="5873"/>
                      <a:pt x="3129" y="5814"/>
                      <a:pt x="3247" y="5784"/>
                    </a:cubicBezTo>
                    <a:cubicBezTo>
                      <a:pt x="3306" y="5784"/>
                      <a:pt x="3365" y="5696"/>
                      <a:pt x="3335" y="5637"/>
                    </a:cubicBezTo>
                    <a:cubicBezTo>
                      <a:pt x="3306" y="5548"/>
                      <a:pt x="3247" y="5519"/>
                      <a:pt x="3188" y="5519"/>
                    </a:cubicBezTo>
                    <a:lnTo>
                      <a:pt x="3158" y="5519"/>
                    </a:lnTo>
                    <a:cubicBezTo>
                      <a:pt x="3040" y="5548"/>
                      <a:pt x="2922" y="5607"/>
                      <a:pt x="2804" y="5666"/>
                    </a:cubicBezTo>
                    <a:cubicBezTo>
                      <a:pt x="2621" y="5735"/>
                      <a:pt x="2438" y="5803"/>
                      <a:pt x="2255" y="5803"/>
                    </a:cubicBezTo>
                    <a:cubicBezTo>
                      <a:pt x="2202" y="5803"/>
                      <a:pt x="2149" y="5798"/>
                      <a:pt x="2096" y="5784"/>
                    </a:cubicBezTo>
                    <a:cubicBezTo>
                      <a:pt x="1860" y="5755"/>
                      <a:pt x="1624" y="5548"/>
                      <a:pt x="1476" y="5283"/>
                    </a:cubicBezTo>
                    <a:cubicBezTo>
                      <a:pt x="1329" y="5047"/>
                      <a:pt x="1270" y="4752"/>
                      <a:pt x="1211" y="4486"/>
                    </a:cubicBezTo>
                    <a:lnTo>
                      <a:pt x="532" y="1594"/>
                    </a:lnTo>
                    <a:cubicBezTo>
                      <a:pt x="443" y="1093"/>
                      <a:pt x="325" y="532"/>
                      <a:pt x="266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2808950" y="2314000"/>
                <a:ext cx="39125" cy="22025"/>
              </a:xfrm>
              <a:custGeom>
                <a:rect b="b" l="l" r="r" t="t"/>
                <a:pathLst>
                  <a:path extrusionOk="0" h="881" w="1565">
                    <a:moveTo>
                      <a:pt x="1018" y="0"/>
                    </a:moveTo>
                    <a:cubicBezTo>
                      <a:pt x="837" y="0"/>
                      <a:pt x="651" y="100"/>
                      <a:pt x="532" y="199"/>
                    </a:cubicBezTo>
                    <a:cubicBezTo>
                      <a:pt x="473" y="229"/>
                      <a:pt x="443" y="288"/>
                      <a:pt x="384" y="347"/>
                    </a:cubicBezTo>
                    <a:cubicBezTo>
                      <a:pt x="207" y="524"/>
                      <a:pt x="0" y="789"/>
                      <a:pt x="295" y="819"/>
                    </a:cubicBezTo>
                    <a:cubicBezTo>
                      <a:pt x="460" y="855"/>
                      <a:pt x="624" y="880"/>
                      <a:pt x="781" y="880"/>
                    </a:cubicBezTo>
                    <a:cubicBezTo>
                      <a:pt x="878" y="880"/>
                      <a:pt x="973" y="871"/>
                      <a:pt x="1063" y="848"/>
                    </a:cubicBezTo>
                    <a:cubicBezTo>
                      <a:pt x="1387" y="760"/>
                      <a:pt x="1564" y="317"/>
                      <a:pt x="1269" y="81"/>
                    </a:cubicBezTo>
                    <a:cubicBezTo>
                      <a:pt x="1192" y="23"/>
                      <a:pt x="1106" y="0"/>
                      <a:pt x="1018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2808200" y="2082100"/>
                <a:ext cx="128400" cy="233950"/>
              </a:xfrm>
              <a:custGeom>
                <a:rect b="b" l="l" r="r" t="t"/>
                <a:pathLst>
                  <a:path extrusionOk="0" h="9358" w="5136">
                    <a:moveTo>
                      <a:pt x="694" y="0"/>
                    </a:moveTo>
                    <a:cubicBezTo>
                      <a:pt x="517" y="0"/>
                      <a:pt x="334" y="20"/>
                      <a:pt x="148" y="62"/>
                    </a:cubicBezTo>
                    <a:cubicBezTo>
                      <a:pt x="60" y="92"/>
                      <a:pt x="1" y="151"/>
                      <a:pt x="30" y="239"/>
                    </a:cubicBezTo>
                    <a:cubicBezTo>
                      <a:pt x="30" y="288"/>
                      <a:pt x="89" y="336"/>
                      <a:pt x="143" y="336"/>
                    </a:cubicBezTo>
                    <a:cubicBezTo>
                      <a:pt x="155" y="336"/>
                      <a:pt x="167" y="333"/>
                      <a:pt x="178" y="328"/>
                    </a:cubicBezTo>
                    <a:lnTo>
                      <a:pt x="207" y="328"/>
                    </a:lnTo>
                    <a:cubicBezTo>
                      <a:pt x="377" y="289"/>
                      <a:pt x="543" y="271"/>
                      <a:pt x="705" y="271"/>
                    </a:cubicBezTo>
                    <a:cubicBezTo>
                      <a:pt x="1783" y="271"/>
                      <a:pt x="2675" y="1063"/>
                      <a:pt x="3188" y="1833"/>
                    </a:cubicBezTo>
                    <a:cubicBezTo>
                      <a:pt x="3335" y="2098"/>
                      <a:pt x="3483" y="2393"/>
                      <a:pt x="3601" y="2688"/>
                    </a:cubicBezTo>
                    <a:cubicBezTo>
                      <a:pt x="3837" y="3249"/>
                      <a:pt x="3955" y="3839"/>
                      <a:pt x="4073" y="4400"/>
                    </a:cubicBezTo>
                    <a:lnTo>
                      <a:pt x="4722" y="7292"/>
                    </a:lnTo>
                    <a:cubicBezTo>
                      <a:pt x="4811" y="7557"/>
                      <a:pt x="4870" y="7852"/>
                      <a:pt x="4840" y="8118"/>
                    </a:cubicBezTo>
                    <a:cubicBezTo>
                      <a:pt x="4840" y="8413"/>
                      <a:pt x="4693" y="8708"/>
                      <a:pt x="4486" y="8856"/>
                    </a:cubicBezTo>
                    <a:cubicBezTo>
                      <a:pt x="4309" y="9003"/>
                      <a:pt x="4073" y="9033"/>
                      <a:pt x="3807" y="9033"/>
                    </a:cubicBezTo>
                    <a:cubicBezTo>
                      <a:pt x="3660" y="9033"/>
                      <a:pt x="3542" y="9062"/>
                      <a:pt x="3424" y="9092"/>
                    </a:cubicBezTo>
                    <a:cubicBezTo>
                      <a:pt x="3335" y="9092"/>
                      <a:pt x="3306" y="9180"/>
                      <a:pt x="3306" y="9239"/>
                    </a:cubicBezTo>
                    <a:cubicBezTo>
                      <a:pt x="3335" y="9328"/>
                      <a:pt x="3394" y="9357"/>
                      <a:pt x="3483" y="9357"/>
                    </a:cubicBezTo>
                    <a:cubicBezTo>
                      <a:pt x="3571" y="9328"/>
                      <a:pt x="3689" y="9328"/>
                      <a:pt x="3807" y="9298"/>
                    </a:cubicBezTo>
                    <a:cubicBezTo>
                      <a:pt x="3955" y="9298"/>
                      <a:pt x="4102" y="9269"/>
                      <a:pt x="4250" y="9239"/>
                    </a:cubicBezTo>
                    <a:cubicBezTo>
                      <a:pt x="4398" y="9210"/>
                      <a:pt x="4545" y="9151"/>
                      <a:pt x="4663" y="9062"/>
                    </a:cubicBezTo>
                    <a:cubicBezTo>
                      <a:pt x="4899" y="8856"/>
                      <a:pt x="5076" y="8501"/>
                      <a:pt x="5106" y="8147"/>
                    </a:cubicBezTo>
                    <a:cubicBezTo>
                      <a:pt x="5135" y="7823"/>
                      <a:pt x="5047" y="7528"/>
                      <a:pt x="4988" y="7233"/>
                    </a:cubicBezTo>
                    <a:lnTo>
                      <a:pt x="4339" y="4341"/>
                    </a:lnTo>
                    <a:cubicBezTo>
                      <a:pt x="4220" y="3810"/>
                      <a:pt x="4102" y="3249"/>
                      <a:pt x="3896" y="2688"/>
                    </a:cubicBezTo>
                    <a:cubicBezTo>
                      <a:pt x="3748" y="2364"/>
                      <a:pt x="3601" y="2010"/>
                      <a:pt x="3394" y="1685"/>
                    </a:cubicBezTo>
                    <a:cubicBezTo>
                      <a:pt x="2856" y="865"/>
                      <a:pt x="1872" y="0"/>
                      <a:pt x="694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2890825" y="2151500"/>
                <a:ext cx="45775" cy="164550"/>
              </a:xfrm>
              <a:custGeom>
                <a:rect b="b" l="l" r="r" t="t"/>
                <a:pathLst>
                  <a:path extrusionOk="0" h="6582" w="1831">
                    <a:moveTo>
                      <a:pt x="591" y="1"/>
                    </a:moveTo>
                    <a:lnTo>
                      <a:pt x="325" y="60"/>
                    </a:lnTo>
                    <a:cubicBezTo>
                      <a:pt x="532" y="562"/>
                      <a:pt x="650" y="1122"/>
                      <a:pt x="768" y="1624"/>
                    </a:cubicBezTo>
                    <a:lnTo>
                      <a:pt x="1417" y="4516"/>
                    </a:lnTo>
                    <a:cubicBezTo>
                      <a:pt x="1506" y="4781"/>
                      <a:pt x="1565" y="5076"/>
                      <a:pt x="1535" y="5342"/>
                    </a:cubicBezTo>
                    <a:cubicBezTo>
                      <a:pt x="1535" y="5637"/>
                      <a:pt x="1388" y="5932"/>
                      <a:pt x="1181" y="6080"/>
                    </a:cubicBezTo>
                    <a:cubicBezTo>
                      <a:pt x="1004" y="6227"/>
                      <a:pt x="768" y="6257"/>
                      <a:pt x="502" y="6257"/>
                    </a:cubicBezTo>
                    <a:cubicBezTo>
                      <a:pt x="355" y="6257"/>
                      <a:pt x="237" y="6286"/>
                      <a:pt x="119" y="6316"/>
                    </a:cubicBezTo>
                    <a:cubicBezTo>
                      <a:pt x="30" y="6316"/>
                      <a:pt x="1" y="6404"/>
                      <a:pt x="1" y="6463"/>
                    </a:cubicBezTo>
                    <a:cubicBezTo>
                      <a:pt x="30" y="6552"/>
                      <a:pt x="89" y="6581"/>
                      <a:pt x="178" y="6581"/>
                    </a:cubicBezTo>
                    <a:cubicBezTo>
                      <a:pt x="266" y="6552"/>
                      <a:pt x="384" y="6552"/>
                      <a:pt x="502" y="6522"/>
                    </a:cubicBezTo>
                    <a:cubicBezTo>
                      <a:pt x="650" y="6522"/>
                      <a:pt x="797" y="6493"/>
                      <a:pt x="945" y="6463"/>
                    </a:cubicBezTo>
                    <a:cubicBezTo>
                      <a:pt x="1093" y="6434"/>
                      <a:pt x="1240" y="6404"/>
                      <a:pt x="1358" y="6286"/>
                    </a:cubicBezTo>
                    <a:cubicBezTo>
                      <a:pt x="1594" y="6080"/>
                      <a:pt x="1771" y="5725"/>
                      <a:pt x="1801" y="5371"/>
                    </a:cubicBezTo>
                    <a:cubicBezTo>
                      <a:pt x="1830" y="5047"/>
                      <a:pt x="1742" y="4752"/>
                      <a:pt x="1683" y="4457"/>
                    </a:cubicBezTo>
                    <a:lnTo>
                      <a:pt x="1034" y="1565"/>
                    </a:lnTo>
                    <a:cubicBezTo>
                      <a:pt x="915" y="1063"/>
                      <a:pt x="797" y="532"/>
                      <a:pt x="591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2873425" y="2301625"/>
                <a:ext cx="39550" cy="21225"/>
              </a:xfrm>
              <a:custGeom>
                <a:rect b="b" l="l" r="r" t="t"/>
                <a:pathLst>
                  <a:path extrusionOk="0" h="849" w="1582">
                    <a:moveTo>
                      <a:pt x="600" y="0"/>
                    </a:moveTo>
                    <a:cubicBezTo>
                      <a:pt x="404" y="0"/>
                      <a:pt x="216" y="72"/>
                      <a:pt x="136" y="252"/>
                    </a:cubicBezTo>
                    <a:cubicBezTo>
                      <a:pt x="0" y="550"/>
                      <a:pt x="289" y="849"/>
                      <a:pt x="589" y="849"/>
                    </a:cubicBezTo>
                    <a:cubicBezTo>
                      <a:pt x="615" y="849"/>
                      <a:pt x="641" y="846"/>
                      <a:pt x="667" y="842"/>
                    </a:cubicBezTo>
                    <a:cubicBezTo>
                      <a:pt x="903" y="812"/>
                      <a:pt x="1139" y="665"/>
                      <a:pt x="1346" y="517"/>
                    </a:cubicBezTo>
                    <a:cubicBezTo>
                      <a:pt x="1582" y="311"/>
                      <a:pt x="1287" y="163"/>
                      <a:pt x="1051" y="104"/>
                    </a:cubicBezTo>
                    <a:cubicBezTo>
                      <a:pt x="992" y="75"/>
                      <a:pt x="903" y="45"/>
                      <a:pt x="874" y="45"/>
                    </a:cubicBezTo>
                    <a:cubicBezTo>
                      <a:pt x="788" y="16"/>
                      <a:pt x="693" y="0"/>
                      <a:pt x="600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3022150" y="2043075"/>
                <a:ext cx="83375" cy="82650"/>
              </a:xfrm>
              <a:custGeom>
                <a:rect b="b" l="l" r="r" t="t"/>
                <a:pathLst>
                  <a:path extrusionOk="0" h="3306" w="3335">
                    <a:moveTo>
                      <a:pt x="1682" y="0"/>
                    </a:moveTo>
                    <a:cubicBezTo>
                      <a:pt x="738" y="0"/>
                      <a:pt x="0" y="738"/>
                      <a:pt x="0" y="1653"/>
                    </a:cubicBezTo>
                    <a:cubicBezTo>
                      <a:pt x="0" y="2568"/>
                      <a:pt x="738" y="3305"/>
                      <a:pt x="1682" y="3305"/>
                    </a:cubicBezTo>
                    <a:cubicBezTo>
                      <a:pt x="2597" y="3305"/>
                      <a:pt x="3334" y="2568"/>
                      <a:pt x="3334" y="1653"/>
                    </a:cubicBezTo>
                    <a:cubicBezTo>
                      <a:pt x="3334" y="738"/>
                      <a:pt x="2597" y="0"/>
                      <a:pt x="1682" y="0"/>
                    </a:cubicBezTo>
                    <a:close/>
                  </a:path>
                </a:pathLst>
              </a:custGeom>
              <a:solidFill>
                <a:srgbClr val="C3D9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2948375" y="1838725"/>
                <a:ext cx="115825" cy="227975"/>
              </a:xfrm>
              <a:custGeom>
                <a:rect b="b" l="l" r="r" t="t"/>
                <a:pathLst>
                  <a:path extrusionOk="0" h="9119" w="4633">
                    <a:moveTo>
                      <a:pt x="0" y="1"/>
                    </a:moveTo>
                    <a:lnTo>
                      <a:pt x="0" y="1"/>
                    </a:lnTo>
                    <a:cubicBezTo>
                      <a:pt x="59" y="60"/>
                      <a:pt x="89" y="119"/>
                      <a:pt x="148" y="207"/>
                    </a:cubicBezTo>
                    <a:cubicBezTo>
                      <a:pt x="266" y="414"/>
                      <a:pt x="443" y="621"/>
                      <a:pt x="620" y="798"/>
                    </a:cubicBezTo>
                    <a:cubicBezTo>
                      <a:pt x="768" y="886"/>
                      <a:pt x="856" y="975"/>
                      <a:pt x="974" y="1093"/>
                    </a:cubicBezTo>
                    <a:cubicBezTo>
                      <a:pt x="1004" y="1093"/>
                      <a:pt x="1004" y="1122"/>
                      <a:pt x="1004" y="1122"/>
                    </a:cubicBezTo>
                    <a:cubicBezTo>
                      <a:pt x="1181" y="1299"/>
                      <a:pt x="1358" y="1476"/>
                      <a:pt x="1476" y="1624"/>
                    </a:cubicBezTo>
                    <a:cubicBezTo>
                      <a:pt x="1594" y="1742"/>
                      <a:pt x="1682" y="1889"/>
                      <a:pt x="1771" y="1978"/>
                    </a:cubicBezTo>
                    <a:cubicBezTo>
                      <a:pt x="2449" y="2952"/>
                      <a:pt x="2863" y="4043"/>
                      <a:pt x="3217" y="5017"/>
                    </a:cubicBezTo>
                    <a:cubicBezTo>
                      <a:pt x="3541" y="6020"/>
                      <a:pt x="3866" y="7053"/>
                      <a:pt x="4102" y="8115"/>
                    </a:cubicBezTo>
                    <a:cubicBezTo>
                      <a:pt x="4161" y="8410"/>
                      <a:pt x="4220" y="8706"/>
                      <a:pt x="4279" y="8971"/>
                    </a:cubicBezTo>
                    <a:cubicBezTo>
                      <a:pt x="4308" y="9089"/>
                      <a:pt x="4397" y="9119"/>
                      <a:pt x="4485" y="9119"/>
                    </a:cubicBezTo>
                    <a:cubicBezTo>
                      <a:pt x="4603" y="9089"/>
                      <a:pt x="4633" y="9001"/>
                      <a:pt x="4603" y="8912"/>
                    </a:cubicBezTo>
                    <a:cubicBezTo>
                      <a:pt x="4544" y="8617"/>
                      <a:pt x="4485" y="8351"/>
                      <a:pt x="4426" y="8056"/>
                    </a:cubicBezTo>
                    <a:cubicBezTo>
                      <a:pt x="4190" y="6994"/>
                      <a:pt x="3866" y="5932"/>
                      <a:pt x="3512" y="4899"/>
                    </a:cubicBezTo>
                    <a:cubicBezTo>
                      <a:pt x="3187" y="3955"/>
                      <a:pt x="2774" y="2893"/>
                      <a:pt x="2125" y="1919"/>
                    </a:cubicBezTo>
                    <a:cubicBezTo>
                      <a:pt x="2095" y="1889"/>
                      <a:pt x="2066" y="1830"/>
                      <a:pt x="2036" y="1801"/>
                    </a:cubicBezTo>
                    <a:cubicBezTo>
                      <a:pt x="1918" y="1653"/>
                      <a:pt x="1800" y="1476"/>
                      <a:pt x="1682" y="1329"/>
                    </a:cubicBezTo>
                    <a:cubicBezTo>
                      <a:pt x="1594" y="1270"/>
                      <a:pt x="1535" y="1181"/>
                      <a:pt x="1446" y="1093"/>
                    </a:cubicBezTo>
                    <a:cubicBezTo>
                      <a:pt x="1063" y="680"/>
                      <a:pt x="590" y="296"/>
                      <a:pt x="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3050900" y="2040125"/>
                <a:ext cx="13300" cy="26575"/>
              </a:xfrm>
              <a:custGeom>
                <a:rect b="b" l="l" r="r" t="t"/>
                <a:pathLst>
                  <a:path extrusionOk="0" h="1063" w="532">
                    <a:moveTo>
                      <a:pt x="325" y="0"/>
                    </a:moveTo>
                    <a:cubicBezTo>
                      <a:pt x="266" y="0"/>
                      <a:pt x="237" y="30"/>
                      <a:pt x="178" y="30"/>
                    </a:cubicBezTo>
                    <a:lnTo>
                      <a:pt x="1" y="59"/>
                    </a:lnTo>
                    <a:cubicBezTo>
                      <a:pt x="60" y="354"/>
                      <a:pt x="119" y="650"/>
                      <a:pt x="178" y="915"/>
                    </a:cubicBezTo>
                    <a:cubicBezTo>
                      <a:pt x="207" y="1033"/>
                      <a:pt x="296" y="1063"/>
                      <a:pt x="384" y="1063"/>
                    </a:cubicBezTo>
                    <a:cubicBezTo>
                      <a:pt x="502" y="1033"/>
                      <a:pt x="532" y="945"/>
                      <a:pt x="502" y="856"/>
                    </a:cubicBezTo>
                    <a:cubicBezTo>
                      <a:pt x="443" y="561"/>
                      <a:pt x="384" y="295"/>
                      <a:pt x="325" y="0"/>
                    </a:cubicBezTo>
                    <a:close/>
                  </a:path>
                </a:pathLst>
              </a:custGeom>
              <a:solidFill>
                <a:srgbClr val="E4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30"/>
              <p:cNvSpPr/>
              <p:nvPr/>
            </p:nvSpPr>
            <p:spPr>
              <a:xfrm>
                <a:off x="3041325" y="2062250"/>
                <a:ext cx="45025" cy="44300"/>
              </a:xfrm>
              <a:custGeom>
                <a:rect b="b" l="l" r="r" t="t"/>
                <a:pathLst>
                  <a:path extrusionOk="0" h="1772" w="1801">
                    <a:moveTo>
                      <a:pt x="915" y="1"/>
                    </a:moveTo>
                    <a:cubicBezTo>
                      <a:pt x="413" y="1"/>
                      <a:pt x="0" y="384"/>
                      <a:pt x="0" y="886"/>
                    </a:cubicBezTo>
                    <a:cubicBezTo>
                      <a:pt x="0" y="1387"/>
                      <a:pt x="413" y="1771"/>
                      <a:pt x="915" y="1771"/>
                    </a:cubicBezTo>
                    <a:cubicBezTo>
                      <a:pt x="1387" y="1771"/>
                      <a:pt x="1800" y="1387"/>
                      <a:pt x="1800" y="886"/>
                    </a:cubicBezTo>
                    <a:cubicBezTo>
                      <a:pt x="1800" y="384"/>
                      <a:pt x="1387" y="1"/>
                      <a:pt x="91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30"/>
              <p:cNvSpPr/>
              <p:nvPr/>
            </p:nvSpPr>
            <p:spPr>
              <a:xfrm>
                <a:off x="2605350" y="2877400"/>
                <a:ext cx="373300" cy="1147850"/>
              </a:xfrm>
              <a:custGeom>
                <a:rect b="b" l="l" r="r" t="t"/>
                <a:pathLst>
                  <a:path extrusionOk="0" fill="none" h="45914" w="14932">
                    <a:moveTo>
                      <a:pt x="13220" y="0"/>
                    </a:moveTo>
                    <a:cubicBezTo>
                      <a:pt x="14105" y="3777"/>
                      <a:pt x="14931" y="9679"/>
                      <a:pt x="13780" y="16701"/>
                    </a:cubicBezTo>
                    <a:cubicBezTo>
                      <a:pt x="13102" y="20950"/>
                      <a:pt x="11862" y="24462"/>
                      <a:pt x="10712" y="27147"/>
                    </a:cubicBezTo>
                    <a:cubicBezTo>
                      <a:pt x="7141" y="33402"/>
                      <a:pt x="3571" y="39658"/>
                      <a:pt x="0" y="45914"/>
                    </a:cubicBezTo>
                  </a:path>
                </a:pathLst>
              </a:custGeom>
              <a:noFill/>
              <a:ln cap="flat" cmpd="sng" w="9525">
                <a:solidFill>
                  <a:srgbClr val="272127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6" name="Google Shape;1356;p30"/>
            <p:cNvGrpSpPr/>
            <p:nvPr/>
          </p:nvGrpSpPr>
          <p:grpSpPr>
            <a:xfrm>
              <a:off x="1403008" y="2023419"/>
              <a:ext cx="502025" cy="694850"/>
              <a:chOff x="3813925" y="2740550"/>
              <a:chExt cx="502025" cy="694850"/>
            </a:xfrm>
          </p:grpSpPr>
          <p:sp>
            <p:nvSpPr>
              <p:cNvPr id="1357" name="Google Shape;1357;p30"/>
              <p:cNvSpPr/>
              <p:nvPr/>
            </p:nvSpPr>
            <p:spPr>
              <a:xfrm>
                <a:off x="3890375" y="2740550"/>
                <a:ext cx="69175" cy="265375"/>
              </a:xfrm>
              <a:custGeom>
                <a:rect b="b" l="l" r="r" t="t"/>
                <a:pathLst>
                  <a:path extrusionOk="0" h="10615" w="2767">
                    <a:moveTo>
                      <a:pt x="0" y="9243"/>
                    </a:moveTo>
                    <a:cubicBezTo>
                      <a:pt x="405" y="9467"/>
                      <a:pt x="563" y="10389"/>
                      <a:pt x="967" y="10614"/>
                    </a:cubicBezTo>
                    <a:cubicBezTo>
                      <a:pt x="1012" y="10547"/>
                      <a:pt x="1305" y="9782"/>
                      <a:pt x="1327" y="9715"/>
                    </a:cubicBezTo>
                    <a:cubicBezTo>
                      <a:pt x="1552" y="9153"/>
                      <a:pt x="1664" y="8501"/>
                      <a:pt x="1799" y="7826"/>
                    </a:cubicBezTo>
                    <a:cubicBezTo>
                      <a:pt x="2114" y="6252"/>
                      <a:pt x="2451" y="4656"/>
                      <a:pt x="2654" y="2947"/>
                    </a:cubicBezTo>
                    <a:cubicBezTo>
                      <a:pt x="2699" y="2609"/>
                      <a:pt x="2766" y="2227"/>
                      <a:pt x="2744" y="1912"/>
                    </a:cubicBezTo>
                    <a:cubicBezTo>
                      <a:pt x="2699" y="1170"/>
                      <a:pt x="2361" y="563"/>
                      <a:pt x="1979" y="1"/>
                    </a:cubicBezTo>
                    <a:cubicBezTo>
                      <a:pt x="1934" y="1"/>
                      <a:pt x="1934" y="23"/>
                      <a:pt x="1957" y="46"/>
                    </a:cubicBezTo>
                    <a:cubicBezTo>
                      <a:pt x="1237" y="3037"/>
                      <a:pt x="630" y="6095"/>
                      <a:pt x="0" y="9220"/>
                    </a:cubicBezTo>
                    <a:cubicBezTo>
                      <a:pt x="0" y="9220"/>
                      <a:pt x="0" y="9243"/>
                      <a:pt x="0" y="9243"/>
                    </a:cubicBezTo>
                    <a:close/>
                  </a:path>
                </a:pathLst>
              </a:custGeom>
              <a:solidFill>
                <a:srgbClr val="7EA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3880825" y="2971600"/>
                <a:ext cx="226000" cy="463800"/>
              </a:xfrm>
              <a:custGeom>
                <a:rect b="b" l="l" r="r" t="t"/>
                <a:pathLst>
                  <a:path extrusionOk="0" h="18552" w="9040">
                    <a:moveTo>
                      <a:pt x="8927" y="15089"/>
                    </a:moveTo>
                    <a:cubicBezTo>
                      <a:pt x="8792" y="14436"/>
                      <a:pt x="8410" y="13627"/>
                      <a:pt x="7960" y="12952"/>
                    </a:cubicBezTo>
                    <a:cubicBezTo>
                      <a:pt x="7533" y="12278"/>
                      <a:pt x="7173" y="11536"/>
                      <a:pt x="6836" y="10974"/>
                    </a:cubicBezTo>
                    <a:cubicBezTo>
                      <a:pt x="6431" y="10322"/>
                      <a:pt x="6071" y="9625"/>
                      <a:pt x="5734" y="8950"/>
                    </a:cubicBezTo>
                    <a:cubicBezTo>
                      <a:pt x="5397" y="8275"/>
                      <a:pt x="5015" y="7601"/>
                      <a:pt x="4655" y="6926"/>
                    </a:cubicBezTo>
                    <a:cubicBezTo>
                      <a:pt x="3553" y="4723"/>
                      <a:pt x="2699" y="2901"/>
                      <a:pt x="1439" y="855"/>
                    </a:cubicBezTo>
                    <a:cubicBezTo>
                      <a:pt x="1259" y="563"/>
                      <a:pt x="1102" y="270"/>
                      <a:pt x="922" y="1"/>
                    </a:cubicBezTo>
                    <a:cubicBezTo>
                      <a:pt x="630" y="248"/>
                      <a:pt x="315" y="495"/>
                      <a:pt x="0" y="743"/>
                    </a:cubicBezTo>
                    <a:cubicBezTo>
                      <a:pt x="45" y="833"/>
                      <a:pt x="113" y="945"/>
                      <a:pt x="158" y="1035"/>
                    </a:cubicBezTo>
                    <a:cubicBezTo>
                      <a:pt x="1147" y="2811"/>
                      <a:pt x="2226" y="4655"/>
                      <a:pt x="3148" y="6409"/>
                    </a:cubicBezTo>
                    <a:cubicBezTo>
                      <a:pt x="4273" y="8523"/>
                      <a:pt x="5307" y="10614"/>
                      <a:pt x="6364" y="12660"/>
                    </a:cubicBezTo>
                    <a:cubicBezTo>
                      <a:pt x="5149" y="12368"/>
                      <a:pt x="4273" y="12817"/>
                      <a:pt x="3710" y="13560"/>
                    </a:cubicBezTo>
                    <a:cubicBezTo>
                      <a:pt x="3081" y="14391"/>
                      <a:pt x="2991" y="15606"/>
                      <a:pt x="3283" y="16438"/>
                    </a:cubicBezTo>
                    <a:cubicBezTo>
                      <a:pt x="3620" y="17337"/>
                      <a:pt x="4632" y="18169"/>
                      <a:pt x="5712" y="18349"/>
                    </a:cubicBezTo>
                    <a:cubicBezTo>
                      <a:pt x="6836" y="18551"/>
                      <a:pt x="7825" y="18079"/>
                      <a:pt x="8455" y="17225"/>
                    </a:cubicBezTo>
                    <a:cubicBezTo>
                      <a:pt x="8815" y="16730"/>
                      <a:pt x="9040" y="15741"/>
                      <a:pt x="8927" y="15089"/>
                    </a:cubicBezTo>
                    <a:close/>
                    <a:moveTo>
                      <a:pt x="8208" y="15808"/>
                    </a:moveTo>
                    <a:cubicBezTo>
                      <a:pt x="8028" y="17112"/>
                      <a:pt x="6566" y="18079"/>
                      <a:pt x="5082" y="17292"/>
                    </a:cubicBezTo>
                    <a:cubicBezTo>
                      <a:pt x="4902" y="17202"/>
                      <a:pt x="4632" y="16955"/>
                      <a:pt x="4520" y="16865"/>
                    </a:cubicBezTo>
                    <a:cubicBezTo>
                      <a:pt x="4048" y="16393"/>
                      <a:pt x="3733" y="15606"/>
                      <a:pt x="4003" y="14751"/>
                    </a:cubicBezTo>
                    <a:cubicBezTo>
                      <a:pt x="4295" y="13829"/>
                      <a:pt x="4992" y="13447"/>
                      <a:pt x="5577" y="13357"/>
                    </a:cubicBezTo>
                    <a:cubicBezTo>
                      <a:pt x="6521" y="13200"/>
                      <a:pt x="7488" y="13829"/>
                      <a:pt x="7848" y="14347"/>
                    </a:cubicBezTo>
                    <a:cubicBezTo>
                      <a:pt x="8140" y="14774"/>
                      <a:pt x="8275" y="15246"/>
                      <a:pt x="8208" y="15808"/>
                    </a:cubicBezTo>
                    <a:close/>
                  </a:path>
                </a:pathLst>
              </a:custGeom>
              <a:solidFill>
                <a:srgbClr val="7EA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3813925" y="2750125"/>
                <a:ext cx="502025" cy="561600"/>
              </a:xfrm>
              <a:custGeom>
                <a:rect b="b" l="l" r="r" t="t"/>
                <a:pathLst>
                  <a:path extrusionOk="0" h="22464" w="20081">
                    <a:moveTo>
                      <a:pt x="540" y="0"/>
                    </a:moveTo>
                    <a:cubicBezTo>
                      <a:pt x="585" y="0"/>
                      <a:pt x="585" y="23"/>
                      <a:pt x="585" y="45"/>
                    </a:cubicBezTo>
                    <a:cubicBezTo>
                      <a:pt x="1732" y="2901"/>
                      <a:pt x="2766" y="5847"/>
                      <a:pt x="3845" y="8837"/>
                    </a:cubicBezTo>
                    <a:cubicBezTo>
                      <a:pt x="3913" y="9017"/>
                      <a:pt x="3980" y="9264"/>
                      <a:pt x="4070" y="9422"/>
                    </a:cubicBezTo>
                    <a:cubicBezTo>
                      <a:pt x="4183" y="9624"/>
                      <a:pt x="4430" y="9849"/>
                      <a:pt x="4677" y="10074"/>
                    </a:cubicBezTo>
                    <a:cubicBezTo>
                      <a:pt x="6139" y="11468"/>
                      <a:pt x="7646" y="12997"/>
                      <a:pt x="9107" y="14346"/>
                    </a:cubicBezTo>
                    <a:cubicBezTo>
                      <a:pt x="10839" y="15965"/>
                      <a:pt x="12615" y="17494"/>
                      <a:pt x="14324" y="19068"/>
                    </a:cubicBezTo>
                    <a:cubicBezTo>
                      <a:pt x="14324" y="17809"/>
                      <a:pt x="14998" y="17067"/>
                      <a:pt x="15875" y="16707"/>
                    </a:cubicBezTo>
                    <a:cubicBezTo>
                      <a:pt x="16842" y="16325"/>
                      <a:pt x="18034" y="16550"/>
                      <a:pt x="18754" y="17044"/>
                    </a:cubicBezTo>
                    <a:cubicBezTo>
                      <a:pt x="19541" y="17607"/>
                      <a:pt x="20080" y="18776"/>
                      <a:pt x="19990" y="19878"/>
                    </a:cubicBezTo>
                    <a:cubicBezTo>
                      <a:pt x="19878" y="21024"/>
                      <a:pt x="19181" y="21856"/>
                      <a:pt x="18191" y="22239"/>
                    </a:cubicBezTo>
                    <a:cubicBezTo>
                      <a:pt x="17629" y="22463"/>
                      <a:pt x="16595" y="22441"/>
                      <a:pt x="16010" y="22149"/>
                    </a:cubicBezTo>
                    <a:cubicBezTo>
                      <a:pt x="15403" y="21856"/>
                      <a:pt x="14729" y="21272"/>
                      <a:pt x="14189" y="20687"/>
                    </a:cubicBezTo>
                    <a:cubicBezTo>
                      <a:pt x="13649" y="20080"/>
                      <a:pt x="13042" y="19540"/>
                      <a:pt x="12570" y="19068"/>
                    </a:cubicBezTo>
                    <a:cubicBezTo>
                      <a:pt x="12030" y="18506"/>
                      <a:pt x="11468" y="17989"/>
                      <a:pt x="10884" y="17494"/>
                    </a:cubicBezTo>
                    <a:cubicBezTo>
                      <a:pt x="10321" y="16977"/>
                      <a:pt x="9782" y="16460"/>
                      <a:pt x="9220" y="15943"/>
                    </a:cubicBezTo>
                    <a:cubicBezTo>
                      <a:pt x="7376" y="14301"/>
                      <a:pt x="5824" y="12997"/>
                      <a:pt x="4160" y="11266"/>
                    </a:cubicBezTo>
                    <a:cubicBezTo>
                      <a:pt x="3621" y="10681"/>
                      <a:pt x="2991" y="10141"/>
                      <a:pt x="2609" y="9512"/>
                    </a:cubicBezTo>
                    <a:cubicBezTo>
                      <a:pt x="2316" y="8995"/>
                      <a:pt x="2114" y="8365"/>
                      <a:pt x="1867" y="7713"/>
                    </a:cubicBezTo>
                    <a:cubicBezTo>
                      <a:pt x="1327" y="6206"/>
                      <a:pt x="765" y="4677"/>
                      <a:pt x="293" y="3013"/>
                    </a:cubicBezTo>
                    <a:cubicBezTo>
                      <a:pt x="203" y="2676"/>
                      <a:pt x="90" y="2316"/>
                      <a:pt x="68" y="2001"/>
                    </a:cubicBezTo>
                    <a:cubicBezTo>
                      <a:pt x="0" y="1282"/>
                      <a:pt x="248" y="607"/>
                      <a:pt x="540" y="0"/>
                    </a:cubicBezTo>
                    <a:close/>
                    <a:moveTo>
                      <a:pt x="15201" y="18461"/>
                    </a:moveTo>
                    <a:cubicBezTo>
                      <a:pt x="14796" y="19338"/>
                      <a:pt x="15156" y="20440"/>
                      <a:pt x="15583" y="20912"/>
                    </a:cubicBezTo>
                    <a:cubicBezTo>
                      <a:pt x="15898" y="21317"/>
                      <a:pt x="16325" y="21564"/>
                      <a:pt x="16887" y="21632"/>
                    </a:cubicBezTo>
                    <a:cubicBezTo>
                      <a:pt x="18191" y="21811"/>
                      <a:pt x="19518" y="20642"/>
                      <a:pt x="19113" y="19001"/>
                    </a:cubicBezTo>
                    <a:cubicBezTo>
                      <a:pt x="19068" y="18798"/>
                      <a:pt x="18911" y="18461"/>
                      <a:pt x="18844" y="18349"/>
                    </a:cubicBezTo>
                    <a:cubicBezTo>
                      <a:pt x="18529" y="17764"/>
                      <a:pt x="17832" y="17247"/>
                      <a:pt x="16932" y="17292"/>
                    </a:cubicBezTo>
                    <a:cubicBezTo>
                      <a:pt x="15988" y="17337"/>
                      <a:pt x="15426" y="17944"/>
                      <a:pt x="15201" y="1846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3887000" y="2969350"/>
                <a:ext cx="20275" cy="19700"/>
              </a:xfrm>
              <a:custGeom>
                <a:rect b="b" l="l" r="r" t="t"/>
                <a:pathLst>
                  <a:path extrusionOk="0" h="788" w="811">
                    <a:moveTo>
                      <a:pt x="810" y="405"/>
                    </a:moveTo>
                    <a:cubicBezTo>
                      <a:pt x="788" y="630"/>
                      <a:pt x="608" y="788"/>
                      <a:pt x="383" y="788"/>
                    </a:cubicBezTo>
                    <a:cubicBezTo>
                      <a:pt x="180" y="765"/>
                      <a:pt x="1" y="585"/>
                      <a:pt x="23" y="383"/>
                    </a:cubicBezTo>
                    <a:cubicBezTo>
                      <a:pt x="23" y="158"/>
                      <a:pt x="203" y="1"/>
                      <a:pt x="428" y="1"/>
                    </a:cubicBezTo>
                    <a:cubicBezTo>
                      <a:pt x="653" y="1"/>
                      <a:pt x="810" y="203"/>
                      <a:pt x="810" y="4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1" name="Google Shape;1361;p30"/>
            <p:cNvGrpSpPr/>
            <p:nvPr/>
          </p:nvGrpSpPr>
          <p:grpSpPr>
            <a:xfrm rot="-2700000">
              <a:off x="3137777" y="2134441"/>
              <a:ext cx="1000615" cy="1033240"/>
              <a:chOff x="4476700" y="2501650"/>
              <a:chExt cx="1000625" cy="1033250"/>
            </a:xfrm>
          </p:grpSpPr>
          <p:sp>
            <p:nvSpPr>
              <p:cNvPr id="1362" name="Google Shape;1362;p30"/>
              <p:cNvSpPr/>
              <p:nvPr/>
            </p:nvSpPr>
            <p:spPr>
              <a:xfrm>
                <a:off x="4602050" y="2811950"/>
                <a:ext cx="552625" cy="722950"/>
              </a:xfrm>
              <a:custGeom>
                <a:rect b="b" l="l" r="r" t="t"/>
                <a:pathLst>
                  <a:path extrusionOk="0" h="28918" w="22105">
                    <a:moveTo>
                      <a:pt x="20508" y="12188"/>
                    </a:moveTo>
                    <a:cubicBezTo>
                      <a:pt x="19631" y="14437"/>
                      <a:pt x="18776" y="17022"/>
                      <a:pt x="17787" y="19518"/>
                    </a:cubicBezTo>
                    <a:cubicBezTo>
                      <a:pt x="16685" y="22307"/>
                      <a:pt x="15606" y="24960"/>
                      <a:pt x="13447" y="26399"/>
                    </a:cubicBezTo>
                    <a:cubicBezTo>
                      <a:pt x="12660" y="26894"/>
                      <a:pt x="11288" y="27208"/>
                      <a:pt x="10277" y="26714"/>
                    </a:cubicBezTo>
                    <a:cubicBezTo>
                      <a:pt x="9377" y="26264"/>
                      <a:pt x="8770" y="25252"/>
                      <a:pt x="8320" y="24150"/>
                    </a:cubicBezTo>
                    <a:cubicBezTo>
                      <a:pt x="7016" y="20912"/>
                      <a:pt x="7084" y="16393"/>
                      <a:pt x="7016" y="12143"/>
                    </a:cubicBezTo>
                    <a:cubicBezTo>
                      <a:pt x="6971" y="9332"/>
                      <a:pt x="6634" y="6701"/>
                      <a:pt x="5734" y="4565"/>
                    </a:cubicBezTo>
                    <a:cubicBezTo>
                      <a:pt x="4813" y="2362"/>
                      <a:pt x="3351" y="248"/>
                      <a:pt x="315" y="1"/>
                    </a:cubicBezTo>
                    <a:cubicBezTo>
                      <a:pt x="180" y="226"/>
                      <a:pt x="90" y="518"/>
                      <a:pt x="1" y="810"/>
                    </a:cubicBezTo>
                    <a:cubicBezTo>
                      <a:pt x="5465" y="2159"/>
                      <a:pt x="4970" y="8748"/>
                      <a:pt x="5330" y="14931"/>
                    </a:cubicBezTo>
                    <a:cubicBezTo>
                      <a:pt x="5510" y="17787"/>
                      <a:pt x="5734" y="20980"/>
                      <a:pt x="6319" y="23521"/>
                    </a:cubicBezTo>
                    <a:cubicBezTo>
                      <a:pt x="6634" y="24825"/>
                      <a:pt x="7084" y="25927"/>
                      <a:pt x="7916" y="26804"/>
                    </a:cubicBezTo>
                    <a:cubicBezTo>
                      <a:pt x="8703" y="27658"/>
                      <a:pt x="9827" y="28378"/>
                      <a:pt x="11198" y="28558"/>
                    </a:cubicBezTo>
                    <a:cubicBezTo>
                      <a:pt x="13852" y="28917"/>
                      <a:pt x="15268" y="27456"/>
                      <a:pt x="16348" y="25972"/>
                    </a:cubicBezTo>
                    <a:cubicBezTo>
                      <a:pt x="17337" y="24623"/>
                      <a:pt x="18057" y="23094"/>
                      <a:pt x="18776" y="21609"/>
                    </a:cubicBezTo>
                    <a:cubicBezTo>
                      <a:pt x="20125" y="18776"/>
                      <a:pt x="21137" y="15763"/>
                      <a:pt x="22104" y="12750"/>
                    </a:cubicBezTo>
                    <a:cubicBezTo>
                      <a:pt x="21587" y="12525"/>
                      <a:pt x="21047" y="12300"/>
                      <a:pt x="20508" y="12188"/>
                    </a:cubicBezTo>
                    <a:close/>
                  </a:path>
                </a:pathLst>
              </a:custGeom>
              <a:solidFill>
                <a:srgbClr val="7EA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4476700" y="2735500"/>
                <a:ext cx="138875" cy="138875"/>
              </a:xfrm>
              <a:custGeom>
                <a:rect b="b" l="l" r="r" t="t"/>
                <a:pathLst>
                  <a:path extrusionOk="0" h="5555" w="5555">
                    <a:moveTo>
                      <a:pt x="5487" y="2901"/>
                    </a:moveTo>
                    <a:cubicBezTo>
                      <a:pt x="5419" y="4408"/>
                      <a:pt x="4160" y="5555"/>
                      <a:pt x="2654" y="5510"/>
                    </a:cubicBezTo>
                    <a:cubicBezTo>
                      <a:pt x="1169" y="5442"/>
                      <a:pt x="0" y="4160"/>
                      <a:pt x="68" y="2676"/>
                    </a:cubicBezTo>
                    <a:cubicBezTo>
                      <a:pt x="135" y="1170"/>
                      <a:pt x="1394" y="1"/>
                      <a:pt x="2901" y="68"/>
                    </a:cubicBezTo>
                    <a:cubicBezTo>
                      <a:pt x="4385" y="136"/>
                      <a:pt x="5554" y="1395"/>
                      <a:pt x="5487" y="290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4504250" y="2763050"/>
                <a:ext cx="83775" cy="84350"/>
              </a:xfrm>
              <a:custGeom>
                <a:rect b="b" l="l" r="r" t="t"/>
                <a:pathLst>
                  <a:path extrusionOk="0" h="3374" w="3351">
                    <a:moveTo>
                      <a:pt x="3305" y="1754"/>
                    </a:moveTo>
                    <a:cubicBezTo>
                      <a:pt x="3283" y="2654"/>
                      <a:pt x="2518" y="3373"/>
                      <a:pt x="1597" y="3328"/>
                    </a:cubicBezTo>
                    <a:cubicBezTo>
                      <a:pt x="697" y="3283"/>
                      <a:pt x="0" y="2519"/>
                      <a:pt x="23" y="1619"/>
                    </a:cubicBezTo>
                    <a:cubicBezTo>
                      <a:pt x="67" y="697"/>
                      <a:pt x="832" y="0"/>
                      <a:pt x="1731" y="45"/>
                    </a:cubicBezTo>
                    <a:cubicBezTo>
                      <a:pt x="2653" y="90"/>
                      <a:pt x="3350" y="855"/>
                      <a:pt x="3305" y="1754"/>
                    </a:cubicBezTo>
                    <a:close/>
                  </a:path>
                </a:pathLst>
              </a:custGeom>
              <a:solidFill>
                <a:srgbClr val="7EA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5004550" y="2514025"/>
                <a:ext cx="175975" cy="622875"/>
              </a:xfrm>
              <a:custGeom>
                <a:rect b="b" l="l" r="r" t="t"/>
                <a:pathLst>
                  <a:path extrusionOk="0" h="24915" w="7039">
                    <a:moveTo>
                      <a:pt x="6499" y="23340"/>
                    </a:moveTo>
                    <a:cubicBezTo>
                      <a:pt x="6341" y="23858"/>
                      <a:pt x="6206" y="24397"/>
                      <a:pt x="6049" y="24914"/>
                    </a:cubicBezTo>
                    <a:cubicBezTo>
                      <a:pt x="3868" y="24487"/>
                      <a:pt x="2654" y="22958"/>
                      <a:pt x="1844" y="21249"/>
                    </a:cubicBezTo>
                    <a:cubicBezTo>
                      <a:pt x="1035" y="19563"/>
                      <a:pt x="652" y="17449"/>
                      <a:pt x="405" y="15066"/>
                    </a:cubicBezTo>
                    <a:cubicBezTo>
                      <a:pt x="180" y="12840"/>
                      <a:pt x="0" y="10366"/>
                      <a:pt x="180" y="7758"/>
                    </a:cubicBezTo>
                    <a:cubicBezTo>
                      <a:pt x="360" y="5307"/>
                      <a:pt x="675" y="2766"/>
                      <a:pt x="1912" y="1484"/>
                    </a:cubicBezTo>
                    <a:cubicBezTo>
                      <a:pt x="2609" y="765"/>
                      <a:pt x="3621" y="293"/>
                      <a:pt x="4722" y="90"/>
                    </a:cubicBezTo>
                    <a:cubicBezTo>
                      <a:pt x="5127" y="23"/>
                      <a:pt x="5554" y="68"/>
                      <a:pt x="6004" y="23"/>
                    </a:cubicBezTo>
                    <a:cubicBezTo>
                      <a:pt x="6454" y="0"/>
                      <a:pt x="6971" y="68"/>
                      <a:pt x="7016" y="517"/>
                    </a:cubicBezTo>
                    <a:cubicBezTo>
                      <a:pt x="7038" y="1102"/>
                      <a:pt x="6319" y="1214"/>
                      <a:pt x="5892" y="1327"/>
                    </a:cubicBezTo>
                    <a:cubicBezTo>
                      <a:pt x="4430" y="1709"/>
                      <a:pt x="3306" y="2564"/>
                      <a:pt x="2721" y="3868"/>
                    </a:cubicBezTo>
                    <a:cubicBezTo>
                      <a:pt x="2384" y="4587"/>
                      <a:pt x="2294" y="5419"/>
                      <a:pt x="2114" y="6409"/>
                    </a:cubicBezTo>
                    <a:cubicBezTo>
                      <a:pt x="1979" y="7218"/>
                      <a:pt x="1844" y="8230"/>
                      <a:pt x="1754" y="9152"/>
                    </a:cubicBezTo>
                    <a:cubicBezTo>
                      <a:pt x="1372" y="13042"/>
                      <a:pt x="1889" y="16707"/>
                      <a:pt x="2789" y="19675"/>
                    </a:cubicBezTo>
                    <a:cubicBezTo>
                      <a:pt x="3014" y="20395"/>
                      <a:pt x="3328" y="21092"/>
                      <a:pt x="3756" y="21699"/>
                    </a:cubicBezTo>
                    <a:cubicBezTo>
                      <a:pt x="4160" y="22239"/>
                      <a:pt x="4745" y="22868"/>
                      <a:pt x="5330" y="23138"/>
                    </a:cubicBezTo>
                    <a:cubicBezTo>
                      <a:pt x="5644" y="23273"/>
                      <a:pt x="5982" y="23295"/>
                      <a:pt x="6499" y="23340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5159150" y="2501650"/>
                <a:ext cx="61275" cy="64675"/>
              </a:xfrm>
              <a:custGeom>
                <a:rect b="b" l="l" r="r" t="t"/>
                <a:pathLst>
                  <a:path extrusionOk="0" h="2587" w="2451">
                    <a:moveTo>
                      <a:pt x="607" y="135"/>
                    </a:moveTo>
                    <a:cubicBezTo>
                      <a:pt x="1012" y="1"/>
                      <a:pt x="1417" y="450"/>
                      <a:pt x="1799" y="720"/>
                    </a:cubicBezTo>
                    <a:cubicBezTo>
                      <a:pt x="2136" y="990"/>
                      <a:pt x="2451" y="1237"/>
                      <a:pt x="2428" y="1597"/>
                    </a:cubicBezTo>
                    <a:cubicBezTo>
                      <a:pt x="2406" y="1957"/>
                      <a:pt x="2069" y="2069"/>
                      <a:pt x="1754" y="2204"/>
                    </a:cubicBezTo>
                    <a:cubicBezTo>
                      <a:pt x="1417" y="2339"/>
                      <a:pt x="1147" y="2474"/>
                      <a:pt x="854" y="2519"/>
                    </a:cubicBezTo>
                    <a:cubicBezTo>
                      <a:pt x="112" y="2586"/>
                      <a:pt x="0" y="2227"/>
                      <a:pt x="112" y="1395"/>
                    </a:cubicBezTo>
                    <a:cubicBezTo>
                      <a:pt x="157" y="945"/>
                      <a:pt x="292" y="248"/>
                      <a:pt x="607" y="135"/>
                    </a:cubicBezTo>
                    <a:close/>
                  </a:path>
                </a:pathLst>
              </a:custGeom>
              <a:solidFill>
                <a:srgbClr val="7EA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5122025" y="2556750"/>
                <a:ext cx="355300" cy="585775"/>
              </a:xfrm>
              <a:custGeom>
                <a:rect b="b" l="l" r="r" t="t"/>
                <a:pathLst>
                  <a:path extrusionOk="0" h="23431" w="14212">
                    <a:moveTo>
                      <a:pt x="248" y="21272"/>
                    </a:moveTo>
                    <a:cubicBezTo>
                      <a:pt x="181" y="21811"/>
                      <a:pt x="68" y="22373"/>
                      <a:pt x="1" y="22891"/>
                    </a:cubicBezTo>
                    <a:cubicBezTo>
                      <a:pt x="2160" y="23430"/>
                      <a:pt x="3913" y="22553"/>
                      <a:pt x="5375" y="21362"/>
                    </a:cubicBezTo>
                    <a:cubicBezTo>
                      <a:pt x="6814" y="20170"/>
                      <a:pt x="8051" y="18393"/>
                      <a:pt x="9265" y="16347"/>
                    </a:cubicBezTo>
                    <a:cubicBezTo>
                      <a:pt x="10412" y="14436"/>
                      <a:pt x="11626" y="12277"/>
                      <a:pt x="12571" y="9804"/>
                    </a:cubicBezTo>
                    <a:cubicBezTo>
                      <a:pt x="13447" y="7510"/>
                      <a:pt x="14212" y="5104"/>
                      <a:pt x="13627" y="3395"/>
                    </a:cubicBezTo>
                    <a:cubicBezTo>
                      <a:pt x="13313" y="2451"/>
                      <a:pt x="12593" y="1597"/>
                      <a:pt x="11671" y="967"/>
                    </a:cubicBezTo>
                    <a:cubicBezTo>
                      <a:pt x="11356" y="742"/>
                      <a:pt x="10952" y="585"/>
                      <a:pt x="10547" y="360"/>
                    </a:cubicBezTo>
                    <a:cubicBezTo>
                      <a:pt x="10165" y="135"/>
                      <a:pt x="9647" y="0"/>
                      <a:pt x="9423" y="382"/>
                    </a:cubicBezTo>
                    <a:cubicBezTo>
                      <a:pt x="9153" y="900"/>
                      <a:pt x="9760" y="1304"/>
                      <a:pt x="10097" y="1574"/>
                    </a:cubicBezTo>
                    <a:cubicBezTo>
                      <a:pt x="11266" y="2541"/>
                      <a:pt x="11918" y="3800"/>
                      <a:pt x="11918" y="5239"/>
                    </a:cubicBezTo>
                    <a:cubicBezTo>
                      <a:pt x="11896" y="6004"/>
                      <a:pt x="11649" y="6813"/>
                      <a:pt x="11379" y="7758"/>
                    </a:cubicBezTo>
                    <a:cubicBezTo>
                      <a:pt x="11154" y="8567"/>
                      <a:pt x="10862" y="9557"/>
                      <a:pt x="10547" y="10434"/>
                    </a:cubicBezTo>
                    <a:cubicBezTo>
                      <a:pt x="9243" y="14121"/>
                      <a:pt x="7219" y="17224"/>
                      <a:pt x="5173" y="19518"/>
                    </a:cubicBezTo>
                    <a:cubicBezTo>
                      <a:pt x="4656" y="20080"/>
                      <a:pt x="4093" y="20575"/>
                      <a:pt x="3441" y="20934"/>
                    </a:cubicBezTo>
                    <a:cubicBezTo>
                      <a:pt x="2834" y="21272"/>
                      <a:pt x="2047" y="21609"/>
                      <a:pt x="1418" y="21586"/>
                    </a:cubicBezTo>
                    <a:cubicBezTo>
                      <a:pt x="1058" y="21586"/>
                      <a:pt x="743" y="21474"/>
                      <a:pt x="248" y="21272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5312050" y="2541575"/>
                <a:ext cx="66350" cy="67475"/>
              </a:xfrm>
              <a:custGeom>
                <a:rect b="b" l="l" r="r" t="t"/>
                <a:pathLst>
                  <a:path extrusionOk="0" h="2699" w="2654">
                    <a:moveTo>
                      <a:pt x="2406" y="292"/>
                    </a:moveTo>
                    <a:cubicBezTo>
                      <a:pt x="2069" y="0"/>
                      <a:pt x="1507" y="225"/>
                      <a:pt x="1079" y="315"/>
                    </a:cubicBezTo>
                    <a:cubicBezTo>
                      <a:pt x="652" y="405"/>
                      <a:pt x="270" y="495"/>
                      <a:pt x="135" y="832"/>
                    </a:cubicBezTo>
                    <a:cubicBezTo>
                      <a:pt x="0" y="1169"/>
                      <a:pt x="248" y="1417"/>
                      <a:pt x="472" y="1664"/>
                    </a:cubicBezTo>
                    <a:cubicBezTo>
                      <a:pt x="720" y="1934"/>
                      <a:pt x="900" y="2181"/>
                      <a:pt x="1169" y="2339"/>
                    </a:cubicBezTo>
                    <a:cubicBezTo>
                      <a:pt x="1822" y="2698"/>
                      <a:pt x="2046" y="2428"/>
                      <a:pt x="2316" y="1641"/>
                    </a:cubicBezTo>
                    <a:cubicBezTo>
                      <a:pt x="2474" y="1192"/>
                      <a:pt x="2653" y="517"/>
                      <a:pt x="2406" y="292"/>
                    </a:cubicBezTo>
                    <a:close/>
                  </a:path>
                </a:pathLst>
              </a:custGeom>
              <a:solidFill>
                <a:srgbClr val="7EA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5095050" y="3091900"/>
                <a:ext cx="74800" cy="76475"/>
              </a:xfrm>
              <a:custGeom>
                <a:rect b="b" l="l" r="r" t="t"/>
                <a:pathLst>
                  <a:path extrusionOk="0" h="3059" w="2992">
                    <a:moveTo>
                      <a:pt x="2564" y="2519"/>
                    </a:moveTo>
                    <a:cubicBezTo>
                      <a:pt x="2474" y="2856"/>
                      <a:pt x="2114" y="3059"/>
                      <a:pt x="1777" y="2969"/>
                    </a:cubicBezTo>
                    <a:lnTo>
                      <a:pt x="540" y="2631"/>
                    </a:lnTo>
                    <a:cubicBezTo>
                      <a:pt x="203" y="2541"/>
                      <a:pt x="1" y="2182"/>
                      <a:pt x="91" y="1844"/>
                    </a:cubicBezTo>
                    <a:lnTo>
                      <a:pt x="450" y="518"/>
                    </a:lnTo>
                    <a:cubicBezTo>
                      <a:pt x="540" y="180"/>
                      <a:pt x="878" y="1"/>
                      <a:pt x="1215" y="91"/>
                    </a:cubicBezTo>
                    <a:lnTo>
                      <a:pt x="2474" y="428"/>
                    </a:lnTo>
                    <a:cubicBezTo>
                      <a:pt x="2811" y="518"/>
                      <a:pt x="2991" y="855"/>
                      <a:pt x="2901" y="1192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0" name="Google Shape;1370;p30"/>
            <p:cNvSpPr/>
            <p:nvPr/>
          </p:nvSpPr>
          <p:spPr>
            <a:xfrm>
              <a:off x="3433532" y="3473781"/>
              <a:ext cx="145768" cy="145768"/>
            </a:xfrm>
            <a:custGeom>
              <a:rect b="b" l="l" r="r" t="t"/>
              <a:pathLst>
                <a:path extrusionOk="0" fill="none" h="1546" w="1546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rgbClr val="C3D9FB"/>
            </a:solidFill>
            <a:ln cap="rnd" cmpd="sng" w="19325">
              <a:solidFill>
                <a:srgbClr val="C3D9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0"/>
            <p:cNvSpPr/>
            <p:nvPr/>
          </p:nvSpPr>
          <p:spPr>
            <a:xfrm rot="2700000">
              <a:off x="3325950" y="1389733"/>
              <a:ext cx="154764" cy="154852"/>
            </a:xfrm>
            <a:custGeom>
              <a:rect b="b" l="l" r="r" t="t"/>
              <a:pathLst>
                <a:path extrusionOk="0" h="1770" w="1769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C3D9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1695057" y="1618206"/>
              <a:ext cx="145768" cy="145768"/>
            </a:xfrm>
            <a:custGeom>
              <a:rect b="b" l="l" r="r" t="t"/>
              <a:pathLst>
                <a:path extrusionOk="0" fill="none" h="1546" w="1546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rgbClr val="C3D9FB"/>
            </a:solidFill>
            <a:ln cap="rnd" cmpd="sng" w="19325">
              <a:solidFill>
                <a:srgbClr val="C3D9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1467221" y="3248135"/>
              <a:ext cx="373604" cy="371399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rgbClr val="90D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Security Consulting by Slidesgo">
  <a:themeElements>
    <a:clrScheme name="Simple Light">
      <a:dk1>
        <a:srgbClr val="F3F3F3"/>
      </a:dk1>
      <a:lt1>
        <a:srgbClr val="000B42"/>
      </a:lt1>
      <a:dk2>
        <a:srgbClr val="00EFFF"/>
      </a:dk2>
      <a:lt2>
        <a:srgbClr val="00C9F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