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4" r:id="rId9"/>
    <p:sldId id="260" r:id="rId10"/>
    <p:sldId id="26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06C07-A9EA-4B49-9CF1-A6AD80257FEF}" v="66" dt="2022-07-22T02:55:22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9A8F-6098-D68F-1696-23F6056E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145DB-A5B9-055B-2F6B-190EA79C9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A99F-685C-A8A3-AFEA-04A69643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8FA0-E2D4-2333-FD75-85867EA3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A9C7-7AD2-2101-621C-C098882B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D5C1-93B7-FADD-EFA6-8A648B04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AAFE-2B79-78DB-1FB7-C62E4451C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3A70-DD39-1CD5-463D-A8A9ACFB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8C3F-9768-1B2C-8251-009BDB33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120-A1FF-A091-2935-B41587BF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D2BF3-6A21-D061-799A-6460851E5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CEA19-216D-7205-0238-82701B3C5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AC8F-585B-C4DF-D216-659324CE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0986B-C28A-9F9C-B710-92C4AEC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B535-3FE7-F452-D719-392158B9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3008-F961-5369-1C69-EFFEEF08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9306-AD25-2A01-B339-729DDCB2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32D6-6328-AFF0-0E8F-DE7B8888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E124-E5EA-66B1-F206-EE459988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ACAE-016B-B570-1EE1-6C3AC1AD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6D02-ADB5-9684-76FF-2FD1684E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76655-E886-65C5-A4A5-43B0F09B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66BB-8E41-C405-B8B6-758C9C89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95E6-D6AE-020D-F85B-D08AE3B3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CB8D-9F96-7932-0BBD-7ABB413D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2BC4-74A6-0789-485A-0ADE33EA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3D9E-867C-7C4B-6B12-E98D86800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BAC94-425D-D965-2133-050BFF43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3CCD-D337-8E8F-8A75-D2394FE8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5C42-F761-FE6F-C6FB-03136B6E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CFABB-C77B-B6C5-F1FA-15526727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6B72-D282-D771-EA30-DEDA0B0E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3DDA-FA73-301D-326A-2BF6040F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D065E-C003-FB3F-7B59-911BE898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59FE-2AB0-BE78-1D83-790494D8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0712E-BC2D-5CCA-E10D-D032C2141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E349D-A538-A7C0-FDA7-9B1DA32F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9650B-2142-96E5-2947-2CF6764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46E46-72D0-CE72-0678-611A967E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127C-9F72-8EDB-7E8E-5E04B6AE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C1342-26EA-0240-0F49-F7BE4152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C7AD8-3AC0-E467-321C-AE80EEC3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E958E-2A95-A3E3-A973-8C3673E5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E5E14-36F6-3D7C-10C7-C09428E0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718A0-6F51-97B8-CE3F-935BD769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00748-E7B0-C86E-B0E5-3B335EC3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F42D-278D-9957-7B14-1145D42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147B-0207-238C-22A5-E7E41D5A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1672-E49D-C706-0669-32CEE044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1B197-3A63-BAD3-9129-5FE7EE41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0F476-4509-61EF-B95F-5DC154E9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C6C94-9ACC-A732-5578-02ECC475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45B-E3F3-F612-6084-C196498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9A5D3-1085-8E84-4F7C-88D168DC8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4125-A7ED-2C70-26BC-ED6167DF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3E61-A221-C089-484C-96A48A9F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FD35F-C69B-3607-D7F4-8A7870DC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68B14-4F52-C1C2-D446-3CAE59F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9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13E5E-255C-971D-E019-821DD24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191D-119A-AE00-E21D-6D20ADBA7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B672-0A50-EA40-E2BB-FB1DAEA81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DC7F-AC6F-473B-85AD-F984035E7B0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2A4E-A38A-6FA0-9678-2BE0C1B9E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F72E-E060-C0E7-5383-411EEC8BD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2F74-8087-4529-8261-52D0D0C0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B3268-7B71-6829-A601-4BED604E9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4600"/>
              <a:t>Building a Reinforcement Learning Environment in </a:t>
            </a:r>
            <a:br>
              <a:rPr lang="en-US" sz="4600"/>
            </a:br>
            <a:r>
              <a:rPr lang="en-US" sz="4600"/>
              <a:t>OpenAI Gym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96546-F570-12EE-F52B-043DDF77F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Paul Swenson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4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ADB6-7EFE-5A79-37E2-3E292091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Background for Reinforcement Learning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02A663-1E20-5A6B-AA46-F1FC5D50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73101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1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FBC7C-DD3F-6FC1-1AFD-1625DDB0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55" y="1675227"/>
            <a:ext cx="64148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6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0869C-9254-A0E7-0BF5-72B74F07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43" y="1645539"/>
            <a:ext cx="6124318" cy="4394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50518-D68D-6A8F-4EAD-1579CEC5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76" y="2836060"/>
            <a:ext cx="1128101" cy="744836"/>
          </a:xfrm>
          <a:prstGeom prst="rect">
            <a:avLst/>
          </a:prstGeom>
        </p:spPr>
      </p:pic>
      <p:sp>
        <p:nvSpPr>
          <p:cNvPr id="6" name="Equals 5">
            <a:extLst>
              <a:ext uri="{FF2B5EF4-FFF2-40B4-BE49-F238E27FC236}">
                <a16:creationId xmlns:a16="http://schemas.microsoft.com/office/drawing/2014/main" id="{BD924076-5EF1-7566-73CD-5F0F961FBE7D}"/>
              </a:ext>
            </a:extLst>
          </p:cNvPr>
          <p:cNvSpPr/>
          <p:nvPr/>
        </p:nvSpPr>
        <p:spPr>
          <a:xfrm>
            <a:off x="9296196" y="3009870"/>
            <a:ext cx="537882" cy="35634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4CEB0-2AD9-8021-5105-2B45F8157880}"/>
              </a:ext>
            </a:extLst>
          </p:cNvPr>
          <p:cNvSpPr txBox="1"/>
          <p:nvPr/>
        </p:nvSpPr>
        <p:spPr>
          <a:xfrm>
            <a:off x="9981210" y="2934565"/>
            <a:ext cx="134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 point</a:t>
            </a:r>
          </a:p>
          <a:p>
            <a:r>
              <a:rPr lang="en-US" dirty="0"/>
              <a:t>GAME OVER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6912B0-EACA-4911-A5EE-DF5DE6A5C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276" y="4014940"/>
            <a:ext cx="1128101" cy="894423"/>
          </a:xfrm>
          <a:prstGeom prst="rect">
            <a:avLst/>
          </a:prstGeom>
        </p:spPr>
      </p:pic>
      <p:sp>
        <p:nvSpPr>
          <p:cNvPr id="11" name="Equals 10">
            <a:extLst>
              <a:ext uri="{FF2B5EF4-FFF2-40B4-BE49-F238E27FC236}">
                <a16:creationId xmlns:a16="http://schemas.microsoft.com/office/drawing/2014/main" id="{9DDB38BB-0431-8987-9CFB-D027F0A001D2}"/>
              </a:ext>
            </a:extLst>
          </p:cNvPr>
          <p:cNvSpPr/>
          <p:nvPr/>
        </p:nvSpPr>
        <p:spPr>
          <a:xfrm>
            <a:off x="9296196" y="4283977"/>
            <a:ext cx="537882" cy="35634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85D4FE-51E0-297C-4349-CA3E6F4B1169}"/>
              </a:ext>
            </a:extLst>
          </p:cNvPr>
          <p:cNvSpPr txBox="1"/>
          <p:nvPr/>
        </p:nvSpPr>
        <p:spPr>
          <a:xfrm>
            <a:off x="9981210" y="4094006"/>
            <a:ext cx="9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point</a:t>
            </a:r>
          </a:p>
          <a:p>
            <a:r>
              <a:rPr lang="en-US" dirty="0"/>
              <a:t>Victory!</a:t>
            </a:r>
          </a:p>
        </p:txBody>
      </p:sp>
    </p:spTree>
    <p:extLst>
      <p:ext uri="{BB962C8B-B14F-4D97-AF65-F5344CB8AC3E}">
        <p14:creationId xmlns:p14="http://schemas.microsoft.com/office/powerpoint/2010/main" val="33210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ED705-D60F-1BA4-ABFF-4D78CB2F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2" y="2101470"/>
            <a:ext cx="3038899" cy="276263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68F3578-3080-82A3-36D5-7FC43E1F1272}"/>
              </a:ext>
            </a:extLst>
          </p:cNvPr>
          <p:cNvSpPr/>
          <p:nvPr/>
        </p:nvSpPr>
        <p:spPr>
          <a:xfrm>
            <a:off x="4093931" y="2125399"/>
            <a:ext cx="833718" cy="74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D7250F-D33E-C9DE-02B2-85AF4BBB9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97298"/>
              </p:ext>
            </p:extLst>
          </p:nvPr>
        </p:nvGraphicFramePr>
        <p:xfrm>
          <a:off x="5601855" y="2183886"/>
          <a:ext cx="500281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703">
                  <a:extLst>
                    <a:ext uri="{9D8B030D-6E8A-4147-A177-3AD203B41FA5}">
                      <a16:colId xmlns:a16="http://schemas.microsoft.com/office/drawing/2014/main" val="583279822"/>
                    </a:ext>
                  </a:extLst>
                </a:gridCol>
                <a:gridCol w="1250703">
                  <a:extLst>
                    <a:ext uri="{9D8B030D-6E8A-4147-A177-3AD203B41FA5}">
                      <a16:colId xmlns:a16="http://schemas.microsoft.com/office/drawing/2014/main" val="732483857"/>
                    </a:ext>
                  </a:extLst>
                </a:gridCol>
                <a:gridCol w="1250703">
                  <a:extLst>
                    <a:ext uri="{9D8B030D-6E8A-4147-A177-3AD203B41FA5}">
                      <a16:colId xmlns:a16="http://schemas.microsoft.com/office/drawing/2014/main" val="1368022924"/>
                    </a:ext>
                  </a:extLst>
                </a:gridCol>
                <a:gridCol w="1250703">
                  <a:extLst>
                    <a:ext uri="{9D8B030D-6E8A-4147-A177-3AD203B41FA5}">
                      <a16:colId xmlns:a16="http://schemas.microsoft.com/office/drawing/2014/main" val="382227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5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185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B17D17B-1D70-EA48-9D00-544A46B5EF7E}"/>
                  </a:ext>
                </a:extLst>
              </p:cNvPr>
              <p:cNvSpPr/>
              <p:nvPr/>
            </p:nvSpPr>
            <p:spPr>
              <a:xfrm>
                <a:off x="6491835" y="4691136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B17D17B-1D70-EA48-9D00-544A46B5E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35" y="4691136"/>
                <a:ext cx="577787" cy="5640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63332FA-5D76-4C9C-3211-0A7D85BAC056}"/>
                  </a:ext>
                </a:extLst>
              </p:cNvPr>
              <p:cNvSpPr/>
              <p:nvPr/>
            </p:nvSpPr>
            <p:spPr>
              <a:xfrm>
                <a:off x="8062108" y="5706860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63332FA-5D76-4C9C-3211-0A7D85BAC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8" y="5706860"/>
                <a:ext cx="577787" cy="5640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F6ABAE-8BB9-41D5-A611-4397A591D25F}"/>
                  </a:ext>
                </a:extLst>
              </p:cNvPr>
              <p:cNvSpPr/>
              <p:nvPr/>
            </p:nvSpPr>
            <p:spPr>
              <a:xfrm>
                <a:off x="8062108" y="5031432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F6ABAE-8BB9-41D5-A611-4397A591D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8" y="5031432"/>
                <a:ext cx="577787" cy="5640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307CBC-CF34-F90D-FFF9-F7E617B37E9E}"/>
                  </a:ext>
                </a:extLst>
              </p:cNvPr>
              <p:cNvSpPr/>
              <p:nvPr/>
            </p:nvSpPr>
            <p:spPr>
              <a:xfrm>
                <a:off x="8062108" y="4356433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307CBC-CF34-F90D-FFF9-F7E617B37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8" y="4356433"/>
                <a:ext cx="577787" cy="5640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C34DA-ABEE-ED26-3D4B-495FDFE85F65}"/>
                  </a:ext>
                </a:extLst>
              </p:cNvPr>
              <p:cNvSpPr/>
              <p:nvPr/>
            </p:nvSpPr>
            <p:spPr>
              <a:xfrm>
                <a:off x="8062108" y="3681434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C34DA-ABEE-ED26-3D4B-495FDFE85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8" y="3681434"/>
                <a:ext cx="577787" cy="56407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80DD8C-2CF2-CF1B-88DE-373EB7D264DB}"/>
              </a:ext>
            </a:extLst>
          </p:cNvPr>
          <p:cNvCxnSpPr>
            <a:stCxn id="8" idx="7"/>
            <a:endCxn id="18" idx="2"/>
          </p:cNvCxnSpPr>
          <p:nvPr/>
        </p:nvCxnSpPr>
        <p:spPr>
          <a:xfrm flipV="1">
            <a:off x="6985007" y="3963473"/>
            <a:ext cx="1077101" cy="81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2556D6-FD4E-3A7F-6102-8C529651F4D4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7069622" y="4638472"/>
            <a:ext cx="992486" cy="33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726B66-095B-F34B-F91D-10D0A2522522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7069622" y="4973175"/>
            <a:ext cx="992486" cy="34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74CE25-EF7A-5130-7B0E-20993747D492}"/>
              </a:ext>
            </a:extLst>
          </p:cNvPr>
          <p:cNvCxnSpPr>
            <a:stCxn id="8" idx="5"/>
            <a:endCxn id="14" idx="2"/>
          </p:cNvCxnSpPr>
          <p:nvPr/>
        </p:nvCxnSpPr>
        <p:spPr>
          <a:xfrm>
            <a:off x="6985007" y="5172606"/>
            <a:ext cx="1077101" cy="81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6E5711-9FE8-82C9-44A4-27760DF07BB5}"/>
              </a:ext>
            </a:extLst>
          </p:cNvPr>
          <p:cNvSpPr txBox="1"/>
          <p:nvPr/>
        </p:nvSpPr>
        <p:spPr>
          <a:xfrm>
            <a:off x="7226842" y="4142545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01060-0871-5BEB-551C-8CB02DB59AD5}"/>
              </a:ext>
            </a:extLst>
          </p:cNvPr>
          <p:cNvSpPr txBox="1"/>
          <p:nvPr/>
        </p:nvSpPr>
        <p:spPr>
          <a:xfrm>
            <a:off x="7295191" y="4545347"/>
            <a:ext cx="85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5235B-BF7C-4330-4577-D15FEB9114AA}"/>
              </a:ext>
            </a:extLst>
          </p:cNvPr>
          <p:cNvSpPr txBox="1"/>
          <p:nvPr/>
        </p:nvSpPr>
        <p:spPr>
          <a:xfrm>
            <a:off x="7266078" y="5066176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Left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3A818-8237-092C-9671-08F6C859AB93}"/>
              </a:ext>
            </a:extLst>
          </p:cNvPr>
          <p:cNvSpPr txBox="1"/>
          <p:nvPr/>
        </p:nvSpPr>
        <p:spPr>
          <a:xfrm>
            <a:off x="7080057" y="5465039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19AB7B0-B3BB-187E-65C9-F8D24700C922}"/>
                  </a:ext>
                </a:extLst>
              </p:cNvPr>
              <p:cNvSpPr/>
              <p:nvPr/>
            </p:nvSpPr>
            <p:spPr>
              <a:xfrm>
                <a:off x="9888933" y="5431746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19AB7B0-B3BB-187E-65C9-F8D24700C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933" y="5431746"/>
                <a:ext cx="577787" cy="56407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C0AA4E8-1B02-21AC-EC3B-CDC8B62C32F8}"/>
                  </a:ext>
                </a:extLst>
              </p:cNvPr>
              <p:cNvSpPr/>
              <p:nvPr/>
            </p:nvSpPr>
            <p:spPr>
              <a:xfrm>
                <a:off x="9888933" y="4756318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C0AA4E8-1B02-21AC-EC3B-CDC8B62C3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933" y="4756318"/>
                <a:ext cx="577787" cy="56407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C56390-9DE7-B364-3931-CC422BCCF377}"/>
                  </a:ext>
                </a:extLst>
              </p:cNvPr>
              <p:cNvSpPr/>
              <p:nvPr/>
            </p:nvSpPr>
            <p:spPr>
              <a:xfrm>
                <a:off x="9888933" y="4081319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C56390-9DE7-B364-3931-CC422BCC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933" y="4081319"/>
                <a:ext cx="577787" cy="56407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4018F0A-F800-C159-8A7A-F708191BF4C8}"/>
                  </a:ext>
                </a:extLst>
              </p:cNvPr>
              <p:cNvSpPr/>
              <p:nvPr/>
            </p:nvSpPr>
            <p:spPr>
              <a:xfrm>
                <a:off x="9888933" y="3406320"/>
                <a:ext cx="577787" cy="5640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4018F0A-F800-C159-8A7A-F708191BF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933" y="3406320"/>
                <a:ext cx="577787" cy="56407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97EF06A-8F04-215A-724C-9BBECEEA713B}"/>
              </a:ext>
            </a:extLst>
          </p:cNvPr>
          <p:cNvSpPr txBox="1"/>
          <p:nvPr/>
        </p:nvSpPr>
        <p:spPr>
          <a:xfrm>
            <a:off x="9006935" y="3788494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213B39-C9AC-0C6B-2640-414348C3815B}"/>
              </a:ext>
            </a:extLst>
          </p:cNvPr>
          <p:cNvSpPr txBox="1"/>
          <p:nvPr/>
        </p:nvSpPr>
        <p:spPr>
          <a:xfrm>
            <a:off x="8900529" y="4252047"/>
            <a:ext cx="85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EF3629-0363-BC16-2CAF-E5990A623CC2}"/>
              </a:ext>
            </a:extLst>
          </p:cNvPr>
          <p:cNvSpPr txBox="1"/>
          <p:nvPr/>
        </p:nvSpPr>
        <p:spPr>
          <a:xfrm>
            <a:off x="9006935" y="4782010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Left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59250E-BA79-1534-1239-B63A9D1CAD0C}"/>
              </a:ext>
            </a:extLst>
          </p:cNvPr>
          <p:cNvCxnSpPr>
            <a:cxnSpLocks/>
            <a:stCxn id="17" idx="7"/>
            <a:endCxn id="41" idx="2"/>
          </p:cNvCxnSpPr>
          <p:nvPr/>
        </p:nvCxnSpPr>
        <p:spPr>
          <a:xfrm flipV="1">
            <a:off x="8555280" y="3688359"/>
            <a:ext cx="1333653" cy="75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6BCAA1-FBAA-F7E6-69BF-6F5C67C07394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8639895" y="4363358"/>
            <a:ext cx="1249038" cy="27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7B9353-5FB4-D987-9F07-BB7AED939E63}"/>
              </a:ext>
            </a:extLst>
          </p:cNvPr>
          <p:cNvCxnSpPr>
            <a:cxnSpLocks/>
            <a:stCxn id="17" idx="5"/>
            <a:endCxn id="38" idx="2"/>
          </p:cNvCxnSpPr>
          <p:nvPr/>
        </p:nvCxnSpPr>
        <p:spPr>
          <a:xfrm>
            <a:off x="8555280" y="4837903"/>
            <a:ext cx="1333653" cy="87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73119E-32B8-6FB7-3403-0E939DCE5A2F}"/>
              </a:ext>
            </a:extLst>
          </p:cNvPr>
          <p:cNvCxnSpPr>
            <a:cxnSpLocks/>
            <a:stCxn id="17" idx="6"/>
            <a:endCxn id="39" idx="2"/>
          </p:cNvCxnSpPr>
          <p:nvPr/>
        </p:nvCxnSpPr>
        <p:spPr>
          <a:xfrm>
            <a:off x="8639895" y="4638472"/>
            <a:ext cx="1249038" cy="39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E8C02B7-775A-09AD-1297-A020F307C7F2}"/>
              </a:ext>
            </a:extLst>
          </p:cNvPr>
          <p:cNvSpPr txBox="1"/>
          <p:nvPr/>
        </p:nvSpPr>
        <p:spPr>
          <a:xfrm>
            <a:off x="8864717" y="5234109"/>
            <a:ext cx="51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A8569F3-E0DF-66F0-018F-9353CBFC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358" y="2180384"/>
            <a:ext cx="5053013" cy="3457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F82C559-BD04-26CB-D472-A13EB4C8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44" y="2180385"/>
            <a:ext cx="5080000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35595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B743C-10A1-2F58-0022-0F48A71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DF71F-5828-6A88-25DC-4B1A9253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2339788"/>
            <a:ext cx="3739962" cy="257511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249BF66-1B78-4B34-F052-68D77416CA89}"/>
              </a:ext>
            </a:extLst>
          </p:cNvPr>
          <p:cNvSpPr/>
          <p:nvPr/>
        </p:nvSpPr>
        <p:spPr>
          <a:xfrm>
            <a:off x="4645959" y="2884394"/>
            <a:ext cx="719417" cy="106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00E67D-D035-3FF8-505C-CC91EC2EE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98" y="2943306"/>
            <a:ext cx="2692580" cy="3084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D4213B-0707-89CC-70F0-B8FF9D1B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978" y="2965089"/>
            <a:ext cx="2588819" cy="28669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B6F4B19-F2BF-3582-A216-8FF3F8FE8CBB}"/>
              </a:ext>
            </a:extLst>
          </p:cNvPr>
          <p:cNvSpPr txBox="1"/>
          <p:nvPr/>
        </p:nvSpPr>
        <p:spPr>
          <a:xfrm>
            <a:off x="10877797" y="28925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D6E9E7B-8321-B966-D1C8-B8193640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427" y="3553711"/>
            <a:ext cx="2637280" cy="30847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757B417-1323-ADFC-7CF0-2D750730D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07" y="3555286"/>
            <a:ext cx="2240768" cy="3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3F62E-53B7-B083-F42D-94B1C12F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Coding!</a:t>
            </a:r>
          </a:p>
        </p:txBody>
      </p:sp>
      <p:pic>
        <p:nvPicPr>
          <p:cNvPr id="6" name="Graphic 5" descr="Code">
            <a:extLst>
              <a:ext uri="{FF2B5EF4-FFF2-40B4-BE49-F238E27FC236}">
                <a16:creationId xmlns:a16="http://schemas.microsoft.com/office/drawing/2014/main" id="{6C8C7327-ECCF-2C61-322E-D26023B1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900" y="1675227"/>
            <a:ext cx="43941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9DA20E359FE04BADC430390171298B" ma:contentTypeVersion="7" ma:contentTypeDescription="Create a new document." ma:contentTypeScope="" ma:versionID="0ff8da5d78cbec696141c7ca0299e2d6">
  <xsd:schema xmlns:xsd="http://www.w3.org/2001/XMLSchema" xmlns:xs="http://www.w3.org/2001/XMLSchema" xmlns:p="http://schemas.microsoft.com/office/2006/metadata/properties" xmlns:ns3="3eb155f7-a0d4-4880-8afe-f94e2bed5317" xmlns:ns4="73ec7c3b-8fe3-4688-9646-cbe76d290af4" targetNamespace="http://schemas.microsoft.com/office/2006/metadata/properties" ma:root="true" ma:fieldsID="7f11b11fbfaf9ece31f96348baaa9cb8" ns3:_="" ns4:_="">
    <xsd:import namespace="3eb155f7-a0d4-4880-8afe-f94e2bed5317"/>
    <xsd:import namespace="73ec7c3b-8fe3-4688-9646-cbe76d290a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b155f7-a0d4-4880-8afe-f94e2bed5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c7c3b-8fe3-4688-9646-cbe76d290af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5609AF-2CCC-42D3-A189-829E359D6B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2B5A8-0668-4F89-B613-8E7D07EC2F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b155f7-a0d4-4880-8afe-f94e2bed5317"/>
    <ds:schemaRef ds:uri="73ec7c3b-8fe3-4688-9646-cbe76d290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6F0725-EEEE-449C-B12C-0D48E04986CB}">
  <ds:schemaRefs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3ec7c3b-8fe3-4688-9646-cbe76d290af4"/>
    <ds:schemaRef ds:uri="3eb155f7-a0d4-4880-8afe-f94e2bed531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Building a Reinforcement Learning Environment in  OpenAI Gym</vt:lpstr>
      <vt:lpstr>Background for Reinforcement Learning</vt:lpstr>
      <vt:lpstr>The Game</vt:lpstr>
      <vt:lpstr>The Game</vt:lpstr>
      <vt:lpstr>The Game</vt:lpstr>
      <vt:lpstr>The Game</vt:lpstr>
      <vt:lpstr>The Game</vt:lpstr>
      <vt:lpstr>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Reinforcement Learning Environment</dc:title>
  <dc:creator>Swenson, Paul</dc:creator>
  <cp:lastModifiedBy>Swenson, Paul</cp:lastModifiedBy>
  <cp:revision>3</cp:revision>
  <dcterms:created xsi:type="dcterms:W3CDTF">2022-07-22T02:06:52Z</dcterms:created>
  <dcterms:modified xsi:type="dcterms:W3CDTF">2022-08-02T23:37:58Z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0x010100659DA20E359FE04BADC430390171298B</vt:lpwstr>
  </property>
</Properties>
</file>