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Kurt King, Paul </a:t>
            </a:r>
            <a:r>
              <a:rPr lang="en-US" dirty="0" err="1" smtClean="0"/>
              <a:t>Szyller</a:t>
            </a:r>
            <a:r>
              <a:rPr lang="en-US" dirty="0" smtClean="0"/>
              <a:t>, </a:t>
            </a:r>
            <a:r>
              <a:rPr lang="en-US" dirty="0" err="1" smtClean="0"/>
              <a:t>Mostafa</a:t>
            </a:r>
            <a:r>
              <a:rPr lang="en-US" dirty="0" smtClean="0"/>
              <a:t> </a:t>
            </a:r>
            <a:r>
              <a:rPr lang="en-US" dirty="0" err="1" smtClean="0"/>
              <a:t>Dabas</a:t>
            </a:r>
            <a:r>
              <a:rPr lang="en-US" dirty="0" smtClean="0"/>
              <a:t>, Justin Hooge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</a:p>
          <a:p>
            <a:r>
              <a:rPr lang="en-US" dirty="0" smtClean="0"/>
              <a:t>Media Management</a:t>
            </a:r>
          </a:p>
          <a:p>
            <a:pPr lvl="1"/>
            <a:r>
              <a:rPr lang="en-US" dirty="0" smtClean="0"/>
              <a:t>Vinyl, Movies, CDs, Books</a:t>
            </a:r>
          </a:p>
          <a:p>
            <a:r>
              <a:rPr lang="en-US" dirty="0" smtClean="0"/>
              <a:t>Search for a movie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Movie Database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client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0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0177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16</TotalTime>
  <Words>47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Revolution</vt:lpstr>
      <vt:lpstr>Media Box</vt:lpstr>
      <vt:lpstr>Product Introduction</vt:lpstr>
      <vt:lpstr>The Movie Database API</vt:lpstr>
      <vt:lpstr>Database Schema</vt:lpstr>
      <vt:lpstr>Testing Information</vt:lpstr>
      <vt:lpstr>Link To Demo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Box</dc:title>
  <dc:creator>Carrie Hooge</dc:creator>
  <cp:lastModifiedBy>Carrie Hooge</cp:lastModifiedBy>
  <cp:revision>2</cp:revision>
  <dcterms:created xsi:type="dcterms:W3CDTF">2016-08-11T01:58:20Z</dcterms:created>
  <dcterms:modified xsi:type="dcterms:W3CDTF">2016-08-11T02:14:49Z</dcterms:modified>
</cp:coreProperties>
</file>