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0"/>
  </p:notesMasterIdLst>
  <p:sldIdLst>
    <p:sldId id="256" r:id="rId5"/>
    <p:sldId id="263" r:id="rId6"/>
    <p:sldId id="257" r:id="rId7"/>
    <p:sldId id="258" r:id="rId8"/>
    <p:sldId id="267" r:id="rId9"/>
    <p:sldId id="273" r:id="rId10"/>
    <p:sldId id="271" r:id="rId11"/>
    <p:sldId id="275" r:id="rId12"/>
    <p:sldId id="274" r:id="rId13"/>
    <p:sldId id="259" r:id="rId14"/>
    <p:sldId id="269" r:id="rId15"/>
    <p:sldId id="270" r:id="rId16"/>
    <p:sldId id="260" r:id="rId17"/>
    <p:sldId id="272" r:id="rId18"/>
    <p:sldId id="261" r:id="rId19"/>
  </p:sldIdLst>
  <p:sldSz cx="12192000" cy="6858000"/>
  <p:notesSz cx="6858000" cy="9144000"/>
  <p:embeddedFontLst>
    <p:embeddedFont>
      <p:font typeface="Alfa Slab One" panose="020B0604020202020204" charset="0"/>
      <p:regular r:id="rId21"/>
    </p:embeddedFont>
    <p:embeddedFont>
      <p:font typeface="Calibri" panose="020F0502020204030204" pitchFamily="34" charset="0"/>
      <p:regular r:id="rId22"/>
      <p:bold r:id="rId23"/>
      <p:italic r:id="rId24"/>
      <p:boldItalic r:id="rId25"/>
    </p:embeddedFont>
    <p:embeddedFont>
      <p:font typeface="Proxima Nova"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34EFB-3094-443E-9AA2-FD3912183AC3}" v="691" dt="2021-03-23T22:47:30.679"/>
    <p1510:client id="{1A32B579-4535-4AA0-85D9-43B26EEF1BEC}" v="137" dt="2021-03-24T02:00:15.621"/>
    <p1510:client id="{1DF493D5-D261-40C0-BD98-D31F73372AD5}" v="189" dt="2021-03-23T21:52:16.441"/>
    <p1510:client id="{494EEC96-66D5-478D-9010-43D2B25DED3B}" v="3" dt="2021-03-23T21:22:25.581"/>
    <p1510:client id="{49ABC51A-D70E-4285-A6B0-177C325AED7A}" v="6" dt="2021-03-23T21:32:09.246"/>
    <p1510:client id="{51B93108-1291-4325-978F-D5F23D789913}" v="6" dt="2021-03-24T12:03:03.470"/>
    <p1510:client id="{5A46B6ED-8D35-4DCD-8692-C8983E88F816}" v="833" dt="2021-03-23T19:59:33.857"/>
    <p1510:client id="{63514FDE-4988-405B-AD91-015F0688D1F2}" v="51" dt="2021-03-23T16:03:21.143"/>
    <p1510:client id="{78C28EB5-11EE-4C86-AC6A-E2D6B96B2831}" v="233" dt="2021-03-24T00:34:12.752"/>
    <p1510:client id="{891D9588-0A6B-4A7A-8E9D-BD7E9A10CD62}" v="446" dt="2021-03-24T02:51:31.119"/>
    <p1510:client id="{906EAD1D-A3E5-43D5-B664-483DE8473305}" v="17" dt="2021-03-23T21:31:11.059"/>
    <p1510:client id="{97682480-4763-4E29-9E0C-044C8BD33104}" v="653" dt="2021-03-24T01:59:37.521"/>
    <p1510:client id="{9A7D6A4C-F91C-4988-8616-3057B4A97231}" v="425" dt="2021-03-24T02:11:25.806"/>
    <p1510:client id="{BDA8EC2C-E0B3-4F50-9F28-45FD7138543F}" v="15" dt="2021-03-23T22:46:52.080"/>
    <p1510:client id="{C4C88ADD-9417-4426-91F5-E472F512CC06}" v="102" dt="2021-03-23T21:43:09.486"/>
    <p1510:client id="{CEE6FB5F-043E-40BB-AC25-2716AE417D2D}" v="489" dt="2021-03-23T21:57:15.574"/>
    <p1510:client id="{D57D1740-DF54-4617-83A2-A94042451CB9}" v="10" dt="2021-03-24T01:10:44.661"/>
    <p1510:client id="{E0B15C3F-6671-4478-822B-A83323CDDAE1}" v="8" dt="2021-03-23T21:20:56.222"/>
    <p1510:client id="{F3E53E19-B0F5-4286-9F47-5D360F758B56}" v="124" dt="2021-03-23T23:00:51.895"/>
    <p1510:client id="{FA212FF7-10E1-4E76-895D-66E24EC7B882}" v="1" dt="2021-03-23T15:58:39.025"/>
    <p1510:client id="{FAD62E9B-360B-4CF3-9B10-BE6073A82116}" v="15" dt="2021-03-23T22:29:03.792"/>
    <p1510:client id="{FE370E9A-B417-4E1D-B2E4-352647F9E2AA}" v="12" dt="2021-03-24T00:54:07.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512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A Bolton" userId="S::sbolton@syr.edu::4bf55cc5-33c9-4934-975b-02c7746a1634" providerId="AD" clId="Web-{2E373504-63F4-462B-9DFB-70C56CBEEA5D}"/>
    <pc:docChg chg="modSld">
      <pc:chgData name="Sarah A Bolton" userId="S::sbolton@syr.edu::4bf55cc5-33c9-4934-975b-02c7746a1634" providerId="AD" clId="Web-{2E373504-63F4-462B-9DFB-70C56CBEEA5D}" dt="2021-03-17T01:55:45.530" v="49" actId="1076"/>
      <pc:docMkLst>
        <pc:docMk/>
      </pc:docMkLst>
      <pc:sldChg chg="addSp delSp modSp">
        <pc:chgData name="Sarah A Bolton" userId="S::sbolton@syr.edu::4bf55cc5-33c9-4934-975b-02c7746a1634" providerId="AD" clId="Web-{2E373504-63F4-462B-9DFB-70C56CBEEA5D}" dt="2021-03-17T01:55:45.530" v="49" actId="1076"/>
        <pc:sldMkLst>
          <pc:docMk/>
          <pc:sldMk cId="3886109368" sldId="264"/>
        </pc:sldMkLst>
        <pc:spChg chg="add mod">
          <ac:chgData name="Sarah A Bolton" userId="S::sbolton@syr.edu::4bf55cc5-33c9-4934-975b-02c7746a1634" providerId="AD" clId="Web-{2E373504-63F4-462B-9DFB-70C56CBEEA5D}" dt="2021-03-17T01:53:49.808" v="44" actId="14100"/>
          <ac:spMkLst>
            <pc:docMk/>
            <pc:sldMk cId="3886109368" sldId="264"/>
            <ac:spMk id="7" creationId="{09FFBAA7-1C2C-4DDF-9A81-2F467AB3F0A5}"/>
          </ac:spMkLst>
        </pc:spChg>
        <pc:picChg chg="add mod">
          <ac:chgData name="Sarah A Bolton" userId="S::sbolton@syr.edu::4bf55cc5-33c9-4934-975b-02c7746a1634" providerId="AD" clId="Web-{2E373504-63F4-462B-9DFB-70C56CBEEA5D}" dt="2021-03-17T01:51:17.710" v="3" actId="1076"/>
          <ac:picMkLst>
            <pc:docMk/>
            <pc:sldMk cId="3886109368" sldId="264"/>
            <ac:picMk id="3" creationId="{FABADEF6-0129-4F06-9819-9C539A4FFDA2}"/>
          </ac:picMkLst>
        </pc:picChg>
        <pc:picChg chg="del">
          <ac:chgData name="Sarah A Bolton" userId="S::sbolton@syr.edu::4bf55cc5-33c9-4934-975b-02c7746a1634" providerId="AD" clId="Web-{2E373504-63F4-462B-9DFB-70C56CBEEA5D}" dt="2021-03-17T01:55:38.889" v="45"/>
          <ac:picMkLst>
            <pc:docMk/>
            <pc:sldMk cId="3886109368" sldId="264"/>
            <ac:picMk id="4" creationId="{821DD102-2A8F-4C88-9FB6-3FA594AD2A13}"/>
          </ac:picMkLst>
        </pc:picChg>
        <pc:picChg chg="add del mod">
          <ac:chgData name="Sarah A Bolton" userId="S::sbolton@syr.edu::4bf55cc5-33c9-4934-975b-02c7746a1634" providerId="AD" clId="Web-{2E373504-63F4-462B-9DFB-70C56CBEEA5D}" dt="2021-03-17T01:53:35.933" v="36"/>
          <ac:picMkLst>
            <pc:docMk/>
            <pc:sldMk cId="3886109368" sldId="264"/>
            <ac:picMk id="5" creationId="{6CB60DFD-0321-4F10-8CB5-DD215E62DE49}"/>
          </ac:picMkLst>
        </pc:picChg>
        <pc:picChg chg="add mod">
          <ac:chgData name="Sarah A Bolton" userId="S::sbolton@syr.edu::4bf55cc5-33c9-4934-975b-02c7746a1634" providerId="AD" clId="Web-{2E373504-63F4-462B-9DFB-70C56CBEEA5D}" dt="2021-03-17T01:53:42.292" v="38" actId="1076"/>
          <ac:picMkLst>
            <pc:docMk/>
            <pc:sldMk cId="3886109368" sldId="264"/>
            <ac:picMk id="8" creationId="{39D022CC-4075-4656-AD95-EFEFAFD23044}"/>
          </ac:picMkLst>
        </pc:picChg>
        <pc:picChg chg="add mod">
          <ac:chgData name="Sarah A Bolton" userId="S::sbolton@syr.edu::4bf55cc5-33c9-4934-975b-02c7746a1634" providerId="AD" clId="Web-{2E373504-63F4-462B-9DFB-70C56CBEEA5D}" dt="2021-03-17T01:55:45.530" v="49" actId="1076"/>
          <ac:picMkLst>
            <pc:docMk/>
            <pc:sldMk cId="3886109368" sldId="264"/>
            <ac:picMk id="9" creationId="{98D14B59-91A8-4D8B-8706-EF6A28562C82}"/>
          </ac:picMkLst>
        </pc:picChg>
      </pc:sldChg>
    </pc:docChg>
  </pc:docChgLst>
  <pc:docChgLst>
    <pc:chgData name="Paul Tuck" userId="S::patuck@syr.edu::869d19d5-2b4a-4a92-a8d6-e601d8ac8344" providerId="AD" clId="Web-{CAF8F994-664C-4D47-A263-FA519288153F}"/>
    <pc:docChg chg="modSld">
      <pc:chgData name="Paul Tuck" userId="S::patuck@syr.edu::869d19d5-2b4a-4a92-a8d6-e601d8ac8344" providerId="AD" clId="Web-{CAF8F994-664C-4D47-A263-FA519288153F}" dt="2021-03-23T22:44:03.070" v="785"/>
      <pc:docMkLst>
        <pc:docMk/>
      </pc:docMkLst>
      <pc:sldChg chg="modNotes">
        <pc:chgData name="Paul Tuck" userId="S::patuck@syr.edu::869d19d5-2b4a-4a92-a8d6-e601d8ac8344" providerId="AD" clId="Web-{CAF8F994-664C-4D47-A263-FA519288153F}" dt="2021-03-23T22:44:03.070" v="785"/>
        <pc:sldMkLst>
          <pc:docMk/>
          <pc:sldMk cId="0" sldId="258"/>
        </pc:sldMkLst>
      </pc:sldChg>
    </pc:docChg>
  </pc:docChgLst>
  <pc:docChgLst>
    <pc:chgData name="Sarah A Bolton" userId="S::sbolton@syr.edu::4bf55cc5-33c9-4934-975b-02c7746a1634" providerId="AD" clId="Web-{DF32EAC6-F0FE-4E98-982E-D4B2C078F98A}"/>
    <pc:docChg chg="addSld modSld sldOrd">
      <pc:chgData name="Sarah A Bolton" userId="S::sbolton@syr.edu::4bf55cc5-33c9-4934-975b-02c7746a1634" providerId="AD" clId="Web-{DF32EAC6-F0FE-4E98-982E-D4B2C078F98A}" dt="2021-03-09T19:57:41.500" v="1019"/>
      <pc:docMkLst>
        <pc:docMk/>
      </pc:docMkLst>
      <pc:sldChg chg="modSp modNotes">
        <pc:chgData name="Sarah A Bolton" userId="S::sbolton@syr.edu::4bf55cc5-33c9-4934-975b-02c7746a1634" providerId="AD" clId="Web-{DF32EAC6-F0FE-4E98-982E-D4B2C078F98A}" dt="2021-03-09T19:57:41.500" v="1019"/>
        <pc:sldMkLst>
          <pc:docMk/>
          <pc:sldMk cId="0" sldId="257"/>
        </pc:sldMkLst>
        <pc:spChg chg="mod">
          <ac:chgData name="Sarah A Bolton" userId="S::sbolton@syr.edu::4bf55cc5-33c9-4934-975b-02c7746a1634" providerId="AD" clId="Web-{DF32EAC6-F0FE-4E98-982E-D4B2C078F98A}" dt="2021-03-09T19:37:36.092" v="566" actId="20577"/>
          <ac:spMkLst>
            <pc:docMk/>
            <pc:sldMk cId="0" sldId="257"/>
            <ac:spMk id="64" creationId="{00000000-0000-0000-0000-000000000000}"/>
          </ac:spMkLst>
        </pc:spChg>
      </pc:sldChg>
      <pc:sldChg chg="addSp delSp modSp new ord modNotes">
        <pc:chgData name="Sarah A Bolton" userId="S::sbolton@syr.edu::4bf55cc5-33c9-4934-975b-02c7746a1634" providerId="AD" clId="Web-{DF32EAC6-F0FE-4E98-982E-D4B2C078F98A}" dt="2021-03-09T19:35:24.354" v="518" actId="1076"/>
        <pc:sldMkLst>
          <pc:docMk/>
          <pc:sldMk cId="1426088928" sldId="263"/>
        </pc:sldMkLst>
        <pc:spChg chg="del mod">
          <ac:chgData name="Sarah A Bolton" userId="S::sbolton@syr.edu::4bf55cc5-33c9-4934-975b-02c7746a1634" providerId="AD" clId="Web-{DF32EAC6-F0FE-4E98-982E-D4B2C078F98A}" dt="2021-03-09T19:23:49.835" v="323"/>
          <ac:spMkLst>
            <pc:docMk/>
            <pc:sldMk cId="1426088928" sldId="263"/>
            <ac:spMk id="2" creationId="{94295DD2-4443-4658-89EA-15B1EC7878E7}"/>
          </ac:spMkLst>
        </pc:spChg>
        <pc:spChg chg="del mod">
          <ac:chgData name="Sarah A Bolton" userId="S::sbolton@syr.edu::4bf55cc5-33c9-4934-975b-02c7746a1634" providerId="AD" clId="Web-{DF32EAC6-F0FE-4E98-982E-D4B2C078F98A}" dt="2021-03-09T19:29:39.751" v="370"/>
          <ac:spMkLst>
            <pc:docMk/>
            <pc:sldMk cId="1426088928" sldId="263"/>
            <ac:spMk id="3" creationId="{69EEFD2A-0366-4C38-9F48-091683D39D88}"/>
          </ac:spMkLst>
        </pc:spChg>
        <pc:spChg chg="add mod">
          <ac:chgData name="Sarah A Bolton" userId="S::sbolton@syr.edu::4bf55cc5-33c9-4934-975b-02c7746a1634" providerId="AD" clId="Web-{DF32EAC6-F0FE-4E98-982E-D4B2C078F98A}" dt="2021-03-09T19:31:34.863" v="386" actId="20577"/>
          <ac:spMkLst>
            <pc:docMk/>
            <pc:sldMk cId="1426088928" sldId="263"/>
            <ac:spMk id="4" creationId="{42B5AC2D-1EFD-41F4-A980-B216509E956D}"/>
          </ac:spMkLst>
        </pc:spChg>
        <pc:spChg chg="add del mod">
          <ac:chgData name="Sarah A Bolton" userId="S::sbolton@syr.edu::4bf55cc5-33c9-4934-975b-02c7746a1634" providerId="AD" clId="Web-{DF32EAC6-F0FE-4E98-982E-D4B2C078F98A}" dt="2021-03-09T19:29:45.485" v="371"/>
          <ac:spMkLst>
            <pc:docMk/>
            <pc:sldMk cId="1426088928" sldId="263"/>
            <ac:spMk id="7" creationId="{86B1CE2C-4FBF-4D0F-A309-8AFEF46B9A98}"/>
          </ac:spMkLst>
        </pc:spChg>
        <pc:spChg chg="add mod">
          <ac:chgData name="Sarah A Bolton" userId="S::sbolton@syr.edu::4bf55cc5-33c9-4934-975b-02c7746a1634" providerId="AD" clId="Web-{DF32EAC6-F0FE-4E98-982E-D4B2C078F98A}" dt="2021-03-09T19:33:36.242" v="429" actId="20577"/>
          <ac:spMkLst>
            <pc:docMk/>
            <pc:sldMk cId="1426088928" sldId="263"/>
            <ac:spMk id="8" creationId="{B78A348F-4597-49EC-A40E-88C29CE7C415}"/>
          </ac:spMkLst>
        </pc:spChg>
        <pc:spChg chg="add mod">
          <ac:chgData name="Sarah A Bolton" userId="S::sbolton@syr.edu::4bf55cc5-33c9-4934-975b-02c7746a1634" providerId="AD" clId="Web-{DF32EAC6-F0FE-4E98-982E-D4B2C078F98A}" dt="2021-03-09T19:33:07.335" v="407" actId="1076"/>
          <ac:spMkLst>
            <pc:docMk/>
            <pc:sldMk cId="1426088928" sldId="263"/>
            <ac:spMk id="9" creationId="{762641DE-4C15-4816-A15A-4973CAA37DFA}"/>
          </ac:spMkLst>
        </pc:spChg>
        <pc:picChg chg="add mod">
          <ac:chgData name="Sarah A Bolton" userId="S::sbolton@syr.edu::4bf55cc5-33c9-4934-975b-02c7746a1634" providerId="AD" clId="Web-{DF32EAC6-F0FE-4E98-982E-D4B2C078F98A}" dt="2021-03-09T19:35:24.354" v="518" actId="1076"/>
          <ac:picMkLst>
            <pc:docMk/>
            <pc:sldMk cId="1426088928" sldId="263"/>
            <ac:picMk id="5" creationId="{B9DA47C9-5CA9-4370-AFC5-5B1D2EA195A1}"/>
          </ac:picMkLst>
        </pc:picChg>
      </pc:sldChg>
    </pc:docChg>
  </pc:docChgLst>
  <pc:docChgLst>
    <pc:chgData name="Stephen C Babcock" userId="S::stbabcoc@syr.edu::4067eefe-c729-4458-9f18-948053dcd19e" providerId="AD" clId="Web-{D57D1740-DF54-4617-83A2-A94042451CB9}"/>
    <pc:docChg chg="modSld">
      <pc:chgData name="Stephen C Babcock" userId="S::stbabcoc@syr.edu::4067eefe-c729-4458-9f18-948053dcd19e" providerId="AD" clId="Web-{D57D1740-DF54-4617-83A2-A94042451CB9}" dt="2021-03-24T01:10:44.661" v="9" actId="20577"/>
      <pc:docMkLst>
        <pc:docMk/>
      </pc:docMkLst>
      <pc:sldChg chg="modSp">
        <pc:chgData name="Stephen C Babcock" userId="S::stbabcoc@syr.edu::4067eefe-c729-4458-9f18-948053dcd19e" providerId="AD" clId="Web-{D57D1740-DF54-4617-83A2-A94042451CB9}" dt="2021-03-24T01:10:44.661" v="9" actId="20577"/>
        <pc:sldMkLst>
          <pc:docMk/>
          <pc:sldMk cId="2289311229" sldId="274"/>
        </pc:sldMkLst>
        <pc:spChg chg="mod">
          <ac:chgData name="Stephen C Babcock" userId="S::stbabcoc@syr.edu::4067eefe-c729-4458-9f18-948053dcd19e" providerId="AD" clId="Web-{D57D1740-DF54-4617-83A2-A94042451CB9}" dt="2021-03-24T01:10:44.661" v="9" actId="20577"/>
          <ac:spMkLst>
            <pc:docMk/>
            <pc:sldMk cId="2289311229" sldId="274"/>
            <ac:spMk id="2" creationId="{54EB0C5D-FC00-468D-BA31-BFB4266CEB49}"/>
          </ac:spMkLst>
        </pc:spChg>
      </pc:sldChg>
    </pc:docChg>
  </pc:docChgLst>
  <pc:docChgLst>
    <pc:chgData name="Kekona L Soon" userId="S::klsoon@syr.edu::6aedb140-d45b-44c0-9f3a-4bfee924f44a" providerId="AD" clId="Web-{5A46B6ED-8D35-4DCD-8692-C8983E88F816}"/>
    <pc:docChg chg="mod addSld delSld modSld sldOrd modMainMaster setSldSz">
      <pc:chgData name="Kekona L Soon" userId="S::klsoon@syr.edu::6aedb140-d45b-44c0-9f3a-4bfee924f44a" providerId="AD" clId="Web-{5A46B6ED-8D35-4DCD-8692-C8983E88F816}" dt="2021-03-23T19:59:33.857" v="634" actId="20577"/>
      <pc:docMkLst>
        <pc:docMk/>
      </pc:docMkLst>
      <pc:sldChg chg="modSp">
        <pc:chgData name="Kekona L Soon" userId="S::klsoon@syr.edu::6aedb140-d45b-44c0-9f3a-4bfee924f44a" providerId="AD" clId="Web-{5A46B6ED-8D35-4DCD-8692-C8983E88F816}" dt="2021-03-23T18:30:33.059" v="19"/>
        <pc:sldMkLst>
          <pc:docMk/>
          <pc:sldMk cId="0" sldId="256"/>
        </pc:sldMkLst>
        <pc:spChg chg="mod">
          <ac:chgData name="Kekona L Soon" userId="S::klsoon@syr.edu::6aedb140-d45b-44c0-9f3a-4bfee924f44a" providerId="AD" clId="Web-{5A46B6ED-8D35-4DCD-8692-C8983E88F816}" dt="2021-03-23T18:30:33.059" v="19"/>
          <ac:spMkLst>
            <pc:docMk/>
            <pc:sldMk cId="0" sldId="256"/>
            <ac:spMk id="56" creationId="{00000000-0000-0000-0000-000000000000}"/>
          </ac:spMkLst>
        </pc:spChg>
        <pc:spChg chg="mod">
          <ac:chgData name="Kekona L Soon" userId="S::klsoon@syr.edu::6aedb140-d45b-44c0-9f3a-4bfee924f44a" providerId="AD" clId="Web-{5A46B6ED-8D35-4DCD-8692-C8983E88F816}" dt="2021-03-23T18:30:33.059" v="19"/>
          <ac:spMkLst>
            <pc:docMk/>
            <pc:sldMk cId="0" sldId="256"/>
            <ac:spMk id="57" creationId="{00000000-0000-0000-0000-000000000000}"/>
          </ac:spMkLst>
        </pc:spChg>
        <pc:spChg chg="mod">
          <ac:chgData name="Kekona L Soon" userId="S::klsoon@syr.edu::6aedb140-d45b-44c0-9f3a-4bfee924f44a" providerId="AD" clId="Web-{5A46B6ED-8D35-4DCD-8692-C8983E88F816}" dt="2021-03-23T18:30:33.059" v="19"/>
          <ac:spMkLst>
            <pc:docMk/>
            <pc:sldMk cId="0" sldId="256"/>
            <ac:spMk id="58" creationId="{00000000-0000-0000-0000-000000000000}"/>
          </ac:spMkLst>
        </pc:spChg>
      </pc:sldChg>
      <pc:sldChg chg="modSp">
        <pc:chgData name="Kekona L Soon" userId="S::klsoon@syr.edu::6aedb140-d45b-44c0-9f3a-4bfee924f44a" providerId="AD" clId="Web-{5A46B6ED-8D35-4DCD-8692-C8983E88F816}" dt="2021-03-23T18:38:41.287" v="167" actId="20577"/>
        <pc:sldMkLst>
          <pc:docMk/>
          <pc:sldMk cId="0" sldId="257"/>
        </pc:sldMkLst>
        <pc:spChg chg="mod">
          <ac:chgData name="Kekona L Soon" userId="S::klsoon@syr.edu::6aedb140-d45b-44c0-9f3a-4bfee924f44a" providerId="AD" clId="Web-{5A46B6ED-8D35-4DCD-8692-C8983E88F816}" dt="2021-03-23T18:30:33.059" v="19"/>
          <ac:spMkLst>
            <pc:docMk/>
            <pc:sldMk cId="0" sldId="257"/>
            <ac:spMk id="63" creationId="{00000000-0000-0000-0000-000000000000}"/>
          </ac:spMkLst>
        </pc:spChg>
        <pc:spChg chg="mod">
          <ac:chgData name="Kekona L Soon" userId="S::klsoon@syr.edu::6aedb140-d45b-44c0-9f3a-4bfee924f44a" providerId="AD" clId="Web-{5A46B6ED-8D35-4DCD-8692-C8983E88F816}" dt="2021-03-23T18:38:41.287" v="167" actId="20577"/>
          <ac:spMkLst>
            <pc:docMk/>
            <pc:sldMk cId="0" sldId="257"/>
            <ac:spMk id="64" creationId="{00000000-0000-0000-0000-000000000000}"/>
          </ac:spMkLst>
        </pc:spChg>
      </pc:sldChg>
      <pc:sldChg chg="modSp">
        <pc:chgData name="Kekona L Soon" userId="S::klsoon@syr.edu::6aedb140-d45b-44c0-9f3a-4bfee924f44a" providerId="AD" clId="Web-{5A46B6ED-8D35-4DCD-8692-C8983E88F816}" dt="2021-03-23T18:36:31.566" v="132" actId="1076"/>
        <pc:sldMkLst>
          <pc:docMk/>
          <pc:sldMk cId="0" sldId="258"/>
        </pc:sldMkLst>
        <pc:spChg chg="mod">
          <ac:chgData name="Kekona L Soon" userId="S::klsoon@syr.edu::6aedb140-d45b-44c0-9f3a-4bfee924f44a" providerId="AD" clId="Web-{5A46B6ED-8D35-4DCD-8692-C8983E88F816}" dt="2021-03-23T18:36:31.566" v="132" actId="1076"/>
          <ac:spMkLst>
            <pc:docMk/>
            <pc:sldMk cId="0" sldId="258"/>
            <ac:spMk id="69" creationId="{00000000-0000-0000-0000-000000000000}"/>
          </ac:spMkLst>
        </pc:spChg>
        <pc:spChg chg="mod">
          <ac:chgData name="Kekona L Soon" userId="S::klsoon@syr.edu::6aedb140-d45b-44c0-9f3a-4bfee924f44a" providerId="AD" clId="Web-{5A46B6ED-8D35-4DCD-8692-C8983E88F816}" dt="2021-03-23T18:36:26.285" v="131" actId="1076"/>
          <ac:spMkLst>
            <pc:docMk/>
            <pc:sldMk cId="0" sldId="258"/>
            <ac:spMk id="70" creationId="{00000000-0000-0000-0000-000000000000}"/>
          </ac:spMkLst>
        </pc:spChg>
      </pc:sldChg>
      <pc:sldChg chg="addSp delSp modSp">
        <pc:chgData name="Kekona L Soon" userId="S::klsoon@syr.edu::6aedb140-d45b-44c0-9f3a-4bfee924f44a" providerId="AD" clId="Web-{5A46B6ED-8D35-4DCD-8692-C8983E88F816}" dt="2021-03-23T19:36:00.531" v="501" actId="1076"/>
        <pc:sldMkLst>
          <pc:docMk/>
          <pc:sldMk cId="0" sldId="259"/>
        </pc:sldMkLst>
        <pc:spChg chg="mod">
          <ac:chgData name="Kekona L Soon" userId="S::klsoon@syr.edu::6aedb140-d45b-44c0-9f3a-4bfee924f44a" providerId="AD" clId="Web-{5A46B6ED-8D35-4DCD-8692-C8983E88F816}" dt="2021-03-23T19:36:00.531" v="501" actId="1076"/>
          <ac:spMkLst>
            <pc:docMk/>
            <pc:sldMk cId="0" sldId="259"/>
            <ac:spMk id="3" creationId="{BF68880E-85BD-43AA-9DD6-690E22D3DA68}"/>
          </ac:spMkLst>
        </pc:spChg>
        <pc:spChg chg="mod">
          <ac:chgData name="Kekona L Soon" userId="S::klsoon@syr.edu::6aedb140-d45b-44c0-9f3a-4bfee924f44a" providerId="AD" clId="Web-{5A46B6ED-8D35-4DCD-8692-C8983E88F816}" dt="2021-03-23T18:34:47.329" v="106" actId="20577"/>
          <ac:spMkLst>
            <pc:docMk/>
            <pc:sldMk cId="0" sldId="259"/>
            <ac:spMk id="75" creationId="{00000000-0000-0000-0000-000000000000}"/>
          </ac:spMkLst>
        </pc:spChg>
        <pc:spChg chg="mod">
          <ac:chgData name="Kekona L Soon" userId="S::klsoon@syr.edu::6aedb140-d45b-44c0-9f3a-4bfee924f44a" providerId="AD" clId="Web-{5A46B6ED-8D35-4DCD-8692-C8983E88F816}" dt="2021-03-23T19:32:01.792" v="400" actId="1076"/>
          <ac:spMkLst>
            <pc:docMk/>
            <pc:sldMk cId="0" sldId="259"/>
            <ac:spMk id="76" creationId="{00000000-0000-0000-0000-000000000000}"/>
          </ac:spMkLst>
        </pc:spChg>
        <pc:spChg chg="mod">
          <ac:chgData name="Kekona L Soon" userId="S::klsoon@syr.edu::6aedb140-d45b-44c0-9f3a-4bfee924f44a" providerId="AD" clId="Web-{5A46B6ED-8D35-4DCD-8692-C8983E88F816}" dt="2021-03-23T18:30:33.059" v="19"/>
          <ac:spMkLst>
            <pc:docMk/>
            <pc:sldMk cId="0" sldId="259"/>
            <ac:spMk id="77" creationId="{00000000-0000-0000-0000-000000000000}"/>
          </ac:spMkLst>
        </pc:spChg>
        <pc:picChg chg="del mod">
          <ac:chgData name="Kekona L Soon" userId="S::klsoon@syr.edu::6aedb140-d45b-44c0-9f3a-4bfee924f44a" providerId="AD" clId="Web-{5A46B6ED-8D35-4DCD-8692-C8983E88F816}" dt="2021-03-23T19:29:23.898" v="370"/>
          <ac:picMkLst>
            <pc:docMk/>
            <pc:sldMk cId="0" sldId="259"/>
            <ac:picMk id="2" creationId="{8AD36B5C-ACD8-4BA0-A5E0-CC49F13E3A62}"/>
          </ac:picMkLst>
        </pc:picChg>
        <pc:picChg chg="add mod">
          <ac:chgData name="Kekona L Soon" userId="S::klsoon@syr.edu::6aedb140-d45b-44c0-9f3a-4bfee924f44a" providerId="AD" clId="Web-{5A46B6ED-8D35-4DCD-8692-C8983E88F816}" dt="2021-03-23T19:29:57.133" v="373" actId="1076"/>
          <ac:picMkLst>
            <pc:docMk/>
            <pc:sldMk cId="0" sldId="259"/>
            <ac:picMk id="4" creationId="{D30746A5-0EBC-41BB-81B0-E0CE212E6EB9}"/>
          </ac:picMkLst>
        </pc:picChg>
      </pc:sldChg>
      <pc:sldChg chg="addSp delSp modSp">
        <pc:chgData name="Kekona L Soon" userId="S::klsoon@syr.edu::6aedb140-d45b-44c0-9f3a-4bfee924f44a" providerId="AD" clId="Web-{5A46B6ED-8D35-4DCD-8692-C8983E88F816}" dt="2021-03-23T19:57:14.245" v="613" actId="20577"/>
        <pc:sldMkLst>
          <pc:docMk/>
          <pc:sldMk cId="0" sldId="260"/>
        </pc:sldMkLst>
        <pc:spChg chg="add mod">
          <ac:chgData name="Kekona L Soon" userId="S::klsoon@syr.edu::6aedb140-d45b-44c0-9f3a-4bfee924f44a" providerId="AD" clId="Web-{5A46B6ED-8D35-4DCD-8692-C8983E88F816}" dt="2021-03-23T19:57:06.885" v="612" actId="20577"/>
          <ac:spMkLst>
            <pc:docMk/>
            <pc:sldMk cId="0" sldId="260"/>
            <ac:spMk id="3" creationId="{9E6D0A1B-C6D1-43D9-A528-B3C0EC1D6913}"/>
          </ac:spMkLst>
        </pc:spChg>
        <pc:spChg chg="mod">
          <ac:chgData name="Kekona L Soon" userId="S::klsoon@syr.edu::6aedb140-d45b-44c0-9f3a-4bfee924f44a" providerId="AD" clId="Web-{5A46B6ED-8D35-4DCD-8692-C8983E88F816}" dt="2021-03-23T18:30:33.059" v="19"/>
          <ac:spMkLst>
            <pc:docMk/>
            <pc:sldMk cId="0" sldId="260"/>
            <ac:spMk id="82" creationId="{00000000-0000-0000-0000-000000000000}"/>
          </ac:spMkLst>
        </pc:spChg>
        <pc:spChg chg="del mod">
          <ac:chgData name="Kekona L Soon" userId="S::klsoon@syr.edu::6aedb140-d45b-44c0-9f3a-4bfee924f44a" providerId="AD" clId="Web-{5A46B6ED-8D35-4DCD-8692-C8983E88F816}" dt="2021-03-23T19:52:51.396" v="518"/>
          <ac:spMkLst>
            <pc:docMk/>
            <pc:sldMk cId="0" sldId="260"/>
            <ac:spMk id="83" creationId="{00000000-0000-0000-0000-000000000000}"/>
          </ac:spMkLst>
        </pc:spChg>
        <pc:spChg chg="mod">
          <ac:chgData name="Kekona L Soon" userId="S::klsoon@syr.edu::6aedb140-d45b-44c0-9f3a-4bfee924f44a" providerId="AD" clId="Web-{5A46B6ED-8D35-4DCD-8692-C8983E88F816}" dt="2021-03-23T19:57:14.245" v="613" actId="20577"/>
          <ac:spMkLst>
            <pc:docMk/>
            <pc:sldMk cId="0" sldId="260"/>
            <ac:spMk id="84" creationId="{00000000-0000-0000-0000-000000000000}"/>
          </ac:spMkLst>
        </pc:spChg>
        <pc:picChg chg="del mod modCrop">
          <ac:chgData name="Kekona L Soon" userId="S::klsoon@syr.edu::6aedb140-d45b-44c0-9f3a-4bfee924f44a" providerId="AD" clId="Web-{5A46B6ED-8D35-4DCD-8692-C8983E88F816}" dt="2021-03-23T18:29:57.839" v="17"/>
          <ac:picMkLst>
            <pc:docMk/>
            <pc:sldMk cId="0" sldId="260"/>
            <ac:picMk id="2" creationId="{6DA3649E-D5F1-4458-94F0-CC596DF96664}"/>
          </ac:picMkLst>
        </pc:picChg>
      </pc:sldChg>
      <pc:sldChg chg="modSp">
        <pc:chgData name="Kekona L Soon" userId="S::klsoon@syr.edu::6aedb140-d45b-44c0-9f3a-4bfee924f44a" providerId="AD" clId="Web-{5A46B6ED-8D35-4DCD-8692-C8983E88F816}" dt="2021-03-23T18:30:33.059" v="19"/>
        <pc:sldMkLst>
          <pc:docMk/>
          <pc:sldMk cId="0" sldId="261"/>
        </pc:sldMkLst>
        <pc:spChg chg="mod">
          <ac:chgData name="Kekona L Soon" userId="S::klsoon@syr.edu::6aedb140-d45b-44c0-9f3a-4bfee924f44a" providerId="AD" clId="Web-{5A46B6ED-8D35-4DCD-8692-C8983E88F816}" dt="2021-03-23T18:30:33.059" v="19"/>
          <ac:spMkLst>
            <pc:docMk/>
            <pc:sldMk cId="0" sldId="261"/>
            <ac:spMk id="89" creationId="{00000000-0000-0000-0000-000000000000}"/>
          </ac:spMkLst>
        </pc:spChg>
        <pc:spChg chg="mod">
          <ac:chgData name="Kekona L Soon" userId="S::klsoon@syr.edu::6aedb140-d45b-44c0-9f3a-4bfee924f44a" providerId="AD" clId="Web-{5A46B6ED-8D35-4DCD-8692-C8983E88F816}" dt="2021-03-23T18:30:33.059" v="19"/>
          <ac:spMkLst>
            <pc:docMk/>
            <pc:sldMk cId="0" sldId="261"/>
            <ac:spMk id="90" creationId="{00000000-0000-0000-0000-000000000000}"/>
          </ac:spMkLst>
        </pc:spChg>
        <pc:spChg chg="mod">
          <ac:chgData name="Kekona L Soon" userId="S::klsoon@syr.edu::6aedb140-d45b-44c0-9f3a-4bfee924f44a" providerId="AD" clId="Web-{5A46B6ED-8D35-4DCD-8692-C8983E88F816}" dt="2021-03-23T18:30:33.059" v="19"/>
          <ac:spMkLst>
            <pc:docMk/>
            <pc:sldMk cId="0" sldId="261"/>
            <ac:spMk id="91" creationId="{00000000-0000-0000-0000-000000000000}"/>
          </ac:spMkLst>
        </pc:spChg>
      </pc:sldChg>
      <pc:sldChg chg="modSp">
        <pc:chgData name="Kekona L Soon" userId="S::klsoon@syr.edu::6aedb140-d45b-44c0-9f3a-4bfee924f44a" providerId="AD" clId="Web-{5A46B6ED-8D35-4DCD-8692-C8983E88F816}" dt="2021-03-23T18:30:33.059" v="19"/>
        <pc:sldMkLst>
          <pc:docMk/>
          <pc:sldMk cId="0" sldId="262"/>
        </pc:sldMkLst>
        <pc:spChg chg="mod">
          <ac:chgData name="Kekona L Soon" userId="S::klsoon@syr.edu::6aedb140-d45b-44c0-9f3a-4bfee924f44a" providerId="AD" clId="Web-{5A46B6ED-8D35-4DCD-8692-C8983E88F816}" dt="2021-03-23T18:30:33.059" v="19"/>
          <ac:spMkLst>
            <pc:docMk/>
            <pc:sldMk cId="0" sldId="262"/>
            <ac:spMk id="96" creationId="{00000000-0000-0000-0000-000000000000}"/>
          </ac:spMkLst>
        </pc:spChg>
      </pc:sldChg>
      <pc:sldChg chg="modSp">
        <pc:chgData name="Kekona L Soon" userId="S::klsoon@syr.edu::6aedb140-d45b-44c0-9f3a-4bfee924f44a" providerId="AD" clId="Web-{5A46B6ED-8D35-4DCD-8692-C8983E88F816}" dt="2021-03-23T18:30:33.059" v="19"/>
        <pc:sldMkLst>
          <pc:docMk/>
          <pc:sldMk cId="1426088928" sldId="263"/>
        </pc:sldMkLst>
        <pc:spChg chg="mod">
          <ac:chgData name="Kekona L Soon" userId="S::klsoon@syr.edu::6aedb140-d45b-44c0-9f3a-4bfee924f44a" providerId="AD" clId="Web-{5A46B6ED-8D35-4DCD-8692-C8983E88F816}" dt="2021-03-23T18:30:33.059" v="19"/>
          <ac:spMkLst>
            <pc:docMk/>
            <pc:sldMk cId="1426088928" sldId="263"/>
            <ac:spMk id="4" creationId="{42B5AC2D-1EFD-41F4-A980-B216509E956D}"/>
          </ac:spMkLst>
        </pc:spChg>
        <pc:spChg chg="mod">
          <ac:chgData name="Kekona L Soon" userId="S::klsoon@syr.edu::6aedb140-d45b-44c0-9f3a-4bfee924f44a" providerId="AD" clId="Web-{5A46B6ED-8D35-4DCD-8692-C8983E88F816}" dt="2021-03-23T18:30:33.059" v="19"/>
          <ac:spMkLst>
            <pc:docMk/>
            <pc:sldMk cId="1426088928" sldId="263"/>
            <ac:spMk id="8" creationId="{B78A348F-4597-49EC-A40E-88C29CE7C415}"/>
          </ac:spMkLst>
        </pc:spChg>
        <pc:spChg chg="mod">
          <ac:chgData name="Kekona L Soon" userId="S::klsoon@syr.edu::6aedb140-d45b-44c0-9f3a-4bfee924f44a" providerId="AD" clId="Web-{5A46B6ED-8D35-4DCD-8692-C8983E88F816}" dt="2021-03-23T18:30:33.059" v="19"/>
          <ac:spMkLst>
            <pc:docMk/>
            <pc:sldMk cId="1426088928" sldId="263"/>
            <ac:spMk id="9" creationId="{762641DE-4C15-4816-A15A-4973CAA37DFA}"/>
          </ac:spMkLst>
        </pc:spChg>
        <pc:picChg chg="mod">
          <ac:chgData name="Kekona L Soon" userId="S::klsoon@syr.edu::6aedb140-d45b-44c0-9f3a-4bfee924f44a" providerId="AD" clId="Web-{5A46B6ED-8D35-4DCD-8692-C8983E88F816}" dt="2021-03-23T18:30:33.059" v="19"/>
          <ac:picMkLst>
            <pc:docMk/>
            <pc:sldMk cId="1426088928" sldId="263"/>
            <ac:picMk id="5" creationId="{B9DA47C9-5CA9-4370-AFC5-5B1D2EA195A1}"/>
          </ac:picMkLst>
        </pc:picChg>
      </pc:sldChg>
      <pc:sldChg chg="modSp">
        <pc:chgData name="Kekona L Soon" userId="S::klsoon@syr.edu::6aedb140-d45b-44c0-9f3a-4bfee924f44a" providerId="AD" clId="Web-{5A46B6ED-8D35-4DCD-8692-C8983E88F816}" dt="2021-03-23T18:30:33.059" v="19"/>
        <pc:sldMkLst>
          <pc:docMk/>
          <pc:sldMk cId="3886109368" sldId="264"/>
        </pc:sldMkLst>
        <pc:spChg chg="mod">
          <ac:chgData name="Kekona L Soon" userId="S::klsoon@syr.edu::6aedb140-d45b-44c0-9f3a-4bfee924f44a" providerId="AD" clId="Web-{5A46B6ED-8D35-4DCD-8692-C8983E88F816}" dt="2021-03-23T18:30:33.059" v="19"/>
          <ac:spMkLst>
            <pc:docMk/>
            <pc:sldMk cId="3886109368" sldId="264"/>
            <ac:spMk id="6" creationId="{9A84AEF6-5942-4418-99E5-7A66FDB034AE}"/>
          </ac:spMkLst>
        </pc:spChg>
        <pc:spChg chg="mod">
          <ac:chgData name="Kekona L Soon" userId="S::klsoon@syr.edu::6aedb140-d45b-44c0-9f3a-4bfee924f44a" providerId="AD" clId="Web-{5A46B6ED-8D35-4DCD-8692-C8983E88F816}" dt="2021-03-23T18:30:33.059" v="19"/>
          <ac:spMkLst>
            <pc:docMk/>
            <pc:sldMk cId="3886109368" sldId="264"/>
            <ac:spMk id="7" creationId="{09FFBAA7-1C2C-4DDF-9A81-2F467AB3F0A5}"/>
          </ac:spMkLst>
        </pc:spChg>
        <pc:picChg chg="mod">
          <ac:chgData name="Kekona L Soon" userId="S::klsoon@syr.edu::6aedb140-d45b-44c0-9f3a-4bfee924f44a" providerId="AD" clId="Web-{5A46B6ED-8D35-4DCD-8692-C8983E88F816}" dt="2021-03-23T18:30:33.059" v="19"/>
          <ac:picMkLst>
            <pc:docMk/>
            <pc:sldMk cId="3886109368" sldId="264"/>
            <ac:picMk id="3" creationId="{FABADEF6-0129-4F06-9819-9C539A4FFDA2}"/>
          </ac:picMkLst>
        </pc:picChg>
        <pc:picChg chg="mod">
          <ac:chgData name="Kekona L Soon" userId="S::klsoon@syr.edu::6aedb140-d45b-44c0-9f3a-4bfee924f44a" providerId="AD" clId="Web-{5A46B6ED-8D35-4DCD-8692-C8983E88F816}" dt="2021-03-23T18:30:33.059" v="19"/>
          <ac:picMkLst>
            <pc:docMk/>
            <pc:sldMk cId="3886109368" sldId="264"/>
            <ac:picMk id="8" creationId="{39D022CC-4075-4656-AD95-EFEFAFD23044}"/>
          </ac:picMkLst>
        </pc:picChg>
        <pc:picChg chg="mod">
          <ac:chgData name="Kekona L Soon" userId="S::klsoon@syr.edu::6aedb140-d45b-44c0-9f3a-4bfee924f44a" providerId="AD" clId="Web-{5A46B6ED-8D35-4DCD-8692-C8983E88F816}" dt="2021-03-23T18:30:33.059" v="19"/>
          <ac:picMkLst>
            <pc:docMk/>
            <pc:sldMk cId="3886109368" sldId="264"/>
            <ac:picMk id="9" creationId="{98D14B59-91A8-4D8B-8706-EF6A28562C82}"/>
          </ac:picMkLst>
        </pc:picChg>
      </pc:sldChg>
      <pc:sldChg chg="modSp">
        <pc:chgData name="Kekona L Soon" userId="S::klsoon@syr.edu::6aedb140-d45b-44c0-9f3a-4bfee924f44a" providerId="AD" clId="Web-{5A46B6ED-8D35-4DCD-8692-C8983E88F816}" dt="2021-03-23T18:30:33.059" v="19"/>
        <pc:sldMkLst>
          <pc:docMk/>
          <pc:sldMk cId="3818695219" sldId="265"/>
        </pc:sldMkLst>
        <pc:spChg chg="mod">
          <ac:chgData name="Kekona L Soon" userId="S::klsoon@syr.edu::6aedb140-d45b-44c0-9f3a-4bfee924f44a" providerId="AD" clId="Web-{5A46B6ED-8D35-4DCD-8692-C8983E88F816}" dt="2021-03-23T18:30:33.059" v="19"/>
          <ac:spMkLst>
            <pc:docMk/>
            <pc:sldMk cId="3818695219" sldId="265"/>
            <ac:spMk id="2" creationId="{667601BD-BD47-4D61-9C4B-8EEAF21DEC1D}"/>
          </ac:spMkLst>
        </pc:spChg>
        <pc:spChg chg="mod">
          <ac:chgData name="Kekona L Soon" userId="S::klsoon@syr.edu::6aedb140-d45b-44c0-9f3a-4bfee924f44a" providerId="AD" clId="Web-{5A46B6ED-8D35-4DCD-8692-C8983E88F816}" dt="2021-03-23T18:30:33.059" v="19"/>
          <ac:spMkLst>
            <pc:docMk/>
            <pc:sldMk cId="3818695219" sldId="265"/>
            <ac:spMk id="3" creationId="{EC39A6EB-7CC8-45F2-B15F-CDA167C7A30B}"/>
          </ac:spMkLst>
        </pc:spChg>
      </pc:sldChg>
      <pc:sldChg chg="modSp">
        <pc:chgData name="Kekona L Soon" userId="S::klsoon@syr.edu::6aedb140-d45b-44c0-9f3a-4bfee924f44a" providerId="AD" clId="Web-{5A46B6ED-8D35-4DCD-8692-C8983E88F816}" dt="2021-03-23T18:30:33.059" v="19"/>
        <pc:sldMkLst>
          <pc:docMk/>
          <pc:sldMk cId="2197039944" sldId="266"/>
        </pc:sldMkLst>
        <pc:spChg chg="mod">
          <ac:chgData name="Kekona L Soon" userId="S::klsoon@syr.edu::6aedb140-d45b-44c0-9f3a-4bfee924f44a" providerId="AD" clId="Web-{5A46B6ED-8D35-4DCD-8692-C8983E88F816}" dt="2021-03-23T18:30:33.059" v="19"/>
          <ac:spMkLst>
            <pc:docMk/>
            <pc:sldMk cId="2197039944" sldId="266"/>
            <ac:spMk id="3" creationId="{6FD73517-D702-45BF-89B6-CAB04973A798}"/>
          </ac:spMkLst>
        </pc:spChg>
        <pc:picChg chg="mod">
          <ac:chgData name="Kekona L Soon" userId="S::klsoon@syr.edu::6aedb140-d45b-44c0-9f3a-4bfee924f44a" providerId="AD" clId="Web-{5A46B6ED-8D35-4DCD-8692-C8983E88F816}" dt="2021-03-23T18:30:33.059" v="19"/>
          <ac:picMkLst>
            <pc:docMk/>
            <pc:sldMk cId="2197039944" sldId="266"/>
            <ac:picMk id="4" creationId="{8D0DDBCD-C1E2-499D-BAB2-6EEC2A62639D}"/>
          </ac:picMkLst>
        </pc:picChg>
        <pc:picChg chg="mod">
          <ac:chgData name="Kekona L Soon" userId="S::klsoon@syr.edu::6aedb140-d45b-44c0-9f3a-4bfee924f44a" providerId="AD" clId="Web-{5A46B6ED-8D35-4DCD-8692-C8983E88F816}" dt="2021-03-23T18:30:33.059" v="19"/>
          <ac:picMkLst>
            <pc:docMk/>
            <pc:sldMk cId="2197039944" sldId="266"/>
            <ac:picMk id="5" creationId="{3995C237-0314-465A-9B75-6F2DBBC2B322}"/>
          </ac:picMkLst>
        </pc:picChg>
        <pc:picChg chg="mod">
          <ac:chgData name="Kekona L Soon" userId="S::klsoon@syr.edu::6aedb140-d45b-44c0-9f3a-4bfee924f44a" providerId="AD" clId="Web-{5A46B6ED-8D35-4DCD-8692-C8983E88F816}" dt="2021-03-23T18:30:33.059" v="19"/>
          <ac:picMkLst>
            <pc:docMk/>
            <pc:sldMk cId="2197039944" sldId="266"/>
            <ac:picMk id="6" creationId="{779C77C8-F511-4FDA-9E87-16FCD0E5E302}"/>
          </ac:picMkLst>
        </pc:picChg>
      </pc:sldChg>
      <pc:sldChg chg="addSp modSp">
        <pc:chgData name="Kekona L Soon" userId="S::klsoon@syr.edu::6aedb140-d45b-44c0-9f3a-4bfee924f44a" providerId="AD" clId="Web-{5A46B6ED-8D35-4DCD-8692-C8983E88F816}" dt="2021-03-23T19:59:33.857" v="634" actId="20577"/>
        <pc:sldMkLst>
          <pc:docMk/>
          <pc:sldMk cId="2751799850" sldId="267"/>
        </pc:sldMkLst>
        <pc:spChg chg="mod">
          <ac:chgData name="Kekona L Soon" userId="S::klsoon@syr.edu::6aedb140-d45b-44c0-9f3a-4bfee924f44a" providerId="AD" clId="Web-{5A46B6ED-8D35-4DCD-8692-C8983E88F816}" dt="2021-03-23T19:59:33.857" v="634" actId="20577"/>
          <ac:spMkLst>
            <pc:docMk/>
            <pc:sldMk cId="2751799850" sldId="267"/>
            <ac:spMk id="3" creationId="{6EE4828C-9AE0-478B-92E7-975213844B6E}"/>
          </ac:spMkLst>
        </pc:spChg>
        <pc:spChg chg="add mod">
          <ac:chgData name="Kekona L Soon" userId="S::klsoon@syr.edu::6aedb140-d45b-44c0-9f3a-4bfee924f44a" providerId="AD" clId="Web-{5A46B6ED-8D35-4DCD-8692-C8983E88F816}" dt="2021-03-23T19:59:22.341" v="631" actId="20577"/>
          <ac:spMkLst>
            <pc:docMk/>
            <pc:sldMk cId="2751799850" sldId="267"/>
            <ac:spMk id="4" creationId="{4828D6A4-EC54-4CA5-A982-A17967E8CA64}"/>
          </ac:spMkLst>
        </pc:spChg>
        <pc:spChg chg="mod">
          <ac:chgData name="Kekona L Soon" userId="S::klsoon@syr.edu::6aedb140-d45b-44c0-9f3a-4bfee924f44a" providerId="AD" clId="Web-{5A46B6ED-8D35-4DCD-8692-C8983E88F816}" dt="2021-03-23T18:30:33.059" v="19"/>
          <ac:spMkLst>
            <pc:docMk/>
            <pc:sldMk cId="2751799850" sldId="267"/>
            <ac:spMk id="7" creationId="{C2CB92CC-3F87-4FA4-BCD7-5C6427D83970}"/>
          </ac:spMkLst>
        </pc:spChg>
        <pc:spChg chg="mod">
          <ac:chgData name="Kekona L Soon" userId="S::klsoon@syr.edu::6aedb140-d45b-44c0-9f3a-4bfee924f44a" providerId="AD" clId="Web-{5A46B6ED-8D35-4DCD-8692-C8983E88F816}" dt="2021-03-23T18:40:26.821" v="172" actId="1076"/>
          <ac:spMkLst>
            <pc:docMk/>
            <pc:sldMk cId="2751799850" sldId="267"/>
            <ac:spMk id="8" creationId="{F4BE0C9B-2B60-471F-BD3B-5C7AEDA42643}"/>
          </ac:spMkLst>
        </pc:spChg>
      </pc:sldChg>
      <pc:sldChg chg="new del">
        <pc:chgData name="Kekona L Soon" userId="S::klsoon@syr.edu::6aedb140-d45b-44c0-9f3a-4bfee924f44a" providerId="AD" clId="Web-{5A46B6ED-8D35-4DCD-8692-C8983E88F816}" dt="2021-03-23T19:29:07.069" v="369"/>
        <pc:sldMkLst>
          <pc:docMk/>
          <pc:sldMk cId="1465857707" sldId="268"/>
        </pc:sldMkLst>
      </pc:sldChg>
      <pc:sldChg chg="addSp modSp new">
        <pc:chgData name="Kekona L Soon" userId="S::klsoon@syr.edu::6aedb140-d45b-44c0-9f3a-4bfee924f44a" providerId="AD" clId="Web-{5A46B6ED-8D35-4DCD-8692-C8983E88F816}" dt="2021-03-23T19:51:54.785" v="509" actId="20577"/>
        <pc:sldMkLst>
          <pc:docMk/>
          <pc:sldMk cId="794627018" sldId="269"/>
        </pc:sldMkLst>
        <pc:spChg chg="mod">
          <ac:chgData name="Kekona L Soon" userId="S::klsoon@syr.edu::6aedb140-d45b-44c0-9f3a-4bfee924f44a" providerId="AD" clId="Web-{5A46B6ED-8D35-4DCD-8692-C8983E88F816}" dt="2021-03-23T19:51:54.785" v="509" actId="20577"/>
          <ac:spMkLst>
            <pc:docMk/>
            <pc:sldMk cId="794627018" sldId="269"/>
            <ac:spMk id="2" creationId="{CDFAA40E-3AE3-4542-8755-DCCDAB6B5ECD}"/>
          </ac:spMkLst>
        </pc:spChg>
        <pc:picChg chg="add mod">
          <ac:chgData name="Kekona L Soon" userId="S::klsoon@syr.edu::6aedb140-d45b-44c0-9f3a-4bfee924f44a" providerId="AD" clId="Web-{5A46B6ED-8D35-4DCD-8692-C8983E88F816}" dt="2021-03-23T19:39:48.270" v="506" actId="1076"/>
          <ac:picMkLst>
            <pc:docMk/>
            <pc:sldMk cId="794627018" sldId="269"/>
            <ac:picMk id="4" creationId="{18C4BA15-6B64-4414-9F15-5A3A88400E15}"/>
          </ac:picMkLst>
        </pc:picChg>
      </pc:sldChg>
      <pc:sldChg chg="add del replId">
        <pc:chgData name="Kekona L Soon" userId="S::klsoon@syr.edu::6aedb140-d45b-44c0-9f3a-4bfee924f44a" providerId="AD" clId="Web-{5A46B6ED-8D35-4DCD-8692-C8983E88F816}" dt="2021-03-23T19:28:49.256" v="367"/>
        <pc:sldMkLst>
          <pc:docMk/>
          <pc:sldMk cId="185078039" sldId="270"/>
        </pc:sldMkLst>
      </pc:sldChg>
      <pc:sldChg chg="modSp add ord replId">
        <pc:chgData name="Kekona L Soon" userId="S::klsoon@syr.edu::6aedb140-d45b-44c0-9f3a-4bfee924f44a" providerId="AD" clId="Web-{5A46B6ED-8D35-4DCD-8692-C8983E88F816}" dt="2021-03-23T19:52:02.660" v="511" actId="20577"/>
        <pc:sldMkLst>
          <pc:docMk/>
          <pc:sldMk cId="1299849581" sldId="270"/>
        </pc:sldMkLst>
        <pc:spChg chg="mod">
          <ac:chgData name="Kekona L Soon" userId="S::klsoon@syr.edu::6aedb140-d45b-44c0-9f3a-4bfee924f44a" providerId="AD" clId="Web-{5A46B6ED-8D35-4DCD-8692-C8983E88F816}" dt="2021-03-23T19:36:05.156" v="502" actId="1076"/>
          <ac:spMkLst>
            <pc:docMk/>
            <pc:sldMk cId="1299849581" sldId="270"/>
            <ac:spMk id="3" creationId="{BF68880E-85BD-43AA-9DD6-690E22D3DA68}"/>
          </ac:spMkLst>
        </pc:spChg>
        <pc:spChg chg="mod">
          <ac:chgData name="Kekona L Soon" userId="S::klsoon@syr.edu::6aedb140-d45b-44c0-9f3a-4bfee924f44a" providerId="AD" clId="Web-{5A46B6ED-8D35-4DCD-8692-C8983E88F816}" dt="2021-03-23T19:52:02.660" v="511" actId="20577"/>
          <ac:spMkLst>
            <pc:docMk/>
            <pc:sldMk cId="1299849581" sldId="270"/>
            <ac:spMk id="75" creationId="{00000000-0000-0000-0000-000000000000}"/>
          </ac:spMkLst>
        </pc:spChg>
      </pc:sldChg>
      <pc:sldMasterChg chg="modSp modSldLayout">
        <pc:chgData name="Kekona L Soon" userId="S::klsoon@syr.edu::6aedb140-d45b-44c0-9f3a-4bfee924f44a" providerId="AD" clId="Web-{5A46B6ED-8D35-4DCD-8692-C8983E88F816}" dt="2021-03-23T18:30:33.059" v="19"/>
        <pc:sldMasterMkLst>
          <pc:docMk/>
          <pc:sldMasterMk cId="0" sldId="2147483659"/>
        </pc:sldMasterMkLst>
        <pc:spChg chg="mod">
          <ac:chgData name="Kekona L Soon" userId="S::klsoon@syr.edu::6aedb140-d45b-44c0-9f3a-4bfee924f44a" providerId="AD" clId="Web-{5A46B6ED-8D35-4DCD-8692-C8983E88F816}" dt="2021-03-23T18:30:33.059" v="19"/>
          <ac:spMkLst>
            <pc:docMk/>
            <pc:sldMasterMk cId="0" sldId="2147483659"/>
            <ac:spMk id="6"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ac:spMk id="7"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ac:spMk id="8" creationId="{00000000-0000-0000-0000-000000000000}"/>
          </ac:spMkLst>
        </pc:spChg>
        <pc:sldLayoutChg chg="modSp">
          <pc:chgData name="Kekona L Soon" userId="S::klsoon@syr.edu::6aedb140-d45b-44c0-9f3a-4bfee924f44a" providerId="AD" clId="Web-{5A46B6ED-8D35-4DCD-8692-C8983E88F816}" dt="2021-03-23T18:30:33.059" v="19"/>
          <pc:sldLayoutMkLst>
            <pc:docMk/>
            <pc:sldMasterMk cId="0" sldId="2147483659"/>
            <pc:sldLayoutMk cId="0" sldId="2147483648"/>
          </pc:sldLayoutMkLst>
          <pc:spChg chg="mod">
            <ac:chgData name="Kekona L Soon" userId="S::klsoon@syr.edu::6aedb140-d45b-44c0-9f3a-4bfee924f44a" providerId="AD" clId="Web-{5A46B6ED-8D35-4DCD-8692-C8983E88F816}" dt="2021-03-23T18:30:33.059" v="19"/>
            <ac:spMkLst>
              <pc:docMk/>
              <pc:sldMasterMk cId="0" sldId="2147483659"/>
              <pc:sldLayoutMk cId="0" sldId="2147483648"/>
              <ac:spMk id="11"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48"/>
              <ac:spMk id="12"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48"/>
              <ac:spMk id="13" creationId="{00000000-0000-0000-0000-000000000000}"/>
            </ac:spMkLst>
          </pc:spChg>
          <pc:cxnChg chg="mod">
            <ac:chgData name="Kekona L Soon" userId="S::klsoon@syr.edu::6aedb140-d45b-44c0-9f3a-4bfee924f44a" providerId="AD" clId="Web-{5A46B6ED-8D35-4DCD-8692-C8983E88F816}" dt="2021-03-23T18:30:33.059" v="19"/>
            <ac:cxnSpMkLst>
              <pc:docMk/>
              <pc:sldMasterMk cId="0" sldId="2147483659"/>
              <pc:sldLayoutMk cId="0" sldId="2147483648"/>
              <ac:cxnSpMk id="10" creationId="{00000000-0000-0000-0000-000000000000}"/>
            </ac:cxnSpMkLst>
          </pc:cxn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49"/>
          </pc:sldLayoutMkLst>
          <pc:spChg chg="mod">
            <ac:chgData name="Kekona L Soon" userId="S::klsoon@syr.edu::6aedb140-d45b-44c0-9f3a-4bfee924f44a" providerId="AD" clId="Web-{5A46B6ED-8D35-4DCD-8692-C8983E88F816}" dt="2021-03-23T18:30:33.059" v="19"/>
            <ac:spMkLst>
              <pc:docMk/>
              <pc:sldMasterMk cId="0" sldId="2147483659"/>
              <pc:sldLayoutMk cId="0" sldId="2147483649"/>
              <ac:spMk id="15"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49"/>
              <ac:spMk id="16"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0"/>
          </pc:sldLayoutMkLst>
          <pc:spChg chg="mod">
            <ac:chgData name="Kekona L Soon" userId="S::klsoon@syr.edu::6aedb140-d45b-44c0-9f3a-4bfee924f44a" providerId="AD" clId="Web-{5A46B6ED-8D35-4DCD-8692-C8983E88F816}" dt="2021-03-23T18:30:33.059" v="19"/>
            <ac:spMkLst>
              <pc:docMk/>
              <pc:sldMasterMk cId="0" sldId="2147483659"/>
              <pc:sldLayoutMk cId="0" sldId="2147483650"/>
              <ac:spMk id="18"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0"/>
              <ac:spMk id="19"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0"/>
              <ac:spMk id="20"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1"/>
          </pc:sldLayoutMkLst>
          <pc:spChg chg="mod">
            <ac:chgData name="Kekona L Soon" userId="S::klsoon@syr.edu::6aedb140-d45b-44c0-9f3a-4bfee924f44a" providerId="AD" clId="Web-{5A46B6ED-8D35-4DCD-8692-C8983E88F816}" dt="2021-03-23T18:30:33.059" v="19"/>
            <ac:spMkLst>
              <pc:docMk/>
              <pc:sldMasterMk cId="0" sldId="2147483659"/>
              <pc:sldLayoutMk cId="0" sldId="2147483651"/>
              <ac:spMk id="22"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1"/>
              <ac:spMk id="23"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1"/>
              <ac:spMk id="24"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1"/>
              <ac:spMk id="25"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2"/>
          </pc:sldLayoutMkLst>
          <pc:spChg chg="mod">
            <ac:chgData name="Kekona L Soon" userId="S::klsoon@syr.edu::6aedb140-d45b-44c0-9f3a-4bfee924f44a" providerId="AD" clId="Web-{5A46B6ED-8D35-4DCD-8692-C8983E88F816}" dt="2021-03-23T18:30:33.059" v="19"/>
            <ac:spMkLst>
              <pc:docMk/>
              <pc:sldMasterMk cId="0" sldId="2147483659"/>
              <pc:sldLayoutMk cId="0" sldId="2147483652"/>
              <ac:spMk id="27"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2"/>
              <ac:spMk id="28"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3"/>
          </pc:sldLayoutMkLst>
          <pc:spChg chg="mod">
            <ac:chgData name="Kekona L Soon" userId="S::klsoon@syr.edu::6aedb140-d45b-44c0-9f3a-4bfee924f44a" providerId="AD" clId="Web-{5A46B6ED-8D35-4DCD-8692-C8983E88F816}" dt="2021-03-23T18:30:33.059" v="19"/>
            <ac:spMkLst>
              <pc:docMk/>
              <pc:sldMasterMk cId="0" sldId="2147483659"/>
              <pc:sldLayoutMk cId="0" sldId="2147483653"/>
              <ac:spMk id="30"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3"/>
              <ac:spMk id="31"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3"/>
              <ac:spMk id="32"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4"/>
          </pc:sldLayoutMkLst>
          <pc:spChg chg="mod">
            <ac:chgData name="Kekona L Soon" userId="S::klsoon@syr.edu::6aedb140-d45b-44c0-9f3a-4bfee924f44a" providerId="AD" clId="Web-{5A46B6ED-8D35-4DCD-8692-C8983E88F816}" dt="2021-03-23T18:30:33.059" v="19"/>
            <ac:spMkLst>
              <pc:docMk/>
              <pc:sldMasterMk cId="0" sldId="2147483659"/>
              <pc:sldLayoutMk cId="0" sldId="2147483654"/>
              <ac:spMk id="34"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4"/>
              <ac:spMk id="35"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5"/>
          </pc:sldLayoutMkLst>
          <pc:spChg chg="mod">
            <ac:chgData name="Kekona L Soon" userId="S::klsoon@syr.edu::6aedb140-d45b-44c0-9f3a-4bfee924f44a" providerId="AD" clId="Web-{5A46B6ED-8D35-4DCD-8692-C8983E88F816}" dt="2021-03-23T18:30:33.059" v="19"/>
            <ac:spMkLst>
              <pc:docMk/>
              <pc:sldMasterMk cId="0" sldId="2147483659"/>
              <pc:sldLayoutMk cId="0" sldId="2147483655"/>
              <ac:spMk id="37"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5"/>
              <ac:spMk id="39"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5"/>
              <ac:spMk id="40"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5"/>
              <ac:spMk id="41"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5"/>
              <ac:spMk id="42" creationId="{00000000-0000-0000-0000-000000000000}"/>
            </ac:spMkLst>
          </pc:spChg>
          <pc:cxnChg chg="mod">
            <ac:chgData name="Kekona L Soon" userId="S::klsoon@syr.edu::6aedb140-d45b-44c0-9f3a-4bfee924f44a" providerId="AD" clId="Web-{5A46B6ED-8D35-4DCD-8692-C8983E88F816}" dt="2021-03-23T18:30:33.059" v="19"/>
            <ac:cxnSpMkLst>
              <pc:docMk/>
              <pc:sldMasterMk cId="0" sldId="2147483659"/>
              <pc:sldLayoutMk cId="0" sldId="2147483655"/>
              <ac:cxnSpMk id="38" creationId="{00000000-0000-0000-0000-000000000000}"/>
            </ac:cxnSpMkLst>
          </pc:cxn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6"/>
          </pc:sldLayoutMkLst>
          <pc:spChg chg="mod">
            <ac:chgData name="Kekona L Soon" userId="S::klsoon@syr.edu::6aedb140-d45b-44c0-9f3a-4bfee924f44a" providerId="AD" clId="Web-{5A46B6ED-8D35-4DCD-8692-C8983E88F816}" dt="2021-03-23T18:30:33.059" v="19"/>
            <ac:spMkLst>
              <pc:docMk/>
              <pc:sldMasterMk cId="0" sldId="2147483659"/>
              <pc:sldLayoutMk cId="0" sldId="2147483656"/>
              <ac:spMk id="44"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6"/>
              <ac:spMk id="45"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7"/>
          </pc:sldLayoutMkLst>
          <pc:spChg chg="mod">
            <ac:chgData name="Kekona L Soon" userId="S::klsoon@syr.edu::6aedb140-d45b-44c0-9f3a-4bfee924f44a" providerId="AD" clId="Web-{5A46B6ED-8D35-4DCD-8692-C8983E88F816}" dt="2021-03-23T18:30:33.059" v="19"/>
            <ac:spMkLst>
              <pc:docMk/>
              <pc:sldMasterMk cId="0" sldId="2147483659"/>
              <pc:sldLayoutMk cId="0" sldId="2147483657"/>
              <ac:spMk id="47"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7"/>
              <ac:spMk id="48" creationId="{00000000-0000-0000-0000-000000000000}"/>
            </ac:spMkLst>
          </pc:spChg>
          <pc:spChg chg="mod">
            <ac:chgData name="Kekona L Soon" userId="S::klsoon@syr.edu::6aedb140-d45b-44c0-9f3a-4bfee924f44a" providerId="AD" clId="Web-{5A46B6ED-8D35-4DCD-8692-C8983E88F816}" dt="2021-03-23T18:30:33.059" v="19"/>
            <ac:spMkLst>
              <pc:docMk/>
              <pc:sldMasterMk cId="0" sldId="2147483659"/>
              <pc:sldLayoutMk cId="0" sldId="2147483657"/>
              <ac:spMk id="49" creationId="{00000000-0000-0000-0000-000000000000}"/>
            </ac:spMkLst>
          </pc:spChg>
        </pc:sldLayoutChg>
        <pc:sldLayoutChg chg="modSp">
          <pc:chgData name="Kekona L Soon" userId="S::klsoon@syr.edu::6aedb140-d45b-44c0-9f3a-4bfee924f44a" providerId="AD" clId="Web-{5A46B6ED-8D35-4DCD-8692-C8983E88F816}" dt="2021-03-23T18:30:33.059" v="19"/>
          <pc:sldLayoutMkLst>
            <pc:docMk/>
            <pc:sldMasterMk cId="0" sldId="2147483659"/>
            <pc:sldLayoutMk cId="0" sldId="2147483658"/>
          </pc:sldLayoutMkLst>
          <pc:spChg chg="mod">
            <ac:chgData name="Kekona L Soon" userId="S::klsoon@syr.edu::6aedb140-d45b-44c0-9f3a-4bfee924f44a" providerId="AD" clId="Web-{5A46B6ED-8D35-4DCD-8692-C8983E88F816}" dt="2021-03-23T18:30:33.059" v="19"/>
            <ac:spMkLst>
              <pc:docMk/>
              <pc:sldMasterMk cId="0" sldId="2147483659"/>
              <pc:sldLayoutMk cId="0" sldId="2147483658"/>
              <ac:spMk id="51" creationId="{00000000-0000-0000-0000-000000000000}"/>
            </ac:spMkLst>
          </pc:spChg>
        </pc:sldLayoutChg>
      </pc:sldMasterChg>
    </pc:docChg>
  </pc:docChgLst>
  <pc:docChgLst>
    <pc:chgData name="Bibhuti" userId="c78ad407-640f-4531-b6b7-16580e0200b2" providerId="ADAL" clId="{9A7D6A4C-F91C-4988-8616-3057B4A97231}"/>
    <pc:docChg chg="undo custSel modSld">
      <pc:chgData name="Bibhuti" userId="c78ad407-640f-4531-b6b7-16580e0200b2" providerId="ADAL" clId="{9A7D6A4C-F91C-4988-8616-3057B4A97231}" dt="2021-03-24T02:11:25.806" v="424" actId="20577"/>
      <pc:docMkLst>
        <pc:docMk/>
      </pc:docMkLst>
      <pc:sldChg chg="addSp delSp modSp mod modNotesTx">
        <pc:chgData name="Bibhuti" userId="c78ad407-640f-4531-b6b7-16580e0200b2" providerId="ADAL" clId="{9A7D6A4C-F91C-4988-8616-3057B4A97231}" dt="2021-03-24T02:11:25.806" v="424" actId="20577"/>
        <pc:sldMkLst>
          <pc:docMk/>
          <pc:sldMk cId="1426088928" sldId="263"/>
        </pc:sldMkLst>
        <pc:spChg chg="add del mod">
          <ac:chgData name="Bibhuti" userId="c78ad407-640f-4531-b6b7-16580e0200b2" providerId="ADAL" clId="{9A7D6A4C-F91C-4988-8616-3057B4A97231}" dt="2021-03-24T01:01:06.728" v="54" actId="11529"/>
          <ac:spMkLst>
            <pc:docMk/>
            <pc:sldMk cId="1426088928" sldId="263"/>
            <ac:spMk id="2" creationId="{FAFFC3A3-3649-4410-9708-371E20F1BC27}"/>
          </ac:spMkLst>
        </pc:spChg>
        <pc:spChg chg="add mod">
          <ac:chgData name="Bibhuti" userId="c78ad407-640f-4531-b6b7-16580e0200b2" providerId="ADAL" clId="{9A7D6A4C-F91C-4988-8616-3057B4A97231}" dt="2021-03-24T02:09:09.570" v="405" actId="1076"/>
          <ac:spMkLst>
            <pc:docMk/>
            <pc:sldMk cId="1426088928" sldId="263"/>
            <ac:spMk id="3" creationId="{A61BFD08-6426-4FA2-B522-E2CC97A6AB5D}"/>
          </ac:spMkLst>
        </pc:spChg>
      </pc:sldChg>
    </pc:docChg>
  </pc:docChgLst>
  <pc:docChgLst>
    <pc:chgData name="Stephen C Babcock" userId="S::stbabcoc@syr.edu::4067eefe-c729-4458-9f18-948053dcd19e" providerId="AD" clId="Web-{E203FF94-77BA-45F2-81BA-A10D60ECA4F5}"/>
    <pc:docChg chg="modSld">
      <pc:chgData name="Stephen C Babcock" userId="S::stbabcoc@syr.edu::4067eefe-c729-4458-9f18-948053dcd19e" providerId="AD" clId="Web-{E203FF94-77BA-45F2-81BA-A10D60ECA4F5}" dt="2021-03-18T02:06:22.528" v="11" actId="14100"/>
      <pc:docMkLst>
        <pc:docMk/>
      </pc:docMkLst>
      <pc:sldChg chg="modSp">
        <pc:chgData name="Stephen C Babcock" userId="S::stbabcoc@syr.edu::4067eefe-c729-4458-9f18-948053dcd19e" providerId="AD" clId="Web-{E203FF94-77BA-45F2-81BA-A10D60ECA4F5}" dt="2021-03-18T02:06:22.528" v="11" actId="14100"/>
        <pc:sldMkLst>
          <pc:docMk/>
          <pc:sldMk cId="0" sldId="260"/>
        </pc:sldMkLst>
        <pc:picChg chg="mod">
          <ac:chgData name="Stephen C Babcock" userId="S::stbabcoc@syr.edu::4067eefe-c729-4458-9f18-948053dcd19e" providerId="AD" clId="Web-{E203FF94-77BA-45F2-81BA-A10D60ECA4F5}" dt="2021-03-18T02:06:22.528" v="11" actId="14100"/>
          <ac:picMkLst>
            <pc:docMk/>
            <pc:sldMk cId="0" sldId="260"/>
            <ac:picMk id="2" creationId="{6DA3649E-D5F1-4458-94F0-CC596DF96664}"/>
          </ac:picMkLst>
        </pc:picChg>
      </pc:sldChg>
    </pc:docChg>
  </pc:docChgLst>
  <pc:docChgLst>
    <pc:chgData name="Paul Tuck" userId="S::patuck@syr.edu::869d19d5-2b4a-4a92-a8d6-e601d8ac8344" providerId="AD" clId="Web-{510ED257-F5D9-467D-B151-9CD284D55C00}"/>
    <pc:docChg chg="modSld">
      <pc:chgData name="Paul Tuck" userId="S::patuck@syr.edu::869d19d5-2b4a-4a92-a8d6-e601d8ac8344" providerId="AD" clId="Web-{510ED257-F5D9-467D-B151-9CD284D55C00}" dt="2021-03-04T00:42:33.272" v="194" actId="20577"/>
      <pc:docMkLst>
        <pc:docMk/>
      </pc:docMkLst>
      <pc:sldChg chg="modSp">
        <pc:chgData name="Paul Tuck" userId="S::patuck@syr.edu::869d19d5-2b4a-4a92-a8d6-e601d8ac8344" providerId="AD" clId="Web-{510ED257-F5D9-467D-B151-9CD284D55C00}" dt="2021-03-04T00:40:09.079" v="183" actId="20577"/>
        <pc:sldMkLst>
          <pc:docMk/>
          <pc:sldMk cId="0" sldId="257"/>
        </pc:sldMkLst>
        <pc:spChg chg="mod">
          <ac:chgData name="Paul Tuck" userId="S::patuck@syr.edu::869d19d5-2b4a-4a92-a8d6-e601d8ac8344" providerId="AD" clId="Web-{510ED257-F5D9-467D-B151-9CD284D55C00}" dt="2021-03-04T00:30:02.460" v="69" actId="20577"/>
          <ac:spMkLst>
            <pc:docMk/>
            <pc:sldMk cId="0" sldId="257"/>
            <ac:spMk id="63" creationId="{00000000-0000-0000-0000-000000000000}"/>
          </ac:spMkLst>
        </pc:spChg>
        <pc:spChg chg="mod">
          <ac:chgData name="Paul Tuck" userId="S::patuck@syr.edu::869d19d5-2b4a-4a92-a8d6-e601d8ac8344" providerId="AD" clId="Web-{510ED257-F5D9-467D-B151-9CD284D55C00}" dt="2021-03-04T00:40:09.079" v="183" actId="20577"/>
          <ac:spMkLst>
            <pc:docMk/>
            <pc:sldMk cId="0" sldId="257"/>
            <ac:spMk id="64" creationId="{00000000-0000-0000-0000-000000000000}"/>
          </ac:spMkLst>
        </pc:spChg>
      </pc:sldChg>
      <pc:sldChg chg="modSp">
        <pc:chgData name="Paul Tuck" userId="S::patuck@syr.edu::869d19d5-2b4a-4a92-a8d6-e601d8ac8344" providerId="AD" clId="Web-{510ED257-F5D9-467D-B151-9CD284D55C00}" dt="2021-03-04T00:42:33.272" v="194" actId="20577"/>
        <pc:sldMkLst>
          <pc:docMk/>
          <pc:sldMk cId="0" sldId="258"/>
        </pc:sldMkLst>
        <pc:spChg chg="mod">
          <ac:chgData name="Paul Tuck" userId="S::patuck@syr.edu::869d19d5-2b4a-4a92-a8d6-e601d8ac8344" providerId="AD" clId="Web-{510ED257-F5D9-467D-B151-9CD284D55C00}" dt="2021-03-04T00:39:27.860" v="175" actId="20577"/>
          <ac:spMkLst>
            <pc:docMk/>
            <pc:sldMk cId="0" sldId="258"/>
            <ac:spMk id="69" creationId="{00000000-0000-0000-0000-000000000000}"/>
          </ac:spMkLst>
        </pc:spChg>
        <pc:spChg chg="mod">
          <ac:chgData name="Paul Tuck" userId="S::patuck@syr.edu::869d19d5-2b4a-4a92-a8d6-e601d8ac8344" providerId="AD" clId="Web-{510ED257-F5D9-467D-B151-9CD284D55C00}" dt="2021-03-04T00:42:33.272" v="194" actId="20577"/>
          <ac:spMkLst>
            <pc:docMk/>
            <pc:sldMk cId="0" sldId="258"/>
            <ac:spMk id="70" creationId="{00000000-0000-0000-0000-000000000000}"/>
          </ac:spMkLst>
        </pc:spChg>
      </pc:sldChg>
    </pc:docChg>
  </pc:docChgLst>
  <pc:docChgLst>
    <pc:chgData name="Sarah A Bolton" userId="S::sbolton@syr.edu::4bf55cc5-33c9-4934-975b-02c7746a1634" providerId="AD" clId="Web-{1A32B579-4535-4AA0-85D9-43B26EEF1BEC}"/>
    <pc:docChg chg="addSld delSld modSld sldOrd">
      <pc:chgData name="Sarah A Bolton" userId="S::sbolton@syr.edu::4bf55cc5-33c9-4934-975b-02c7746a1634" providerId="AD" clId="Web-{1A32B579-4535-4AA0-85D9-43B26EEF1BEC}" dt="2021-03-24T02:00:15.621" v="2137" actId="1076"/>
      <pc:docMkLst>
        <pc:docMk/>
      </pc:docMkLst>
      <pc:sldChg chg="delSp modSp del ord modNotes">
        <pc:chgData name="Sarah A Bolton" userId="S::sbolton@syr.edu::4bf55cc5-33c9-4934-975b-02c7746a1634" providerId="AD" clId="Web-{1A32B579-4535-4AA0-85D9-43B26EEF1BEC}" dt="2021-03-24T00:29:43.261" v="38"/>
        <pc:sldMkLst>
          <pc:docMk/>
          <pc:sldMk cId="3886109368" sldId="264"/>
        </pc:sldMkLst>
        <pc:picChg chg="del mod">
          <ac:chgData name="Sarah A Bolton" userId="S::sbolton@syr.edu::4bf55cc5-33c9-4934-975b-02c7746a1634" providerId="AD" clId="Web-{1A32B579-4535-4AA0-85D9-43B26EEF1BEC}" dt="2021-03-23T22:22:34.266" v="5"/>
          <ac:picMkLst>
            <pc:docMk/>
            <pc:sldMk cId="3886109368" sldId="264"/>
            <ac:picMk id="10" creationId="{1AF9BFB0-EF03-4E56-866C-F58B26ADB128}"/>
          </ac:picMkLst>
        </pc:picChg>
      </pc:sldChg>
      <pc:sldChg chg="ord">
        <pc:chgData name="Sarah A Bolton" userId="S::sbolton@syr.edu::4bf55cc5-33c9-4934-975b-02c7746a1634" providerId="AD" clId="Web-{1A32B579-4535-4AA0-85D9-43B26EEF1BEC}" dt="2021-03-23T22:28:52.679" v="6"/>
        <pc:sldMkLst>
          <pc:docMk/>
          <pc:sldMk cId="2197039944" sldId="266"/>
        </pc:sldMkLst>
      </pc:sldChg>
      <pc:sldChg chg="addSp delSp modSp modNotes">
        <pc:chgData name="Sarah A Bolton" userId="S::sbolton@syr.edu::4bf55cc5-33c9-4934-975b-02c7746a1634" providerId="AD" clId="Web-{1A32B579-4535-4AA0-85D9-43B26EEF1BEC}" dt="2021-03-24T01:29:59.870" v="939"/>
        <pc:sldMkLst>
          <pc:docMk/>
          <pc:sldMk cId="2751799850" sldId="267"/>
        </pc:sldMkLst>
        <pc:picChg chg="del">
          <ac:chgData name="Sarah A Bolton" userId="S::sbolton@syr.edu::4bf55cc5-33c9-4934-975b-02c7746a1634" providerId="AD" clId="Web-{1A32B579-4535-4AA0-85D9-43B26EEF1BEC}" dt="2021-03-24T01:25:21.910" v="230"/>
          <ac:picMkLst>
            <pc:docMk/>
            <pc:sldMk cId="2751799850" sldId="267"/>
            <ac:picMk id="4" creationId="{C5E5C98D-3417-497C-92D3-5A5431652160}"/>
          </ac:picMkLst>
        </pc:picChg>
        <pc:picChg chg="del">
          <ac:chgData name="Sarah A Bolton" userId="S::sbolton@syr.edu::4bf55cc5-33c9-4934-975b-02c7746a1634" providerId="AD" clId="Web-{1A32B579-4535-4AA0-85D9-43B26EEF1BEC}" dt="2021-03-24T01:25:14.863" v="226"/>
          <ac:picMkLst>
            <pc:docMk/>
            <pc:sldMk cId="2751799850" sldId="267"/>
            <ac:picMk id="5" creationId="{284AD26A-D25A-434A-B5E1-8F6ECC65470F}"/>
          </ac:picMkLst>
        </pc:picChg>
        <pc:picChg chg="add mod">
          <ac:chgData name="Sarah A Bolton" userId="S::sbolton@syr.edu::4bf55cc5-33c9-4934-975b-02c7746a1634" providerId="AD" clId="Web-{1A32B579-4535-4AA0-85D9-43B26EEF1BEC}" dt="2021-03-24T01:25:17.003" v="227" actId="1076"/>
          <ac:picMkLst>
            <pc:docMk/>
            <pc:sldMk cId="2751799850" sldId="267"/>
            <ac:picMk id="6" creationId="{B3C8A692-71C7-4E24-A367-943DD87F0874}"/>
          </ac:picMkLst>
        </pc:picChg>
        <pc:picChg chg="add mod">
          <ac:chgData name="Sarah A Bolton" userId="S::sbolton@syr.edu::4bf55cc5-33c9-4934-975b-02c7746a1634" providerId="AD" clId="Web-{1A32B579-4535-4AA0-85D9-43B26EEF1BEC}" dt="2021-03-24T01:25:25.613" v="232" actId="1076"/>
          <ac:picMkLst>
            <pc:docMk/>
            <pc:sldMk cId="2751799850" sldId="267"/>
            <ac:picMk id="7" creationId="{754E3455-AC69-4F28-A0D3-AAE1FCA9A58F}"/>
          </ac:picMkLst>
        </pc:picChg>
      </pc:sldChg>
      <pc:sldChg chg="addSp delSp modSp ord modNotes">
        <pc:chgData name="Sarah A Bolton" userId="S::sbolton@syr.edu::4bf55cc5-33c9-4934-975b-02c7746a1634" providerId="AD" clId="Web-{1A32B579-4535-4AA0-85D9-43B26EEF1BEC}" dt="2021-03-24T02:00:15.621" v="2137" actId="1076"/>
        <pc:sldMkLst>
          <pc:docMk/>
          <pc:sldMk cId="154055229" sldId="271"/>
        </pc:sldMkLst>
        <pc:spChg chg="mod">
          <ac:chgData name="Sarah A Bolton" userId="S::sbolton@syr.edu::4bf55cc5-33c9-4934-975b-02c7746a1634" providerId="AD" clId="Web-{1A32B579-4535-4AA0-85D9-43B26EEF1BEC}" dt="2021-03-24T01:54:14.535" v="1963" actId="20577"/>
          <ac:spMkLst>
            <pc:docMk/>
            <pc:sldMk cId="154055229" sldId="271"/>
            <ac:spMk id="2" creationId="{667601BD-BD47-4D61-9C4B-8EEAF21DEC1D}"/>
          </ac:spMkLst>
        </pc:spChg>
        <pc:spChg chg="del">
          <ac:chgData name="Sarah A Bolton" userId="S::sbolton@syr.edu::4bf55cc5-33c9-4934-975b-02c7746a1634" providerId="AD" clId="Web-{1A32B579-4535-4AA0-85D9-43B26EEF1BEC}" dt="2021-03-24T00:29:56.370" v="40"/>
          <ac:spMkLst>
            <pc:docMk/>
            <pc:sldMk cId="154055229" sldId="271"/>
            <ac:spMk id="6" creationId="{9A84AEF6-5942-4418-99E5-7A66FDB034AE}"/>
          </ac:spMkLst>
        </pc:spChg>
        <pc:picChg chg="add mod">
          <ac:chgData name="Sarah A Bolton" userId="S::sbolton@syr.edu::4bf55cc5-33c9-4934-975b-02c7746a1634" providerId="AD" clId="Web-{1A32B579-4535-4AA0-85D9-43B26EEF1BEC}" dt="2021-03-24T01:55:32.490" v="2132" actId="1076"/>
          <ac:picMkLst>
            <pc:docMk/>
            <pc:sldMk cId="154055229" sldId="271"/>
            <ac:picMk id="3" creationId="{5A0521CE-1A98-42AF-BDC8-A6E2F69190E9}"/>
          </ac:picMkLst>
        </pc:picChg>
        <pc:picChg chg="add del mod">
          <ac:chgData name="Sarah A Bolton" userId="S::sbolton@syr.edu::4bf55cc5-33c9-4934-975b-02c7746a1634" providerId="AD" clId="Web-{1A32B579-4535-4AA0-85D9-43B26EEF1BEC}" dt="2021-03-24T01:46:40.945" v="1555"/>
          <ac:picMkLst>
            <pc:docMk/>
            <pc:sldMk cId="154055229" sldId="271"/>
            <ac:picMk id="4" creationId="{9D2D8316-2E11-45F9-A986-5E1FB86907E5}"/>
          </ac:picMkLst>
        </pc:picChg>
        <pc:picChg chg="del">
          <ac:chgData name="Sarah A Bolton" userId="S::sbolton@syr.edu::4bf55cc5-33c9-4934-975b-02c7746a1634" providerId="AD" clId="Web-{1A32B579-4535-4AA0-85D9-43B26EEF1BEC}" dt="2021-03-24T00:11:27.406" v="35"/>
          <ac:picMkLst>
            <pc:docMk/>
            <pc:sldMk cId="154055229" sldId="271"/>
            <ac:picMk id="5" creationId="{DBADA4EC-FDB9-45D2-8BD4-2820E0A8120D}"/>
          </ac:picMkLst>
        </pc:picChg>
        <pc:picChg chg="add del mod">
          <ac:chgData name="Sarah A Bolton" userId="S::sbolton@syr.edu::4bf55cc5-33c9-4934-975b-02c7746a1634" providerId="AD" clId="Web-{1A32B579-4535-4AA0-85D9-43B26EEF1BEC}" dt="2021-03-24T01:53:53.018" v="1945"/>
          <ac:picMkLst>
            <pc:docMk/>
            <pc:sldMk cId="154055229" sldId="271"/>
            <ac:picMk id="5" creationId="{FD02AA95-6255-4E6D-A543-B86AD3FA103F}"/>
          </ac:picMkLst>
        </pc:picChg>
        <pc:picChg chg="add mod">
          <ac:chgData name="Sarah A Bolton" userId="S::sbolton@syr.edu::4bf55cc5-33c9-4934-975b-02c7746a1634" providerId="AD" clId="Web-{1A32B579-4535-4AA0-85D9-43B26EEF1BEC}" dt="2021-03-24T02:00:15.621" v="2137" actId="1076"/>
          <ac:picMkLst>
            <pc:docMk/>
            <pc:sldMk cId="154055229" sldId="271"/>
            <ac:picMk id="6" creationId="{AB5816CD-928E-4645-BB73-2D1EBD0AD8E0}"/>
          </ac:picMkLst>
        </pc:picChg>
        <pc:picChg chg="del">
          <ac:chgData name="Sarah A Bolton" userId="S::sbolton@syr.edu::4bf55cc5-33c9-4934-975b-02c7746a1634" providerId="AD" clId="Web-{1A32B579-4535-4AA0-85D9-43B26EEF1BEC}" dt="2021-03-24T00:11:29.109" v="36"/>
          <ac:picMkLst>
            <pc:docMk/>
            <pc:sldMk cId="154055229" sldId="271"/>
            <ac:picMk id="7" creationId="{9E1DC9F8-BA57-4D89-BDBE-6D17FEDB4755}"/>
          </ac:picMkLst>
        </pc:picChg>
      </pc:sldChg>
      <pc:sldChg chg="modSp modNotes">
        <pc:chgData name="Sarah A Bolton" userId="S::sbolton@syr.edu::4bf55cc5-33c9-4934-975b-02c7746a1634" providerId="AD" clId="Web-{1A32B579-4535-4AA0-85D9-43B26EEF1BEC}" dt="2021-03-24T01:33:22.922" v="1545"/>
        <pc:sldMkLst>
          <pc:docMk/>
          <pc:sldMk cId="69401441" sldId="273"/>
        </pc:sldMkLst>
        <pc:picChg chg="mod">
          <ac:chgData name="Sarah A Bolton" userId="S::sbolton@syr.edu::4bf55cc5-33c9-4934-975b-02c7746a1634" providerId="AD" clId="Web-{1A32B579-4535-4AA0-85D9-43B26EEF1BEC}" dt="2021-03-24T01:30:01.229" v="942" actId="1076"/>
          <ac:picMkLst>
            <pc:docMk/>
            <pc:sldMk cId="69401441" sldId="273"/>
            <ac:picMk id="5" creationId="{0C33C32F-8697-4ADD-9E1F-BF29D4FF7F67}"/>
          </ac:picMkLst>
        </pc:picChg>
        <pc:picChg chg="mod">
          <ac:chgData name="Sarah A Bolton" userId="S::sbolton@syr.edu::4bf55cc5-33c9-4934-975b-02c7746a1634" providerId="AD" clId="Web-{1A32B579-4535-4AA0-85D9-43B26EEF1BEC}" dt="2021-03-24T01:30:01.448" v="943" actId="1076"/>
          <ac:picMkLst>
            <pc:docMk/>
            <pc:sldMk cId="69401441" sldId="273"/>
            <ac:picMk id="7" creationId="{EC3E7FA1-013A-43CF-8A7F-3D348B1D4FFD}"/>
          </ac:picMkLst>
        </pc:picChg>
      </pc:sldChg>
      <pc:sldChg chg="modSp new modNotes">
        <pc:chgData name="Sarah A Bolton" userId="S::sbolton@syr.edu::4bf55cc5-33c9-4934-975b-02c7746a1634" providerId="AD" clId="Web-{1A32B579-4535-4AA0-85D9-43B26EEF1BEC}" dt="2021-03-23T23:00:30.921" v="34"/>
        <pc:sldMkLst>
          <pc:docMk/>
          <pc:sldMk cId="29756068" sldId="275"/>
        </pc:sldMkLst>
        <pc:spChg chg="mod">
          <ac:chgData name="Sarah A Bolton" userId="S::sbolton@syr.edu::4bf55cc5-33c9-4934-975b-02c7746a1634" providerId="AD" clId="Web-{1A32B579-4535-4AA0-85D9-43B26EEF1BEC}" dt="2021-03-23T23:00:26.984" v="28" actId="20577"/>
          <ac:spMkLst>
            <pc:docMk/>
            <pc:sldMk cId="29756068" sldId="275"/>
            <ac:spMk id="2" creationId="{D7E65049-0169-40B9-BB3B-82C25ADF0824}"/>
          </ac:spMkLst>
        </pc:spChg>
      </pc:sldChg>
    </pc:docChg>
  </pc:docChgLst>
  <pc:docChgLst>
    <pc:chgData name="Paul Tuck" userId="S::patuck@syr.edu::869d19d5-2b4a-4a92-a8d6-e601d8ac8344" providerId="AD" clId="Web-{5364E3CF-C48B-4A7A-84B8-613DAECA6BBA}"/>
    <pc:docChg chg="addSld modSld">
      <pc:chgData name="Paul Tuck" userId="S::patuck@syr.edu::869d19d5-2b4a-4a92-a8d6-e601d8ac8344" providerId="AD" clId="Web-{5364E3CF-C48B-4A7A-84B8-613DAECA6BBA}" dt="2021-03-16T23:12:26.486" v="19" actId="20577"/>
      <pc:docMkLst>
        <pc:docMk/>
      </pc:docMkLst>
      <pc:sldChg chg="modSp new">
        <pc:chgData name="Paul Tuck" userId="S::patuck@syr.edu::869d19d5-2b4a-4a92-a8d6-e601d8ac8344" providerId="AD" clId="Web-{5364E3CF-C48B-4A7A-84B8-613DAECA6BBA}" dt="2021-03-16T23:12:26.486" v="19" actId="20577"/>
        <pc:sldMkLst>
          <pc:docMk/>
          <pc:sldMk cId="2197039944" sldId="266"/>
        </pc:sldMkLst>
        <pc:spChg chg="mod">
          <ac:chgData name="Paul Tuck" userId="S::patuck@syr.edu::869d19d5-2b4a-4a92-a8d6-e601d8ac8344" providerId="AD" clId="Web-{5364E3CF-C48B-4A7A-84B8-613DAECA6BBA}" dt="2021-03-16T23:04:42.540" v="12" actId="20577"/>
          <ac:spMkLst>
            <pc:docMk/>
            <pc:sldMk cId="2197039944" sldId="266"/>
            <ac:spMk id="2" creationId="{1C96CE19-3514-4A75-9332-1646B73AF7DE}"/>
          </ac:spMkLst>
        </pc:spChg>
        <pc:spChg chg="mod">
          <ac:chgData name="Paul Tuck" userId="S::patuck@syr.edu::869d19d5-2b4a-4a92-a8d6-e601d8ac8344" providerId="AD" clId="Web-{5364E3CF-C48B-4A7A-84B8-613DAECA6BBA}" dt="2021-03-16T23:12:26.486" v="19" actId="20577"/>
          <ac:spMkLst>
            <pc:docMk/>
            <pc:sldMk cId="2197039944" sldId="266"/>
            <ac:spMk id="3" creationId="{6FD73517-D702-45BF-89B6-CAB04973A798}"/>
          </ac:spMkLst>
        </pc:spChg>
      </pc:sldChg>
    </pc:docChg>
  </pc:docChgLst>
  <pc:docChgLst>
    <pc:chgData name="Kekona L Soon" userId="S::klsoon@syr.edu::6aedb140-d45b-44c0-9f3a-4bfee924f44a" providerId="AD" clId="Web-{73A492A7-11D0-431D-B36C-3AD404254F2B}"/>
    <pc:docChg chg="modSld">
      <pc:chgData name="Kekona L Soon" userId="S::klsoon@syr.edu::6aedb140-d45b-44c0-9f3a-4bfee924f44a" providerId="AD" clId="Web-{73A492A7-11D0-431D-B36C-3AD404254F2B}" dt="2021-03-17T03:11:24.081" v="240" actId="20577"/>
      <pc:docMkLst>
        <pc:docMk/>
      </pc:docMkLst>
      <pc:sldChg chg="modSp">
        <pc:chgData name="Kekona L Soon" userId="S::klsoon@syr.edu::6aedb140-d45b-44c0-9f3a-4bfee924f44a" providerId="AD" clId="Web-{73A492A7-11D0-431D-B36C-3AD404254F2B}" dt="2021-03-17T03:08:55.796" v="119" actId="20577"/>
        <pc:sldMkLst>
          <pc:docMk/>
          <pc:sldMk cId="0" sldId="258"/>
        </pc:sldMkLst>
        <pc:spChg chg="mod">
          <ac:chgData name="Kekona L Soon" userId="S::klsoon@syr.edu::6aedb140-d45b-44c0-9f3a-4bfee924f44a" providerId="AD" clId="Web-{73A492A7-11D0-431D-B36C-3AD404254F2B}" dt="2021-03-17T03:08:55.796" v="119" actId="20577"/>
          <ac:spMkLst>
            <pc:docMk/>
            <pc:sldMk cId="0" sldId="258"/>
            <ac:spMk id="70" creationId="{00000000-0000-0000-0000-000000000000}"/>
          </ac:spMkLst>
        </pc:spChg>
      </pc:sldChg>
      <pc:sldChg chg="addSp modSp">
        <pc:chgData name="Kekona L Soon" userId="S::klsoon@syr.edu::6aedb140-d45b-44c0-9f3a-4bfee924f44a" providerId="AD" clId="Web-{73A492A7-11D0-431D-B36C-3AD404254F2B}" dt="2021-03-17T03:06:13.777" v="101" actId="20577"/>
        <pc:sldMkLst>
          <pc:docMk/>
          <pc:sldMk cId="0" sldId="259"/>
        </pc:sldMkLst>
        <pc:spChg chg="add mod">
          <ac:chgData name="Kekona L Soon" userId="S::klsoon@syr.edu::6aedb140-d45b-44c0-9f3a-4bfee924f44a" providerId="AD" clId="Web-{73A492A7-11D0-431D-B36C-3AD404254F2B}" dt="2021-03-17T03:06:13.777" v="101" actId="20577"/>
          <ac:spMkLst>
            <pc:docMk/>
            <pc:sldMk cId="0" sldId="259"/>
            <ac:spMk id="3" creationId="{BF68880E-85BD-43AA-9DD6-690E22D3DA68}"/>
          </ac:spMkLst>
        </pc:spChg>
        <pc:spChg chg="mod">
          <ac:chgData name="Kekona L Soon" userId="S::klsoon@syr.edu::6aedb140-d45b-44c0-9f3a-4bfee924f44a" providerId="AD" clId="Web-{73A492A7-11D0-431D-B36C-3AD404254F2B}" dt="2021-03-17T03:03:23.023" v="1" actId="20577"/>
          <ac:spMkLst>
            <pc:docMk/>
            <pc:sldMk cId="0" sldId="259"/>
            <ac:spMk id="77" creationId="{00000000-0000-0000-0000-000000000000}"/>
          </ac:spMkLst>
        </pc:spChg>
        <pc:picChg chg="add mod">
          <ac:chgData name="Kekona L Soon" userId="S::klsoon@syr.edu::6aedb140-d45b-44c0-9f3a-4bfee924f44a" providerId="AD" clId="Web-{73A492A7-11D0-431D-B36C-3AD404254F2B}" dt="2021-03-17T03:03:54.164" v="4" actId="1076"/>
          <ac:picMkLst>
            <pc:docMk/>
            <pc:sldMk cId="0" sldId="259"/>
            <ac:picMk id="2" creationId="{8AD36B5C-ACD8-4BA0-A5E0-CC49F13E3A62}"/>
          </ac:picMkLst>
        </pc:picChg>
      </pc:sldChg>
      <pc:sldChg chg="addSp modSp">
        <pc:chgData name="Kekona L Soon" userId="S::klsoon@syr.edu::6aedb140-d45b-44c0-9f3a-4bfee924f44a" providerId="AD" clId="Web-{73A492A7-11D0-431D-B36C-3AD404254F2B}" dt="2021-03-17T03:11:24.081" v="240" actId="20577"/>
        <pc:sldMkLst>
          <pc:docMk/>
          <pc:sldMk cId="0" sldId="260"/>
        </pc:sldMkLst>
        <pc:spChg chg="mod">
          <ac:chgData name="Kekona L Soon" userId="S::klsoon@syr.edu::6aedb140-d45b-44c0-9f3a-4bfee924f44a" providerId="AD" clId="Web-{73A492A7-11D0-431D-B36C-3AD404254F2B}" dt="2021-03-17T03:11:24.081" v="240" actId="20577"/>
          <ac:spMkLst>
            <pc:docMk/>
            <pc:sldMk cId="0" sldId="260"/>
            <ac:spMk id="84" creationId="{00000000-0000-0000-0000-000000000000}"/>
          </ac:spMkLst>
        </pc:spChg>
        <pc:picChg chg="add mod">
          <ac:chgData name="Kekona L Soon" userId="S::klsoon@syr.edu::6aedb140-d45b-44c0-9f3a-4bfee924f44a" providerId="AD" clId="Web-{73A492A7-11D0-431D-B36C-3AD404254F2B}" dt="2021-03-17T03:09:23.078" v="132" actId="1076"/>
          <ac:picMkLst>
            <pc:docMk/>
            <pc:sldMk cId="0" sldId="260"/>
            <ac:picMk id="2" creationId="{6DA3649E-D5F1-4458-94F0-CC596DF96664}"/>
          </ac:picMkLst>
        </pc:picChg>
      </pc:sldChg>
    </pc:docChg>
  </pc:docChgLst>
  <pc:docChgLst>
    <pc:chgData name="Stephen C Babcock" userId="S::stbabcoc@syr.edu::4067eefe-c729-4458-9f18-948053dcd19e" providerId="AD" clId="Web-{E0B15C3F-6671-4478-822B-A83323CDDAE1}"/>
    <pc:docChg chg="modSld">
      <pc:chgData name="Stephen C Babcock" userId="S::stbabcoc@syr.edu::4067eefe-c729-4458-9f18-948053dcd19e" providerId="AD" clId="Web-{E0B15C3F-6671-4478-822B-A83323CDDAE1}" dt="2021-03-23T21:20:56.222" v="5" actId="14100"/>
      <pc:docMkLst>
        <pc:docMk/>
      </pc:docMkLst>
      <pc:sldChg chg="addSp modSp">
        <pc:chgData name="Stephen C Babcock" userId="S::stbabcoc@syr.edu::4067eefe-c729-4458-9f18-948053dcd19e" providerId="AD" clId="Web-{E0B15C3F-6671-4478-822B-A83323CDDAE1}" dt="2021-03-23T21:20:56.222" v="5" actId="14100"/>
        <pc:sldMkLst>
          <pc:docMk/>
          <pc:sldMk cId="2751799850" sldId="267"/>
        </pc:sldMkLst>
        <pc:picChg chg="add mod">
          <ac:chgData name="Stephen C Babcock" userId="S::stbabcoc@syr.edu::4067eefe-c729-4458-9f18-948053dcd19e" providerId="AD" clId="Web-{E0B15C3F-6671-4478-822B-A83323CDDAE1}" dt="2021-03-23T21:20:19.784" v="2" actId="1076"/>
          <ac:picMkLst>
            <pc:docMk/>
            <pc:sldMk cId="2751799850" sldId="267"/>
            <ac:picMk id="4" creationId="{9B1EAC90-22DA-498B-9DF8-7710202FEBA4}"/>
          </ac:picMkLst>
        </pc:picChg>
        <pc:picChg chg="add mod">
          <ac:chgData name="Stephen C Babcock" userId="S::stbabcoc@syr.edu::4067eefe-c729-4458-9f18-948053dcd19e" providerId="AD" clId="Web-{E0B15C3F-6671-4478-822B-A83323CDDAE1}" dt="2021-03-23T21:20:56.222" v="5" actId="14100"/>
          <ac:picMkLst>
            <pc:docMk/>
            <pc:sldMk cId="2751799850" sldId="267"/>
            <ac:picMk id="5" creationId="{284AD26A-D25A-434A-B5E1-8F6ECC65470F}"/>
          </ac:picMkLst>
        </pc:picChg>
      </pc:sldChg>
    </pc:docChg>
  </pc:docChgLst>
  <pc:docChgLst>
    <pc:chgData name="Kekona L Soon" userId="S::klsoon@syr.edu::6aedb140-d45b-44c0-9f3a-4bfee924f44a" providerId="AD" clId="Web-{CEE6FB5F-043E-40BB-AC25-2716AE417D2D}"/>
    <pc:docChg chg="modSld">
      <pc:chgData name="Kekona L Soon" userId="S::klsoon@syr.edu::6aedb140-d45b-44c0-9f3a-4bfee924f44a" providerId="AD" clId="Web-{CEE6FB5F-043E-40BB-AC25-2716AE417D2D}" dt="2021-03-23T21:57:15.574" v="313" actId="1076"/>
      <pc:docMkLst>
        <pc:docMk/>
      </pc:docMkLst>
      <pc:sldChg chg="modSp">
        <pc:chgData name="Kekona L Soon" userId="S::klsoon@syr.edu::6aedb140-d45b-44c0-9f3a-4bfee924f44a" providerId="AD" clId="Web-{CEE6FB5F-043E-40BB-AC25-2716AE417D2D}" dt="2021-03-23T21:32:10.229" v="100" actId="20577"/>
        <pc:sldMkLst>
          <pc:docMk/>
          <pc:sldMk cId="0" sldId="258"/>
        </pc:sldMkLst>
        <pc:spChg chg="mod">
          <ac:chgData name="Kekona L Soon" userId="S::klsoon@syr.edu::6aedb140-d45b-44c0-9f3a-4bfee924f44a" providerId="AD" clId="Web-{CEE6FB5F-043E-40BB-AC25-2716AE417D2D}" dt="2021-03-23T21:32:10.229" v="100" actId="20577"/>
          <ac:spMkLst>
            <pc:docMk/>
            <pc:sldMk cId="0" sldId="258"/>
            <ac:spMk id="70" creationId="{00000000-0000-0000-0000-000000000000}"/>
          </ac:spMkLst>
        </pc:spChg>
      </pc:sldChg>
      <pc:sldChg chg="modSp">
        <pc:chgData name="Kekona L Soon" userId="S::klsoon@syr.edu::6aedb140-d45b-44c0-9f3a-4bfee924f44a" providerId="AD" clId="Web-{CEE6FB5F-043E-40BB-AC25-2716AE417D2D}" dt="2021-03-23T21:46:19.232" v="227" actId="20577"/>
        <pc:sldMkLst>
          <pc:docMk/>
          <pc:sldMk cId="0" sldId="259"/>
        </pc:sldMkLst>
        <pc:spChg chg="mod">
          <ac:chgData name="Kekona L Soon" userId="S::klsoon@syr.edu::6aedb140-d45b-44c0-9f3a-4bfee924f44a" providerId="AD" clId="Web-{CEE6FB5F-043E-40BB-AC25-2716AE417D2D}" dt="2021-03-23T21:46:19.232" v="227" actId="20577"/>
          <ac:spMkLst>
            <pc:docMk/>
            <pc:sldMk cId="0" sldId="259"/>
            <ac:spMk id="3" creationId="{BF68880E-85BD-43AA-9DD6-690E22D3DA68}"/>
          </ac:spMkLst>
        </pc:spChg>
      </pc:sldChg>
      <pc:sldChg chg="addSp delSp modSp">
        <pc:chgData name="Kekona L Soon" userId="S::klsoon@syr.edu::6aedb140-d45b-44c0-9f3a-4bfee924f44a" providerId="AD" clId="Web-{CEE6FB5F-043E-40BB-AC25-2716AE417D2D}" dt="2021-03-23T21:57:15.574" v="313" actId="1076"/>
        <pc:sldMkLst>
          <pc:docMk/>
          <pc:sldMk cId="0" sldId="260"/>
        </pc:sldMkLst>
        <pc:spChg chg="mod ord">
          <ac:chgData name="Kekona L Soon" userId="S::klsoon@syr.edu::6aedb140-d45b-44c0-9f3a-4bfee924f44a" providerId="AD" clId="Web-{CEE6FB5F-043E-40BB-AC25-2716AE417D2D}" dt="2021-03-23T21:55:54.713" v="292" actId="1076"/>
          <ac:spMkLst>
            <pc:docMk/>
            <pc:sldMk cId="0" sldId="260"/>
            <ac:spMk id="3" creationId="{9E6D0A1B-C6D1-43D9-A528-B3C0EC1D6913}"/>
          </ac:spMkLst>
        </pc:spChg>
        <pc:spChg chg="add mod">
          <ac:chgData name="Kekona L Soon" userId="S::klsoon@syr.edu::6aedb140-d45b-44c0-9f3a-4bfee924f44a" providerId="AD" clId="Web-{CEE6FB5F-043E-40BB-AC25-2716AE417D2D}" dt="2021-03-23T21:57:15.574" v="313" actId="1076"/>
          <ac:spMkLst>
            <pc:docMk/>
            <pc:sldMk cId="0" sldId="260"/>
            <ac:spMk id="4" creationId="{8DEC4C2A-B6D4-4172-9D5C-3BC04A6B7204}"/>
          </ac:spMkLst>
        </pc:spChg>
        <pc:spChg chg="add del mod">
          <ac:chgData name="Kekona L Soon" userId="S::klsoon@syr.edu::6aedb140-d45b-44c0-9f3a-4bfee924f44a" providerId="AD" clId="Web-{CEE6FB5F-043E-40BB-AC25-2716AE417D2D}" dt="2021-03-23T21:57:05.230" v="311"/>
          <ac:spMkLst>
            <pc:docMk/>
            <pc:sldMk cId="0" sldId="260"/>
            <ac:spMk id="5" creationId="{81F5916F-5EDD-41F3-BAAF-A1975AB5C460}"/>
          </ac:spMkLst>
        </pc:spChg>
        <pc:spChg chg="add mod">
          <ac:chgData name="Kekona L Soon" userId="S::klsoon@syr.edu::6aedb140-d45b-44c0-9f3a-4bfee924f44a" providerId="AD" clId="Web-{CEE6FB5F-043E-40BB-AC25-2716AE417D2D}" dt="2021-03-23T21:56:56.511" v="310" actId="1076"/>
          <ac:spMkLst>
            <pc:docMk/>
            <pc:sldMk cId="0" sldId="260"/>
            <ac:spMk id="6" creationId="{DEFE8D42-49E6-41AB-A181-C03739E0FB17}"/>
          </ac:spMkLst>
        </pc:spChg>
        <pc:spChg chg="mod">
          <ac:chgData name="Kekona L Soon" userId="S::klsoon@syr.edu::6aedb140-d45b-44c0-9f3a-4bfee924f44a" providerId="AD" clId="Web-{CEE6FB5F-043E-40BB-AC25-2716AE417D2D}" dt="2021-03-23T21:52:30.177" v="275" actId="1076"/>
          <ac:spMkLst>
            <pc:docMk/>
            <pc:sldMk cId="0" sldId="260"/>
            <ac:spMk id="82" creationId="{00000000-0000-0000-0000-000000000000}"/>
          </ac:spMkLst>
        </pc:spChg>
        <pc:spChg chg="mod ord">
          <ac:chgData name="Kekona L Soon" userId="S::klsoon@syr.edu::6aedb140-d45b-44c0-9f3a-4bfee924f44a" providerId="AD" clId="Web-{CEE6FB5F-043E-40BB-AC25-2716AE417D2D}" dt="2021-03-23T21:57:08.449" v="312" actId="1076"/>
          <ac:spMkLst>
            <pc:docMk/>
            <pc:sldMk cId="0" sldId="260"/>
            <ac:spMk id="84" creationId="{00000000-0000-0000-0000-000000000000}"/>
          </ac:spMkLst>
        </pc:spChg>
        <pc:picChg chg="add mod ord">
          <ac:chgData name="Kekona L Soon" userId="S::klsoon@syr.edu::6aedb140-d45b-44c0-9f3a-4bfee924f44a" providerId="AD" clId="Web-{CEE6FB5F-043E-40BB-AC25-2716AE417D2D}" dt="2021-03-23T21:55:36.665" v="290" actId="1076"/>
          <ac:picMkLst>
            <pc:docMk/>
            <pc:sldMk cId="0" sldId="260"/>
            <ac:picMk id="2" creationId="{18068C13-89A4-42ED-AE53-3B555D724835}"/>
          </ac:picMkLst>
        </pc:picChg>
      </pc:sldChg>
      <pc:sldChg chg="delSp modSp">
        <pc:chgData name="Kekona L Soon" userId="S::klsoon@syr.edu::6aedb140-d45b-44c0-9f3a-4bfee924f44a" providerId="AD" clId="Web-{CEE6FB5F-043E-40BB-AC25-2716AE417D2D}" dt="2021-03-23T20:01:40.725" v="28"/>
        <pc:sldMkLst>
          <pc:docMk/>
          <pc:sldMk cId="2751799850" sldId="267"/>
        </pc:sldMkLst>
        <pc:spChg chg="mod">
          <ac:chgData name="Kekona L Soon" userId="S::klsoon@syr.edu::6aedb140-d45b-44c0-9f3a-4bfee924f44a" providerId="AD" clId="Web-{CEE6FB5F-043E-40BB-AC25-2716AE417D2D}" dt="2021-03-23T20:01:33.256" v="25" actId="20577"/>
          <ac:spMkLst>
            <pc:docMk/>
            <pc:sldMk cId="2751799850" sldId="267"/>
            <ac:spMk id="3" creationId="{6EE4828C-9AE0-478B-92E7-975213844B6E}"/>
          </ac:spMkLst>
        </pc:spChg>
        <pc:spChg chg="del mod">
          <ac:chgData name="Kekona L Soon" userId="S::klsoon@syr.edu::6aedb140-d45b-44c0-9f3a-4bfee924f44a" providerId="AD" clId="Web-{CEE6FB5F-043E-40BB-AC25-2716AE417D2D}" dt="2021-03-23T20:01:40.725" v="28"/>
          <ac:spMkLst>
            <pc:docMk/>
            <pc:sldMk cId="2751799850" sldId="267"/>
            <ac:spMk id="4" creationId="{4828D6A4-EC54-4CA5-A982-A17967E8CA64}"/>
          </ac:spMkLst>
        </pc:spChg>
      </pc:sldChg>
      <pc:sldChg chg="addSp delSp modSp">
        <pc:chgData name="Kekona L Soon" userId="S::klsoon@syr.edu::6aedb140-d45b-44c0-9f3a-4bfee924f44a" providerId="AD" clId="Web-{CEE6FB5F-043E-40BB-AC25-2716AE417D2D}" dt="2021-03-23T21:48:44.282" v="267" actId="1076"/>
        <pc:sldMkLst>
          <pc:docMk/>
          <pc:sldMk cId="794627018" sldId="269"/>
        </pc:sldMkLst>
        <pc:spChg chg="add del mod">
          <ac:chgData name="Kekona L Soon" userId="S::klsoon@syr.edu::6aedb140-d45b-44c0-9f3a-4bfee924f44a" providerId="AD" clId="Web-{CEE6FB5F-043E-40BB-AC25-2716AE417D2D}" dt="2021-03-23T20:02:16.148" v="33"/>
          <ac:spMkLst>
            <pc:docMk/>
            <pc:sldMk cId="794627018" sldId="269"/>
            <ac:spMk id="5" creationId="{5756261E-3CE4-477A-A8A6-08C9FB075DF3}"/>
          </ac:spMkLst>
        </pc:spChg>
        <pc:spChg chg="add mod">
          <ac:chgData name="Kekona L Soon" userId="S::klsoon@syr.edu::6aedb140-d45b-44c0-9f3a-4bfee924f44a" providerId="AD" clId="Web-{CEE6FB5F-043E-40BB-AC25-2716AE417D2D}" dt="2021-03-23T21:48:44.282" v="267" actId="1076"/>
          <ac:spMkLst>
            <pc:docMk/>
            <pc:sldMk cId="794627018" sldId="269"/>
            <ac:spMk id="6" creationId="{71800920-B26C-4EE6-BCAF-F2A67610B79C}"/>
          </ac:spMkLst>
        </pc:spChg>
      </pc:sldChg>
    </pc:docChg>
  </pc:docChgLst>
  <pc:docChgLst>
    <pc:chgData name="Paul Tuck" userId="S::patuck@syr.edu::869d19d5-2b4a-4a92-a8d6-e601d8ac8344" providerId="AD" clId="Web-{FE34F99E-8411-4264-90DD-949DF9C33121}"/>
    <pc:docChg chg="modSld">
      <pc:chgData name="Paul Tuck" userId="S::patuck@syr.edu::869d19d5-2b4a-4a92-a8d6-e601d8ac8344" providerId="AD" clId="Web-{FE34F99E-8411-4264-90DD-949DF9C33121}" dt="2021-03-16T23:42:50.404" v="5" actId="14100"/>
      <pc:docMkLst>
        <pc:docMk/>
      </pc:docMkLst>
      <pc:sldChg chg="addSp modSp">
        <pc:chgData name="Paul Tuck" userId="S::patuck@syr.edu::869d19d5-2b4a-4a92-a8d6-e601d8ac8344" providerId="AD" clId="Web-{FE34F99E-8411-4264-90DD-949DF9C33121}" dt="2021-03-16T23:42:50.404" v="5" actId="14100"/>
        <pc:sldMkLst>
          <pc:docMk/>
          <pc:sldMk cId="2197039944" sldId="266"/>
        </pc:sldMkLst>
        <pc:picChg chg="add mod">
          <ac:chgData name="Paul Tuck" userId="S::patuck@syr.edu::869d19d5-2b4a-4a92-a8d6-e601d8ac8344" providerId="AD" clId="Web-{FE34F99E-8411-4264-90DD-949DF9C33121}" dt="2021-03-16T23:42:23.247" v="2" actId="14100"/>
          <ac:picMkLst>
            <pc:docMk/>
            <pc:sldMk cId="2197039944" sldId="266"/>
            <ac:picMk id="4" creationId="{8D0DDBCD-C1E2-499D-BAB2-6EEC2A62639D}"/>
          </ac:picMkLst>
        </pc:picChg>
        <pc:picChg chg="add mod">
          <ac:chgData name="Paul Tuck" userId="S::patuck@syr.edu::869d19d5-2b4a-4a92-a8d6-e601d8ac8344" providerId="AD" clId="Web-{FE34F99E-8411-4264-90DD-949DF9C33121}" dt="2021-03-16T23:42:50.404" v="5" actId="14100"/>
          <ac:picMkLst>
            <pc:docMk/>
            <pc:sldMk cId="2197039944" sldId="266"/>
            <ac:picMk id="5" creationId="{3995C237-0314-465A-9B75-6F2DBBC2B322}"/>
          </ac:picMkLst>
        </pc:picChg>
      </pc:sldChg>
    </pc:docChg>
  </pc:docChgLst>
  <pc:docChgLst>
    <pc:chgData name="Stephen C Babcock" userId="S::stbabcoc@syr.edu::4067eefe-c729-4458-9f18-948053dcd19e" providerId="AD" clId="Web-{494EEC96-66D5-478D-9010-43D2B25DED3B}"/>
    <pc:docChg chg="modSld">
      <pc:chgData name="Stephen C Babcock" userId="S::stbabcoc@syr.edu::4067eefe-c729-4458-9f18-948053dcd19e" providerId="AD" clId="Web-{494EEC96-66D5-478D-9010-43D2B25DED3B}" dt="2021-03-23T21:22:25.581" v="2" actId="14100"/>
      <pc:docMkLst>
        <pc:docMk/>
      </pc:docMkLst>
      <pc:sldChg chg="addSp modSp">
        <pc:chgData name="Stephen C Babcock" userId="S::stbabcoc@syr.edu::4067eefe-c729-4458-9f18-948053dcd19e" providerId="AD" clId="Web-{494EEC96-66D5-478D-9010-43D2B25DED3B}" dt="2021-03-23T21:22:25.581" v="2" actId="14100"/>
        <pc:sldMkLst>
          <pc:docMk/>
          <pc:sldMk cId="2751799850" sldId="267"/>
        </pc:sldMkLst>
        <pc:picChg chg="add mod">
          <ac:chgData name="Stephen C Babcock" userId="S::stbabcoc@syr.edu::4067eefe-c729-4458-9f18-948053dcd19e" providerId="AD" clId="Web-{494EEC96-66D5-478D-9010-43D2B25DED3B}" dt="2021-03-23T21:22:25.581" v="2" actId="14100"/>
          <ac:picMkLst>
            <pc:docMk/>
            <pc:sldMk cId="2751799850" sldId="267"/>
            <ac:picMk id="6" creationId="{0A03AAAF-C741-41FB-B194-E5B168F1B6A1}"/>
          </ac:picMkLst>
        </pc:picChg>
      </pc:sldChg>
    </pc:docChg>
  </pc:docChgLst>
  <pc:docChgLst>
    <pc:chgData name="Stephen C Babcock" userId="S::stbabcoc@syr.edu::4067eefe-c729-4458-9f18-948053dcd19e" providerId="AD" clId="Web-{FA212FF7-10E1-4E76-895D-66E24EC7B882}"/>
    <pc:docChg chg="modSld">
      <pc:chgData name="Stephen C Babcock" userId="S::stbabcoc@syr.edu::4067eefe-c729-4458-9f18-948053dcd19e" providerId="AD" clId="Web-{FA212FF7-10E1-4E76-895D-66E24EC7B882}" dt="2021-03-23T15:58:39.025" v="0" actId="20577"/>
      <pc:docMkLst>
        <pc:docMk/>
      </pc:docMkLst>
      <pc:sldChg chg="modSp">
        <pc:chgData name="Stephen C Babcock" userId="S::stbabcoc@syr.edu::4067eefe-c729-4458-9f18-948053dcd19e" providerId="AD" clId="Web-{FA212FF7-10E1-4E76-895D-66E24EC7B882}" dt="2021-03-23T15:58:39.025" v="0" actId="20577"/>
        <pc:sldMkLst>
          <pc:docMk/>
          <pc:sldMk cId="0" sldId="256"/>
        </pc:sldMkLst>
        <pc:spChg chg="mod">
          <ac:chgData name="Stephen C Babcock" userId="S::stbabcoc@syr.edu::4067eefe-c729-4458-9f18-948053dcd19e" providerId="AD" clId="Web-{FA212FF7-10E1-4E76-895D-66E24EC7B882}" dt="2021-03-23T15:58:39.025" v="0" actId="20577"/>
          <ac:spMkLst>
            <pc:docMk/>
            <pc:sldMk cId="0" sldId="256"/>
            <ac:spMk id="57" creationId="{00000000-0000-0000-0000-000000000000}"/>
          </ac:spMkLst>
        </pc:spChg>
      </pc:sldChg>
    </pc:docChg>
  </pc:docChgLst>
  <pc:docChgLst>
    <pc:chgData name="Kekona L Soon" userId="S::klsoon@syr.edu::6aedb140-d45b-44c0-9f3a-4bfee924f44a" providerId="AD" clId="Web-{C8FD37D7-8A17-4E6E-9892-761E934ED782}"/>
    <pc:docChg chg="modSld">
      <pc:chgData name="Kekona L Soon" userId="S::klsoon@syr.edu::6aedb140-d45b-44c0-9f3a-4bfee924f44a" providerId="AD" clId="Web-{C8FD37D7-8A17-4E6E-9892-761E934ED782}" dt="2021-03-17T03:17:04.771" v="5" actId="14100"/>
      <pc:docMkLst>
        <pc:docMk/>
      </pc:docMkLst>
      <pc:sldChg chg="addSp modSp">
        <pc:chgData name="Kekona L Soon" userId="S::klsoon@syr.edu::6aedb140-d45b-44c0-9f3a-4bfee924f44a" providerId="AD" clId="Web-{C8FD37D7-8A17-4E6E-9892-761E934ED782}" dt="2021-03-17T03:17:04.771" v="5" actId="14100"/>
        <pc:sldMkLst>
          <pc:docMk/>
          <pc:sldMk cId="2197039944" sldId="266"/>
        </pc:sldMkLst>
        <pc:picChg chg="add mod">
          <ac:chgData name="Kekona L Soon" userId="S::klsoon@syr.edu::6aedb140-d45b-44c0-9f3a-4bfee924f44a" providerId="AD" clId="Web-{C8FD37D7-8A17-4E6E-9892-761E934ED782}" dt="2021-03-17T03:17:04.771" v="5" actId="14100"/>
          <ac:picMkLst>
            <pc:docMk/>
            <pc:sldMk cId="2197039944" sldId="266"/>
            <ac:picMk id="6" creationId="{779C77C8-F511-4FDA-9E87-16FCD0E5E302}"/>
          </ac:picMkLst>
        </pc:picChg>
      </pc:sldChg>
    </pc:docChg>
  </pc:docChgLst>
  <pc:docChgLst>
    <pc:chgData name="Stephen C Babcock" userId="S::stbabcoc@syr.edu::4067eefe-c729-4458-9f18-948053dcd19e" providerId="AD" clId="Web-{02B34EFB-3094-443E-9AA2-FD3912183AC3}"/>
    <pc:docChg chg="addSld delSld modSld sldOrd">
      <pc:chgData name="Stephen C Babcock" userId="S::stbabcoc@syr.edu::4067eefe-c729-4458-9f18-948053dcd19e" providerId="AD" clId="Web-{02B34EFB-3094-443E-9AA2-FD3912183AC3}" dt="2021-03-23T22:47:30.679" v="794" actId="20577"/>
      <pc:docMkLst>
        <pc:docMk/>
      </pc:docMkLst>
      <pc:sldChg chg="modNotes">
        <pc:chgData name="Stephen C Babcock" userId="S::stbabcoc@syr.edu::4067eefe-c729-4458-9f18-948053dcd19e" providerId="AD" clId="Web-{02B34EFB-3094-443E-9AA2-FD3912183AC3}" dt="2021-03-23T22:31:50.201" v="287"/>
        <pc:sldMkLst>
          <pc:docMk/>
          <pc:sldMk cId="0" sldId="257"/>
        </pc:sldMkLst>
      </pc:sldChg>
      <pc:sldChg chg="modSp modNotes">
        <pc:chgData name="Stephen C Babcock" userId="S::stbabcoc@syr.edu::4067eefe-c729-4458-9f18-948053dcd19e" providerId="AD" clId="Web-{02B34EFB-3094-443E-9AA2-FD3912183AC3}" dt="2021-03-23T22:32:06.591" v="290"/>
        <pc:sldMkLst>
          <pc:docMk/>
          <pc:sldMk cId="0" sldId="258"/>
        </pc:sldMkLst>
        <pc:spChg chg="mod">
          <ac:chgData name="Stephen C Babcock" userId="S::stbabcoc@syr.edu::4067eefe-c729-4458-9f18-948053dcd19e" providerId="AD" clId="Web-{02B34EFB-3094-443E-9AA2-FD3912183AC3}" dt="2021-03-23T22:19:11.145" v="26" actId="20577"/>
          <ac:spMkLst>
            <pc:docMk/>
            <pc:sldMk cId="0" sldId="258"/>
            <ac:spMk id="70" creationId="{00000000-0000-0000-0000-000000000000}"/>
          </ac:spMkLst>
        </pc:spChg>
      </pc:sldChg>
      <pc:sldChg chg="modNotes">
        <pc:chgData name="Stephen C Babcock" userId="S::stbabcoc@syr.edu::4067eefe-c729-4458-9f18-948053dcd19e" providerId="AD" clId="Web-{02B34EFB-3094-443E-9AA2-FD3912183AC3}" dt="2021-03-23T22:36:39.464" v="410"/>
        <pc:sldMkLst>
          <pc:docMk/>
          <pc:sldMk cId="0" sldId="259"/>
        </pc:sldMkLst>
      </pc:sldChg>
      <pc:sldChg chg="modNotes">
        <pc:chgData name="Stephen C Babcock" userId="S::stbabcoc@syr.edu::4067eefe-c729-4458-9f18-948053dcd19e" providerId="AD" clId="Web-{02B34EFB-3094-443E-9AA2-FD3912183AC3}" dt="2021-03-23T22:36:55.167" v="434"/>
        <pc:sldMkLst>
          <pc:docMk/>
          <pc:sldMk cId="0" sldId="260"/>
        </pc:sldMkLst>
      </pc:sldChg>
      <pc:sldChg chg="addSp delSp modSp mod modClrScheme chgLayout modNotes">
        <pc:chgData name="Stephen C Babcock" userId="S::stbabcoc@syr.edu::4067eefe-c729-4458-9f18-948053dcd19e" providerId="AD" clId="Web-{02B34EFB-3094-443E-9AA2-FD3912183AC3}" dt="2021-03-23T22:47:30.679" v="794" actId="20577"/>
        <pc:sldMkLst>
          <pc:docMk/>
          <pc:sldMk cId="0" sldId="261"/>
        </pc:sldMkLst>
        <pc:spChg chg="add mod ord">
          <ac:chgData name="Stephen C Babcock" userId="S::stbabcoc@syr.edu::4067eefe-c729-4458-9f18-948053dcd19e" providerId="AD" clId="Web-{02B34EFB-3094-443E-9AA2-FD3912183AC3}" dt="2021-03-23T22:47:30.679" v="794" actId="20577"/>
          <ac:spMkLst>
            <pc:docMk/>
            <pc:sldMk cId="0" sldId="261"/>
            <ac:spMk id="2" creationId="{DBB78C84-69BB-4933-9165-7AA8155A097F}"/>
          </ac:spMkLst>
        </pc:spChg>
        <pc:spChg chg="mod ord">
          <ac:chgData name="Stephen C Babcock" userId="S::stbabcoc@syr.edu::4067eefe-c729-4458-9f18-948053dcd19e" providerId="AD" clId="Web-{02B34EFB-3094-443E-9AA2-FD3912183AC3}" dt="2021-03-23T22:37:41.808" v="448"/>
          <ac:spMkLst>
            <pc:docMk/>
            <pc:sldMk cId="0" sldId="261"/>
            <ac:spMk id="89" creationId="{00000000-0000-0000-0000-000000000000}"/>
          </ac:spMkLst>
        </pc:spChg>
        <pc:spChg chg="del">
          <ac:chgData name="Stephen C Babcock" userId="S::stbabcoc@syr.edu::4067eefe-c729-4458-9f18-948053dcd19e" providerId="AD" clId="Web-{02B34EFB-3094-443E-9AA2-FD3912183AC3}" dt="2021-03-23T22:37:50.495" v="449"/>
          <ac:spMkLst>
            <pc:docMk/>
            <pc:sldMk cId="0" sldId="261"/>
            <ac:spMk id="90" creationId="{00000000-0000-0000-0000-000000000000}"/>
          </ac:spMkLst>
        </pc:spChg>
        <pc:spChg chg="del mod">
          <ac:chgData name="Stephen C Babcock" userId="S::stbabcoc@syr.edu::4067eefe-c729-4458-9f18-948053dcd19e" providerId="AD" clId="Web-{02B34EFB-3094-443E-9AA2-FD3912183AC3}" dt="2021-03-23T22:37:55.667" v="450"/>
          <ac:spMkLst>
            <pc:docMk/>
            <pc:sldMk cId="0" sldId="261"/>
            <ac:spMk id="91" creationId="{00000000-0000-0000-0000-000000000000}"/>
          </ac:spMkLst>
        </pc:spChg>
      </pc:sldChg>
      <pc:sldChg chg="del">
        <pc:chgData name="Stephen C Babcock" userId="S::stbabcoc@syr.edu::4067eefe-c729-4458-9f18-948053dcd19e" providerId="AD" clId="Web-{02B34EFB-3094-443E-9AA2-FD3912183AC3}" dt="2021-03-23T22:33:16.200" v="299"/>
        <pc:sldMkLst>
          <pc:docMk/>
          <pc:sldMk cId="0" sldId="262"/>
        </pc:sldMkLst>
      </pc:sldChg>
      <pc:sldChg chg="modNotes">
        <pc:chgData name="Stephen C Babcock" userId="S::stbabcoc@syr.edu::4067eefe-c729-4458-9f18-948053dcd19e" providerId="AD" clId="Web-{02B34EFB-3094-443E-9AA2-FD3912183AC3}" dt="2021-03-23T22:31:27.467" v="282"/>
        <pc:sldMkLst>
          <pc:docMk/>
          <pc:sldMk cId="1426088928" sldId="263"/>
        </pc:sldMkLst>
      </pc:sldChg>
      <pc:sldChg chg="modSp del">
        <pc:chgData name="Stephen C Babcock" userId="S::stbabcoc@syr.edu::4067eefe-c729-4458-9f18-948053dcd19e" providerId="AD" clId="Web-{02B34EFB-3094-443E-9AA2-FD3912183AC3}" dt="2021-03-23T22:29:48.718" v="215"/>
        <pc:sldMkLst>
          <pc:docMk/>
          <pc:sldMk cId="3818695219" sldId="265"/>
        </pc:sldMkLst>
        <pc:picChg chg="mod">
          <ac:chgData name="Stephen C Babcock" userId="S::stbabcoc@syr.edu::4067eefe-c729-4458-9f18-948053dcd19e" providerId="AD" clId="Web-{02B34EFB-3094-443E-9AA2-FD3912183AC3}" dt="2021-03-23T22:11:31.164" v="14" actId="14100"/>
          <ac:picMkLst>
            <pc:docMk/>
            <pc:sldMk cId="3818695219" sldId="265"/>
            <ac:picMk id="4" creationId="{A0E4FC7D-1A15-4103-9E53-9EF19040E9B0}"/>
          </ac:picMkLst>
        </pc:picChg>
      </pc:sldChg>
      <pc:sldChg chg="modSp del">
        <pc:chgData name="Stephen C Babcock" userId="S::stbabcoc@syr.edu::4067eefe-c729-4458-9f18-948053dcd19e" providerId="AD" clId="Web-{02B34EFB-3094-443E-9AA2-FD3912183AC3}" dt="2021-03-23T22:36:05.136" v="400"/>
        <pc:sldMkLst>
          <pc:docMk/>
          <pc:sldMk cId="2197039944" sldId="266"/>
        </pc:sldMkLst>
        <pc:picChg chg="mod">
          <ac:chgData name="Stephen C Babcock" userId="S::stbabcoc@syr.edu::4067eefe-c729-4458-9f18-948053dcd19e" providerId="AD" clId="Web-{02B34EFB-3094-443E-9AA2-FD3912183AC3}" dt="2021-03-23T22:35:36.152" v="398" actId="1076"/>
          <ac:picMkLst>
            <pc:docMk/>
            <pc:sldMk cId="2197039944" sldId="266"/>
            <ac:picMk id="5" creationId="{3995C237-0314-465A-9B75-6F2DBBC2B322}"/>
          </ac:picMkLst>
        </pc:picChg>
        <pc:picChg chg="mod">
          <ac:chgData name="Stephen C Babcock" userId="S::stbabcoc@syr.edu::4067eefe-c729-4458-9f18-948053dcd19e" providerId="AD" clId="Web-{02B34EFB-3094-443E-9AA2-FD3912183AC3}" dt="2021-03-23T22:35:39.746" v="399" actId="1076"/>
          <ac:picMkLst>
            <pc:docMk/>
            <pc:sldMk cId="2197039944" sldId="266"/>
            <ac:picMk id="6" creationId="{779C77C8-F511-4FDA-9E87-16FCD0E5E302}"/>
          </ac:picMkLst>
        </pc:picChg>
      </pc:sldChg>
      <pc:sldChg chg="addSp delSp modSp modNotes">
        <pc:chgData name="Stephen C Babcock" userId="S::stbabcoc@syr.edu::4067eefe-c729-4458-9f18-948053dcd19e" providerId="AD" clId="Web-{02B34EFB-3094-443E-9AA2-FD3912183AC3}" dt="2021-03-23T22:34:38.793" v="388"/>
        <pc:sldMkLst>
          <pc:docMk/>
          <pc:sldMk cId="2751799850" sldId="267"/>
        </pc:sldMkLst>
        <pc:spChg chg="mod">
          <ac:chgData name="Stephen C Babcock" userId="S::stbabcoc@syr.edu::4067eefe-c729-4458-9f18-948053dcd19e" providerId="AD" clId="Web-{02B34EFB-3094-443E-9AA2-FD3912183AC3}" dt="2021-03-23T22:20:18.332" v="35" actId="20577"/>
          <ac:spMkLst>
            <pc:docMk/>
            <pc:sldMk cId="2751799850" sldId="267"/>
            <ac:spMk id="2" creationId="{842ABD43-F0A4-4497-91BF-A5FF2D2BF8A8}"/>
          </ac:spMkLst>
        </pc:spChg>
        <pc:spChg chg="del">
          <ac:chgData name="Stephen C Babcock" userId="S::stbabcoc@syr.edu::4067eefe-c729-4458-9f18-948053dcd19e" providerId="AD" clId="Web-{02B34EFB-3094-443E-9AA2-FD3912183AC3}" dt="2021-03-23T22:20:05.957" v="33"/>
          <ac:spMkLst>
            <pc:docMk/>
            <pc:sldMk cId="2751799850" sldId="267"/>
            <ac:spMk id="3" creationId="{6EE4828C-9AE0-478B-92E7-975213844B6E}"/>
          </ac:spMkLst>
        </pc:spChg>
        <pc:spChg chg="del mod">
          <ac:chgData name="Stephen C Babcock" userId="S::stbabcoc@syr.edu::4067eefe-c729-4458-9f18-948053dcd19e" providerId="AD" clId="Web-{02B34EFB-3094-443E-9AA2-FD3912183AC3}" dt="2021-03-23T22:23:01.674" v="136"/>
          <ac:spMkLst>
            <pc:docMk/>
            <pc:sldMk cId="2751799850" sldId="267"/>
            <ac:spMk id="7" creationId="{C2CB92CC-3F87-4FA4-BCD7-5C6427D83970}"/>
          </ac:spMkLst>
        </pc:spChg>
        <pc:spChg chg="del">
          <ac:chgData name="Stephen C Babcock" userId="S::stbabcoc@syr.edu::4067eefe-c729-4458-9f18-948053dcd19e" providerId="AD" clId="Web-{02B34EFB-3094-443E-9AA2-FD3912183AC3}" dt="2021-03-23T22:20:30.785" v="39"/>
          <ac:spMkLst>
            <pc:docMk/>
            <pc:sldMk cId="2751799850" sldId="267"/>
            <ac:spMk id="8" creationId="{F4BE0C9B-2B60-471F-BD3B-5C7AEDA42643}"/>
          </ac:spMkLst>
        </pc:spChg>
        <pc:spChg chg="add del mod">
          <ac:chgData name="Stephen C Babcock" userId="S::stbabcoc@syr.edu::4067eefe-c729-4458-9f18-948053dcd19e" providerId="AD" clId="Web-{02B34EFB-3094-443E-9AA2-FD3912183AC3}" dt="2021-03-23T22:20:08.925" v="34"/>
          <ac:spMkLst>
            <pc:docMk/>
            <pc:sldMk cId="2751799850" sldId="267"/>
            <ac:spMk id="10" creationId="{90C644A1-7E49-45D9-8FCA-83238FAD58DC}"/>
          </ac:spMkLst>
        </pc:spChg>
        <pc:spChg chg="add mod">
          <ac:chgData name="Stephen C Babcock" userId="S::stbabcoc@syr.edu::4067eefe-c729-4458-9f18-948053dcd19e" providerId="AD" clId="Web-{02B34EFB-3094-443E-9AA2-FD3912183AC3}" dt="2021-03-23T22:23:05.705" v="138" actId="14100"/>
          <ac:spMkLst>
            <pc:docMk/>
            <pc:sldMk cId="2751799850" sldId="267"/>
            <ac:spMk id="11" creationId="{9DBA8870-27AC-4427-AEDE-3A513A7F1DF3}"/>
          </ac:spMkLst>
        </pc:spChg>
        <pc:picChg chg="mod ord">
          <ac:chgData name="Stephen C Babcock" userId="S::stbabcoc@syr.edu::4067eefe-c729-4458-9f18-948053dcd19e" providerId="AD" clId="Web-{02B34EFB-3094-443E-9AA2-FD3912183AC3}" dt="2021-03-23T22:21:36.925" v="60" actId="1076"/>
          <ac:picMkLst>
            <pc:docMk/>
            <pc:sldMk cId="2751799850" sldId="267"/>
            <ac:picMk id="4" creationId="{C5E5C98D-3417-497C-92D3-5A5431652160}"/>
          </ac:picMkLst>
        </pc:picChg>
        <pc:picChg chg="mod">
          <ac:chgData name="Stephen C Babcock" userId="S::stbabcoc@syr.edu::4067eefe-c729-4458-9f18-948053dcd19e" providerId="AD" clId="Web-{02B34EFB-3094-443E-9AA2-FD3912183AC3}" dt="2021-03-23T22:23:20.518" v="140" actId="1076"/>
          <ac:picMkLst>
            <pc:docMk/>
            <pc:sldMk cId="2751799850" sldId="267"/>
            <ac:picMk id="5" creationId="{284AD26A-D25A-434A-B5E1-8F6ECC65470F}"/>
          </ac:picMkLst>
        </pc:picChg>
        <pc:picChg chg="del mod">
          <ac:chgData name="Stephen C Babcock" userId="S::stbabcoc@syr.edu::4067eefe-c729-4458-9f18-948053dcd19e" providerId="AD" clId="Web-{02B34EFB-3094-443E-9AA2-FD3912183AC3}" dt="2021-03-23T22:21:24.128" v="54"/>
          <ac:picMkLst>
            <pc:docMk/>
            <pc:sldMk cId="2751799850" sldId="267"/>
            <ac:picMk id="6" creationId="{0A03AAAF-C741-41FB-B194-E5B168F1B6A1}"/>
          </ac:picMkLst>
        </pc:picChg>
      </pc:sldChg>
      <pc:sldChg chg="modNotes">
        <pc:chgData name="Stephen C Babcock" userId="S::stbabcoc@syr.edu::4067eefe-c729-4458-9f18-948053dcd19e" providerId="AD" clId="Web-{02B34EFB-3094-443E-9AA2-FD3912183AC3}" dt="2021-03-23T22:36:44.417" v="417"/>
        <pc:sldMkLst>
          <pc:docMk/>
          <pc:sldMk cId="794627018" sldId="269"/>
        </pc:sldMkLst>
      </pc:sldChg>
      <pc:sldChg chg="modNotes">
        <pc:chgData name="Stephen C Babcock" userId="S::stbabcoc@syr.edu::4067eefe-c729-4458-9f18-948053dcd19e" providerId="AD" clId="Web-{02B34EFB-3094-443E-9AA2-FD3912183AC3}" dt="2021-03-23T22:36:47.730" v="423"/>
        <pc:sldMkLst>
          <pc:docMk/>
          <pc:sldMk cId="1299849581" sldId="270"/>
        </pc:sldMkLst>
      </pc:sldChg>
      <pc:sldChg chg="modNotes">
        <pc:chgData name="Stephen C Babcock" userId="S::stbabcoc@syr.edu::4067eefe-c729-4458-9f18-948053dcd19e" providerId="AD" clId="Web-{02B34EFB-3094-443E-9AA2-FD3912183AC3}" dt="2021-03-23T22:36:16.136" v="404"/>
        <pc:sldMkLst>
          <pc:docMk/>
          <pc:sldMk cId="154055229" sldId="271"/>
        </pc:sldMkLst>
      </pc:sldChg>
      <pc:sldChg chg="modSp modNotes">
        <pc:chgData name="Stephen C Babcock" userId="S::stbabcoc@syr.edu::4067eefe-c729-4458-9f18-948053dcd19e" providerId="AD" clId="Web-{02B34EFB-3094-443E-9AA2-FD3912183AC3}" dt="2021-03-23T22:31:14.514" v="274"/>
        <pc:sldMkLst>
          <pc:docMk/>
          <pc:sldMk cId="3615216108" sldId="272"/>
        </pc:sldMkLst>
        <pc:picChg chg="mod">
          <ac:chgData name="Stephen C Babcock" userId="S::stbabcoc@syr.edu::4067eefe-c729-4458-9f18-948053dcd19e" providerId="AD" clId="Web-{02B34EFB-3094-443E-9AA2-FD3912183AC3}" dt="2021-03-23T22:12:21.273" v="16" actId="14100"/>
          <ac:picMkLst>
            <pc:docMk/>
            <pc:sldMk cId="3615216108" sldId="272"/>
            <ac:picMk id="4" creationId="{6D49BC00-5C7E-4436-BAD2-0D3EE812F750}"/>
          </ac:picMkLst>
        </pc:picChg>
      </pc:sldChg>
      <pc:sldChg chg="addSp delSp modSp new modNotes">
        <pc:chgData name="Stephen C Babcock" userId="S::stbabcoc@syr.edu::4067eefe-c729-4458-9f18-948053dcd19e" providerId="AD" clId="Web-{02B34EFB-3094-443E-9AA2-FD3912183AC3}" dt="2021-03-23T22:40:45.744" v="517" actId="14100"/>
        <pc:sldMkLst>
          <pc:docMk/>
          <pc:sldMk cId="69401441" sldId="273"/>
        </pc:sldMkLst>
        <pc:spChg chg="mod">
          <ac:chgData name="Stephen C Babcock" userId="S::stbabcoc@syr.edu::4067eefe-c729-4458-9f18-948053dcd19e" providerId="AD" clId="Web-{02B34EFB-3094-443E-9AA2-FD3912183AC3}" dt="2021-03-23T22:40:31.291" v="511" actId="20577"/>
          <ac:spMkLst>
            <pc:docMk/>
            <pc:sldMk cId="69401441" sldId="273"/>
            <ac:spMk id="2" creationId="{77D9F673-C3C9-43EC-880D-1385AD9502BA}"/>
          </ac:spMkLst>
        </pc:spChg>
        <pc:spChg chg="del">
          <ac:chgData name="Stephen C Babcock" userId="S::stbabcoc@syr.edu::4067eefe-c729-4458-9f18-948053dcd19e" providerId="AD" clId="Web-{02B34EFB-3094-443E-9AA2-FD3912183AC3}" dt="2021-03-23T22:25:25.579" v="151"/>
          <ac:spMkLst>
            <pc:docMk/>
            <pc:sldMk cId="69401441" sldId="273"/>
            <ac:spMk id="3" creationId="{452EEE0B-FB5E-4F54-86C2-649142BD9700}"/>
          </ac:spMkLst>
        </pc:spChg>
        <pc:spChg chg="add del mod">
          <ac:chgData name="Stephen C Babcock" userId="S::stbabcoc@syr.edu::4067eefe-c729-4458-9f18-948053dcd19e" providerId="AD" clId="Web-{02B34EFB-3094-443E-9AA2-FD3912183AC3}" dt="2021-03-23T22:27:01.047" v="193"/>
          <ac:spMkLst>
            <pc:docMk/>
            <pc:sldMk cId="69401441" sldId="273"/>
            <ac:spMk id="6" creationId="{21BB1865-D6AA-41D8-87A4-55BF79F70456}"/>
          </ac:spMkLst>
        </pc:spChg>
        <pc:picChg chg="add mod">
          <ac:chgData name="Stephen C Babcock" userId="S::stbabcoc@syr.edu::4067eefe-c729-4458-9f18-948053dcd19e" providerId="AD" clId="Web-{02B34EFB-3094-443E-9AA2-FD3912183AC3}" dt="2021-03-23T22:40:40.259" v="515" actId="1076"/>
          <ac:picMkLst>
            <pc:docMk/>
            <pc:sldMk cId="69401441" sldId="273"/>
            <ac:picMk id="5" creationId="{0C33C32F-8697-4ADD-9E1F-BF29D4FF7F67}"/>
          </ac:picMkLst>
        </pc:picChg>
        <pc:picChg chg="add mod">
          <ac:chgData name="Stephen C Babcock" userId="S::stbabcoc@syr.edu::4067eefe-c729-4458-9f18-948053dcd19e" providerId="AD" clId="Web-{02B34EFB-3094-443E-9AA2-FD3912183AC3}" dt="2021-03-23T22:40:45.744" v="517" actId="14100"/>
          <ac:picMkLst>
            <pc:docMk/>
            <pc:sldMk cId="69401441" sldId="273"/>
            <ac:picMk id="7" creationId="{EC3E7FA1-013A-43CF-8A7F-3D348B1D4FFD}"/>
          </ac:picMkLst>
        </pc:picChg>
      </pc:sldChg>
      <pc:sldChg chg="modSp new ord">
        <pc:chgData name="Stephen C Babcock" userId="S::stbabcoc@syr.edu::4067eefe-c729-4458-9f18-948053dcd19e" providerId="AD" clId="Web-{02B34EFB-3094-443E-9AA2-FD3912183AC3}" dt="2021-03-23T22:29:19.687" v="214" actId="20577"/>
        <pc:sldMkLst>
          <pc:docMk/>
          <pc:sldMk cId="2289311229" sldId="274"/>
        </pc:sldMkLst>
        <pc:spChg chg="mod">
          <ac:chgData name="Stephen C Babcock" userId="S::stbabcoc@syr.edu::4067eefe-c729-4458-9f18-948053dcd19e" providerId="AD" clId="Web-{02B34EFB-3094-443E-9AA2-FD3912183AC3}" dt="2021-03-23T22:29:19.687" v="214" actId="20577"/>
          <ac:spMkLst>
            <pc:docMk/>
            <pc:sldMk cId="2289311229" sldId="274"/>
            <ac:spMk id="2" creationId="{54EB0C5D-FC00-468D-BA31-BFB4266CEB49}"/>
          </ac:spMkLst>
        </pc:spChg>
      </pc:sldChg>
    </pc:docChg>
  </pc:docChgLst>
  <pc:docChgLst>
    <pc:chgData name="Stephen C Babcock" userId="S::stbabcoc@syr.edu::4067eefe-c729-4458-9f18-948053dcd19e" providerId="AD" clId="Web-{F3E53E19-B0F5-4286-9F47-5D360F758B56}"/>
    <pc:docChg chg="modSld">
      <pc:chgData name="Stephen C Babcock" userId="S::stbabcoc@syr.edu::4067eefe-c729-4458-9f18-948053dcd19e" providerId="AD" clId="Web-{F3E53E19-B0F5-4286-9F47-5D360F758B56}" dt="2021-03-23T23:00:51.895" v="119"/>
      <pc:docMkLst>
        <pc:docMk/>
      </pc:docMkLst>
      <pc:sldChg chg="delSp modSp">
        <pc:chgData name="Stephen C Babcock" userId="S::stbabcoc@syr.edu::4067eefe-c729-4458-9f18-948053dcd19e" providerId="AD" clId="Web-{F3E53E19-B0F5-4286-9F47-5D360F758B56}" dt="2021-03-23T23:00:51.895" v="119"/>
        <pc:sldMkLst>
          <pc:docMk/>
          <pc:sldMk cId="0" sldId="256"/>
        </pc:sldMkLst>
        <pc:spChg chg="mod">
          <ac:chgData name="Stephen C Babcock" userId="S::stbabcoc@syr.edu::4067eefe-c729-4458-9f18-948053dcd19e" providerId="AD" clId="Web-{F3E53E19-B0F5-4286-9F47-5D360F758B56}" dt="2021-03-23T22:59:12.130" v="93" actId="20577"/>
          <ac:spMkLst>
            <pc:docMk/>
            <pc:sldMk cId="0" sldId="256"/>
            <ac:spMk id="56" creationId="{00000000-0000-0000-0000-000000000000}"/>
          </ac:spMkLst>
        </pc:spChg>
        <pc:spChg chg="del">
          <ac:chgData name="Stephen C Babcock" userId="S::stbabcoc@syr.edu::4067eefe-c729-4458-9f18-948053dcd19e" providerId="AD" clId="Web-{F3E53E19-B0F5-4286-9F47-5D360F758B56}" dt="2021-03-23T23:00:51.895" v="119"/>
          <ac:spMkLst>
            <pc:docMk/>
            <pc:sldMk cId="0" sldId="256"/>
            <ac:spMk id="57" creationId="{00000000-0000-0000-0000-000000000000}"/>
          </ac:spMkLst>
        </pc:spChg>
        <pc:spChg chg="mod">
          <ac:chgData name="Stephen C Babcock" userId="S::stbabcoc@syr.edu::4067eefe-c729-4458-9f18-948053dcd19e" providerId="AD" clId="Web-{F3E53E19-B0F5-4286-9F47-5D360F758B56}" dt="2021-03-23T23:00:41.364" v="118" actId="20577"/>
          <ac:spMkLst>
            <pc:docMk/>
            <pc:sldMk cId="0" sldId="256"/>
            <ac:spMk id="58" creationId="{00000000-0000-0000-0000-000000000000}"/>
          </ac:spMkLst>
        </pc:spChg>
      </pc:sldChg>
    </pc:docChg>
  </pc:docChgLst>
  <pc:docChgLst>
    <pc:chgData name="Kekona L Soon" userId="S::klsoon@syr.edu::6aedb140-d45b-44c0-9f3a-4bfee924f44a" providerId="AD" clId="Web-{FAD62E9B-360B-4CF3-9B10-BE6073A82116}"/>
    <pc:docChg chg="modSld">
      <pc:chgData name="Kekona L Soon" userId="S::klsoon@syr.edu::6aedb140-d45b-44c0-9f3a-4bfee924f44a" providerId="AD" clId="Web-{FAD62E9B-360B-4CF3-9B10-BE6073A82116}" dt="2021-03-23T22:29:03.792" v="14" actId="14100"/>
      <pc:docMkLst>
        <pc:docMk/>
      </pc:docMkLst>
      <pc:sldChg chg="delSp modSp">
        <pc:chgData name="Kekona L Soon" userId="S::klsoon@syr.edu::6aedb140-d45b-44c0-9f3a-4bfee924f44a" providerId="AD" clId="Web-{FAD62E9B-360B-4CF3-9B10-BE6073A82116}" dt="2021-03-23T22:29:03.792" v="14" actId="14100"/>
        <pc:sldMkLst>
          <pc:docMk/>
          <pc:sldMk cId="0" sldId="260"/>
        </pc:sldMkLst>
        <pc:spChg chg="del">
          <ac:chgData name="Kekona L Soon" userId="S::klsoon@syr.edu::6aedb140-d45b-44c0-9f3a-4bfee924f44a" providerId="AD" clId="Web-{FAD62E9B-360B-4CF3-9B10-BE6073A82116}" dt="2021-03-23T22:24:10.673" v="7"/>
          <ac:spMkLst>
            <pc:docMk/>
            <pc:sldMk cId="0" sldId="260"/>
            <ac:spMk id="4" creationId="{8DEC4C2A-B6D4-4172-9D5C-3BC04A6B7204}"/>
          </ac:spMkLst>
        </pc:spChg>
        <pc:picChg chg="mod">
          <ac:chgData name="Kekona L Soon" userId="S::klsoon@syr.edu::6aedb140-d45b-44c0-9f3a-4bfee924f44a" providerId="AD" clId="Web-{FAD62E9B-360B-4CF3-9B10-BE6073A82116}" dt="2021-03-23T22:29:03.792" v="14" actId="14100"/>
          <ac:picMkLst>
            <pc:docMk/>
            <pc:sldMk cId="0" sldId="260"/>
            <ac:picMk id="2" creationId="{18068C13-89A4-42ED-AE53-3B555D724835}"/>
          </ac:picMkLst>
        </pc:picChg>
      </pc:sldChg>
      <pc:sldChg chg="modSp">
        <pc:chgData name="Kekona L Soon" userId="S::klsoon@syr.edu::6aedb140-d45b-44c0-9f3a-4bfee924f44a" providerId="AD" clId="Web-{FAD62E9B-360B-4CF3-9B10-BE6073A82116}" dt="2021-03-23T22:22:36.625" v="2" actId="1076"/>
        <pc:sldMkLst>
          <pc:docMk/>
          <pc:sldMk cId="1299849581" sldId="270"/>
        </pc:sldMkLst>
        <pc:spChg chg="mod">
          <ac:chgData name="Kekona L Soon" userId="S::klsoon@syr.edu::6aedb140-d45b-44c0-9f3a-4bfee924f44a" providerId="AD" clId="Web-{FAD62E9B-360B-4CF3-9B10-BE6073A82116}" dt="2021-03-23T22:22:36.625" v="2" actId="1076"/>
          <ac:spMkLst>
            <pc:docMk/>
            <pc:sldMk cId="1299849581" sldId="270"/>
            <ac:spMk id="3" creationId="{BF68880E-85BD-43AA-9DD6-690E22D3DA68}"/>
          </ac:spMkLst>
        </pc:spChg>
        <pc:spChg chg="mod">
          <ac:chgData name="Kekona L Soon" userId="S::klsoon@syr.edu::6aedb140-d45b-44c0-9f3a-4bfee924f44a" providerId="AD" clId="Web-{FAD62E9B-360B-4CF3-9B10-BE6073A82116}" dt="2021-03-23T22:22:19.578" v="0" actId="20577"/>
          <ac:spMkLst>
            <pc:docMk/>
            <pc:sldMk cId="1299849581" sldId="270"/>
            <ac:spMk id="76" creationId="{00000000-0000-0000-0000-000000000000}"/>
          </ac:spMkLst>
        </pc:spChg>
        <pc:picChg chg="mod">
          <ac:chgData name="Kekona L Soon" userId="S::klsoon@syr.edu::6aedb140-d45b-44c0-9f3a-4bfee924f44a" providerId="AD" clId="Web-{FAD62E9B-360B-4CF3-9B10-BE6073A82116}" dt="2021-03-23T22:22:30.484" v="1" actId="14100"/>
          <ac:picMkLst>
            <pc:docMk/>
            <pc:sldMk cId="1299849581" sldId="270"/>
            <ac:picMk id="2" creationId="{8AD36B5C-ACD8-4BA0-A5E0-CC49F13E3A62}"/>
          </ac:picMkLst>
        </pc:picChg>
      </pc:sldChg>
    </pc:docChg>
  </pc:docChgLst>
  <pc:docChgLst>
    <pc:chgData name="Sarah A Bolton" userId="S::sbolton@syr.edu::4bf55cc5-33c9-4934-975b-02c7746a1634" providerId="AD" clId="Web-{891D9588-0A6B-4A7A-8E9D-BD7E9A10CD62}"/>
    <pc:docChg chg="modSld">
      <pc:chgData name="Sarah A Bolton" userId="S::sbolton@syr.edu::4bf55cc5-33c9-4934-975b-02c7746a1634" providerId="AD" clId="Web-{891D9588-0A6B-4A7A-8E9D-BD7E9A10CD62}" dt="2021-03-24T02:51:27.353" v="1198"/>
      <pc:docMkLst>
        <pc:docMk/>
      </pc:docMkLst>
      <pc:sldChg chg="modSp">
        <pc:chgData name="Sarah A Bolton" userId="S::sbolton@syr.edu::4bf55cc5-33c9-4934-975b-02c7746a1634" providerId="AD" clId="Web-{891D9588-0A6B-4A7A-8E9D-BD7E9A10CD62}" dt="2021-03-24T02:43:12.310" v="1026" actId="20577"/>
        <pc:sldMkLst>
          <pc:docMk/>
          <pc:sldMk cId="0" sldId="256"/>
        </pc:sldMkLst>
        <pc:spChg chg="mod">
          <ac:chgData name="Sarah A Bolton" userId="S::sbolton@syr.edu::4bf55cc5-33c9-4934-975b-02c7746a1634" providerId="AD" clId="Web-{891D9588-0A6B-4A7A-8E9D-BD7E9A10CD62}" dt="2021-03-24T02:43:12.310" v="1026" actId="20577"/>
          <ac:spMkLst>
            <pc:docMk/>
            <pc:sldMk cId="0" sldId="256"/>
            <ac:spMk id="58" creationId="{00000000-0000-0000-0000-000000000000}"/>
          </ac:spMkLst>
        </pc:spChg>
      </pc:sldChg>
      <pc:sldChg chg="modSp modNotes">
        <pc:chgData name="Sarah A Bolton" userId="S::sbolton@syr.edu::4bf55cc5-33c9-4934-975b-02c7746a1634" providerId="AD" clId="Web-{891D9588-0A6B-4A7A-8E9D-BD7E9A10CD62}" dt="2021-03-24T02:42:59.982" v="1024" actId="20577"/>
        <pc:sldMkLst>
          <pc:docMk/>
          <pc:sldMk cId="0" sldId="261"/>
        </pc:sldMkLst>
        <pc:spChg chg="mod">
          <ac:chgData name="Sarah A Bolton" userId="S::sbolton@syr.edu::4bf55cc5-33c9-4934-975b-02c7746a1634" providerId="AD" clId="Web-{891D9588-0A6B-4A7A-8E9D-BD7E9A10CD62}" dt="2021-03-24T02:42:52.795" v="1023" actId="20577"/>
          <ac:spMkLst>
            <pc:docMk/>
            <pc:sldMk cId="0" sldId="261"/>
            <ac:spMk id="2" creationId="{DBB78C84-69BB-4933-9165-7AA8155A097F}"/>
          </ac:spMkLst>
        </pc:spChg>
        <pc:spChg chg="mod">
          <ac:chgData name="Sarah A Bolton" userId="S::sbolton@syr.edu::4bf55cc5-33c9-4934-975b-02c7746a1634" providerId="AD" clId="Web-{891D9588-0A6B-4A7A-8E9D-BD7E9A10CD62}" dt="2021-03-24T02:42:59.982" v="1024" actId="20577"/>
          <ac:spMkLst>
            <pc:docMk/>
            <pc:sldMk cId="0" sldId="261"/>
            <ac:spMk id="89" creationId="{00000000-0000-0000-0000-000000000000}"/>
          </ac:spMkLst>
        </pc:spChg>
      </pc:sldChg>
      <pc:sldChg chg="addSp delSp modSp modNotes">
        <pc:chgData name="Sarah A Bolton" userId="S::sbolton@syr.edu::4bf55cc5-33c9-4934-975b-02c7746a1634" providerId="AD" clId="Web-{891D9588-0A6B-4A7A-8E9D-BD7E9A10CD62}" dt="2021-03-24T02:51:27.353" v="1198"/>
        <pc:sldMkLst>
          <pc:docMk/>
          <pc:sldMk cId="154055229" sldId="271"/>
        </pc:sldMkLst>
        <pc:spChg chg="add mod">
          <ac:chgData name="Sarah A Bolton" userId="S::sbolton@syr.edu::4bf55cc5-33c9-4934-975b-02c7746a1634" providerId="AD" clId="Web-{891D9588-0A6B-4A7A-8E9D-BD7E9A10CD62}" dt="2021-03-24T02:11:45.341" v="223" actId="20577"/>
          <ac:spMkLst>
            <pc:docMk/>
            <pc:sldMk cId="154055229" sldId="271"/>
            <ac:spMk id="4" creationId="{17B3CC00-597E-48CA-9D5D-F92A178C9542}"/>
          </ac:spMkLst>
        </pc:spChg>
        <pc:spChg chg="add del mod">
          <ac:chgData name="Sarah A Bolton" userId="S::sbolton@syr.edu::4bf55cc5-33c9-4934-975b-02c7746a1634" providerId="AD" clId="Web-{891D9588-0A6B-4A7A-8E9D-BD7E9A10CD62}" dt="2021-03-24T02:08:00.327" v="169"/>
          <ac:spMkLst>
            <pc:docMk/>
            <pc:sldMk cId="154055229" sldId="271"/>
            <ac:spMk id="5" creationId="{2386E9E4-7A4C-4302-A3D9-3113748C5858}"/>
          </ac:spMkLst>
        </pc:spChg>
        <pc:spChg chg="add mod">
          <ac:chgData name="Sarah A Bolton" userId="S::sbolton@syr.edu::4bf55cc5-33c9-4934-975b-02c7746a1634" providerId="AD" clId="Web-{891D9588-0A6B-4A7A-8E9D-BD7E9A10CD62}" dt="2021-03-24T02:12:07.919" v="225" actId="20577"/>
          <ac:spMkLst>
            <pc:docMk/>
            <pc:sldMk cId="154055229" sldId="271"/>
            <ac:spMk id="10" creationId="{4FC84FEB-4087-475A-B1DE-62B309B3E255}"/>
          </ac:spMkLst>
        </pc:spChg>
        <pc:picChg chg="mod">
          <ac:chgData name="Sarah A Bolton" userId="S::sbolton@syr.edu::4bf55cc5-33c9-4934-975b-02c7746a1634" providerId="AD" clId="Web-{891D9588-0A6B-4A7A-8E9D-BD7E9A10CD62}" dt="2021-03-24T02:02:57.860" v="0" actId="1076"/>
          <ac:picMkLst>
            <pc:docMk/>
            <pc:sldMk cId="154055229" sldId="271"/>
            <ac:picMk id="3" creationId="{5A0521CE-1A98-42AF-BDC8-A6E2F69190E9}"/>
          </ac:picMkLst>
        </pc:picChg>
        <pc:picChg chg="del mod">
          <ac:chgData name="Sarah A Bolton" userId="S::sbolton@syr.edu::4bf55cc5-33c9-4934-975b-02c7746a1634" providerId="AD" clId="Web-{891D9588-0A6B-4A7A-8E9D-BD7E9A10CD62}" dt="2021-03-24T02:07:28.530" v="161"/>
          <ac:picMkLst>
            <pc:docMk/>
            <pc:sldMk cId="154055229" sldId="271"/>
            <ac:picMk id="6" creationId="{AB5816CD-928E-4645-BB73-2D1EBD0AD8E0}"/>
          </ac:picMkLst>
        </pc:picChg>
        <pc:picChg chg="add del mod">
          <ac:chgData name="Sarah A Bolton" userId="S::sbolton@syr.edu::4bf55cc5-33c9-4934-975b-02c7746a1634" providerId="AD" clId="Web-{891D9588-0A6B-4A7A-8E9D-BD7E9A10CD62}" dt="2021-03-24T02:08:05.108" v="171"/>
          <ac:picMkLst>
            <pc:docMk/>
            <pc:sldMk cId="154055229" sldId="271"/>
            <ac:picMk id="7" creationId="{F81A8210-BDA2-4CE0-AF96-4343F286D0A3}"/>
          </ac:picMkLst>
        </pc:picChg>
        <pc:picChg chg="add del mod">
          <ac:chgData name="Sarah A Bolton" userId="S::sbolton@syr.edu::4bf55cc5-33c9-4934-975b-02c7746a1634" providerId="AD" clId="Web-{891D9588-0A6B-4A7A-8E9D-BD7E9A10CD62}" dt="2021-03-24T02:08:31.530" v="178"/>
          <ac:picMkLst>
            <pc:docMk/>
            <pc:sldMk cId="154055229" sldId="271"/>
            <ac:picMk id="8" creationId="{17B26F76-79BC-4292-9EC2-99903EF7E226}"/>
          </ac:picMkLst>
        </pc:picChg>
        <pc:picChg chg="add del mod">
          <ac:chgData name="Sarah A Bolton" userId="S::sbolton@syr.edu::4bf55cc5-33c9-4934-975b-02c7746a1634" providerId="AD" clId="Web-{891D9588-0A6B-4A7A-8E9D-BD7E9A10CD62}" dt="2021-03-24T02:08:30.858" v="177"/>
          <ac:picMkLst>
            <pc:docMk/>
            <pc:sldMk cId="154055229" sldId="271"/>
            <ac:picMk id="9" creationId="{1A2F0E7F-AAA7-4D51-A344-24014B432E38}"/>
          </ac:picMkLst>
        </pc:picChg>
      </pc:sldChg>
      <pc:sldChg chg="modNotes">
        <pc:chgData name="Sarah A Bolton" userId="S::sbolton@syr.edu::4bf55cc5-33c9-4934-975b-02c7746a1634" providerId="AD" clId="Web-{891D9588-0A6B-4A7A-8E9D-BD7E9A10CD62}" dt="2021-03-24T02:45:18.372" v="1076"/>
        <pc:sldMkLst>
          <pc:docMk/>
          <pc:sldMk cId="69401441" sldId="273"/>
        </pc:sldMkLst>
      </pc:sldChg>
    </pc:docChg>
  </pc:docChgLst>
  <pc:docChgLst>
    <pc:chgData name="Kekona L Soon" userId="S::klsoon@syr.edu::6aedb140-d45b-44c0-9f3a-4bfee924f44a" providerId="AD" clId="Web-{63514FDE-4988-405B-AD91-015F0688D1F2}"/>
    <pc:docChg chg="modSld">
      <pc:chgData name="Kekona L Soon" userId="S::klsoon@syr.edu::6aedb140-d45b-44c0-9f3a-4bfee924f44a" providerId="AD" clId="Web-{63514FDE-4988-405B-AD91-015F0688D1F2}" dt="2021-03-23T16:03:21.143" v="49" actId="20577"/>
      <pc:docMkLst>
        <pc:docMk/>
      </pc:docMkLst>
      <pc:sldChg chg="modSp">
        <pc:chgData name="Kekona L Soon" userId="S::klsoon@syr.edu::6aedb140-d45b-44c0-9f3a-4bfee924f44a" providerId="AD" clId="Web-{63514FDE-4988-405B-AD91-015F0688D1F2}" dt="2021-03-23T16:02:35.328" v="47" actId="1076"/>
        <pc:sldMkLst>
          <pc:docMk/>
          <pc:sldMk cId="0" sldId="259"/>
        </pc:sldMkLst>
        <pc:spChg chg="mod">
          <ac:chgData name="Kekona L Soon" userId="S::klsoon@syr.edu::6aedb140-d45b-44c0-9f3a-4bfee924f44a" providerId="AD" clId="Web-{63514FDE-4988-405B-AD91-015F0688D1F2}" dt="2021-03-23T16:02:22.703" v="44" actId="1076"/>
          <ac:spMkLst>
            <pc:docMk/>
            <pc:sldMk cId="0" sldId="259"/>
            <ac:spMk id="3" creationId="{BF68880E-85BD-43AA-9DD6-690E22D3DA68}"/>
          </ac:spMkLst>
        </pc:spChg>
        <pc:spChg chg="mod">
          <ac:chgData name="Kekona L Soon" userId="S::klsoon@syr.edu::6aedb140-d45b-44c0-9f3a-4bfee924f44a" providerId="AD" clId="Web-{63514FDE-4988-405B-AD91-015F0688D1F2}" dt="2021-03-23T16:02:32.937" v="46" actId="1076"/>
          <ac:spMkLst>
            <pc:docMk/>
            <pc:sldMk cId="0" sldId="259"/>
            <ac:spMk id="75" creationId="{00000000-0000-0000-0000-000000000000}"/>
          </ac:spMkLst>
        </pc:spChg>
        <pc:spChg chg="mod">
          <ac:chgData name="Kekona L Soon" userId="S::klsoon@syr.edu::6aedb140-d45b-44c0-9f3a-4bfee924f44a" providerId="AD" clId="Web-{63514FDE-4988-405B-AD91-015F0688D1F2}" dt="2021-03-23T16:02:35.328" v="47" actId="1076"/>
          <ac:spMkLst>
            <pc:docMk/>
            <pc:sldMk cId="0" sldId="259"/>
            <ac:spMk id="76" creationId="{00000000-0000-0000-0000-000000000000}"/>
          </ac:spMkLst>
        </pc:spChg>
        <pc:spChg chg="mod">
          <ac:chgData name="Kekona L Soon" userId="S::klsoon@syr.edu::6aedb140-d45b-44c0-9f3a-4bfee924f44a" providerId="AD" clId="Web-{63514FDE-4988-405B-AD91-015F0688D1F2}" dt="2021-03-23T16:01:14.731" v="6" actId="1076"/>
          <ac:spMkLst>
            <pc:docMk/>
            <pc:sldMk cId="0" sldId="259"/>
            <ac:spMk id="77" creationId="{00000000-0000-0000-0000-000000000000}"/>
          </ac:spMkLst>
        </pc:spChg>
        <pc:picChg chg="mod">
          <ac:chgData name="Kekona L Soon" userId="S::klsoon@syr.edu::6aedb140-d45b-44c0-9f3a-4bfee924f44a" providerId="AD" clId="Web-{63514FDE-4988-405B-AD91-015F0688D1F2}" dt="2021-03-23T16:02:09.327" v="43" actId="1076"/>
          <ac:picMkLst>
            <pc:docMk/>
            <pc:sldMk cId="0" sldId="259"/>
            <ac:picMk id="2" creationId="{8AD36B5C-ACD8-4BA0-A5E0-CC49F13E3A62}"/>
          </ac:picMkLst>
        </pc:picChg>
      </pc:sldChg>
      <pc:sldChg chg="modSp">
        <pc:chgData name="Kekona L Soon" userId="S::klsoon@syr.edu::6aedb140-d45b-44c0-9f3a-4bfee924f44a" providerId="AD" clId="Web-{63514FDE-4988-405B-AD91-015F0688D1F2}" dt="2021-03-23T16:03:21.143" v="49" actId="20577"/>
        <pc:sldMkLst>
          <pc:docMk/>
          <pc:sldMk cId="0" sldId="260"/>
        </pc:sldMkLst>
        <pc:spChg chg="mod">
          <ac:chgData name="Kekona L Soon" userId="S::klsoon@syr.edu::6aedb140-d45b-44c0-9f3a-4bfee924f44a" providerId="AD" clId="Web-{63514FDE-4988-405B-AD91-015F0688D1F2}" dt="2021-03-23T16:03:21.143" v="49" actId="20577"/>
          <ac:spMkLst>
            <pc:docMk/>
            <pc:sldMk cId="0" sldId="260"/>
            <ac:spMk id="84" creationId="{00000000-0000-0000-0000-000000000000}"/>
          </ac:spMkLst>
        </pc:spChg>
        <pc:picChg chg="mod">
          <ac:chgData name="Kekona L Soon" userId="S::klsoon@syr.edu::6aedb140-d45b-44c0-9f3a-4bfee924f44a" providerId="AD" clId="Web-{63514FDE-4988-405B-AD91-015F0688D1F2}" dt="2021-03-23T16:00:50.386" v="2" actId="1076"/>
          <ac:picMkLst>
            <pc:docMk/>
            <pc:sldMk cId="0" sldId="260"/>
            <ac:picMk id="2" creationId="{6DA3649E-D5F1-4458-94F0-CC596DF96664}"/>
          </ac:picMkLst>
        </pc:picChg>
      </pc:sldChg>
    </pc:docChg>
  </pc:docChgLst>
  <pc:docChgLst>
    <pc:chgData name="Paul Tuck" userId="S::patuck@syr.edu::869d19d5-2b4a-4a92-a8d6-e601d8ac8344" providerId="AD" clId="Web-{813040B9-A638-4DAF-A3C4-EDB06A95EF95}"/>
    <pc:docChg chg="modSld">
      <pc:chgData name="Paul Tuck" userId="S::patuck@syr.edu::869d19d5-2b4a-4a92-a8d6-e601d8ac8344" providerId="AD" clId="Web-{813040B9-A638-4DAF-A3C4-EDB06A95EF95}" dt="2021-03-04T00:46:52.849" v="30" actId="20577"/>
      <pc:docMkLst>
        <pc:docMk/>
      </pc:docMkLst>
      <pc:sldChg chg="modSp">
        <pc:chgData name="Paul Tuck" userId="S::patuck@syr.edu::869d19d5-2b4a-4a92-a8d6-e601d8ac8344" providerId="AD" clId="Web-{813040B9-A638-4DAF-A3C4-EDB06A95EF95}" dt="2021-03-04T00:46:52.849" v="30" actId="20577"/>
        <pc:sldMkLst>
          <pc:docMk/>
          <pc:sldMk cId="0" sldId="256"/>
        </pc:sldMkLst>
        <pc:spChg chg="mod">
          <ac:chgData name="Paul Tuck" userId="S::patuck@syr.edu::869d19d5-2b4a-4a92-a8d6-e601d8ac8344" providerId="AD" clId="Web-{813040B9-A638-4DAF-A3C4-EDB06A95EF95}" dt="2021-03-04T00:46:52.849" v="30" actId="20577"/>
          <ac:spMkLst>
            <pc:docMk/>
            <pc:sldMk cId="0" sldId="256"/>
            <ac:spMk id="56" creationId="{00000000-0000-0000-0000-000000000000}"/>
          </ac:spMkLst>
        </pc:spChg>
      </pc:sldChg>
    </pc:docChg>
  </pc:docChgLst>
  <pc:docChgLst>
    <pc:chgData name="Sarah A Bolton" userId="S::sbolton@syr.edu::4bf55cc5-33c9-4934-975b-02c7746a1634" providerId="AD" clId="Web-{EC0875B6-E561-4235-8977-B6DA11A8A5FC}"/>
    <pc:docChg chg="addSld delSld modSld">
      <pc:chgData name="Sarah A Bolton" userId="S::sbolton@syr.edu::4bf55cc5-33c9-4934-975b-02c7746a1634" providerId="AD" clId="Web-{EC0875B6-E561-4235-8977-B6DA11A8A5FC}" dt="2021-03-17T00:50:57.843" v="188" actId="20577"/>
      <pc:docMkLst>
        <pc:docMk/>
      </pc:docMkLst>
      <pc:sldChg chg="modSp">
        <pc:chgData name="Sarah A Bolton" userId="S::sbolton@syr.edu::4bf55cc5-33c9-4934-975b-02c7746a1634" providerId="AD" clId="Web-{EC0875B6-E561-4235-8977-B6DA11A8A5FC}" dt="2021-03-17T00:49:37.198" v="160" actId="20577"/>
        <pc:sldMkLst>
          <pc:docMk/>
          <pc:sldMk cId="0" sldId="258"/>
        </pc:sldMkLst>
        <pc:spChg chg="mod">
          <ac:chgData name="Sarah A Bolton" userId="S::sbolton@syr.edu::4bf55cc5-33c9-4934-975b-02c7746a1634" providerId="AD" clId="Web-{EC0875B6-E561-4235-8977-B6DA11A8A5FC}" dt="2021-03-17T00:49:37.198" v="160" actId="20577"/>
          <ac:spMkLst>
            <pc:docMk/>
            <pc:sldMk cId="0" sldId="258"/>
            <ac:spMk id="70" creationId="{00000000-0000-0000-0000-000000000000}"/>
          </ac:spMkLst>
        </pc:spChg>
      </pc:sldChg>
      <pc:sldChg chg="modSp">
        <pc:chgData name="Sarah A Bolton" userId="S::sbolton@syr.edu::4bf55cc5-33c9-4934-975b-02c7746a1634" providerId="AD" clId="Web-{EC0875B6-E561-4235-8977-B6DA11A8A5FC}" dt="2021-03-16T22:53:58.955" v="96" actId="20577"/>
        <pc:sldMkLst>
          <pc:docMk/>
          <pc:sldMk cId="0" sldId="259"/>
        </pc:sldMkLst>
        <pc:spChg chg="mod">
          <ac:chgData name="Sarah A Bolton" userId="S::sbolton@syr.edu::4bf55cc5-33c9-4934-975b-02c7746a1634" providerId="AD" clId="Web-{EC0875B6-E561-4235-8977-B6DA11A8A5FC}" dt="2021-03-16T22:50:32.936" v="16" actId="20577"/>
          <ac:spMkLst>
            <pc:docMk/>
            <pc:sldMk cId="0" sldId="259"/>
            <ac:spMk id="75" creationId="{00000000-0000-0000-0000-000000000000}"/>
          </ac:spMkLst>
        </pc:spChg>
        <pc:spChg chg="mod">
          <ac:chgData name="Sarah A Bolton" userId="S::sbolton@syr.edu::4bf55cc5-33c9-4934-975b-02c7746a1634" providerId="AD" clId="Web-{EC0875B6-E561-4235-8977-B6DA11A8A5FC}" dt="2021-03-16T22:53:58.955" v="96" actId="20577"/>
          <ac:spMkLst>
            <pc:docMk/>
            <pc:sldMk cId="0" sldId="259"/>
            <ac:spMk id="76" creationId="{00000000-0000-0000-0000-000000000000}"/>
          </ac:spMkLst>
        </pc:spChg>
      </pc:sldChg>
      <pc:sldChg chg="modSp">
        <pc:chgData name="Sarah A Bolton" userId="S::sbolton@syr.edu::4bf55cc5-33c9-4934-975b-02c7746a1634" providerId="AD" clId="Web-{EC0875B6-E561-4235-8977-B6DA11A8A5FC}" dt="2021-03-16T22:54:03.830" v="98" actId="20577"/>
        <pc:sldMkLst>
          <pc:docMk/>
          <pc:sldMk cId="0" sldId="260"/>
        </pc:sldMkLst>
        <pc:spChg chg="mod">
          <ac:chgData name="Sarah A Bolton" userId="S::sbolton@syr.edu::4bf55cc5-33c9-4934-975b-02c7746a1634" providerId="AD" clId="Web-{EC0875B6-E561-4235-8977-B6DA11A8A5FC}" dt="2021-03-16T22:51:00.390" v="21" actId="14100"/>
          <ac:spMkLst>
            <pc:docMk/>
            <pc:sldMk cId="0" sldId="260"/>
            <ac:spMk id="82" creationId="{00000000-0000-0000-0000-000000000000}"/>
          </ac:spMkLst>
        </pc:spChg>
        <pc:spChg chg="mod">
          <ac:chgData name="Sarah A Bolton" userId="S::sbolton@syr.edu::4bf55cc5-33c9-4934-975b-02c7746a1634" providerId="AD" clId="Web-{EC0875B6-E561-4235-8977-B6DA11A8A5FC}" dt="2021-03-16T22:54:03.830" v="98" actId="20577"/>
          <ac:spMkLst>
            <pc:docMk/>
            <pc:sldMk cId="0" sldId="260"/>
            <ac:spMk id="83" creationId="{00000000-0000-0000-0000-000000000000}"/>
          </ac:spMkLst>
        </pc:spChg>
      </pc:sldChg>
      <pc:sldChg chg="addSp delSp modSp new">
        <pc:chgData name="Sarah A Bolton" userId="S::sbolton@syr.edu::4bf55cc5-33c9-4934-975b-02c7746a1634" providerId="AD" clId="Web-{EC0875B6-E561-4235-8977-B6DA11A8A5FC}" dt="2021-03-17T00:50:57.843" v="188" actId="20577"/>
        <pc:sldMkLst>
          <pc:docMk/>
          <pc:sldMk cId="3886109368" sldId="264"/>
        </pc:sldMkLst>
        <pc:spChg chg="mod">
          <ac:chgData name="Sarah A Bolton" userId="S::sbolton@syr.edu::4bf55cc5-33c9-4934-975b-02c7746a1634" providerId="AD" clId="Web-{EC0875B6-E561-4235-8977-B6DA11A8A5FC}" dt="2021-03-17T00:49:17.869" v="135" actId="20577"/>
          <ac:spMkLst>
            <pc:docMk/>
            <pc:sldMk cId="3886109368" sldId="264"/>
            <ac:spMk id="2" creationId="{667601BD-BD47-4D61-9C4B-8EEAF21DEC1D}"/>
          </ac:spMkLst>
        </pc:spChg>
        <pc:spChg chg="del">
          <ac:chgData name="Sarah A Bolton" userId="S::sbolton@syr.edu::4bf55cc5-33c9-4934-975b-02c7746a1634" providerId="AD" clId="Web-{EC0875B6-E561-4235-8977-B6DA11A8A5FC}" dt="2021-03-17T00:47:48.785" v="100"/>
          <ac:spMkLst>
            <pc:docMk/>
            <pc:sldMk cId="3886109368" sldId="264"/>
            <ac:spMk id="3" creationId="{EC39A6EB-7CC8-45F2-B15F-CDA167C7A30B}"/>
          </ac:spMkLst>
        </pc:spChg>
        <pc:spChg chg="add del mod">
          <ac:chgData name="Sarah A Bolton" userId="S::sbolton@syr.edu::4bf55cc5-33c9-4934-975b-02c7746a1634" providerId="AD" clId="Web-{EC0875B6-E561-4235-8977-B6DA11A8A5FC}" dt="2021-03-17T00:49:04.899" v="117"/>
          <ac:spMkLst>
            <pc:docMk/>
            <pc:sldMk cId="3886109368" sldId="264"/>
            <ac:spMk id="5" creationId="{2AD6CE7B-8D2E-444F-865B-F5CE1637DF54}"/>
          </ac:spMkLst>
        </pc:spChg>
        <pc:spChg chg="add mod">
          <ac:chgData name="Sarah A Bolton" userId="S::sbolton@syr.edu::4bf55cc5-33c9-4934-975b-02c7746a1634" providerId="AD" clId="Web-{EC0875B6-E561-4235-8977-B6DA11A8A5FC}" dt="2021-03-17T00:50:57.843" v="188" actId="20577"/>
          <ac:spMkLst>
            <pc:docMk/>
            <pc:sldMk cId="3886109368" sldId="264"/>
            <ac:spMk id="6" creationId="{9A84AEF6-5942-4418-99E5-7A66FDB034AE}"/>
          </ac:spMkLst>
        </pc:spChg>
        <pc:picChg chg="add mod">
          <ac:chgData name="Sarah A Bolton" userId="S::sbolton@syr.edu::4bf55cc5-33c9-4934-975b-02c7746a1634" providerId="AD" clId="Web-{EC0875B6-E561-4235-8977-B6DA11A8A5FC}" dt="2021-03-17T00:48:05.270" v="102" actId="14100"/>
          <ac:picMkLst>
            <pc:docMk/>
            <pc:sldMk cId="3886109368" sldId="264"/>
            <ac:picMk id="4" creationId="{821DD102-2A8F-4C88-9FB6-3FA594AD2A13}"/>
          </ac:picMkLst>
        </pc:picChg>
      </pc:sldChg>
      <pc:sldChg chg="modSp add replId">
        <pc:chgData name="Sarah A Bolton" userId="S::sbolton@syr.edu::4bf55cc5-33c9-4934-975b-02c7746a1634" providerId="AD" clId="Web-{EC0875B6-E561-4235-8977-B6DA11A8A5FC}" dt="2021-03-16T22:53:02.392" v="48" actId="20577"/>
        <pc:sldMkLst>
          <pc:docMk/>
          <pc:sldMk cId="3818695219" sldId="265"/>
        </pc:sldMkLst>
        <pc:spChg chg="mod">
          <ac:chgData name="Sarah A Bolton" userId="S::sbolton@syr.edu::4bf55cc5-33c9-4934-975b-02c7746a1634" providerId="AD" clId="Web-{EC0875B6-E561-4235-8977-B6DA11A8A5FC}" dt="2021-03-16T22:52:12.672" v="28" actId="14100"/>
          <ac:spMkLst>
            <pc:docMk/>
            <pc:sldMk cId="3818695219" sldId="265"/>
            <ac:spMk id="2" creationId="{667601BD-BD47-4D61-9C4B-8EEAF21DEC1D}"/>
          </ac:spMkLst>
        </pc:spChg>
        <pc:spChg chg="mod">
          <ac:chgData name="Sarah A Bolton" userId="S::sbolton@syr.edu::4bf55cc5-33c9-4934-975b-02c7746a1634" providerId="AD" clId="Web-{EC0875B6-E561-4235-8977-B6DA11A8A5FC}" dt="2021-03-16T22:53:02.392" v="48" actId="20577"/>
          <ac:spMkLst>
            <pc:docMk/>
            <pc:sldMk cId="3818695219" sldId="265"/>
            <ac:spMk id="3" creationId="{EC39A6EB-7CC8-45F2-B15F-CDA167C7A30B}"/>
          </ac:spMkLst>
        </pc:spChg>
      </pc:sldChg>
      <pc:sldChg chg="add del replId">
        <pc:chgData name="Sarah A Bolton" userId="S::sbolton@syr.edu::4bf55cc5-33c9-4934-975b-02c7746a1634" providerId="AD" clId="Web-{EC0875B6-E561-4235-8977-B6DA11A8A5FC}" dt="2021-03-16T22:52:24.938" v="29"/>
        <pc:sldMkLst>
          <pc:docMk/>
          <pc:sldMk cId="3145211279" sldId="266"/>
        </pc:sldMkLst>
      </pc:sldChg>
    </pc:docChg>
  </pc:docChgLst>
  <pc:docChgLst>
    <pc:chgData name="Sarah A Bolton" userId="S::sbolton@syr.edu::4bf55cc5-33c9-4934-975b-02c7746a1634" providerId="AD" clId="Web-{C4C88ADD-9417-4426-91F5-E472F512CC06}"/>
    <pc:docChg chg="addSld modSld">
      <pc:chgData name="Sarah A Bolton" userId="S::sbolton@syr.edu::4bf55cc5-33c9-4934-975b-02c7746a1634" providerId="AD" clId="Web-{C4C88ADD-9417-4426-91F5-E472F512CC06}" dt="2021-03-23T21:43:09.486" v="1461" actId="1076"/>
      <pc:docMkLst>
        <pc:docMk/>
      </pc:docMkLst>
      <pc:sldChg chg="modSp">
        <pc:chgData name="Sarah A Bolton" userId="S::sbolton@syr.edu::4bf55cc5-33c9-4934-975b-02c7746a1634" providerId="AD" clId="Web-{C4C88ADD-9417-4426-91F5-E472F512CC06}" dt="2021-03-23T21:43:09.486" v="1461" actId="1076"/>
        <pc:sldMkLst>
          <pc:docMk/>
          <pc:sldMk cId="1426088928" sldId="263"/>
        </pc:sldMkLst>
        <pc:spChg chg="mod">
          <ac:chgData name="Sarah A Bolton" userId="S::sbolton@syr.edu::4bf55cc5-33c9-4934-975b-02c7746a1634" providerId="AD" clId="Web-{C4C88ADD-9417-4426-91F5-E472F512CC06}" dt="2021-03-23T21:43:09.486" v="1461" actId="1076"/>
          <ac:spMkLst>
            <pc:docMk/>
            <pc:sldMk cId="1426088928" sldId="263"/>
            <ac:spMk id="9" creationId="{762641DE-4C15-4816-A15A-4973CAA37DFA}"/>
          </ac:spMkLst>
        </pc:spChg>
      </pc:sldChg>
      <pc:sldChg chg="addSp delSp modSp modNotes">
        <pc:chgData name="Sarah A Bolton" userId="S::sbolton@syr.edu::4bf55cc5-33c9-4934-975b-02c7746a1634" providerId="AD" clId="Web-{C4C88ADD-9417-4426-91F5-E472F512CC06}" dt="2021-03-23T21:41:35.829" v="1460" actId="1076"/>
        <pc:sldMkLst>
          <pc:docMk/>
          <pc:sldMk cId="3886109368" sldId="264"/>
        </pc:sldMkLst>
        <pc:spChg chg="del">
          <ac:chgData name="Sarah A Bolton" userId="S::sbolton@syr.edu::4bf55cc5-33c9-4934-975b-02c7746a1634" providerId="AD" clId="Web-{C4C88ADD-9417-4426-91F5-E472F512CC06}" dt="2021-03-23T19:56:13.971" v="0"/>
          <ac:spMkLst>
            <pc:docMk/>
            <pc:sldMk cId="3886109368" sldId="264"/>
            <ac:spMk id="7" creationId="{09FFBAA7-1C2C-4DDF-9A81-2F467AB3F0A5}"/>
          </ac:spMkLst>
        </pc:spChg>
        <pc:picChg chg="mod">
          <ac:chgData name="Sarah A Bolton" userId="S::sbolton@syr.edu::4bf55cc5-33c9-4934-975b-02c7746a1634" providerId="AD" clId="Web-{C4C88ADD-9417-4426-91F5-E472F512CC06}" dt="2021-03-23T20:03:08.682" v="146" actId="1076"/>
          <ac:picMkLst>
            <pc:docMk/>
            <pc:sldMk cId="3886109368" sldId="264"/>
            <ac:picMk id="3" creationId="{FABADEF6-0129-4F06-9819-9C539A4FFDA2}"/>
          </ac:picMkLst>
        </pc:picChg>
        <pc:picChg chg="add del mod">
          <ac:chgData name="Sarah A Bolton" userId="S::sbolton@syr.edu::4bf55cc5-33c9-4934-975b-02c7746a1634" providerId="AD" clId="Web-{C4C88ADD-9417-4426-91F5-E472F512CC06}" dt="2021-03-23T20:02:25.744" v="98"/>
          <ac:picMkLst>
            <pc:docMk/>
            <pc:sldMk cId="3886109368" sldId="264"/>
            <ac:picMk id="4" creationId="{D6FD9F9A-895F-4121-8C56-C91CACA350B3}"/>
          </ac:picMkLst>
        </pc:picChg>
        <pc:picChg chg="add mod">
          <ac:chgData name="Sarah A Bolton" userId="S::sbolton@syr.edu::4bf55cc5-33c9-4934-975b-02c7746a1634" providerId="AD" clId="Web-{C4C88ADD-9417-4426-91F5-E472F512CC06}" dt="2021-03-23T20:03:10.557" v="147" actId="1076"/>
          <ac:picMkLst>
            <pc:docMk/>
            <pc:sldMk cId="3886109368" sldId="264"/>
            <ac:picMk id="5" creationId="{CE72D1AC-1318-4B42-9ACC-797DE8A4D1FB}"/>
          </ac:picMkLst>
        </pc:picChg>
        <pc:picChg chg="del mod">
          <ac:chgData name="Sarah A Bolton" userId="S::sbolton@syr.edu::4bf55cc5-33c9-4934-975b-02c7746a1634" providerId="AD" clId="Web-{C4C88ADD-9417-4426-91F5-E472F512CC06}" dt="2021-03-23T20:15:27.822" v="768"/>
          <ac:picMkLst>
            <pc:docMk/>
            <pc:sldMk cId="3886109368" sldId="264"/>
            <ac:picMk id="8" creationId="{39D022CC-4075-4656-AD95-EFEFAFD23044}"/>
          </ac:picMkLst>
        </pc:picChg>
        <pc:picChg chg="del">
          <ac:chgData name="Sarah A Bolton" userId="S::sbolton@syr.edu::4bf55cc5-33c9-4934-975b-02c7746a1634" providerId="AD" clId="Web-{C4C88ADD-9417-4426-91F5-E472F512CC06}" dt="2021-03-23T19:56:22.894" v="2"/>
          <ac:picMkLst>
            <pc:docMk/>
            <pc:sldMk cId="3886109368" sldId="264"/>
            <ac:picMk id="9" creationId="{98D14B59-91A8-4D8B-8706-EF6A28562C82}"/>
          </ac:picMkLst>
        </pc:picChg>
        <pc:picChg chg="add mod">
          <ac:chgData name="Sarah A Bolton" userId="S::sbolton@syr.edu::4bf55cc5-33c9-4934-975b-02c7746a1634" providerId="AD" clId="Web-{C4C88ADD-9417-4426-91F5-E472F512CC06}" dt="2021-03-23T21:41:35.829" v="1460" actId="1076"/>
          <ac:picMkLst>
            <pc:docMk/>
            <pc:sldMk cId="3886109368" sldId="264"/>
            <ac:picMk id="10" creationId="{1AF9BFB0-EF03-4E56-866C-F58B26ADB128}"/>
          </ac:picMkLst>
        </pc:picChg>
      </pc:sldChg>
      <pc:sldChg chg="addSp delSp modSp add replId modNotes">
        <pc:chgData name="Sarah A Bolton" userId="S::sbolton@syr.edu::4bf55cc5-33c9-4934-975b-02c7746a1634" providerId="AD" clId="Web-{C4C88ADD-9417-4426-91F5-E472F512CC06}" dt="2021-03-23T21:40:43.685" v="1459"/>
        <pc:sldMkLst>
          <pc:docMk/>
          <pc:sldMk cId="154055229" sldId="271"/>
        </pc:sldMkLst>
        <pc:spChg chg="mod">
          <ac:chgData name="Sarah A Bolton" userId="S::sbolton@syr.edu::4bf55cc5-33c9-4934-975b-02c7746a1634" providerId="AD" clId="Web-{C4C88ADD-9417-4426-91F5-E472F512CC06}" dt="2021-03-23T20:29:22.806" v="820" actId="20577"/>
          <ac:spMkLst>
            <pc:docMk/>
            <pc:sldMk cId="154055229" sldId="271"/>
            <ac:spMk id="2" creationId="{667601BD-BD47-4D61-9C4B-8EEAF21DEC1D}"/>
          </ac:spMkLst>
        </pc:spChg>
        <pc:picChg chg="add del mod">
          <ac:chgData name="Sarah A Bolton" userId="S::sbolton@syr.edu::4bf55cc5-33c9-4934-975b-02c7746a1634" providerId="AD" clId="Web-{C4C88ADD-9417-4426-91F5-E472F512CC06}" dt="2021-03-23T21:35:05.831" v="1248"/>
          <ac:picMkLst>
            <pc:docMk/>
            <pc:sldMk cId="154055229" sldId="271"/>
            <ac:picMk id="3" creationId="{8876F589-E430-44A4-8BA4-0F9827659413}"/>
          </ac:picMkLst>
        </pc:picChg>
        <pc:picChg chg="del">
          <ac:chgData name="Sarah A Bolton" userId="S::sbolton@syr.edu::4bf55cc5-33c9-4934-975b-02c7746a1634" providerId="AD" clId="Web-{C4C88ADD-9417-4426-91F5-E472F512CC06}" dt="2021-03-23T20:16:22.885" v="773"/>
          <ac:picMkLst>
            <pc:docMk/>
            <pc:sldMk cId="154055229" sldId="271"/>
            <ac:picMk id="3" creationId="{FABADEF6-0129-4F06-9819-9C539A4FFDA2}"/>
          </ac:picMkLst>
        </pc:picChg>
        <pc:picChg chg="add del mod">
          <ac:chgData name="Sarah A Bolton" userId="S::sbolton@syr.edu::4bf55cc5-33c9-4934-975b-02c7746a1634" providerId="AD" clId="Web-{C4C88ADD-9417-4426-91F5-E472F512CC06}" dt="2021-03-23T21:35:05.862" v="1249"/>
          <ac:picMkLst>
            <pc:docMk/>
            <pc:sldMk cId="154055229" sldId="271"/>
            <ac:picMk id="4" creationId="{A1D62571-A37C-48D7-A6D7-F0C5C256155F}"/>
          </ac:picMkLst>
        </pc:picChg>
        <pc:picChg chg="del">
          <ac:chgData name="Sarah A Bolton" userId="S::sbolton@syr.edu::4bf55cc5-33c9-4934-975b-02c7746a1634" providerId="AD" clId="Web-{C4C88ADD-9417-4426-91F5-E472F512CC06}" dt="2021-03-23T20:16:24.385" v="774"/>
          <ac:picMkLst>
            <pc:docMk/>
            <pc:sldMk cId="154055229" sldId="271"/>
            <ac:picMk id="5" creationId="{CE72D1AC-1318-4B42-9ACC-797DE8A4D1FB}"/>
          </ac:picMkLst>
        </pc:picChg>
        <pc:picChg chg="add mod">
          <ac:chgData name="Sarah A Bolton" userId="S::sbolton@syr.edu::4bf55cc5-33c9-4934-975b-02c7746a1634" providerId="AD" clId="Web-{C4C88ADD-9417-4426-91F5-E472F512CC06}" dt="2021-03-23T21:36:50.193" v="1285" actId="1076"/>
          <ac:picMkLst>
            <pc:docMk/>
            <pc:sldMk cId="154055229" sldId="271"/>
            <ac:picMk id="5" creationId="{DBADA4EC-FDB9-45D2-8BD4-2820E0A8120D}"/>
          </ac:picMkLst>
        </pc:picChg>
        <pc:picChg chg="add mod">
          <ac:chgData name="Sarah A Bolton" userId="S::sbolton@syr.edu::4bf55cc5-33c9-4934-975b-02c7746a1634" providerId="AD" clId="Web-{C4C88ADD-9417-4426-91F5-E472F512CC06}" dt="2021-03-23T21:39:13.823" v="1433" actId="1076"/>
          <ac:picMkLst>
            <pc:docMk/>
            <pc:sldMk cId="154055229" sldId="271"/>
            <ac:picMk id="7" creationId="{9E1DC9F8-BA57-4D89-BDBE-6D17FEDB4755}"/>
          </ac:picMkLst>
        </pc:picChg>
        <pc:picChg chg="del mod">
          <ac:chgData name="Sarah A Bolton" userId="S::sbolton@syr.edu::4bf55cc5-33c9-4934-975b-02c7746a1634" providerId="AD" clId="Web-{C4C88ADD-9417-4426-91F5-E472F512CC06}" dt="2021-03-23T20:26:41.661" v="781"/>
          <ac:picMkLst>
            <pc:docMk/>
            <pc:sldMk cId="154055229" sldId="271"/>
            <ac:picMk id="10" creationId="{1AF9BFB0-EF03-4E56-866C-F58B26ADB128}"/>
          </ac:picMkLst>
        </pc:picChg>
      </pc:sldChg>
    </pc:docChg>
  </pc:docChgLst>
  <pc:docChgLst>
    <pc:chgData name="Sarah A Bolton" userId="S::sbolton@syr.edu::4bf55cc5-33c9-4934-975b-02c7746a1634" providerId="AD" clId="Web-{555FF357-2EC7-4FCA-99E9-4BCEB362EEC5}"/>
    <pc:docChg chg="addSld modSld">
      <pc:chgData name="Sarah A Bolton" userId="S::sbolton@syr.edu::4bf55cc5-33c9-4934-975b-02c7746a1634" providerId="AD" clId="Web-{555FF357-2EC7-4FCA-99E9-4BCEB362EEC5}" dt="2021-03-17T02:12:48.307" v="131" actId="1076"/>
      <pc:docMkLst>
        <pc:docMk/>
      </pc:docMkLst>
      <pc:sldChg chg="addSp delSp modSp new">
        <pc:chgData name="Sarah A Bolton" userId="S::sbolton@syr.edu::4bf55cc5-33c9-4934-975b-02c7746a1634" providerId="AD" clId="Web-{555FF357-2EC7-4FCA-99E9-4BCEB362EEC5}" dt="2021-03-17T02:12:48.307" v="131" actId="1076"/>
        <pc:sldMkLst>
          <pc:docMk/>
          <pc:sldMk cId="2751799850" sldId="267"/>
        </pc:sldMkLst>
        <pc:spChg chg="mod">
          <ac:chgData name="Sarah A Bolton" userId="S::sbolton@syr.edu::4bf55cc5-33c9-4934-975b-02c7746a1634" providerId="AD" clId="Web-{555FF357-2EC7-4FCA-99E9-4BCEB362EEC5}" dt="2021-03-17T02:03:55.886" v="14" actId="20577"/>
          <ac:spMkLst>
            <pc:docMk/>
            <pc:sldMk cId="2751799850" sldId="267"/>
            <ac:spMk id="2" creationId="{842ABD43-F0A4-4497-91BF-A5FF2D2BF8A8}"/>
          </ac:spMkLst>
        </pc:spChg>
        <pc:spChg chg="mod">
          <ac:chgData name="Sarah A Bolton" userId="S::sbolton@syr.edu::4bf55cc5-33c9-4934-975b-02c7746a1634" providerId="AD" clId="Web-{555FF357-2EC7-4FCA-99E9-4BCEB362EEC5}" dt="2021-03-17T02:09:51.879" v="99" actId="14100"/>
          <ac:spMkLst>
            <pc:docMk/>
            <pc:sldMk cId="2751799850" sldId="267"/>
            <ac:spMk id="3" creationId="{6EE4828C-9AE0-478B-92E7-975213844B6E}"/>
          </ac:spMkLst>
        </pc:spChg>
        <pc:spChg chg="add del mod">
          <ac:chgData name="Sarah A Bolton" userId="S::sbolton@syr.edu::4bf55cc5-33c9-4934-975b-02c7746a1634" providerId="AD" clId="Web-{555FF357-2EC7-4FCA-99E9-4BCEB362EEC5}" dt="2021-03-17T02:09:55.098" v="101"/>
          <ac:spMkLst>
            <pc:docMk/>
            <pc:sldMk cId="2751799850" sldId="267"/>
            <ac:spMk id="4" creationId="{0915149A-B295-44D6-A27D-1E9712B13F2E}"/>
          </ac:spMkLst>
        </pc:spChg>
        <pc:spChg chg="add del">
          <ac:chgData name="Sarah A Bolton" userId="S::sbolton@syr.edu::4bf55cc5-33c9-4934-975b-02c7746a1634" providerId="AD" clId="Web-{555FF357-2EC7-4FCA-99E9-4BCEB362EEC5}" dt="2021-03-17T02:06:13.608" v="31"/>
          <ac:spMkLst>
            <pc:docMk/>
            <pc:sldMk cId="2751799850" sldId="267"/>
            <ac:spMk id="5" creationId="{44245FC9-4932-402C-9429-E97DD057F649}"/>
          </ac:spMkLst>
        </pc:spChg>
        <pc:spChg chg="add del mod">
          <ac:chgData name="Sarah A Bolton" userId="S::sbolton@syr.edu::4bf55cc5-33c9-4934-975b-02c7746a1634" providerId="AD" clId="Web-{555FF357-2EC7-4FCA-99E9-4BCEB362EEC5}" dt="2021-03-17T02:06:10.796" v="30"/>
          <ac:spMkLst>
            <pc:docMk/>
            <pc:sldMk cId="2751799850" sldId="267"/>
            <ac:spMk id="6" creationId="{D9A7D646-4DAC-4BFD-8BEF-4A802410F42D}"/>
          </ac:spMkLst>
        </pc:spChg>
        <pc:spChg chg="add mod">
          <ac:chgData name="Sarah A Bolton" userId="S::sbolton@syr.edu::4bf55cc5-33c9-4934-975b-02c7746a1634" providerId="AD" clId="Web-{555FF357-2EC7-4FCA-99E9-4BCEB362EEC5}" dt="2021-03-17T02:11:47.446" v="128" actId="14100"/>
          <ac:spMkLst>
            <pc:docMk/>
            <pc:sldMk cId="2751799850" sldId="267"/>
            <ac:spMk id="7" creationId="{C2CB92CC-3F87-4FA4-BCD7-5C6427D83970}"/>
          </ac:spMkLst>
        </pc:spChg>
        <pc:spChg chg="add mod">
          <ac:chgData name="Sarah A Bolton" userId="S::sbolton@syr.edu::4bf55cc5-33c9-4934-975b-02c7746a1634" providerId="AD" clId="Web-{555FF357-2EC7-4FCA-99E9-4BCEB362EEC5}" dt="2021-03-17T02:12:48.307" v="131" actId="1076"/>
          <ac:spMkLst>
            <pc:docMk/>
            <pc:sldMk cId="2751799850" sldId="267"/>
            <ac:spMk id="8" creationId="{F4BE0C9B-2B60-471F-BD3B-5C7AEDA42643}"/>
          </ac:spMkLst>
        </pc:spChg>
      </pc:sldChg>
    </pc:docChg>
  </pc:docChgLst>
  <pc:docChgLst>
    <pc:chgData name="Kekona L Soon" userId="S::klsoon@syr.edu::6aedb140-d45b-44c0-9f3a-4bfee924f44a" providerId="AD" clId="Web-{BDA8EC2C-E0B3-4F50-9F28-45FD7138543F}"/>
    <pc:docChg chg="modSld">
      <pc:chgData name="Kekona L Soon" userId="S::klsoon@syr.edu::6aedb140-d45b-44c0-9f3a-4bfee924f44a" providerId="AD" clId="Web-{BDA8EC2C-E0B3-4F50-9F28-45FD7138543F}" dt="2021-03-23T22:46:52.080" v="14"/>
      <pc:docMkLst>
        <pc:docMk/>
      </pc:docMkLst>
      <pc:sldChg chg="addSp delSp modSp">
        <pc:chgData name="Kekona L Soon" userId="S::klsoon@syr.edu::6aedb140-d45b-44c0-9f3a-4bfee924f44a" providerId="AD" clId="Web-{BDA8EC2C-E0B3-4F50-9F28-45FD7138543F}" dt="2021-03-23T22:46:52.080" v="14"/>
        <pc:sldMkLst>
          <pc:docMk/>
          <pc:sldMk cId="0" sldId="260"/>
        </pc:sldMkLst>
        <pc:spChg chg="add del">
          <ac:chgData name="Kekona L Soon" userId="S::klsoon@syr.edu::6aedb140-d45b-44c0-9f3a-4bfee924f44a" providerId="AD" clId="Web-{BDA8EC2C-E0B3-4F50-9F28-45FD7138543F}" dt="2021-03-23T22:46:52.080" v="14"/>
          <ac:spMkLst>
            <pc:docMk/>
            <pc:sldMk cId="0" sldId="260"/>
            <ac:spMk id="5" creationId="{1848F065-0670-4882-B6E0-0C20EF2DE548}"/>
          </ac:spMkLst>
        </pc:spChg>
        <pc:spChg chg="add mod">
          <ac:chgData name="Kekona L Soon" userId="S::klsoon@syr.edu::6aedb140-d45b-44c0-9f3a-4bfee924f44a" providerId="AD" clId="Web-{BDA8EC2C-E0B3-4F50-9F28-45FD7138543F}" dt="2021-03-23T22:46:47.471" v="13" actId="14100"/>
          <ac:spMkLst>
            <pc:docMk/>
            <pc:sldMk cId="0" sldId="260"/>
            <ac:spMk id="7" creationId="{A368EAC4-A396-46C6-AA24-F3C8A2BA831C}"/>
          </ac:spMkLst>
        </pc:spChg>
        <pc:spChg chg="mod">
          <ac:chgData name="Kekona L Soon" userId="S::klsoon@syr.edu::6aedb140-d45b-44c0-9f3a-4bfee924f44a" providerId="AD" clId="Web-{BDA8EC2C-E0B3-4F50-9F28-45FD7138543F}" dt="2021-03-23T22:44:17.029" v="6" actId="1076"/>
          <ac:spMkLst>
            <pc:docMk/>
            <pc:sldMk cId="0" sldId="260"/>
            <ac:spMk id="84" creationId="{00000000-0000-0000-0000-000000000000}"/>
          </ac:spMkLst>
        </pc:spChg>
        <pc:picChg chg="del">
          <ac:chgData name="Kekona L Soon" userId="S::klsoon@syr.edu::6aedb140-d45b-44c0-9f3a-4bfee924f44a" providerId="AD" clId="Web-{BDA8EC2C-E0B3-4F50-9F28-45FD7138543F}" dt="2021-03-23T22:44:02.826" v="3"/>
          <ac:picMkLst>
            <pc:docMk/>
            <pc:sldMk cId="0" sldId="260"/>
            <ac:picMk id="2" creationId="{18068C13-89A4-42ED-AE53-3B555D724835}"/>
          </ac:picMkLst>
        </pc:picChg>
        <pc:picChg chg="add mod">
          <ac:chgData name="Kekona L Soon" userId="S::klsoon@syr.edu::6aedb140-d45b-44c0-9f3a-4bfee924f44a" providerId="AD" clId="Web-{BDA8EC2C-E0B3-4F50-9F28-45FD7138543F}" dt="2021-03-23T22:44:25.951" v="7" actId="14100"/>
          <ac:picMkLst>
            <pc:docMk/>
            <pc:sldMk cId="0" sldId="260"/>
            <ac:picMk id="4" creationId="{437246CF-238B-45B9-9E5E-F8FBCB347DA3}"/>
          </ac:picMkLst>
        </pc:picChg>
      </pc:sldChg>
    </pc:docChg>
  </pc:docChgLst>
  <pc:docChgLst>
    <pc:chgData name="Sarah A Bolton" userId="S::sbolton@syr.edu::4bf55cc5-33c9-4934-975b-02c7746a1634" providerId="AD" clId="Web-{165D2DF3-0AB9-4210-80E8-2942C102469A}"/>
    <pc:docChg chg="modSld">
      <pc:chgData name="Sarah A Bolton" userId="S::sbolton@syr.edu::4bf55cc5-33c9-4934-975b-02c7746a1634" providerId="AD" clId="Web-{165D2DF3-0AB9-4210-80E8-2942C102469A}" dt="2021-03-25T01:52:04.506" v="213"/>
      <pc:docMkLst>
        <pc:docMk/>
      </pc:docMkLst>
      <pc:sldChg chg="modNotes">
        <pc:chgData name="Sarah A Bolton" userId="S::sbolton@syr.edu::4bf55cc5-33c9-4934-975b-02c7746a1634" providerId="AD" clId="Web-{165D2DF3-0AB9-4210-80E8-2942C102469A}" dt="2021-03-25T01:52:04.506" v="213"/>
        <pc:sldMkLst>
          <pc:docMk/>
          <pc:sldMk cId="2751799850" sldId="267"/>
        </pc:sldMkLst>
      </pc:sldChg>
    </pc:docChg>
  </pc:docChgLst>
  <pc:docChgLst>
    <pc:chgData name="Bibhuti Timalsina" userId="S::bitimals@syr.edu::c78ad407-640f-4531-b6b7-16580e0200b2" providerId="AD" clId="Web-{F6A0449A-8D47-4449-A013-ED0A42361D33}"/>
    <pc:docChg chg="modSld">
      <pc:chgData name="Bibhuti Timalsina" userId="S::bitimals@syr.edu::c78ad407-640f-4531-b6b7-16580e0200b2" providerId="AD" clId="Web-{F6A0449A-8D47-4449-A013-ED0A42361D33}" dt="2021-03-09T23:08:16.563" v="0" actId="20577"/>
      <pc:docMkLst>
        <pc:docMk/>
      </pc:docMkLst>
      <pc:sldChg chg="modSp">
        <pc:chgData name="Bibhuti Timalsina" userId="S::bitimals@syr.edu::c78ad407-640f-4531-b6b7-16580e0200b2" providerId="AD" clId="Web-{F6A0449A-8D47-4449-A013-ED0A42361D33}" dt="2021-03-09T23:08:16.563" v="0" actId="20577"/>
        <pc:sldMkLst>
          <pc:docMk/>
          <pc:sldMk cId="0" sldId="257"/>
        </pc:sldMkLst>
        <pc:spChg chg="mod">
          <ac:chgData name="Bibhuti Timalsina" userId="S::bitimals@syr.edu::c78ad407-640f-4531-b6b7-16580e0200b2" providerId="AD" clId="Web-{F6A0449A-8D47-4449-A013-ED0A42361D33}" dt="2021-03-09T23:08:16.563" v="0" actId="20577"/>
          <ac:spMkLst>
            <pc:docMk/>
            <pc:sldMk cId="0" sldId="257"/>
            <ac:spMk id="64" creationId="{00000000-0000-0000-0000-000000000000}"/>
          </ac:spMkLst>
        </pc:spChg>
      </pc:sldChg>
    </pc:docChg>
  </pc:docChgLst>
  <pc:docChgLst>
    <pc:chgData name="Paul Tuck" userId="S::patuck@syr.edu::869d19d5-2b4a-4a92-a8d6-e601d8ac8344" providerId="AD" clId="Web-{78C28EB5-11EE-4C86-AC6A-E2D6B96B2831}"/>
    <pc:docChg chg="modSld">
      <pc:chgData name="Paul Tuck" userId="S::patuck@syr.edu::869d19d5-2b4a-4a92-a8d6-e601d8ac8344" providerId="AD" clId="Web-{78C28EB5-11EE-4C86-AC6A-E2D6B96B2831}" dt="2021-03-24T00:39:28.406" v="834"/>
      <pc:docMkLst>
        <pc:docMk/>
      </pc:docMkLst>
      <pc:sldChg chg="modNotes">
        <pc:chgData name="Paul Tuck" userId="S::patuck@syr.edu::869d19d5-2b4a-4a92-a8d6-e601d8ac8344" providerId="AD" clId="Web-{78C28EB5-11EE-4C86-AC6A-E2D6B96B2831}" dt="2021-03-23T22:59:56.833" v="31"/>
        <pc:sldMkLst>
          <pc:docMk/>
          <pc:sldMk cId="0" sldId="258"/>
        </pc:sldMkLst>
      </pc:sldChg>
      <pc:sldChg chg="addSp delSp modSp modNotes">
        <pc:chgData name="Paul Tuck" userId="S::patuck@syr.edu::869d19d5-2b4a-4a92-a8d6-e601d8ac8344" providerId="AD" clId="Web-{78C28EB5-11EE-4C86-AC6A-E2D6B96B2831}" dt="2021-03-24T00:39:28.406" v="834"/>
        <pc:sldMkLst>
          <pc:docMk/>
          <pc:sldMk cId="29756068" sldId="275"/>
        </pc:sldMkLst>
        <pc:spChg chg="add mod">
          <ac:chgData name="Paul Tuck" userId="S::patuck@syr.edu::869d19d5-2b4a-4a92-a8d6-e601d8ac8344" providerId="AD" clId="Web-{78C28EB5-11EE-4C86-AC6A-E2D6B96B2831}" dt="2021-03-24T00:34:10.987" v="705" actId="20577"/>
          <ac:spMkLst>
            <pc:docMk/>
            <pc:sldMk cId="29756068" sldId="275"/>
            <ac:spMk id="3" creationId="{40FE4EFC-CDB7-4446-A24A-BFBFB9B921AE}"/>
          </ac:spMkLst>
        </pc:spChg>
        <pc:spChg chg="del">
          <ac:chgData name="Paul Tuck" userId="S::patuck@syr.edu::869d19d5-2b4a-4a92-a8d6-e601d8ac8344" providerId="AD" clId="Web-{78C28EB5-11EE-4C86-AC6A-E2D6B96B2831}" dt="2021-03-23T23:01:09.035" v="32"/>
          <ac:spMkLst>
            <pc:docMk/>
            <pc:sldMk cId="29756068" sldId="275"/>
            <ac:spMk id="3" creationId="{6522D912-9CD7-4823-BCB0-9352C8524EE4}"/>
          </ac:spMkLst>
        </pc:spChg>
        <pc:spChg chg="add del mod">
          <ac:chgData name="Paul Tuck" userId="S::patuck@syr.edu::869d19d5-2b4a-4a92-a8d6-e601d8ac8344" providerId="AD" clId="Web-{78C28EB5-11EE-4C86-AC6A-E2D6B96B2831}" dt="2021-03-24T00:32:41.018" v="683"/>
          <ac:spMkLst>
            <pc:docMk/>
            <pc:sldMk cId="29756068" sldId="275"/>
            <ac:spMk id="5" creationId="{70A895E5-9B91-44E7-B686-982E791DE12F}"/>
          </ac:spMkLst>
        </pc:spChg>
        <pc:spChg chg="add mod">
          <ac:chgData name="Paul Tuck" userId="S::patuck@syr.edu::869d19d5-2b4a-4a92-a8d6-e601d8ac8344" providerId="AD" clId="Web-{78C28EB5-11EE-4C86-AC6A-E2D6B96B2831}" dt="2021-03-24T00:34:03.987" v="703" actId="20577"/>
          <ac:spMkLst>
            <pc:docMk/>
            <pc:sldMk cId="29756068" sldId="275"/>
            <ac:spMk id="7" creationId="{3DC62803-6C7F-4F48-9295-0A1B539DD33E}"/>
          </ac:spMkLst>
        </pc:spChg>
        <pc:picChg chg="add del mod">
          <ac:chgData name="Paul Tuck" userId="S::patuck@syr.edu::869d19d5-2b4a-4a92-a8d6-e601d8ac8344" providerId="AD" clId="Web-{78C28EB5-11EE-4C86-AC6A-E2D6B96B2831}" dt="2021-03-23T23:02:20.768" v="37"/>
          <ac:picMkLst>
            <pc:docMk/>
            <pc:sldMk cId="29756068" sldId="275"/>
            <ac:picMk id="4" creationId="{D1AB1F47-66EF-4753-8B0E-E75F81C3D61A}"/>
          </ac:picMkLst>
        </pc:picChg>
        <pc:picChg chg="add mod">
          <ac:chgData name="Paul Tuck" userId="S::patuck@syr.edu::869d19d5-2b4a-4a92-a8d6-e601d8ac8344" providerId="AD" clId="Web-{78C28EB5-11EE-4C86-AC6A-E2D6B96B2831}" dt="2021-03-24T00:12:04.838" v="452" actId="14100"/>
          <ac:picMkLst>
            <pc:docMk/>
            <pc:sldMk cId="29756068" sldId="275"/>
            <ac:picMk id="4" creationId="{FC16C135-7349-4A4F-B291-DD50FB8772F1}"/>
          </ac:picMkLst>
        </pc:picChg>
        <pc:picChg chg="add del mod">
          <ac:chgData name="Paul Tuck" userId="S::patuck@syr.edu::869d19d5-2b4a-4a92-a8d6-e601d8ac8344" providerId="AD" clId="Web-{78C28EB5-11EE-4C86-AC6A-E2D6B96B2831}" dt="2021-03-23T23:12:40.243" v="47"/>
          <ac:picMkLst>
            <pc:docMk/>
            <pc:sldMk cId="29756068" sldId="275"/>
            <ac:picMk id="5" creationId="{58A2B2C9-193D-431F-9E15-9DD1D7B11E6B}"/>
          </ac:picMkLst>
        </pc:picChg>
        <pc:picChg chg="add del mod">
          <ac:chgData name="Paul Tuck" userId="S::patuck@syr.edu::869d19d5-2b4a-4a92-a8d6-e601d8ac8344" providerId="AD" clId="Web-{78C28EB5-11EE-4C86-AC6A-E2D6B96B2831}" dt="2021-03-24T00:11:24.901" v="447"/>
          <ac:picMkLst>
            <pc:docMk/>
            <pc:sldMk cId="29756068" sldId="275"/>
            <ac:picMk id="6" creationId="{DF9DCE66-C33B-4E59-9CAA-2D052C2F9359}"/>
          </ac:picMkLst>
        </pc:picChg>
      </pc:sldChg>
    </pc:docChg>
  </pc:docChgLst>
  <pc:docChgLst>
    <pc:chgData name="Stephen C Babcock" userId="S::stbabcoc@syr.edu::4067eefe-c729-4458-9f18-948053dcd19e" providerId="AD" clId="Web-{49ABC51A-D70E-4285-A6B0-177C325AED7A}"/>
    <pc:docChg chg="modSld">
      <pc:chgData name="Stephen C Babcock" userId="S::stbabcoc@syr.edu::4067eefe-c729-4458-9f18-948053dcd19e" providerId="AD" clId="Web-{49ABC51A-D70E-4285-A6B0-177C325AED7A}" dt="2021-03-23T21:32:09.246" v="4"/>
      <pc:docMkLst>
        <pc:docMk/>
      </pc:docMkLst>
      <pc:sldChg chg="addSp delSp modSp">
        <pc:chgData name="Stephen C Babcock" userId="S::stbabcoc@syr.edu::4067eefe-c729-4458-9f18-948053dcd19e" providerId="AD" clId="Web-{49ABC51A-D70E-4285-A6B0-177C325AED7A}" dt="2021-03-23T21:32:09.246" v="4"/>
        <pc:sldMkLst>
          <pc:docMk/>
          <pc:sldMk cId="2751799850" sldId="267"/>
        </pc:sldMkLst>
        <pc:picChg chg="add del mod">
          <ac:chgData name="Stephen C Babcock" userId="S::stbabcoc@syr.edu::4067eefe-c729-4458-9f18-948053dcd19e" providerId="AD" clId="Web-{49ABC51A-D70E-4285-A6B0-177C325AED7A}" dt="2021-03-23T21:32:09.246" v="4"/>
          <ac:picMkLst>
            <pc:docMk/>
            <pc:sldMk cId="2751799850" sldId="267"/>
            <ac:picMk id="4" creationId="{79852358-92D4-4E52-A08C-E472BCFAE345}"/>
          </ac:picMkLst>
        </pc:picChg>
      </pc:sldChg>
    </pc:docChg>
  </pc:docChgLst>
  <pc:docChgLst>
    <pc:chgData name="Sarah A Bolton" userId="S::sbolton@syr.edu::4bf55cc5-33c9-4934-975b-02c7746a1634" providerId="AD" clId="Web-{8575149E-C4BF-43EC-A921-B003ACE81D6B}"/>
    <pc:docChg chg="modSld">
      <pc:chgData name="Sarah A Bolton" userId="S::sbolton@syr.edu::4bf55cc5-33c9-4934-975b-02c7746a1634" providerId="AD" clId="Web-{8575149E-C4BF-43EC-A921-B003ACE81D6B}" dt="2021-03-18T01:14:09.682" v="60"/>
      <pc:docMkLst>
        <pc:docMk/>
      </pc:docMkLst>
      <pc:sldChg chg="modNotes">
        <pc:chgData name="Sarah A Bolton" userId="S::sbolton@syr.edu::4bf55cc5-33c9-4934-975b-02c7746a1634" providerId="AD" clId="Web-{8575149E-C4BF-43EC-A921-B003ACE81D6B}" dt="2021-03-18T01:14:09.682" v="60"/>
        <pc:sldMkLst>
          <pc:docMk/>
          <pc:sldMk cId="0" sldId="257"/>
        </pc:sldMkLst>
      </pc:sldChg>
    </pc:docChg>
  </pc:docChgLst>
  <pc:docChgLst>
    <pc:chgData name="Stephen C Babcock" userId="S::stbabcoc@syr.edu::4067eefe-c729-4458-9f18-948053dcd19e" providerId="AD" clId="Web-{FE370E9A-B417-4E1D-B2E4-352647F9E2AA}"/>
    <pc:docChg chg="modSld">
      <pc:chgData name="Stephen C Babcock" userId="S::stbabcoc@syr.edu::4067eefe-c729-4458-9f18-948053dcd19e" providerId="AD" clId="Web-{FE370E9A-B417-4E1D-B2E4-352647F9E2AA}" dt="2021-03-24T01:03:41.245" v="1845"/>
      <pc:docMkLst>
        <pc:docMk/>
      </pc:docMkLst>
      <pc:sldChg chg="modSp modNotes">
        <pc:chgData name="Stephen C Babcock" userId="S::stbabcoc@syr.edu::4067eefe-c729-4458-9f18-948053dcd19e" providerId="AD" clId="Web-{FE370E9A-B417-4E1D-B2E4-352647F9E2AA}" dt="2021-03-24T01:03:41.245" v="1845"/>
        <pc:sldMkLst>
          <pc:docMk/>
          <pc:sldMk cId="0" sldId="261"/>
        </pc:sldMkLst>
        <pc:spChg chg="mod">
          <ac:chgData name="Stephen C Babcock" userId="S::stbabcoc@syr.edu::4067eefe-c729-4458-9f18-948053dcd19e" providerId="AD" clId="Web-{FE370E9A-B417-4E1D-B2E4-352647F9E2AA}" dt="2021-03-24T00:54:07.085" v="1328" actId="20577"/>
          <ac:spMkLst>
            <pc:docMk/>
            <pc:sldMk cId="0" sldId="261"/>
            <ac:spMk id="2" creationId="{DBB78C84-69BB-4933-9165-7AA8155A097F}"/>
          </ac:spMkLst>
        </pc:spChg>
        <pc:spChg chg="mod">
          <ac:chgData name="Stephen C Babcock" userId="S::stbabcoc@syr.edu::4067eefe-c729-4458-9f18-948053dcd19e" providerId="AD" clId="Web-{FE370E9A-B417-4E1D-B2E4-352647F9E2AA}" dt="2021-03-24T00:36:52.147" v="11" actId="20577"/>
          <ac:spMkLst>
            <pc:docMk/>
            <pc:sldMk cId="0" sldId="261"/>
            <ac:spMk id="89" creationId="{00000000-0000-0000-0000-000000000000}"/>
          </ac:spMkLst>
        </pc:spChg>
      </pc:sldChg>
      <pc:sldChg chg="modNotes">
        <pc:chgData name="Stephen C Babcock" userId="S::stbabcoc@syr.edu::4067eefe-c729-4458-9f18-948053dcd19e" providerId="AD" clId="Web-{FE370E9A-B417-4E1D-B2E4-352647F9E2AA}" dt="2021-03-24T00:54:06.116" v="1327"/>
        <pc:sldMkLst>
          <pc:docMk/>
          <pc:sldMk cId="3615216108" sldId="272"/>
        </pc:sldMkLst>
      </pc:sldChg>
    </pc:docChg>
  </pc:docChgLst>
  <pc:docChgLst>
    <pc:chgData name="Kekona L Soon" userId="S::klsoon@syr.edu::6aedb140-d45b-44c0-9f3a-4bfee924f44a" providerId="AD" clId="Web-{97682480-4763-4E29-9E0C-044C8BD33104}"/>
    <pc:docChg chg="modSld">
      <pc:chgData name="Kekona L Soon" userId="S::klsoon@syr.edu::6aedb140-d45b-44c0-9f3a-4bfee924f44a" providerId="AD" clId="Web-{97682480-4763-4E29-9E0C-044C8BD33104}" dt="2021-03-24T01:59:37.521" v="1692" actId="20577"/>
      <pc:docMkLst>
        <pc:docMk/>
      </pc:docMkLst>
      <pc:sldChg chg="modNotes">
        <pc:chgData name="Kekona L Soon" userId="S::klsoon@syr.edu::6aedb140-d45b-44c0-9f3a-4bfee924f44a" providerId="AD" clId="Web-{97682480-4763-4E29-9E0C-044C8BD33104}" dt="2021-03-24T01:43:06.010" v="847"/>
        <pc:sldMkLst>
          <pc:docMk/>
          <pc:sldMk cId="0" sldId="259"/>
        </pc:sldMkLst>
      </pc:sldChg>
      <pc:sldChg chg="addSp modSp modNotes">
        <pc:chgData name="Kekona L Soon" userId="S::klsoon@syr.edu::6aedb140-d45b-44c0-9f3a-4bfee924f44a" providerId="AD" clId="Web-{97682480-4763-4E29-9E0C-044C8BD33104}" dt="2021-03-24T01:39:53.177" v="700"/>
        <pc:sldMkLst>
          <pc:docMk/>
          <pc:sldMk cId="0" sldId="260"/>
        </pc:sldMkLst>
        <pc:spChg chg="add mod">
          <ac:chgData name="Kekona L Soon" userId="S::klsoon@syr.edu::6aedb140-d45b-44c0-9f3a-4bfee924f44a" providerId="AD" clId="Web-{97682480-4763-4E29-9E0C-044C8BD33104}" dt="2021-03-24T01:25:52.452" v="331" actId="1076"/>
          <ac:spMkLst>
            <pc:docMk/>
            <pc:sldMk cId="0" sldId="260"/>
            <ac:spMk id="2" creationId="{D8A5EB6A-AA52-49AF-9775-889711024929}"/>
          </ac:spMkLst>
        </pc:spChg>
        <pc:spChg chg="mod">
          <ac:chgData name="Kekona L Soon" userId="S::klsoon@syr.edu::6aedb140-d45b-44c0-9f3a-4bfee924f44a" providerId="AD" clId="Web-{97682480-4763-4E29-9E0C-044C8BD33104}" dt="2021-03-24T01:31:20.211" v="447" actId="20577"/>
          <ac:spMkLst>
            <pc:docMk/>
            <pc:sldMk cId="0" sldId="260"/>
            <ac:spMk id="3" creationId="{9E6D0A1B-C6D1-43D9-A528-B3C0EC1D6913}"/>
          </ac:spMkLst>
        </pc:spChg>
        <pc:spChg chg="add mod">
          <ac:chgData name="Kekona L Soon" userId="S::klsoon@syr.edu::6aedb140-d45b-44c0-9f3a-4bfee924f44a" providerId="AD" clId="Web-{97682480-4763-4E29-9E0C-044C8BD33104}" dt="2021-03-24T01:25:56.671" v="332" actId="1076"/>
          <ac:spMkLst>
            <pc:docMk/>
            <pc:sldMk cId="0" sldId="260"/>
            <ac:spMk id="5" creationId="{ABB744FC-6BFC-4A26-87D7-300796AC9721}"/>
          </ac:spMkLst>
        </pc:spChg>
        <pc:spChg chg="mod">
          <ac:chgData name="Kekona L Soon" userId="S::klsoon@syr.edu::6aedb140-d45b-44c0-9f3a-4bfee924f44a" providerId="AD" clId="Web-{97682480-4763-4E29-9E0C-044C8BD33104}" dt="2021-03-24T01:31:14.617" v="446" actId="20577"/>
          <ac:spMkLst>
            <pc:docMk/>
            <pc:sldMk cId="0" sldId="260"/>
            <ac:spMk id="6" creationId="{DEFE8D42-49E6-41AB-A181-C03739E0FB17}"/>
          </ac:spMkLst>
        </pc:spChg>
        <pc:spChg chg="mod">
          <ac:chgData name="Kekona L Soon" userId="S::klsoon@syr.edu::6aedb140-d45b-44c0-9f3a-4bfee924f44a" providerId="AD" clId="Web-{97682480-4763-4E29-9E0C-044C8BD33104}" dt="2021-03-23T23:01:54.005" v="295" actId="20577"/>
          <ac:spMkLst>
            <pc:docMk/>
            <pc:sldMk cId="0" sldId="260"/>
            <ac:spMk id="7" creationId="{A368EAC4-A396-46C6-AA24-F3C8A2BA831C}"/>
          </ac:spMkLst>
        </pc:spChg>
        <pc:spChg chg="add mod">
          <ac:chgData name="Kekona L Soon" userId="S::klsoon@syr.edu::6aedb140-d45b-44c0-9f3a-4bfee924f44a" providerId="AD" clId="Web-{97682480-4763-4E29-9E0C-044C8BD33104}" dt="2021-03-24T01:30:49.163" v="444" actId="14100"/>
          <ac:spMkLst>
            <pc:docMk/>
            <pc:sldMk cId="0" sldId="260"/>
            <ac:spMk id="8" creationId="{859C58C1-9FB5-43DB-A92C-09D7ED1EBDB1}"/>
          </ac:spMkLst>
        </pc:spChg>
        <pc:picChg chg="mod">
          <ac:chgData name="Kekona L Soon" userId="S::klsoon@syr.edu::6aedb140-d45b-44c0-9f3a-4bfee924f44a" providerId="AD" clId="Web-{97682480-4763-4E29-9E0C-044C8BD33104}" dt="2021-03-23T23:01:00.676" v="289" actId="14100"/>
          <ac:picMkLst>
            <pc:docMk/>
            <pc:sldMk cId="0" sldId="260"/>
            <ac:picMk id="4" creationId="{437246CF-238B-45B9-9E5E-F8FBCB347DA3}"/>
          </ac:picMkLst>
        </pc:picChg>
      </pc:sldChg>
      <pc:sldChg chg="modSp">
        <pc:chgData name="Kekona L Soon" userId="S::klsoon@syr.edu::6aedb140-d45b-44c0-9f3a-4bfee924f44a" providerId="AD" clId="Web-{97682480-4763-4E29-9E0C-044C8BD33104}" dt="2021-03-24T01:59:37.521" v="1692" actId="20577"/>
        <pc:sldMkLst>
          <pc:docMk/>
          <pc:sldMk cId="0" sldId="261"/>
        </pc:sldMkLst>
        <pc:spChg chg="mod">
          <ac:chgData name="Kekona L Soon" userId="S::klsoon@syr.edu::6aedb140-d45b-44c0-9f3a-4bfee924f44a" providerId="AD" clId="Web-{97682480-4763-4E29-9E0C-044C8BD33104}" dt="2021-03-24T01:58:42.098" v="1691" actId="20577"/>
          <ac:spMkLst>
            <pc:docMk/>
            <pc:sldMk cId="0" sldId="261"/>
            <ac:spMk id="2" creationId="{DBB78C84-69BB-4933-9165-7AA8155A097F}"/>
          </ac:spMkLst>
        </pc:spChg>
        <pc:spChg chg="mod">
          <ac:chgData name="Kekona L Soon" userId="S::klsoon@syr.edu::6aedb140-d45b-44c0-9f3a-4bfee924f44a" providerId="AD" clId="Web-{97682480-4763-4E29-9E0C-044C8BD33104}" dt="2021-03-24T01:59:37.521" v="1692" actId="20577"/>
          <ac:spMkLst>
            <pc:docMk/>
            <pc:sldMk cId="0" sldId="261"/>
            <ac:spMk id="89" creationId="{00000000-0000-0000-0000-000000000000}"/>
          </ac:spMkLst>
        </pc:spChg>
      </pc:sldChg>
      <pc:sldChg chg="modNotes">
        <pc:chgData name="Kekona L Soon" userId="S::klsoon@syr.edu::6aedb140-d45b-44c0-9f3a-4bfee924f44a" providerId="AD" clId="Web-{97682480-4763-4E29-9E0C-044C8BD33104}" dt="2021-03-24T01:44:18.699" v="1050"/>
        <pc:sldMkLst>
          <pc:docMk/>
          <pc:sldMk cId="794627018" sldId="269"/>
        </pc:sldMkLst>
      </pc:sldChg>
      <pc:sldChg chg="modNotes">
        <pc:chgData name="Kekona L Soon" userId="S::klsoon@syr.edu::6aedb140-d45b-44c0-9f3a-4bfee924f44a" providerId="AD" clId="Web-{97682480-4763-4E29-9E0C-044C8BD33104}" dt="2021-03-24T01:46:25.750" v="1398"/>
        <pc:sldMkLst>
          <pc:docMk/>
          <pc:sldMk cId="1299849581" sldId="270"/>
        </pc:sldMkLst>
      </pc:sldChg>
      <pc:sldChg chg="modSp">
        <pc:chgData name="Kekona L Soon" userId="S::klsoon@syr.edu::6aedb140-d45b-44c0-9f3a-4bfee924f44a" providerId="AD" clId="Web-{97682480-4763-4E29-9E0C-044C8BD33104}" dt="2021-03-24T01:40:40.397" v="745" actId="20577"/>
        <pc:sldMkLst>
          <pc:docMk/>
          <pc:sldMk cId="2289311229" sldId="274"/>
        </pc:sldMkLst>
        <pc:spChg chg="mod">
          <ac:chgData name="Kekona L Soon" userId="S::klsoon@syr.edu::6aedb140-d45b-44c0-9f3a-4bfee924f44a" providerId="AD" clId="Web-{97682480-4763-4E29-9E0C-044C8BD33104}" dt="2021-03-24T01:40:40.397" v="745" actId="20577"/>
          <ac:spMkLst>
            <pc:docMk/>
            <pc:sldMk cId="2289311229" sldId="274"/>
            <ac:spMk id="3" creationId="{BFDBA2DC-12FC-4C17-B537-5BF379D81BB4}"/>
          </ac:spMkLst>
        </pc:spChg>
      </pc:sldChg>
    </pc:docChg>
  </pc:docChgLst>
  <pc:docChgLst>
    <pc:chgData name="Kekona L Soon" userId="S::klsoon@syr.edu::6aedb140-d45b-44c0-9f3a-4bfee924f44a" providerId="AD" clId="Web-{51B93108-1291-4325-978F-D5F23D789913}"/>
    <pc:docChg chg="modSld">
      <pc:chgData name="Kekona L Soon" userId="S::klsoon@syr.edu::6aedb140-d45b-44c0-9f3a-4bfee924f44a" providerId="AD" clId="Web-{51B93108-1291-4325-978F-D5F23D789913}" dt="2021-03-24T12:03:03.470" v="2" actId="20577"/>
      <pc:docMkLst>
        <pc:docMk/>
      </pc:docMkLst>
      <pc:sldChg chg="modSp">
        <pc:chgData name="Kekona L Soon" userId="S::klsoon@syr.edu::6aedb140-d45b-44c0-9f3a-4bfee924f44a" providerId="AD" clId="Web-{51B93108-1291-4325-978F-D5F23D789913}" dt="2021-03-24T12:03:03.470" v="2" actId="20577"/>
        <pc:sldMkLst>
          <pc:docMk/>
          <pc:sldMk cId="0" sldId="260"/>
        </pc:sldMkLst>
        <pc:spChg chg="mod">
          <ac:chgData name="Kekona L Soon" userId="S::klsoon@syr.edu::6aedb140-d45b-44c0-9f3a-4bfee924f44a" providerId="AD" clId="Web-{51B93108-1291-4325-978F-D5F23D789913}" dt="2021-03-24T12:03:03.470" v="2" actId="20577"/>
          <ac:spMkLst>
            <pc:docMk/>
            <pc:sldMk cId="0" sldId="260"/>
            <ac:spMk id="8" creationId="{859C58C1-9FB5-43DB-A92C-09D7ED1EBDB1}"/>
          </ac:spMkLst>
        </pc:spChg>
      </pc:sldChg>
    </pc:docChg>
  </pc:docChgLst>
  <pc:docChgLst>
    <pc:chgData name="Stephen C Babcock" userId="S::stbabcoc@syr.edu::4067eefe-c729-4458-9f18-948053dcd19e" providerId="AD" clId="Web-{1DF493D5-D261-40C0-BD98-D31F73372AD5}"/>
    <pc:docChg chg="addSld modSld">
      <pc:chgData name="Stephen C Babcock" userId="S::stbabcoc@syr.edu::4067eefe-c729-4458-9f18-948053dcd19e" providerId="AD" clId="Web-{1DF493D5-D261-40C0-BD98-D31F73372AD5}" dt="2021-03-23T21:52:16.441" v="145" actId="20577"/>
      <pc:docMkLst>
        <pc:docMk/>
      </pc:docMkLst>
      <pc:sldChg chg="addSp delSp modSp">
        <pc:chgData name="Stephen C Babcock" userId="S::stbabcoc@syr.edu::4067eefe-c729-4458-9f18-948053dcd19e" providerId="AD" clId="Web-{1DF493D5-D261-40C0-BD98-D31F73372AD5}" dt="2021-03-23T21:47:27.589" v="82" actId="1076"/>
        <pc:sldMkLst>
          <pc:docMk/>
          <pc:sldMk cId="3818695219" sldId="265"/>
        </pc:sldMkLst>
        <pc:spChg chg="mod">
          <ac:chgData name="Stephen C Babcock" userId="S::stbabcoc@syr.edu::4067eefe-c729-4458-9f18-948053dcd19e" providerId="AD" clId="Web-{1DF493D5-D261-40C0-BD98-D31F73372AD5}" dt="2021-03-23T21:39:10.076" v="44" actId="20577"/>
          <ac:spMkLst>
            <pc:docMk/>
            <pc:sldMk cId="3818695219" sldId="265"/>
            <ac:spMk id="2" creationId="{667601BD-BD47-4D61-9C4B-8EEAF21DEC1D}"/>
          </ac:spMkLst>
        </pc:spChg>
        <pc:spChg chg="del">
          <ac:chgData name="Stephen C Babcock" userId="S::stbabcoc@syr.edu::4067eefe-c729-4458-9f18-948053dcd19e" providerId="AD" clId="Web-{1DF493D5-D261-40C0-BD98-D31F73372AD5}" dt="2021-03-23T21:39:23.639" v="51"/>
          <ac:spMkLst>
            <pc:docMk/>
            <pc:sldMk cId="3818695219" sldId="265"/>
            <ac:spMk id="3" creationId="{EC39A6EB-7CC8-45F2-B15F-CDA167C7A30B}"/>
          </ac:spMkLst>
        </pc:spChg>
        <pc:spChg chg="add del mod">
          <ac:chgData name="Stephen C Babcock" userId="S::stbabcoc@syr.edu::4067eefe-c729-4458-9f18-948053dcd19e" providerId="AD" clId="Web-{1DF493D5-D261-40C0-BD98-D31F73372AD5}" dt="2021-03-23T21:39:26.780" v="52"/>
          <ac:spMkLst>
            <pc:docMk/>
            <pc:sldMk cId="3818695219" sldId="265"/>
            <ac:spMk id="6" creationId="{9A56EB56-4970-4D10-A269-CB2651A9671B}"/>
          </ac:spMkLst>
        </pc:spChg>
        <pc:picChg chg="add mod">
          <ac:chgData name="Stephen C Babcock" userId="S::stbabcoc@syr.edu::4067eefe-c729-4458-9f18-948053dcd19e" providerId="AD" clId="Web-{1DF493D5-D261-40C0-BD98-D31F73372AD5}" dt="2021-03-23T21:43:42.959" v="72" actId="14100"/>
          <ac:picMkLst>
            <pc:docMk/>
            <pc:sldMk cId="3818695219" sldId="265"/>
            <ac:picMk id="4" creationId="{A0E4FC7D-1A15-4103-9E53-9EF19040E9B0}"/>
          </ac:picMkLst>
        </pc:picChg>
        <pc:picChg chg="add mod">
          <ac:chgData name="Stephen C Babcock" userId="S::stbabcoc@syr.edu::4067eefe-c729-4458-9f18-948053dcd19e" providerId="AD" clId="Web-{1DF493D5-D261-40C0-BD98-D31F73372AD5}" dt="2021-03-23T21:47:27.589" v="82" actId="1076"/>
          <ac:picMkLst>
            <pc:docMk/>
            <pc:sldMk cId="3818695219" sldId="265"/>
            <ac:picMk id="7" creationId="{280022B0-E27C-4AC8-B803-33630F2EA298}"/>
          </ac:picMkLst>
        </pc:picChg>
        <pc:picChg chg="add mod">
          <ac:chgData name="Stephen C Babcock" userId="S::stbabcoc@syr.edu::4067eefe-c729-4458-9f18-948053dcd19e" providerId="AD" clId="Web-{1DF493D5-D261-40C0-BD98-D31F73372AD5}" dt="2021-03-23T21:43:37.849" v="70" actId="14100"/>
          <ac:picMkLst>
            <pc:docMk/>
            <pc:sldMk cId="3818695219" sldId="265"/>
            <ac:picMk id="8" creationId="{2897F70E-07FE-47B0-B237-A99E0EE08E70}"/>
          </ac:picMkLst>
        </pc:picChg>
        <pc:picChg chg="add mod">
          <ac:chgData name="Stephen C Babcock" userId="S::stbabcoc@syr.edu::4067eefe-c729-4458-9f18-948053dcd19e" providerId="AD" clId="Web-{1DF493D5-D261-40C0-BD98-D31F73372AD5}" dt="2021-03-23T21:47:25.496" v="81" actId="1076"/>
          <ac:picMkLst>
            <pc:docMk/>
            <pc:sldMk cId="3818695219" sldId="265"/>
            <ac:picMk id="9" creationId="{67CAC0C8-9958-40B0-949B-12720A2D5CCD}"/>
          </ac:picMkLst>
        </pc:picChg>
      </pc:sldChg>
      <pc:sldChg chg="addSp modSp">
        <pc:chgData name="Stephen C Babcock" userId="S::stbabcoc@syr.edu::4067eefe-c729-4458-9f18-948053dcd19e" providerId="AD" clId="Web-{1DF493D5-D261-40C0-BD98-D31F73372AD5}" dt="2021-03-23T21:45:47.743" v="78" actId="1076"/>
        <pc:sldMkLst>
          <pc:docMk/>
          <pc:sldMk cId="2751799850" sldId="267"/>
        </pc:sldMkLst>
        <pc:picChg chg="add mod">
          <ac:chgData name="Stephen C Babcock" userId="S::stbabcoc@syr.edu::4067eefe-c729-4458-9f18-948053dcd19e" providerId="AD" clId="Web-{1DF493D5-D261-40C0-BD98-D31F73372AD5}" dt="2021-03-23T21:45:47.743" v="78" actId="1076"/>
          <ac:picMkLst>
            <pc:docMk/>
            <pc:sldMk cId="2751799850" sldId="267"/>
            <ac:picMk id="4" creationId="{C5E5C98D-3417-497C-92D3-5A5431652160}"/>
          </ac:picMkLst>
        </pc:picChg>
        <pc:picChg chg="mod">
          <ac:chgData name="Stephen C Babcock" userId="S::stbabcoc@syr.edu::4067eefe-c729-4458-9f18-948053dcd19e" providerId="AD" clId="Web-{1DF493D5-D261-40C0-BD98-D31F73372AD5}" dt="2021-03-23T21:45:45.774" v="77" actId="1076"/>
          <ac:picMkLst>
            <pc:docMk/>
            <pc:sldMk cId="2751799850" sldId="267"/>
            <ac:picMk id="6" creationId="{0A03AAAF-C741-41FB-B194-E5B168F1B6A1}"/>
          </ac:picMkLst>
        </pc:picChg>
      </pc:sldChg>
      <pc:sldChg chg="addSp delSp modSp new">
        <pc:chgData name="Stephen C Babcock" userId="S::stbabcoc@syr.edu::4067eefe-c729-4458-9f18-948053dcd19e" providerId="AD" clId="Web-{1DF493D5-D261-40C0-BD98-D31F73372AD5}" dt="2021-03-23T21:52:16.441" v="145" actId="20577"/>
        <pc:sldMkLst>
          <pc:docMk/>
          <pc:sldMk cId="3615216108" sldId="272"/>
        </pc:sldMkLst>
        <pc:spChg chg="mod">
          <ac:chgData name="Stephen C Babcock" userId="S::stbabcoc@syr.edu::4067eefe-c729-4458-9f18-948053dcd19e" providerId="AD" clId="Web-{1DF493D5-D261-40C0-BD98-D31F73372AD5}" dt="2021-03-23T21:52:16.441" v="145" actId="20577"/>
          <ac:spMkLst>
            <pc:docMk/>
            <pc:sldMk cId="3615216108" sldId="272"/>
            <ac:spMk id="2" creationId="{44E3AD82-A212-4A8A-B9A3-42015B0132BE}"/>
          </ac:spMkLst>
        </pc:spChg>
        <pc:spChg chg="del">
          <ac:chgData name="Stephen C Babcock" userId="S::stbabcoc@syr.edu::4067eefe-c729-4458-9f18-948053dcd19e" providerId="AD" clId="Web-{1DF493D5-D261-40C0-BD98-D31F73372AD5}" dt="2021-03-23T21:50:00.968" v="126"/>
          <ac:spMkLst>
            <pc:docMk/>
            <pc:sldMk cId="3615216108" sldId="272"/>
            <ac:spMk id="3" creationId="{DB6BB0B4-9AB9-478A-9B16-77A21BE1A8C7}"/>
          </ac:spMkLst>
        </pc:spChg>
        <pc:spChg chg="add mod">
          <ac:chgData name="Stephen C Babcock" userId="S::stbabcoc@syr.edu::4067eefe-c729-4458-9f18-948053dcd19e" providerId="AD" clId="Web-{1DF493D5-D261-40C0-BD98-D31F73372AD5}" dt="2021-03-23T21:51:05.736" v="142"/>
          <ac:spMkLst>
            <pc:docMk/>
            <pc:sldMk cId="3615216108" sldId="272"/>
            <ac:spMk id="5" creationId="{345A069D-7172-495C-9E2B-FBEADEC92AEB}"/>
          </ac:spMkLst>
        </pc:spChg>
        <pc:spChg chg="add mod">
          <ac:chgData name="Stephen C Babcock" userId="S::stbabcoc@syr.edu::4067eefe-c729-4458-9f18-948053dcd19e" providerId="AD" clId="Web-{1DF493D5-D261-40C0-BD98-D31F73372AD5}" dt="2021-03-23T21:51:05.736" v="143"/>
          <ac:spMkLst>
            <pc:docMk/>
            <pc:sldMk cId="3615216108" sldId="272"/>
            <ac:spMk id="6" creationId="{57936260-123D-4CB0-B03B-30EDA8F85642}"/>
          </ac:spMkLst>
        </pc:spChg>
        <pc:spChg chg="add mod">
          <ac:chgData name="Stephen C Babcock" userId="S::stbabcoc@syr.edu::4067eefe-c729-4458-9f18-948053dcd19e" providerId="AD" clId="Web-{1DF493D5-D261-40C0-BD98-D31F73372AD5}" dt="2021-03-23T21:51:05.720" v="140"/>
          <ac:spMkLst>
            <pc:docMk/>
            <pc:sldMk cId="3615216108" sldId="272"/>
            <ac:spMk id="7" creationId="{7E7FC2BF-0D34-49DD-A580-144E365B7FAF}"/>
          </ac:spMkLst>
        </pc:spChg>
        <pc:spChg chg="add mod">
          <ac:chgData name="Stephen C Babcock" userId="S::stbabcoc@syr.edu::4067eefe-c729-4458-9f18-948053dcd19e" providerId="AD" clId="Web-{1DF493D5-D261-40C0-BD98-D31F73372AD5}" dt="2021-03-23T21:51:05.736" v="141"/>
          <ac:spMkLst>
            <pc:docMk/>
            <pc:sldMk cId="3615216108" sldId="272"/>
            <ac:spMk id="8" creationId="{1A2C894C-EC5C-4D5C-AF7A-19FEFC84F809}"/>
          </ac:spMkLst>
        </pc:spChg>
        <pc:picChg chg="add mod">
          <ac:chgData name="Stephen C Babcock" userId="S::stbabcoc@syr.edu::4067eefe-c729-4458-9f18-948053dcd19e" providerId="AD" clId="Web-{1DF493D5-D261-40C0-BD98-D31F73372AD5}" dt="2021-03-23T21:48:41.873" v="86" actId="1076"/>
          <ac:picMkLst>
            <pc:docMk/>
            <pc:sldMk cId="3615216108" sldId="272"/>
            <ac:picMk id="4" creationId="{6D49BC00-5C7E-4436-BAD2-0D3EE812F750}"/>
          </ac:picMkLst>
        </pc:picChg>
      </pc:sldChg>
    </pc:docChg>
  </pc:docChgLst>
  <pc:docChgLst>
    <pc:chgData name="Sarah A Bolton" userId="S::sbolton@syr.edu::4bf55cc5-33c9-4934-975b-02c7746a1634" providerId="AD" clId="Web-{BDFF8ABC-E984-47C2-B869-8C70BD2EC4D8}"/>
    <pc:docChg chg="modSld">
      <pc:chgData name="Sarah A Bolton" userId="S::sbolton@syr.edu::4bf55cc5-33c9-4934-975b-02c7746a1634" providerId="AD" clId="Web-{BDFF8ABC-E984-47C2-B869-8C70BD2EC4D8}" dt="2021-03-09T19:01:00.198" v="0" actId="14100"/>
      <pc:docMkLst>
        <pc:docMk/>
      </pc:docMkLst>
      <pc:sldChg chg="modSp">
        <pc:chgData name="Sarah A Bolton" userId="S::sbolton@syr.edu::4bf55cc5-33c9-4934-975b-02c7746a1634" providerId="AD" clId="Web-{BDFF8ABC-E984-47C2-B869-8C70BD2EC4D8}" dt="2021-03-09T19:01:00.198" v="0" actId="14100"/>
        <pc:sldMkLst>
          <pc:docMk/>
          <pc:sldMk cId="0" sldId="258"/>
        </pc:sldMkLst>
        <pc:spChg chg="mod">
          <ac:chgData name="Sarah A Bolton" userId="S::sbolton@syr.edu::4bf55cc5-33c9-4934-975b-02c7746a1634" providerId="AD" clId="Web-{BDFF8ABC-E984-47C2-B869-8C70BD2EC4D8}" dt="2021-03-09T19:01:00.198" v="0" actId="14100"/>
          <ac:spMkLst>
            <pc:docMk/>
            <pc:sldMk cId="0" sldId="258"/>
            <ac:spMk id="70" creationId="{00000000-0000-0000-0000-000000000000}"/>
          </ac:spMkLst>
        </pc:spChg>
      </pc:sldChg>
    </pc:docChg>
  </pc:docChgLst>
  <pc:docChgLst>
    <pc:chgData name="Stephen C Babcock" userId="S::stbabcoc@syr.edu::4067eefe-c729-4458-9f18-948053dcd19e" providerId="AD" clId="Web-{906EAD1D-A3E5-43D5-B664-483DE8473305}"/>
    <pc:docChg chg="modSld">
      <pc:chgData name="Stephen C Babcock" userId="S::stbabcoc@syr.edu::4067eefe-c729-4458-9f18-948053dcd19e" providerId="AD" clId="Web-{906EAD1D-A3E5-43D5-B664-483DE8473305}" dt="2021-03-23T21:31:11.059" v="15" actId="1076"/>
      <pc:docMkLst>
        <pc:docMk/>
      </pc:docMkLst>
      <pc:sldChg chg="addSp delSp modSp">
        <pc:chgData name="Stephen C Babcock" userId="S::stbabcoc@syr.edu::4067eefe-c729-4458-9f18-948053dcd19e" providerId="AD" clId="Web-{906EAD1D-A3E5-43D5-B664-483DE8473305}" dt="2021-03-23T21:31:11.059" v="15" actId="1076"/>
        <pc:sldMkLst>
          <pc:docMk/>
          <pc:sldMk cId="2751799850" sldId="267"/>
        </pc:sldMkLst>
        <pc:picChg chg="del mod">
          <ac:chgData name="Stephen C Babcock" userId="S::stbabcoc@syr.edu::4067eefe-c729-4458-9f18-948053dcd19e" providerId="AD" clId="Web-{906EAD1D-A3E5-43D5-B664-483DE8473305}" dt="2021-03-23T21:31:04.591" v="14"/>
          <ac:picMkLst>
            <pc:docMk/>
            <pc:sldMk cId="2751799850" sldId="267"/>
            <ac:picMk id="4" creationId="{9B1EAC90-22DA-498B-9DF8-7710202FEBA4}"/>
          </ac:picMkLst>
        </pc:picChg>
        <pc:picChg chg="mod">
          <ac:chgData name="Stephen C Babcock" userId="S::stbabcoc@syr.edu::4067eefe-c729-4458-9f18-948053dcd19e" providerId="AD" clId="Web-{906EAD1D-A3E5-43D5-B664-483DE8473305}" dt="2021-03-23T21:31:11.059" v="15" actId="1076"/>
          <ac:picMkLst>
            <pc:docMk/>
            <pc:sldMk cId="2751799850" sldId="267"/>
            <ac:picMk id="5" creationId="{284AD26A-D25A-434A-B5E1-8F6ECC65470F}"/>
          </ac:picMkLst>
        </pc:picChg>
        <pc:picChg chg="mod">
          <ac:chgData name="Stephen C Babcock" userId="S::stbabcoc@syr.edu::4067eefe-c729-4458-9f18-948053dcd19e" providerId="AD" clId="Web-{906EAD1D-A3E5-43D5-B664-483DE8473305}" dt="2021-03-23T21:31:00.419" v="13" actId="1076"/>
          <ac:picMkLst>
            <pc:docMk/>
            <pc:sldMk cId="2751799850" sldId="267"/>
            <ac:picMk id="6" creationId="{0A03AAAF-C741-41FB-B194-E5B168F1B6A1}"/>
          </ac:picMkLst>
        </pc:picChg>
        <pc:picChg chg="add del mod">
          <ac:chgData name="Stephen C Babcock" userId="S::stbabcoc@syr.edu::4067eefe-c729-4458-9f18-948053dcd19e" providerId="AD" clId="Web-{906EAD1D-A3E5-43D5-B664-483DE8473305}" dt="2021-03-23T21:30:39.996" v="6"/>
          <ac:picMkLst>
            <pc:docMk/>
            <pc:sldMk cId="2751799850" sldId="267"/>
            <ac:picMk id="9" creationId="{65B99E97-A76C-43F2-A0E2-E82A0664A267}"/>
          </ac:picMkLst>
        </pc:picChg>
      </pc:sldChg>
    </pc:docChg>
  </pc:docChgLst>
  <pc:docChgLst>
    <pc:chgData name="Paul Tuck" userId="S::patuck@syr.edu::869d19d5-2b4a-4a92-a8d6-e601d8ac8344" providerId="AD" clId="Web-{142823A8-EB69-492E-9AD9-8776FE71E129}"/>
    <pc:docChg chg="modSld">
      <pc:chgData name="Paul Tuck" userId="S::patuck@syr.edu::869d19d5-2b4a-4a92-a8d6-e601d8ac8344" providerId="AD" clId="Web-{142823A8-EB69-492E-9AD9-8776FE71E129}" dt="2021-03-22T18:48:20.294" v="2" actId="20577"/>
      <pc:docMkLst>
        <pc:docMk/>
      </pc:docMkLst>
      <pc:sldChg chg="modSp">
        <pc:chgData name="Paul Tuck" userId="S::patuck@syr.edu::869d19d5-2b4a-4a92-a8d6-e601d8ac8344" providerId="AD" clId="Web-{142823A8-EB69-492E-9AD9-8776FE71E129}" dt="2021-03-22T18:48:20.294" v="2" actId="20577"/>
        <pc:sldMkLst>
          <pc:docMk/>
          <pc:sldMk cId="0" sldId="258"/>
        </pc:sldMkLst>
        <pc:spChg chg="mod">
          <ac:chgData name="Paul Tuck" userId="S::patuck@syr.edu::869d19d5-2b4a-4a92-a8d6-e601d8ac8344" providerId="AD" clId="Web-{142823A8-EB69-492E-9AD9-8776FE71E129}" dt="2021-03-22T18:48:20.294" v="2" actId="20577"/>
          <ac:spMkLst>
            <pc:docMk/>
            <pc:sldMk cId="0" sldId="258"/>
            <ac:spMk id="7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Kekona: A slighlty more predicitve model than the previous, but still shows a minimal effect. Positive relation does exist. </a:t>
            </a:r>
          </a:p>
        </p:txBody>
      </p:sp>
    </p:spTree>
    <p:extLst>
      <p:ext uri="{BB962C8B-B14F-4D97-AF65-F5344CB8AC3E}">
        <p14:creationId xmlns:p14="http://schemas.microsoft.com/office/powerpoint/2010/main" val="1625594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9efd5c8c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9efd5c8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Kekona: While this model proved to show the most correlation, it can be understood that higher Total GDP countires will have higher populations and therefore higher average suicdes. Wanted to use as a point of explanation and the limitations of this model when considering other variables. </a:t>
            </a:r>
            <a:endParaRPr/>
          </a:p>
        </p:txBody>
      </p:sp>
    </p:spTree>
    <p:extLst>
      <p:ext uri="{BB962C8B-B14F-4D97-AF65-F5344CB8AC3E}">
        <p14:creationId xmlns:p14="http://schemas.microsoft.com/office/powerpoint/2010/main" val="2684740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9efd5c8c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9efd5c8c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Kekona: Considered most developed countries to be Highest GDP countries and countries that were only –0.2 away from a zero Z-score within the data set (33 developed). Created this definition and may not actually take into account what a "developed" country actually is. </a:t>
            </a:r>
          </a:p>
          <a:p>
            <a:pPr marL="0" indent="0">
              <a:buNone/>
            </a:pPr>
            <a:r>
              <a:rPr lang="en-US"/>
              <a:t>Guyana, Kyrgyzstan, have consistent data across all years unlike some of the lower end "developing" countries such as Antingua and Barbuda, Barbados, and Kiribati.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Steve :  To study if changes in GDP have an effect on suicide rates, I looked at the annual change in GDP per capita and suicide per 100k population per country. I averaged the numbers out to identify trends per country. Few countries were trending down on GDP, and only 5 countries were trending up on suicide- these were not the same countries that were trending down on GDP. I tried a linear model against these trends, but it was near zero on the adjusted R-squared. Then I decided to look at the changes individually. The independent years are modeled above in ggplot. I did do a linear model on this as well, but it was also near zero. If there were a relation, I would expect to see a population of points in opposing corners, but instead, we see most of the points in the bottom half. All analysis I did on this data set indicates that changes in GDP is not significant enough to be used alone to predict shifts in suicide rates.</a:t>
            </a:r>
          </a:p>
        </p:txBody>
      </p:sp>
    </p:spTree>
    <p:extLst>
      <p:ext uri="{BB962C8B-B14F-4D97-AF65-F5344CB8AC3E}">
        <p14:creationId xmlns:p14="http://schemas.microsoft.com/office/powerpoint/2010/main" val="3070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9efd5c8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9efd5c8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Steve. Economic factors are not significant. Don't use economic data for prioritizing spending. The outlook for suicide rates globally is optimistic as it continues to decline. Continued efforts, especially focused on countries that are presenting an upward trend in suicide is recommended. We also recommend a more thorough analysis of the impact of economic factors on suicide rate, but feel more economic data is needed to provide an accurate model.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Bibhuti: The IASP, The International Association for Suicide Prevention is a non- governmental organization founded in 1960 by the Late Professor Erwin </a:t>
            </a:r>
            <a:r>
              <a:rPr lang="en-US" err="1">
                <a:latin typeface="Calibri"/>
                <a:cs typeface="Calibri"/>
              </a:rPr>
              <a:t>Ringel</a:t>
            </a:r>
            <a:r>
              <a:rPr lang="en-US">
                <a:latin typeface="Calibri"/>
                <a:cs typeface="Calibri"/>
              </a:rPr>
              <a:t> and Dr. Norman </a:t>
            </a:r>
            <a:r>
              <a:rPr lang="en-US" err="1">
                <a:latin typeface="Calibri"/>
                <a:cs typeface="Calibri"/>
              </a:rPr>
              <a:t>Faberow</a:t>
            </a:r>
            <a:r>
              <a:rPr lang="en-US">
                <a:latin typeface="Calibri"/>
                <a:cs typeface="Calibri"/>
              </a:rPr>
              <a:t> whose motto is to work together to prevent suicide.  This organization currently includes volunteers and professionals from 77 countries globally. The IASP is dedicated to preventing suicide and suicidal behavior who provides a platform for academics, mental health professionals, crisis workers, volunteers, and suicide survivors.</a:t>
            </a:r>
          </a:p>
        </p:txBody>
      </p:sp>
    </p:spTree>
    <p:extLst>
      <p:ext uri="{BB962C8B-B14F-4D97-AF65-F5344CB8AC3E}">
        <p14:creationId xmlns:p14="http://schemas.microsoft.com/office/powerpoint/2010/main" val="375017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9efd5c8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9efd5c8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Paul: The data we have worked with is Suicide Rates Overview 1985-2016. This data is licensed through the World Bank Dataset but is compiled into one dataset from four other datasets which are linked by time and place. The 4 datasets compiled include the Human development index from United Nations Development Program, World development indicators from the World Bank, WHO Suicide Statistics, and Suicide prevention also from WHO. We are presenting this data to the International Association for Suicide Prevention to help determine how a country's an effect suicide rates, which we believe can assist in determining where the IASP should invest resources to effectively fight suicide.(Rusty, 2018)  We were motivated to use the factors from this dataset to help guide the IASP in making budgetary decisions about where to invest in suicide prevention.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9efd5c8c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9efd5c8c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Paul: To decide where our resources would best be focused, we asked ourselves four questions: is there an age or sex group most at risk from suicides?  Does the economy of a nation impact suicide rates?  Are people living in developing countries more at risk of suicides, or vice versa?  And do changes in economic activity impact suicide rates of a nation?  Hopefully by answering these questions, we would be able to predict which countries and people would be most at risk, and focus our resources on those countries and people that need intervention the most.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Sarah: After defining our research questions, we broke down our exploratory data to the information that was most useful to our task . The visuals above show the global suicide trends by age group, and also by gender. We can see from this that Globally, suicide rates from 2000-2010 were on the decline, that the older age groups were more at risk, and that males were more likely to commit suicide than females, not by country but the average per year, globally. Our data had the  Country, age, year, gender, suicide rates, suicide rates per 100 k of the population, yearly </a:t>
            </a:r>
            <a:r>
              <a:rPr lang="en-US" err="1">
                <a:latin typeface="Calibri"/>
                <a:cs typeface="Calibri"/>
              </a:rPr>
              <a:t>gdp</a:t>
            </a:r>
            <a:r>
              <a:rPr lang="en-US">
                <a:latin typeface="Calibri"/>
                <a:cs typeface="Calibri"/>
              </a:rPr>
              <a:t>, HDI and GDP per capita as well as the generations. </a:t>
            </a:r>
            <a:endParaRPr lang="en-US"/>
          </a:p>
        </p:txBody>
      </p:sp>
    </p:spTree>
    <p:extLst>
      <p:ext uri="{BB962C8B-B14F-4D97-AF65-F5344CB8AC3E}">
        <p14:creationId xmlns:p14="http://schemas.microsoft.com/office/powerpoint/2010/main" val="85459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Sarah: Another area we found from our exploratory analysis was the highest average of suicides, per 100,000 population per country. We chose to use this metric, instead of the suicide rates per country, in order to equalize our data as each country has a different population. An interesting find is that the Republic of Korea is on the list of countries with the highest average number of suicides, and also has a negative suicide rate trend , meaning their numbers continue to go up. </a:t>
            </a:r>
          </a:p>
        </p:txBody>
      </p:sp>
    </p:spTree>
    <p:extLst>
      <p:ext uri="{BB962C8B-B14F-4D97-AF65-F5344CB8AC3E}">
        <p14:creationId xmlns:p14="http://schemas.microsoft.com/office/powerpoint/2010/main" val="86608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Sarah: Through trend analysis, we can find the rate of change as time goes on for male and female suicide rates. The slope of the lines in this image represents this change. So in our exploratory data, we saw that globally, suicide rates were going down and in this image, we see at what rate-- which is demonstrated here through the negative slope for each gender. The </a:t>
            </a:r>
            <a:r>
              <a:rPr lang="en-US" err="1">
                <a:latin typeface="Calibri"/>
                <a:cs typeface="Calibri"/>
              </a:rPr>
              <a:t>sen's</a:t>
            </a:r>
            <a:r>
              <a:rPr lang="en-US">
                <a:latin typeface="Calibri"/>
                <a:cs typeface="Calibri"/>
              </a:rPr>
              <a:t> slope for males and females are also both negative, with the males being steeper and the females being more gradual.  The p-values indicate that the level for the slope to be significant. The Pettitt's Test allows us to test for when a significant change is likely to occur, and for each of these it is in the 5th year. </a:t>
            </a:r>
          </a:p>
        </p:txBody>
      </p:sp>
    </p:spTree>
    <p:extLst>
      <p:ext uri="{BB962C8B-B14F-4D97-AF65-F5344CB8AC3E}">
        <p14:creationId xmlns:p14="http://schemas.microsoft.com/office/powerpoint/2010/main" val="2361230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Paul:  This chart shows which age groups have average yearly numbers of suicides and suicides per 100k greater than the 95 percentile of the world average, grouped by country.  For all countries, those aged 35-54 years were more at risk of both suicide numbers and per_100k than any other age group.  However, when only looking at suicides per 100k, those that are over 75 had the highest risk.</a:t>
            </a:r>
          </a:p>
        </p:txBody>
      </p:sp>
    </p:spTree>
    <p:extLst>
      <p:ext uri="{BB962C8B-B14F-4D97-AF65-F5344CB8AC3E}">
        <p14:creationId xmlns:p14="http://schemas.microsoft.com/office/powerpoint/2010/main" val="356109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9efd5c8c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9efd5c8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Kekona: Data is scattered in a very random way that is not well explained by GDP per Capita.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5704402" y="3668217"/>
            <a:ext cx="783201"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415600" y="794634"/>
            <a:ext cx="11360801" cy="2610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7200"/>
            </a:lvl1pPr>
            <a:lvl2pPr lvl="1" algn="ctr">
              <a:spcBef>
                <a:spcPts val="0"/>
              </a:spcBef>
              <a:spcAft>
                <a:spcPts val="0"/>
              </a:spcAft>
              <a:buSzPts val="5400"/>
              <a:buNone/>
              <a:defRPr sz="7200"/>
            </a:lvl2pPr>
            <a:lvl3pPr lvl="2" algn="ctr">
              <a:spcBef>
                <a:spcPts val="0"/>
              </a:spcBef>
              <a:spcAft>
                <a:spcPts val="0"/>
              </a:spcAft>
              <a:buSzPts val="5400"/>
              <a:buNone/>
              <a:defRPr sz="7200"/>
            </a:lvl3pPr>
            <a:lvl4pPr lvl="3" algn="ctr">
              <a:spcBef>
                <a:spcPts val="0"/>
              </a:spcBef>
              <a:spcAft>
                <a:spcPts val="0"/>
              </a:spcAft>
              <a:buSzPts val="5400"/>
              <a:buNone/>
              <a:defRPr sz="7200"/>
            </a:lvl4pPr>
            <a:lvl5pPr lvl="4" algn="ctr">
              <a:spcBef>
                <a:spcPts val="0"/>
              </a:spcBef>
              <a:spcAft>
                <a:spcPts val="0"/>
              </a:spcAft>
              <a:buSzPts val="5400"/>
              <a:buNone/>
              <a:defRPr sz="7200"/>
            </a:lvl5pPr>
            <a:lvl6pPr lvl="5" algn="ctr">
              <a:spcBef>
                <a:spcPts val="0"/>
              </a:spcBef>
              <a:spcAft>
                <a:spcPts val="0"/>
              </a:spcAft>
              <a:buSzPts val="5400"/>
              <a:buNone/>
              <a:defRPr sz="7200"/>
            </a:lvl6pPr>
            <a:lvl7pPr lvl="6" algn="ctr">
              <a:spcBef>
                <a:spcPts val="0"/>
              </a:spcBef>
              <a:spcAft>
                <a:spcPts val="0"/>
              </a:spcAft>
              <a:buSzPts val="5400"/>
              <a:buNone/>
              <a:defRPr sz="7200"/>
            </a:lvl7pPr>
            <a:lvl8pPr lvl="7" algn="ctr">
              <a:spcBef>
                <a:spcPts val="0"/>
              </a:spcBef>
              <a:spcAft>
                <a:spcPts val="0"/>
              </a:spcAft>
              <a:buSzPts val="5400"/>
              <a:buNone/>
              <a:defRPr sz="7200"/>
            </a:lvl8pPr>
            <a:lvl9pPr lvl="8" algn="ctr">
              <a:spcBef>
                <a:spcPts val="0"/>
              </a:spcBef>
              <a:spcAft>
                <a:spcPts val="0"/>
              </a:spcAft>
              <a:buSzPts val="5400"/>
              <a:buNone/>
              <a:defRPr sz="7200"/>
            </a:lvl9pPr>
          </a:lstStyle>
          <a:p>
            <a:endParaRPr/>
          </a:p>
        </p:txBody>
      </p:sp>
      <p:sp>
        <p:nvSpPr>
          <p:cNvPr id="12" name="Google Shape;12;p2"/>
          <p:cNvSpPr txBox="1">
            <a:spLocks noGrp="1"/>
          </p:cNvSpPr>
          <p:nvPr>
            <p:ph type="subTitle" idx="1"/>
          </p:nvPr>
        </p:nvSpPr>
        <p:spPr>
          <a:xfrm>
            <a:off x="415600" y="4221098"/>
            <a:ext cx="11360801"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415600" y="1557233"/>
            <a:ext cx="11360801" cy="264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4667">
                <a:solidFill>
                  <a:schemeClr val="dk1"/>
                </a:solidFill>
              </a:defRPr>
            </a:lvl1pPr>
            <a:lvl2pPr lvl="1" algn="ctr">
              <a:spcBef>
                <a:spcPts val="0"/>
              </a:spcBef>
              <a:spcAft>
                <a:spcPts val="0"/>
              </a:spcAft>
              <a:buClr>
                <a:schemeClr val="dk1"/>
              </a:buClr>
              <a:buSzPts val="11000"/>
              <a:buNone/>
              <a:defRPr sz="14667">
                <a:solidFill>
                  <a:schemeClr val="dk1"/>
                </a:solidFill>
              </a:defRPr>
            </a:lvl2pPr>
            <a:lvl3pPr lvl="2" algn="ctr">
              <a:spcBef>
                <a:spcPts val="0"/>
              </a:spcBef>
              <a:spcAft>
                <a:spcPts val="0"/>
              </a:spcAft>
              <a:buClr>
                <a:schemeClr val="dk1"/>
              </a:buClr>
              <a:buSzPts val="11000"/>
              <a:buNone/>
              <a:defRPr sz="14667">
                <a:solidFill>
                  <a:schemeClr val="dk1"/>
                </a:solidFill>
              </a:defRPr>
            </a:lvl3pPr>
            <a:lvl4pPr lvl="3" algn="ctr">
              <a:spcBef>
                <a:spcPts val="0"/>
              </a:spcBef>
              <a:spcAft>
                <a:spcPts val="0"/>
              </a:spcAft>
              <a:buClr>
                <a:schemeClr val="dk1"/>
              </a:buClr>
              <a:buSzPts val="11000"/>
              <a:buNone/>
              <a:defRPr sz="14667">
                <a:solidFill>
                  <a:schemeClr val="dk1"/>
                </a:solidFill>
              </a:defRPr>
            </a:lvl4pPr>
            <a:lvl5pPr lvl="4" algn="ctr">
              <a:spcBef>
                <a:spcPts val="0"/>
              </a:spcBef>
              <a:spcAft>
                <a:spcPts val="0"/>
              </a:spcAft>
              <a:buClr>
                <a:schemeClr val="dk1"/>
              </a:buClr>
              <a:buSzPts val="11000"/>
              <a:buNone/>
              <a:defRPr sz="14667">
                <a:solidFill>
                  <a:schemeClr val="dk1"/>
                </a:solidFill>
              </a:defRPr>
            </a:lvl5pPr>
            <a:lvl6pPr lvl="5" algn="ctr">
              <a:spcBef>
                <a:spcPts val="0"/>
              </a:spcBef>
              <a:spcAft>
                <a:spcPts val="0"/>
              </a:spcAft>
              <a:buClr>
                <a:schemeClr val="dk1"/>
              </a:buClr>
              <a:buSzPts val="11000"/>
              <a:buNone/>
              <a:defRPr sz="14667">
                <a:solidFill>
                  <a:schemeClr val="dk1"/>
                </a:solidFill>
              </a:defRPr>
            </a:lvl6pPr>
            <a:lvl7pPr lvl="6" algn="ctr">
              <a:spcBef>
                <a:spcPts val="0"/>
              </a:spcBef>
              <a:spcAft>
                <a:spcPts val="0"/>
              </a:spcAft>
              <a:buClr>
                <a:schemeClr val="dk1"/>
              </a:buClr>
              <a:buSzPts val="11000"/>
              <a:buNone/>
              <a:defRPr sz="14667">
                <a:solidFill>
                  <a:schemeClr val="dk1"/>
                </a:solidFill>
              </a:defRPr>
            </a:lvl7pPr>
            <a:lvl8pPr lvl="7" algn="ctr">
              <a:spcBef>
                <a:spcPts val="0"/>
              </a:spcBef>
              <a:spcAft>
                <a:spcPts val="0"/>
              </a:spcAft>
              <a:buClr>
                <a:schemeClr val="dk1"/>
              </a:buClr>
              <a:buSzPts val="11000"/>
              <a:buNone/>
              <a:defRPr sz="14667">
                <a:solidFill>
                  <a:schemeClr val="dk1"/>
                </a:solidFill>
              </a:defRPr>
            </a:lvl8pPr>
            <a:lvl9pPr lvl="8" algn="ctr">
              <a:spcBef>
                <a:spcPts val="0"/>
              </a:spcBef>
              <a:spcAft>
                <a:spcPts val="0"/>
              </a:spcAft>
              <a:buClr>
                <a:schemeClr val="dk1"/>
              </a:buClr>
              <a:buSzPts val="11000"/>
              <a:buNone/>
              <a:defRPr sz="14667">
                <a:solidFill>
                  <a:schemeClr val="dk1"/>
                </a:solidFill>
              </a:defRPr>
            </a:lvl9pPr>
          </a:lstStyle>
          <a:p>
            <a:r>
              <a:t>xx%</a:t>
            </a:r>
          </a:p>
        </p:txBody>
      </p:sp>
      <p:sp>
        <p:nvSpPr>
          <p:cNvPr id="48" name="Google Shape;48;p11"/>
          <p:cNvSpPr txBox="1">
            <a:spLocks noGrp="1"/>
          </p:cNvSpPr>
          <p:nvPr>
            <p:ph type="body" idx="1"/>
          </p:nvPr>
        </p:nvSpPr>
        <p:spPr>
          <a:xfrm>
            <a:off x="415600" y="4299001"/>
            <a:ext cx="11360801" cy="1428800"/>
          </a:xfrm>
          <a:prstGeom prst="rect">
            <a:avLst/>
          </a:prstGeom>
        </p:spPr>
        <p:txBody>
          <a:bodyPr spcFirstLastPara="1" wrap="square" lIns="91425" tIns="91425" rIns="91425" bIns="91425" anchor="t" anchorCtr="0">
            <a:noAutofit/>
          </a:bodyPr>
          <a:lstStyle>
            <a:lvl1pPr marL="609608" lvl="0" indent="-457206" algn="ctr">
              <a:spcBef>
                <a:spcPts val="0"/>
              </a:spcBef>
              <a:spcAft>
                <a:spcPts val="0"/>
              </a:spcAft>
              <a:buSzPts val="1800"/>
              <a:buChar char="●"/>
              <a:defRPr/>
            </a:lvl1pPr>
            <a:lvl2pPr marL="1219215" lvl="1" indent="-423339" algn="ctr">
              <a:spcBef>
                <a:spcPts val="2133"/>
              </a:spcBef>
              <a:spcAft>
                <a:spcPts val="0"/>
              </a:spcAft>
              <a:buSzPts val="1400"/>
              <a:buChar char="○"/>
              <a:defRPr/>
            </a:lvl2pPr>
            <a:lvl3pPr marL="1828823" lvl="2" indent="-423339" algn="ctr">
              <a:spcBef>
                <a:spcPts val="2133"/>
              </a:spcBef>
              <a:spcAft>
                <a:spcPts val="0"/>
              </a:spcAft>
              <a:buSzPts val="1400"/>
              <a:buChar char="■"/>
              <a:defRPr/>
            </a:lvl3pPr>
            <a:lvl4pPr marL="2438431" lvl="3" indent="-423339" algn="ctr">
              <a:spcBef>
                <a:spcPts val="2133"/>
              </a:spcBef>
              <a:spcAft>
                <a:spcPts val="0"/>
              </a:spcAft>
              <a:buSzPts val="1400"/>
              <a:buChar char="●"/>
              <a:defRPr/>
            </a:lvl4pPr>
            <a:lvl5pPr marL="3048038" lvl="4" indent="-423339" algn="ctr">
              <a:spcBef>
                <a:spcPts val="2133"/>
              </a:spcBef>
              <a:spcAft>
                <a:spcPts val="0"/>
              </a:spcAft>
              <a:buSzPts val="1400"/>
              <a:buChar char="○"/>
              <a:defRPr/>
            </a:lvl5pPr>
            <a:lvl6pPr marL="3657646" lvl="5" indent="-423339" algn="ctr">
              <a:spcBef>
                <a:spcPts val="2133"/>
              </a:spcBef>
              <a:spcAft>
                <a:spcPts val="0"/>
              </a:spcAft>
              <a:buSzPts val="1400"/>
              <a:buChar char="■"/>
              <a:defRPr/>
            </a:lvl6pPr>
            <a:lvl7pPr marL="4267253" lvl="6" indent="-423339" algn="ctr">
              <a:spcBef>
                <a:spcPts val="2133"/>
              </a:spcBef>
              <a:spcAft>
                <a:spcPts val="0"/>
              </a:spcAft>
              <a:buSzPts val="1400"/>
              <a:buChar char="●"/>
              <a:defRPr/>
            </a:lvl7pPr>
            <a:lvl8pPr marL="4876861" lvl="7" indent="-423339" algn="ctr">
              <a:spcBef>
                <a:spcPts val="2133"/>
              </a:spcBef>
              <a:spcAft>
                <a:spcPts val="0"/>
              </a:spcAft>
              <a:buSzPts val="1400"/>
              <a:buChar char="○"/>
              <a:defRPr/>
            </a:lvl8pPr>
            <a:lvl9pPr marL="5486468" lvl="8" indent="-423339" algn="ctr">
              <a:spcBef>
                <a:spcPts val="2133"/>
              </a:spcBef>
              <a:spcAft>
                <a:spcPts val="2133"/>
              </a:spcAft>
              <a:buSzPts val="1400"/>
              <a:buChar char="■"/>
              <a:defRPr/>
            </a:lvl9pPr>
          </a:lstStyle>
          <a:p>
            <a:endParaRPr/>
          </a:p>
        </p:txBody>
      </p:sp>
      <p:sp>
        <p:nvSpPr>
          <p:cNvPr id="49" name="Google Shape;49;p11"/>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599" y="3307401"/>
            <a:ext cx="10819200" cy="3261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9067">
                <a:solidFill>
                  <a:schemeClr val="lt1"/>
                </a:solidFill>
              </a:defRPr>
            </a:lvl1pPr>
            <a:lvl2pPr lvl="1">
              <a:spcBef>
                <a:spcPts val="0"/>
              </a:spcBef>
              <a:spcAft>
                <a:spcPts val="0"/>
              </a:spcAft>
              <a:buClr>
                <a:schemeClr val="lt1"/>
              </a:buClr>
              <a:buSzPts val="6800"/>
              <a:buNone/>
              <a:defRPr sz="9067">
                <a:solidFill>
                  <a:schemeClr val="lt1"/>
                </a:solidFill>
              </a:defRPr>
            </a:lvl2pPr>
            <a:lvl3pPr lvl="2">
              <a:spcBef>
                <a:spcPts val="0"/>
              </a:spcBef>
              <a:spcAft>
                <a:spcPts val="0"/>
              </a:spcAft>
              <a:buClr>
                <a:schemeClr val="lt1"/>
              </a:buClr>
              <a:buSzPts val="6800"/>
              <a:buNone/>
              <a:defRPr sz="9067">
                <a:solidFill>
                  <a:schemeClr val="lt1"/>
                </a:solidFill>
              </a:defRPr>
            </a:lvl3pPr>
            <a:lvl4pPr lvl="3">
              <a:spcBef>
                <a:spcPts val="0"/>
              </a:spcBef>
              <a:spcAft>
                <a:spcPts val="0"/>
              </a:spcAft>
              <a:buClr>
                <a:schemeClr val="lt1"/>
              </a:buClr>
              <a:buSzPts val="6800"/>
              <a:buNone/>
              <a:defRPr sz="9067">
                <a:solidFill>
                  <a:schemeClr val="lt1"/>
                </a:solidFill>
              </a:defRPr>
            </a:lvl4pPr>
            <a:lvl5pPr lvl="4">
              <a:spcBef>
                <a:spcPts val="0"/>
              </a:spcBef>
              <a:spcAft>
                <a:spcPts val="0"/>
              </a:spcAft>
              <a:buClr>
                <a:schemeClr val="lt1"/>
              </a:buClr>
              <a:buSzPts val="6800"/>
              <a:buNone/>
              <a:defRPr sz="9067">
                <a:solidFill>
                  <a:schemeClr val="lt1"/>
                </a:solidFill>
              </a:defRPr>
            </a:lvl5pPr>
            <a:lvl6pPr lvl="5">
              <a:spcBef>
                <a:spcPts val="0"/>
              </a:spcBef>
              <a:spcAft>
                <a:spcPts val="0"/>
              </a:spcAft>
              <a:buClr>
                <a:schemeClr val="lt1"/>
              </a:buClr>
              <a:buSzPts val="6800"/>
              <a:buNone/>
              <a:defRPr sz="9067">
                <a:solidFill>
                  <a:schemeClr val="lt1"/>
                </a:solidFill>
              </a:defRPr>
            </a:lvl6pPr>
            <a:lvl7pPr lvl="6">
              <a:spcBef>
                <a:spcPts val="0"/>
              </a:spcBef>
              <a:spcAft>
                <a:spcPts val="0"/>
              </a:spcAft>
              <a:buClr>
                <a:schemeClr val="lt1"/>
              </a:buClr>
              <a:buSzPts val="6800"/>
              <a:buNone/>
              <a:defRPr sz="9067">
                <a:solidFill>
                  <a:schemeClr val="lt1"/>
                </a:solidFill>
              </a:defRPr>
            </a:lvl7pPr>
            <a:lvl8pPr lvl="7">
              <a:spcBef>
                <a:spcPts val="0"/>
              </a:spcBef>
              <a:spcAft>
                <a:spcPts val="0"/>
              </a:spcAft>
              <a:buClr>
                <a:schemeClr val="lt1"/>
              </a:buClr>
              <a:buSzPts val="6800"/>
              <a:buNone/>
              <a:defRPr sz="9067">
                <a:solidFill>
                  <a:schemeClr val="lt1"/>
                </a:solidFill>
              </a:defRPr>
            </a:lvl8pPr>
            <a:lvl9pPr lvl="8">
              <a:spcBef>
                <a:spcPts val="0"/>
              </a:spcBef>
              <a:spcAft>
                <a:spcPts val="0"/>
              </a:spcAft>
              <a:buClr>
                <a:schemeClr val="lt1"/>
              </a:buClr>
              <a:buSzPts val="6800"/>
              <a:buNone/>
              <a:defRPr sz="9067">
                <a:solidFill>
                  <a:schemeClr val="lt1"/>
                </a:solidFill>
              </a:defRPr>
            </a:lvl9pPr>
          </a:lstStyle>
          <a:p>
            <a:endParaRPr/>
          </a:p>
        </p:txBody>
      </p:sp>
      <p:sp>
        <p:nvSpPr>
          <p:cNvPr id="16" name="Google Shape;16;p3"/>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1"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1" cy="4555200"/>
          </a:xfrm>
          <a:prstGeom prst="rect">
            <a:avLst/>
          </a:prstGeom>
        </p:spPr>
        <p:txBody>
          <a:bodyPr spcFirstLastPara="1" wrap="square" lIns="91425" tIns="91425" rIns="91425" bIns="91425" anchor="t" anchorCtr="0">
            <a:noAutofit/>
          </a:bodyPr>
          <a:lstStyle>
            <a:lvl1pPr marL="609608" lvl="0" indent="-457206">
              <a:spcBef>
                <a:spcPts val="0"/>
              </a:spcBef>
              <a:spcAft>
                <a:spcPts val="0"/>
              </a:spcAft>
              <a:buSzPts val="1800"/>
              <a:buChar char="●"/>
              <a:defRPr/>
            </a:lvl1pPr>
            <a:lvl2pPr marL="1219215" lvl="1" indent="-423339">
              <a:spcBef>
                <a:spcPts val="2133"/>
              </a:spcBef>
              <a:spcAft>
                <a:spcPts val="0"/>
              </a:spcAft>
              <a:buSzPts val="1400"/>
              <a:buChar char="○"/>
              <a:defRPr/>
            </a:lvl2pPr>
            <a:lvl3pPr marL="1828823" lvl="2" indent="-423339">
              <a:spcBef>
                <a:spcPts val="2133"/>
              </a:spcBef>
              <a:spcAft>
                <a:spcPts val="0"/>
              </a:spcAft>
              <a:buSzPts val="1400"/>
              <a:buChar char="■"/>
              <a:defRPr/>
            </a:lvl3pPr>
            <a:lvl4pPr marL="2438431" lvl="3" indent="-423339">
              <a:spcBef>
                <a:spcPts val="2133"/>
              </a:spcBef>
              <a:spcAft>
                <a:spcPts val="0"/>
              </a:spcAft>
              <a:buSzPts val="1400"/>
              <a:buChar char="●"/>
              <a:defRPr/>
            </a:lvl4pPr>
            <a:lvl5pPr marL="3048038" lvl="4" indent="-423339">
              <a:spcBef>
                <a:spcPts val="2133"/>
              </a:spcBef>
              <a:spcAft>
                <a:spcPts val="0"/>
              </a:spcAft>
              <a:buSzPts val="1400"/>
              <a:buChar char="○"/>
              <a:defRPr/>
            </a:lvl5pPr>
            <a:lvl6pPr marL="3657646" lvl="5" indent="-423339">
              <a:spcBef>
                <a:spcPts val="2133"/>
              </a:spcBef>
              <a:spcAft>
                <a:spcPts val="0"/>
              </a:spcAft>
              <a:buSzPts val="1400"/>
              <a:buChar char="■"/>
              <a:defRPr/>
            </a:lvl6pPr>
            <a:lvl7pPr marL="4267253" lvl="6" indent="-423339">
              <a:spcBef>
                <a:spcPts val="2133"/>
              </a:spcBef>
              <a:spcAft>
                <a:spcPts val="0"/>
              </a:spcAft>
              <a:buSzPts val="1400"/>
              <a:buChar char="●"/>
              <a:defRPr/>
            </a:lvl7pPr>
            <a:lvl8pPr marL="4876861" lvl="7" indent="-423339">
              <a:spcBef>
                <a:spcPts val="2133"/>
              </a:spcBef>
              <a:spcAft>
                <a:spcPts val="0"/>
              </a:spcAft>
              <a:buSzPts val="1400"/>
              <a:buChar char="○"/>
              <a:defRPr/>
            </a:lvl8pPr>
            <a:lvl9pPr marL="5486468" lvl="8" indent="-423339">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1"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599" y="1536633"/>
            <a:ext cx="5333201" cy="4555200"/>
          </a:xfrm>
          <a:prstGeom prst="rect">
            <a:avLst/>
          </a:prstGeom>
        </p:spPr>
        <p:txBody>
          <a:bodyPr spcFirstLastPara="1" wrap="square" lIns="91425" tIns="91425" rIns="91425" bIns="91425" anchor="t" anchorCtr="0">
            <a:noAutofit/>
          </a:bodyPr>
          <a:lstStyle>
            <a:lvl1pPr marL="609608" lvl="0" indent="-423339">
              <a:spcBef>
                <a:spcPts val="0"/>
              </a:spcBef>
              <a:spcAft>
                <a:spcPts val="0"/>
              </a:spcAft>
              <a:buSzPts val="1400"/>
              <a:buChar char="●"/>
              <a:defRPr sz="1867"/>
            </a:lvl1pPr>
            <a:lvl2pPr marL="1219215" lvl="1" indent="-406405">
              <a:spcBef>
                <a:spcPts val="2133"/>
              </a:spcBef>
              <a:spcAft>
                <a:spcPts val="0"/>
              </a:spcAft>
              <a:buSzPts val="1200"/>
              <a:buChar char="○"/>
              <a:defRPr sz="1600"/>
            </a:lvl2pPr>
            <a:lvl3pPr marL="1828823" lvl="2" indent="-406405">
              <a:spcBef>
                <a:spcPts val="2133"/>
              </a:spcBef>
              <a:spcAft>
                <a:spcPts val="0"/>
              </a:spcAft>
              <a:buSzPts val="1200"/>
              <a:buChar char="■"/>
              <a:defRPr sz="1600"/>
            </a:lvl3pPr>
            <a:lvl4pPr marL="2438431" lvl="3" indent="-406405">
              <a:spcBef>
                <a:spcPts val="2133"/>
              </a:spcBef>
              <a:spcAft>
                <a:spcPts val="0"/>
              </a:spcAft>
              <a:buSzPts val="1200"/>
              <a:buChar char="●"/>
              <a:defRPr sz="1600"/>
            </a:lvl4pPr>
            <a:lvl5pPr marL="3048038" lvl="4" indent="-406405">
              <a:spcBef>
                <a:spcPts val="2133"/>
              </a:spcBef>
              <a:spcAft>
                <a:spcPts val="0"/>
              </a:spcAft>
              <a:buSzPts val="1200"/>
              <a:buChar char="○"/>
              <a:defRPr sz="1600"/>
            </a:lvl5pPr>
            <a:lvl6pPr marL="3657646" lvl="5" indent="-406405">
              <a:spcBef>
                <a:spcPts val="2133"/>
              </a:spcBef>
              <a:spcAft>
                <a:spcPts val="0"/>
              </a:spcAft>
              <a:buSzPts val="1200"/>
              <a:buChar char="■"/>
              <a:defRPr sz="1600"/>
            </a:lvl6pPr>
            <a:lvl7pPr marL="4267253" lvl="6" indent="-406405">
              <a:spcBef>
                <a:spcPts val="2133"/>
              </a:spcBef>
              <a:spcAft>
                <a:spcPts val="0"/>
              </a:spcAft>
              <a:buSzPts val="1200"/>
              <a:buChar char="●"/>
              <a:defRPr sz="1600"/>
            </a:lvl7pPr>
            <a:lvl8pPr marL="4876861" lvl="7" indent="-406405">
              <a:spcBef>
                <a:spcPts val="2133"/>
              </a:spcBef>
              <a:spcAft>
                <a:spcPts val="0"/>
              </a:spcAft>
              <a:buSzPts val="1200"/>
              <a:buChar char="○"/>
              <a:defRPr sz="1600"/>
            </a:lvl8pPr>
            <a:lvl9pPr marL="5486468" lvl="8" indent="-406405">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1" cy="4555200"/>
          </a:xfrm>
          <a:prstGeom prst="rect">
            <a:avLst/>
          </a:prstGeom>
        </p:spPr>
        <p:txBody>
          <a:bodyPr spcFirstLastPara="1" wrap="square" lIns="91425" tIns="91425" rIns="91425" bIns="91425" anchor="t" anchorCtr="0">
            <a:noAutofit/>
          </a:bodyPr>
          <a:lstStyle>
            <a:lvl1pPr marL="609608" lvl="0" indent="-423339">
              <a:spcBef>
                <a:spcPts val="0"/>
              </a:spcBef>
              <a:spcAft>
                <a:spcPts val="0"/>
              </a:spcAft>
              <a:buSzPts val="1400"/>
              <a:buChar char="●"/>
              <a:defRPr sz="1867"/>
            </a:lvl1pPr>
            <a:lvl2pPr marL="1219215" lvl="1" indent="-406405">
              <a:spcBef>
                <a:spcPts val="2133"/>
              </a:spcBef>
              <a:spcAft>
                <a:spcPts val="0"/>
              </a:spcAft>
              <a:buSzPts val="1200"/>
              <a:buChar char="○"/>
              <a:defRPr sz="1600"/>
            </a:lvl2pPr>
            <a:lvl3pPr marL="1828823" lvl="2" indent="-406405">
              <a:spcBef>
                <a:spcPts val="2133"/>
              </a:spcBef>
              <a:spcAft>
                <a:spcPts val="0"/>
              </a:spcAft>
              <a:buSzPts val="1200"/>
              <a:buChar char="■"/>
              <a:defRPr sz="1600"/>
            </a:lvl3pPr>
            <a:lvl4pPr marL="2438431" lvl="3" indent="-406405">
              <a:spcBef>
                <a:spcPts val="2133"/>
              </a:spcBef>
              <a:spcAft>
                <a:spcPts val="0"/>
              </a:spcAft>
              <a:buSzPts val="1200"/>
              <a:buChar char="●"/>
              <a:defRPr sz="1600"/>
            </a:lvl4pPr>
            <a:lvl5pPr marL="3048038" lvl="4" indent="-406405">
              <a:spcBef>
                <a:spcPts val="2133"/>
              </a:spcBef>
              <a:spcAft>
                <a:spcPts val="0"/>
              </a:spcAft>
              <a:buSzPts val="1200"/>
              <a:buChar char="○"/>
              <a:defRPr sz="1600"/>
            </a:lvl5pPr>
            <a:lvl6pPr marL="3657646" lvl="5" indent="-406405">
              <a:spcBef>
                <a:spcPts val="2133"/>
              </a:spcBef>
              <a:spcAft>
                <a:spcPts val="0"/>
              </a:spcAft>
              <a:buSzPts val="1200"/>
              <a:buChar char="■"/>
              <a:defRPr sz="1600"/>
            </a:lvl6pPr>
            <a:lvl7pPr marL="4267253" lvl="6" indent="-406405">
              <a:spcBef>
                <a:spcPts val="2133"/>
              </a:spcBef>
              <a:spcAft>
                <a:spcPts val="0"/>
              </a:spcAft>
              <a:buSzPts val="1200"/>
              <a:buChar char="●"/>
              <a:defRPr sz="1600"/>
            </a:lvl7pPr>
            <a:lvl8pPr marL="4876861" lvl="7" indent="-406405">
              <a:spcBef>
                <a:spcPts val="2133"/>
              </a:spcBef>
              <a:spcAft>
                <a:spcPts val="0"/>
              </a:spcAft>
              <a:buSzPts val="1200"/>
              <a:buChar char="○"/>
              <a:defRPr sz="1600"/>
            </a:lvl8pPr>
            <a:lvl9pPr marL="5486468" lvl="8" indent="-406405">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1"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599" y="842401"/>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599" y="1987833"/>
            <a:ext cx="3744000" cy="4104000"/>
          </a:xfrm>
          <a:prstGeom prst="rect">
            <a:avLst/>
          </a:prstGeom>
        </p:spPr>
        <p:txBody>
          <a:bodyPr spcFirstLastPara="1" wrap="square" lIns="91425" tIns="91425" rIns="91425" bIns="91425" anchor="t" anchorCtr="0">
            <a:noAutofit/>
          </a:bodyPr>
          <a:lstStyle>
            <a:lvl1pPr marL="609608" lvl="0" indent="-406405">
              <a:spcBef>
                <a:spcPts val="0"/>
              </a:spcBef>
              <a:spcAft>
                <a:spcPts val="0"/>
              </a:spcAft>
              <a:buSzPts val="1200"/>
              <a:buChar char="●"/>
              <a:defRPr sz="1600"/>
            </a:lvl1pPr>
            <a:lvl2pPr marL="1219215" lvl="1" indent="-406405">
              <a:spcBef>
                <a:spcPts val="2133"/>
              </a:spcBef>
              <a:spcAft>
                <a:spcPts val="0"/>
              </a:spcAft>
              <a:buSzPts val="1200"/>
              <a:buChar char="○"/>
              <a:defRPr sz="1600"/>
            </a:lvl2pPr>
            <a:lvl3pPr marL="1828823" lvl="2" indent="-406405">
              <a:spcBef>
                <a:spcPts val="2133"/>
              </a:spcBef>
              <a:spcAft>
                <a:spcPts val="0"/>
              </a:spcAft>
              <a:buSzPts val="1200"/>
              <a:buChar char="■"/>
              <a:defRPr sz="1600"/>
            </a:lvl3pPr>
            <a:lvl4pPr marL="2438431" lvl="3" indent="-406405">
              <a:spcBef>
                <a:spcPts val="2133"/>
              </a:spcBef>
              <a:spcAft>
                <a:spcPts val="0"/>
              </a:spcAft>
              <a:buSzPts val="1200"/>
              <a:buChar char="●"/>
              <a:defRPr sz="1600"/>
            </a:lvl4pPr>
            <a:lvl5pPr marL="3048038" lvl="4" indent="-406405">
              <a:spcBef>
                <a:spcPts val="2133"/>
              </a:spcBef>
              <a:spcAft>
                <a:spcPts val="0"/>
              </a:spcAft>
              <a:buSzPts val="1200"/>
              <a:buChar char="○"/>
              <a:defRPr sz="1600"/>
            </a:lvl5pPr>
            <a:lvl6pPr marL="3657646" lvl="5" indent="-406405">
              <a:spcBef>
                <a:spcPts val="2133"/>
              </a:spcBef>
              <a:spcAft>
                <a:spcPts val="0"/>
              </a:spcAft>
              <a:buSzPts val="1200"/>
              <a:buChar char="■"/>
              <a:defRPr sz="1600"/>
            </a:lvl6pPr>
            <a:lvl7pPr marL="4267253" lvl="6" indent="-406405">
              <a:spcBef>
                <a:spcPts val="2133"/>
              </a:spcBef>
              <a:spcAft>
                <a:spcPts val="0"/>
              </a:spcAft>
              <a:buSzPts val="1200"/>
              <a:buChar char="●"/>
              <a:defRPr sz="1600"/>
            </a:lvl7pPr>
            <a:lvl8pPr marL="4876861" lvl="7" indent="-406405">
              <a:spcBef>
                <a:spcPts val="2133"/>
              </a:spcBef>
              <a:spcAft>
                <a:spcPts val="0"/>
              </a:spcAft>
              <a:buSzPts val="1200"/>
              <a:buChar char="○"/>
              <a:defRPr sz="1600"/>
            </a:lvl8pPr>
            <a:lvl9pPr marL="5486468" lvl="8" indent="-406405">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5" y="701801"/>
            <a:ext cx="7578401"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endParaRPr/>
          </a:p>
        </p:txBody>
      </p:sp>
      <p:sp>
        <p:nvSpPr>
          <p:cNvPr id="35" name="Google Shape;35;p8"/>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6096000" y="134"/>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38" name="Google Shape;38;p9"/>
          <p:cNvCxnSpPr/>
          <p:nvPr/>
        </p:nvCxnSpPr>
        <p:spPr>
          <a:xfrm>
            <a:off x="6706234" y="5994000"/>
            <a:ext cx="624401"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354002" y="1834133"/>
            <a:ext cx="5393600" cy="20692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0" name="Google Shape;40;p9"/>
          <p:cNvSpPr txBox="1">
            <a:spLocks noGrp="1"/>
          </p:cNvSpPr>
          <p:nvPr>
            <p:ph type="subTitle" idx="1"/>
          </p:nvPr>
        </p:nvSpPr>
        <p:spPr>
          <a:xfrm>
            <a:off x="354002" y="3974834"/>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41" name="Google Shape;41;p9"/>
          <p:cNvSpPr txBox="1">
            <a:spLocks noGrp="1"/>
          </p:cNvSpPr>
          <p:nvPr>
            <p:ph type="body" idx="2"/>
          </p:nvPr>
        </p:nvSpPr>
        <p:spPr>
          <a:xfrm>
            <a:off x="6586002" y="965601"/>
            <a:ext cx="5116001" cy="4926800"/>
          </a:xfrm>
          <a:prstGeom prst="rect">
            <a:avLst/>
          </a:prstGeom>
        </p:spPr>
        <p:txBody>
          <a:bodyPr spcFirstLastPara="1" wrap="square" lIns="91425" tIns="91425" rIns="91425" bIns="91425" anchor="ctr" anchorCtr="0">
            <a:noAutofit/>
          </a:bodyPr>
          <a:lstStyle>
            <a:lvl1pPr marL="609608" lvl="0" indent="-457206">
              <a:spcBef>
                <a:spcPts val="0"/>
              </a:spcBef>
              <a:spcAft>
                <a:spcPts val="0"/>
              </a:spcAft>
              <a:buClr>
                <a:schemeClr val="lt1"/>
              </a:buClr>
              <a:buSzPts val="1800"/>
              <a:buChar char="●"/>
              <a:defRPr>
                <a:solidFill>
                  <a:schemeClr val="lt1"/>
                </a:solidFill>
              </a:defRPr>
            </a:lvl1pPr>
            <a:lvl2pPr marL="1219215" lvl="1" indent="-423339">
              <a:spcBef>
                <a:spcPts val="2133"/>
              </a:spcBef>
              <a:spcAft>
                <a:spcPts val="0"/>
              </a:spcAft>
              <a:buClr>
                <a:schemeClr val="lt1"/>
              </a:buClr>
              <a:buSzPts val="1400"/>
              <a:buChar char="○"/>
              <a:defRPr>
                <a:solidFill>
                  <a:schemeClr val="lt1"/>
                </a:solidFill>
              </a:defRPr>
            </a:lvl2pPr>
            <a:lvl3pPr marL="1828823" lvl="2" indent="-423339">
              <a:spcBef>
                <a:spcPts val="2133"/>
              </a:spcBef>
              <a:spcAft>
                <a:spcPts val="0"/>
              </a:spcAft>
              <a:buClr>
                <a:schemeClr val="lt1"/>
              </a:buClr>
              <a:buSzPts val="1400"/>
              <a:buChar char="■"/>
              <a:defRPr>
                <a:solidFill>
                  <a:schemeClr val="lt1"/>
                </a:solidFill>
              </a:defRPr>
            </a:lvl3pPr>
            <a:lvl4pPr marL="2438431" lvl="3" indent="-423339">
              <a:spcBef>
                <a:spcPts val="2133"/>
              </a:spcBef>
              <a:spcAft>
                <a:spcPts val="0"/>
              </a:spcAft>
              <a:buClr>
                <a:schemeClr val="lt1"/>
              </a:buClr>
              <a:buSzPts val="1400"/>
              <a:buChar char="●"/>
              <a:defRPr>
                <a:solidFill>
                  <a:schemeClr val="lt1"/>
                </a:solidFill>
              </a:defRPr>
            </a:lvl4pPr>
            <a:lvl5pPr marL="3048038" lvl="4" indent="-423339">
              <a:spcBef>
                <a:spcPts val="2133"/>
              </a:spcBef>
              <a:spcAft>
                <a:spcPts val="0"/>
              </a:spcAft>
              <a:buClr>
                <a:schemeClr val="lt1"/>
              </a:buClr>
              <a:buSzPts val="1400"/>
              <a:buChar char="○"/>
              <a:defRPr>
                <a:solidFill>
                  <a:schemeClr val="lt1"/>
                </a:solidFill>
              </a:defRPr>
            </a:lvl5pPr>
            <a:lvl6pPr marL="3657646" lvl="5" indent="-423339">
              <a:spcBef>
                <a:spcPts val="2133"/>
              </a:spcBef>
              <a:spcAft>
                <a:spcPts val="0"/>
              </a:spcAft>
              <a:buClr>
                <a:schemeClr val="lt1"/>
              </a:buClr>
              <a:buSzPts val="1400"/>
              <a:buChar char="■"/>
              <a:defRPr>
                <a:solidFill>
                  <a:schemeClr val="lt1"/>
                </a:solidFill>
              </a:defRPr>
            </a:lvl6pPr>
            <a:lvl7pPr marL="4267253" lvl="6" indent="-423339">
              <a:spcBef>
                <a:spcPts val="2133"/>
              </a:spcBef>
              <a:spcAft>
                <a:spcPts val="0"/>
              </a:spcAft>
              <a:buClr>
                <a:schemeClr val="lt1"/>
              </a:buClr>
              <a:buSzPts val="1400"/>
              <a:buChar char="●"/>
              <a:defRPr>
                <a:solidFill>
                  <a:schemeClr val="lt1"/>
                </a:solidFill>
              </a:defRPr>
            </a:lvl7pPr>
            <a:lvl8pPr marL="4876861" lvl="7" indent="-423339">
              <a:spcBef>
                <a:spcPts val="2133"/>
              </a:spcBef>
              <a:spcAft>
                <a:spcPts val="0"/>
              </a:spcAft>
              <a:buClr>
                <a:schemeClr val="lt1"/>
              </a:buClr>
              <a:buSzPts val="1400"/>
              <a:buChar char="○"/>
              <a:defRPr>
                <a:solidFill>
                  <a:schemeClr val="lt1"/>
                </a:solidFill>
              </a:defRPr>
            </a:lvl8pPr>
            <a:lvl9pPr marL="5486468" lvl="8" indent="-423339">
              <a:spcBef>
                <a:spcPts val="2133"/>
              </a:spcBef>
              <a:spcAft>
                <a:spcPts val="2133"/>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426002" y="5644967"/>
            <a:ext cx="7998400" cy="798400"/>
          </a:xfrm>
          <a:prstGeom prst="rect">
            <a:avLst/>
          </a:prstGeom>
        </p:spPr>
        <p:txBody>
          <a:bodyPr spcFirstLastPara="1" wrap="square" lIns="91425" tIns="91425" rIns="91425" bIns="91425" anchor="ctr" anchorCtr="0">
            <a:noAutofit/>
          </a:bodyPr>
          <a:lstStyle>
            <a:lvl1pPr marL="609608" lvl="0" indent="-304804">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11296611" y="6217623"/>
            <a:ext cx="731601"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1"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415600" y="1536633"/>
            <a:ext cx="11360801"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11296611" y="6217623"/>
            <a:ext cx="731601" cy="524800"/>
          </a:xfrm>
          <a:prstGeom prst="rect">
            <a:avLst/>
          </a:prstGeom>
          <a:noFill/>
          <a:ln>
            <a:noFill/>
          </a:ln>
        </p:spPr>
        <p:txBody>
          <a:bodyPr spcFirstLastPara="1" wrap="square" lIns="91425" tIns="91425" rIns="91425" bIns="91425" anchor="ctr" anchorCtr="0">
            <a:noAutofit/>
          </a:bodyPr>
          <a:lstStyle>
            <a:lvl1pPr lvl="0" algn="r">
              <a:buNone/>
              <a:defRPr sz="1334">
                <a:solidFill>
                  <a:schemeClr val="dk2"/>
                </a:solidFill>
                <a:latin typeface="Proxima Nova"/>
                <a:ea typeface="Proxima Nova"/>
                <a:cs typeface="Proxima Nova"/>
                <a:sym typeface="Proxima Nova"/>
              </a:defRPr>
            </a:lvl1pPr>
            <a:lvl2pPr lvl="1" algn="r">
              <a:buNone/>
              <a:defRPr sz="1334">
                <a:solidFill>
                  <a:schemeClr val="dk2"/>
                </a:solidFill>
                <a:latin typeface="Proxima Nova"/>
                <a:ea typeface="Proxima Nova"/>
                <a:cs typeface="Proxima Nova"/>
                <a:sym typeface="Proxima Nova"/>
              </a:defRPr>
            </a:lvl2pPr>
            <a:lvl3pPr lvl="2" algn="r">
              <a:buNone/>
              <a:defRPr sz="1334">
                <a:solidFill>
                  <a:schemeClr val="dk2"/>
                </a:solidFill>
                <a:latin typeface="Proxima Nova"/>
                <a:ea typeface="Proxima Nova"/>
                <a:cs typeface="Proxima Nova"/>
                <a:sym typeface="Proxima Nova"/>
              </a:defRPr>
            </a:lvl3pPr>
            <a:lvl4pPr lvl="3" algn="r">
              <a:buNone/>
              <a:defRPr sz="1334">
                <a:solidFill>
                  <a:schemeClr val="dk2"/>
                </a:solidFill>
                <a:latin typeface="Proxima Nova"/>
                <a:ea typeface="Proxima Nova"/>
                <a:cs typeface="Proxima Nova"/>
                <a:sym typeface="Proxima Nova"/>
              </a:defRPr>
            </a:lvl4pPr>
            <a:lvl5pPr lvl="4" algn="r">
              <a:buNone/>
              <a:defRPr sz="1334">
                <a:solidFill>
                  <a:schemeClr val="dk2"/>
                </a:solidFill>
                <a:latin typeface="Proxima Nova"/>
                <a:ea typeface="Proxima Nova"/>
                <a:cs typeface="Proxima Nova"/>
                <a:sym typeface="Proxima Nova"/>
              </a:defRPr>
            </a:lvl5pPr>
            <a:lvl6pPr lvl="5" algn="r">
              <a:buNone/>
              <a:defRPr sz="1334">
                <a:solidFill>
                  <a:schemeClr val="dk2"/>
                </a:solidFill>
                <a:latin typeface="Proxima Nova"/>
                <a:ea typeface="Proxima Nova"/>
                <a:cs typeface="Proxima Nova"/>
                <a:sym typeface="Proxima Nova"/>
              </a:defRPr>
            </a:lvl6pPr>
            <a:lvl7pPr lvl="6" algn="r">
              <a:buNone/>
              <a:defRPr sz="1334">
                <a:solidFill>
                  <a:schemeClr val="dk2"/>
                </a:solidFill>
                <a:latin typeface="Proxima Nova"/>
                <a:ea typeface="Proxima Nova"/>
                <a:cs typeface="Proxima Nova"/>
                <a:sym typeface="Proxima Nova"/>
              </a:defRPr>
            </a:lvl7pPr>
            <a:lvl8pPr lvl="7" algn="r">
              <a:buNone/>
              <a:defRPr sz="1334">
                <a:solidFill>
                  <a:schemeClr val="dk2"/>
                </a:solidFill>
                <a:latin typeface="Proxima Nova"/>
                <a:ea typeface="Proxima Nova"/>
                <a:cs typeface="Proxima Nova"/>
                <a:sym typeface="Proxima Nova"/>
              </a:defRPr>
            </a:lvl8pPr>
            <a:lvl9pPr lvl="8" algn="r">
              <a:buNone/>
              <a:defRPr sz="1334">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415600" y="992767"/>
            <a:ext cx="11360800" cy="1936000"/>
          </a:xfrm>
          <a:prstGeom prst="rect">
            <a:avLst/>
          </a:prstGeom>
        </p:spPr>
        <p:txBody>
          <a:bodyPr spcFirstLastPara="1" wrap="square" lIns="121900" tIns="121900" rIns="121900" bIns="121900" anchor="b" anchorCtr="0">
            <a:noAutofit/>
          </a:bodyPr>
          <a:lstStyle/>
          <a:p>
            <a:r>
              <a:rPr lang="en" sz="4800"/>
              <a:t>Global Trends and Economic Impact on Suicide Rates</a:t>
            </a:r>
          </a:p>
        </p:txBody>
      </p:sp>
      <p:sp>
        <p:nvSpPr>
          <p:cNvPr id="58" name="Google Shape;58;p13"/>
          <p:cNvSpPr txBox="1"/>
          <p:nvPr/>
        </p:nvSpPr>
        <p:spPr>
          <a:xfrm>
            <a:off x="1497000" y="3751849"/>
            <a:ext cx="9198000" cy="2812643"/>
          </a:xfrm>
          <a:prstGeom prst="rect">
            <a:avLst/>
          </a:prstGeom>
          <a:noFill/>
          <a:ln>
            <a:noFill/>
          </a:ln>
        </p:spPr>
        <p:txBody>
          <a:bodyPr spcFirstLastPara="1" wrap="square" lIns="121900" tIns="121900" rIns="121900" bIns="121900" anchor="t" anchorCtr="0">
            <a:noAutofit/>
          </a:bodyPr>
          <a:lstStyle/>
          <a:p>
            <a:pPr algn="ctr"/>
            <a:r>
              <a:rPr lang="en-US" sz="1850"/>
              <a:t>Bibhuti Timalsina</a:t>
            </a:r>
            <a:endParaRPr lang="en-US"/>
          </a:p>
          <a:p>
            <a:pPr algn="ctr"/>
            <a:r>
              <a:rPr lang="en-US" sz="1850"/>
              <a:t>Paul Tuck</a:t>
            </a:r>
            <a:endParaRPr lang="en-US"/>
          </a:p>
          <a:p>
            <a:pPr algn="ctr"/>
            <a:r>
              <a:rPr lang="en-US" sz="1850"/>
              <a:t>Sarah Bolton</a:t>
            </a:r>
            <a:endParaRPr lang="en-US"/>
          </a:p>
          <a:p>
            <a:pPr algn="ctr"/>
            <a:r>
              <a:rPr lang="en-US" sz="1850"/>
              <a:t>Kekona Soon</a:t>
            </a:r>
          </a:p>
          <a:p>
            <a:pPr algn="ctr"/>
            <a:r>
              <a:rPr lang="en-US" sz="1850"/>
              <a:t>Stephen Babcock</a:t>
            </a:r>
            <a:br>
              <a:rPr lang="en-US" sz="1850"/>
            </a:br>
            <a:r>
              <a:rPr lang="en-US" sz="2400" b="1">
                <a:solidFill>
                  <a:srgbClr val="7030A0"/>
                </a:solidFill>
              </a:rPr>
              <a:t>G-1 Consulting</a:t>
            </a:r>
            <a:br>
              <a:rPr lang="en-US" sz="1850"/>
            </a:br>
            <a:r>
              <a:rPr lang="en-US" sz="1850"/>
              <a:t>For International Association for Suicide Prevention</a:t>
            </a:r>
            <a:br>
              <a:rPr lang="en-US" sz="1850"/>
            </a:br>
            <a:r>
              <a:rPr lang="en-US" sz="1850">
                <a:solidFill>
                  <a:srgbClr val="999999"/>
                </a:solidFill>
              </a:rPr>
              <a:t>24 March 2021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146676"/>
            <a:ext cx="11360800" cy="1247787"/>
          </a:xfrm>
          <a:prstGeom prst="rect">
            <a:avLst/>
          </a:prstGeom>
        </p:spPr>
        <p:txBody>
          <a:bodyPr spcFirstLastPara="1" wrap="square" lIns="121900" tIns="121900" rIns="121900" bIns="121900" anchor="t" anchorCtr="0">
            <a:noAutofit/>
          </a:bodyPr>
          <a:lstStyle/>
          <a:p>
            <a:pPr>
              <a:lnSpc>
                <a:spcPct val="114999"/>
              </a:lnSpc>
            </a:pPr>
            <a:r>
              <a:rPr lang="en-US" sz="3200"/>
              <a:t>Sole effect of GDP/GDP per Capita on average suicides and suicide rates</a:t>
            </a:r>
            <a:endParaRPr lang="en"/>
          </a:p>
          <a:p>
            <a:endParaRPr lang="en" sz="3200"/>
          </a:p>
          <a:p>
            <a:endParaRPr lang="en"/>
          </a:p>
        </p:txBody>
      </p:sp>
      <p:sp>
        <p:nvSpPr>
          <p:cNvPr id="76" name="Google Shape;76;p16"/>
          <p:cNvSpPr txBox="1"/>
          <p:nvPr/>
        </p:nvSpPr>
        <p:spPr>
          <a:xfrm>
            <a:off x="415600" y="1438327"/>
            <a:ext cx="8023766" cy="702691"/>
          </a:xfrm>
          <a:prstGeom prst="rect">
            <a:avLst/>
          </a:prstGeom>
          <a:noFill/>
          <a:ln>
            <a:noFill/>
          </a:ln>
        </p:spPr>
        <p:txBody>
          <a:bodyPr spcFirstLastPara="1" wrap="square" lIns="121900" tIns="121900" rIns="121900" bIns="121900" anchor="t" anchorCtr="0">
            <a:noAutofit/>
          </a:bodyPr>
          <a:lstStyle/>
          <a:p>
            <a:r>
              <a:rPr lang="en" sz="3734"/>
              <a:t>3 Hypothesis with related regression</a:t>
            </a:r>
            <a:endParaRPr lang="en" sz="3734">
              <a:solidFill>
                <a:srgbClr val="000000"/>
              </a:solidFill>
            </a:endParaRPr>
          </a:p>
        </p:txBody>
      </p:sp>
      <p:sp>
        <p:nvSpPr>
          <p:cNvPr id="77" name="Google Shape;77;p16"/>
          <p:cNvSpPr txBox="1"/>
          <p:nvPr/>
        </p:nvSpPr>
        <p:spPr>
          <a:xfrm>
            <a:off x="507566" y="2526584"/>
            <a:ext cx="11360800" cy="4566731"/>
          </a:xfrm>
          <a:prstGeom prst="rect">
            <a:avLst/>
          </a:prstGeom>
          <a:noFill/>
          <a:ln>
            <a:noFill/>
          </a:ln>
        </p:spPr>
        <p:txBody>
          <a:bodyPr spcFirstLastPara="1" wrap="square" lIns="121900" tIns="121900" rIns="121900" bIns="121900" anchor="t" anchorCtr="0">
            <a:noAutofit/>
          </a:bodyPr>
          <a:lstStyle/>
          <a:p>
            <a:pPr marL="609608" lvl="0" indent="-397938" algn="l" rtl="0">
              <a:lnSpc>
                <a:spcPct val="115000"/>
              </a:lnSpc>
              <a:spcBef>
                <a:spcPts val="0"/>
              </a:spcBef>
              <a:spcAft>
                <a:spcPts val="0"/>
              </a:spcAft>
              <a:buClr>
                <a:srgbClr val="000000"/>
              </a:buClr>
              <a:buSzPts val="1100"/>
              <a:buAutoNum type="arabicPeriod"/>
            </a:pPr>
            <a:endParaRPr lang="en" sz="1467">
              <a:solidFill>
                <a:srgbClr val="000000"/>
              </a:solidFill>
            </a:endParaRPr>
          </a:p>
        </p:txBody>
      </p:sp>
      <p:sp>
        <p:nvSpPr>
          <p:cNvPr id="3" name="TextBox 2">
            <a:extLst>
              <a:ext uri="{FF2B5EF4-FFF2-40B4-BE49-F238E27FC236}">
                <a16:creationId xmlns:a16="http://schemas.microsoft.com/office/drawing/2014/main" id="{BF68880E-85BD-43AA-9DD6-690E22D3DA68}"/>
              </a:ext>
            </a:extLst>
          </p:cNvPr>
          <p:cNvSpPr txBox="1"/>
          <p:nvPr/>
        </p:nvSpPr>
        <p:spPr>
          <a:xfrm>
            <a:off x="7272501" y="3047562"/>
            <a:ext cx="3784598" cy="240065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1850"/>
              <a:t>Correlation of Average GDP per capita on Average Suicide Rates (per 100K). Linear Regression shows minute negative effect of GDP per Capita on the Average Suicide Rate amongst countries.   </a:t>
            </a:r>
            <a:r>
              <a:rPr lang="en-US" sz="1850">
                <a:highlight>
                  <a:srgbClr val="FFFF00"/>
                </a:highlight>
              </a:rPr>
              <a:t>Correlation function in R returns:  -0.01773661 </a:t>
            </a:r>
          </a:p>
        </p:txBody>
      </p:sp>
      <p:pic>
        <p:nvPicPr>
          <p:cNvPr id="4" name="Picture 4" descr="Chart, scatter chart&#10;&#10;Description automatically generated">
            <a:extLst>
              <a:ext uri="{FF2B5EF4-FFF2-40B4-BE49-F238E27FC236}">
                <a16:creationId xmlns:a16="http://schemas.microsoft.com/office/drawing/2014/main" id="{D30746A5-0EBC-41BB-81B0-E0CE212E6EB9}"/>
              </a:ext>
            </a:extLst>
          </p:cNvPr>
          <p:cNvPicPr>
            <a:picLocks noChangeAspect="1"/>
          </p:cNvPicPr>
          <p:nvPr/>
        </p:nvPicPr>
        <p:blipFill>
          <a:blip r:embed="rId3"/>
          <a:stretch>
            <a:fillRect/>
          </a:stretch>
        </p:blipFill>
        <p:spPr>
          <a:xfrm>
            <a:off x="239713" y="2300160"/>
            <a:ext cx="6418262" cy="3900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A40E-3AE3-4542-8755-DCCDAB6B5ECD}"/>
              </a:ext>
            </a:extLst>
          </p:cNvPr>
          <p:cNvSpPr>
            <a:spLocks noGrp="1"/>
          </p:cNvSpPr>
          <p:nvPr>
            <p:ph type="title"/>
          </p:nvPr>
        </p:nvSpPr>
        <p:spPr/>
        <p:txBody>
          <a:bodyPr/>
          <a:lstStyle/>
          <a:p>
            <a:r>
              <a:rPr lang="en-US"/>
              <a:t>Cont.</a:t>
            </a:r>
          </a:p>
        </p:txBody>
      </p:sp>
      <p:sp>
        <p:nvSpPr>
          <p:cNvPr id="3" name="Text Placeholder 2">
            <a:extLst>
              <a:ext uri="{FF2B5EF4-FFF2-40B4-BE49-F238E27FC236}">
                <a16:creationId xmlns:a16="http://schemas.microsoft.com/office/drawing/2014/main" id="{AA2B3265-37C7-4D72-9057-8D04CF93EAC4}"/>
              </a:ext>
            </a:extLst>
          </p:cNvPr>
          <p:cNvSpPr>
            <a:spLocks noGrp="1"/>
          </p:cNvSpPr>
          <p:nvPr>
            <p:ph type="body" idx="1"/>
          </p:nvPr>
        </p:nvSpPr>
        <p:spPr/>
        <p:txBody>
          <a:bodyPr/>
          <a:lstStyle/>
          <a:p>
            <a:endParaRPr lang="en-US"/>
          </a:p>
        </p:txBody>
      </p:sp>
      <p:pic>
        <p:nvPicPr>
          <p:cNvPr id="4" name="Picture 4" descr="Chart&#10;&#10;Description automatically generated">
            <a:extLst>
              <a:ext uri="{FF2B5EF4-FFF2-40B4-BE49-F238E27FC236}">
                <a16:creationId xmlns:a16="http://schemas.microsoft.com/office/drawing/2014/main" id="{18C4BA15-6B64-4414-9F15-5A3A88400E15}"/>
              </a:ext>
            </a:extLst>
          </p:cNvPr>
          <p:cNvPicPr>
            <a:picLocks noChangeAspect="1"/>
          </p:cNvPicPr>
          <p:nvPr/>
        </p:nvPicPr>
        <p:blipFill>
          <a:blip r:embed="rId3"/>
          <a:stretch>
            <a:fillRect/>
          </a:stretch>
        </p:blipFill>
        <p:spPr>
          <a:xfrm>
            <a:off x="382588" y="2046160"/>
            <a:ext cx="6450012" cy="3916616"/>
          </a:xfrm>
          <a:prstGeom prst="rect">
            <a:avLst/>
          </a:prstGeom>
        </p:spPr>
      </p:pic>
      <p:sp>
        <p:nvSpPr>
          <p:cNvPr id="6" name="TextBox 5">
            <a:extLst>
              <a:ext uri="{FF2B5EF4-FFF2-40B4-BE49-F238E27FC236}">
                <a16:creationId xmlns:a16="http://schemas.microsoft.com/office/drawing/2014/main" id="{71800920-B26C-4EE6-BCAF-F2A67610B79C}"/>
              </a:ext>
            </a:extLst>
          </p:cNvPr>
          <p:cNvSpPr txBox="1"/>
          <p:nvPr/>
        </p:nvSpPr>
        <p:spPr>
          <a:xfrm>
            <a:off x="7351712" y="2620963"/>
            <a:ext cx="3195637"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t>Correlation of  Average Total GDP on Average Suicide Rate. Simple Linear Regression shows slight positive effect of Average GDP on Average Suicide Rate. </a:t>
            </a:r>
            <a:r>
              <a:rPr lang="en-US" sz="1850">
                <a:highlight>
                  <a:srgbClr val="FFFF00"/>
                </a:highlight>
              </a:rPr>
              <a:t>Correlation function in R: 0.05923996</a:t>
            </a:r>
          </a:p>
        </p:txBody>
      </p:sp>
    </p:spTree>
    <p:extLst>
      <p:ext uri="{BB962C8B-B14F-4D97-AF65-F5344CB8AC3E}">
        <p14:creationId xmlns:p14="http://schemas.microsoft.com/office/powerpoint/2010/main" val="79462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146676"/>
            <a:ext cx="11360800" cy="1247787"/>
          </a:xfrm>
          <a:prstGeom prst="rect">
            <a:avLst/>
          </a:prstGeom>
        </p:spPr>
        <p:txBody>
          <a:bodyPr spcFirstLastPara="1" wrap="square" lIns="121900" tIns="121900" rIns="121900" bIns="121900" anchor="t" anchorCtr="0">
            <a:noAutofit/>
          </a:bodyPr>
          <a:lstStyle/>
          <a:p>
            <a:pPr>
              <a:lnSpc>
                <a:spcPct val="114999"/>
              </a:lnSpc>
            </a:pPr>
            <a:r>
              <a:rPr lang="en-US" sz="3200"/>
              <a:t>Cont.</a:t>
            </a:r>
          </a:p>
          <a:p>
            <a:endParaRPr lang="en" sz="3200"/>
          </a:p>
          <a:p>
            <a:endParaRPr lang="en"/>
          </a:p>
        </p:txBody>
      </p:sp>
      <p:sp>
        <p:nvSpPr>
          <p:cNvPr id="76" name="Google Shape;76;p16"/>
          <p:cNvSpPr txBox="1"/>
          <p:nvPr/>
        </p:nvSpPr>
        <p:spPr>
          <a:xfrm>
            <a:off x="415600" y="1255764"/>
            <a:ext cx="8023766" cy="702691"/>
          </a:xfrm>
          <a:prstGeom prst="rect">
            <a:avLst/>
          </a:prstGeom>
          <a:noFill/>
          <a:ln>
            <a:noFill/>
          </a:ln>
        </p:spPr>
        <p:txBody>
          <a:bodyPr spcFirstLastPara="1" wrap="square" lIns="121900" tIns="121900" rIns="121900" bIns="121900" anchor="t" anchorCtr="0">
            <a:noAutofit/>
          </a:bodyPr>
          <a:lstStyle/>
          <a:p>
            <a:endParaRPr lang="en" sz="3700">
              <a:solidFill>
                <a:srgbClr val="000000"/>
              </a:solidFill>
            </a:endParaRPr>
          </a:p>
        </p:txBody>
      </p:sp>
      <p:sp>
        <p:nvSpPr>
          <p:cNvPr id="77" name="Google Shape;77;p16"/>
          <p:cNvSpPr txBox="1"/>
          <p:nvPr/>
        </p:nvSpPr>
        <p:spPr>
          <a:xfrm>
            <a:off x="507566" y="2526584"/>
            <a:ext cx="11360800" cy="4566731"/>
          </a:xfrm>
          <a:prstGeom prst="rect">
            <a:avLst/>
          </a:prstGeom>
          <a:noFill/>
          <a:ln>
            <a:noFill/>
          </a:ln>
        </p:spPr>
        <p:txBody>
          <a:bodyPr spcFirstLastPara="1" wrap="square" lIns="121900" tIns="121900" rIns="121900" bIns="121900" anchor="t" anchorCtr="0">
            <a:noAutofit/>
          </a:bodyPr>
          <a:lstStyle/>
          <a:p>
            <a:pPr marL="609608" lvl="0" indent="-397938" algn="l" rtl="0">
              <a:lnSpc>
                <a:spcPct val="115000"/>
              </a:lnSpc>
              <a:spcBef>
                <a:spcPts val="0"/>
              </a:spcBef>
              <a:spcAft>
                <a:spcPts val="0"/>
              </a:spcAft>
              <a:buClr>
                <a:srgbClr val="000000"/>
              </a:buClr>
              <a:buSzPts val="1100"/>
              <a:buAutoNum type="arabicPeriod"/>
            </a:pPr>
            <a:endParaRPr lang="en" sz="1467">
              <a:solidFill>
                <a:srgbClr val="000000"/>
              </a:solidFill>
            </a:endParaRPr>
          </a:p>
        </p:txBody>
      </p:sp>
      <p:pic>
        <p:nvPicPr>
          <p:cNvPr id="2" name="Picture 2" descr="Chart, line chart&#10;&#10;Description automatically generated">
            <a:extLst>
              <a:ext uri="{FF2B5EF4-FFF2-40B4-BE49-F238E27FC236}">
                <a16:creationId xmlns:a16="http://schemas.microsoft.com/office/drawing/2014/main" id="{8AD36B5C-ACD8-4BA0-A5E0-CC49F13E3A62}"/>
              </a:ext>
            </a:extLst>
          </p:cNvPr>
          <p:cNvPicPr>
            <a:picLocks noChangeAspect="1"/>
          </p:cNvPicPr>
          <p:nvPr/>
        </p:nvPicPr>
        <p:blipFill>
          <a:blip r:embed="rId3"/>
          <a:stretch>
            <a:fillRect/>
          </a:stretch>
        </p:blipFill>
        <p:spPr>
          <a:xfrm>
            <a:off x="354286" y="2028894"/>
            <a:ext cx="6410546" cy="3904621"/>
          </a:xfrm>
          <a:prstGeom prst="rect">
            <a:avLst/>
          </a:prstGeom>
        </p:spPr>
      </p:pic>
      <p:sp>
        <p:nvSpPr>
          <p:cNvPr id="3" name="TextBox 2">
            <a:extLst>
              <a:ext uri="{FF2B5EF4-FFF2-40B4-BE49-F238E27FC236}">
                <a16:creationId xmlns:a16="http://schemas.microsoft.com/office/drawing/2014/main" id="{BF68880E-85BD-43AA-9DD6-690E22D3DA68}"/>
              </a:ext>
            </a:extLst>
          </p:cNvPr>
          <p:cNvSpPr txBox="1"/>
          <p:nvPr/>
        </p:nvSpPr>
        <p:spPr>
          <a:xfrm>
            <a:off x="7296314" y="2523687"/>
            <a:ext cx="3657600" cy="2685351"/>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1850"/>
              <a:t>Correlation of Average Total GDP on Avg number of Suicides. Simple Linear Regression alludes to possible connection of higher GDP countries being connected to more suicides on average. </a:t>
            </a:r>
            <a:r>
              <a:rPr lang="en-US" sz="1850">
                <a:highlight>
                  <a:srgbClr val="FFFF00"/>
                </a:highlight>
              </a:rPr>
              <a:t>Correlation function in R:  0.6661958</a:t>
            </a:r>
          </a:p>
        </p:txBody>
      </p:sp>
    </p:spTree>
    <p:extLst>
      <p:ext uri="{BB962C8B-B14F-4D97-AF65-F5344CB8AC3E}">
        <p14:creationId xmlns:p14="http://schemas.microsoft.com/office/powerpoint/2010/main" val="129984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4" name="Google Shape;84;p17"/>
          <p:cNvSpPr txBox="1"/>
          <p:nvPr/>
        </p:nvSpPr>
        <p:spPr>
          <a:xfrm>
            <a:off x="106038" y="1234159"/>
            <a:ext cx="11360800" cy="548987"/>
          </a:xfrm>
          <a:prstGeom prst="rect">
            <a:avLst/>
          </a:prstGeom>
          <a:noFill/>
          <a:ln>
            <a:noFill/>
          </a:ln>
        </p:spPr>
        <p:txBody>
          <a:bodyPr spcFirstLastPara="1" wrap="square" lIns="121900" tIns="121900" rIns="121900" bIns="121900" anchor="t" anchorCtr="0">
            <a:noAutofit/>
          </a:bodyPr>
          <a:lstStyle/>
          <a:p>
            <a:pPr marL="212090">
              <a:lnSpc>
                <a:spcPct val="115000"/>
              </a:lnSpc>
              <a:buSzPts val="1100"/>
            </a:pPr>
            <a:r>
              <a:rPr lang="en" sz="1450"/>
              <a:t>Viewed Countries as Developed vs Developing by  standardizing GDP average over 10 years within the dataset. </a:t>
            </a:r>
            <a:endParaRPr lang="en-US" sz="1450"/>
          </a:p>
          <a:p>
            <a:pPr marL="212090">
              <a:lnSpc>
                <a:spcPct val="114999"/>
              </a:lnSpc>
              <a:buSzPts val="1100"/>
            </a:pPr>
            <a:endParaRPr lang="en" sz="1450"/>
          </a:p>
          <a:p>
            <a:pPr marL="212090">
              <a:lnSpc>
                <a:spcPct val="114999"/>
              </a:lnSpc>
              <a:buSzPts val="1100"/>
            </a:pPr>
            <a:endParaRPr lang="en-US" sz="1450" u="sng"/>
          </a:p>
          <a:p>
            <a:pPr marL="212090">
              <a:lnSpc>
                <a:spcPct val="114999"/>
              </a:lnSpc>
              <a:buSzPts val="1100"/>
            </a:pPr>
            <a:endParaRPr lang="en-US" sz="1450"/>
          </a:p>
          <a:p>
            <a:pPr marL="211455">
              <a:lnSpc>
                <a:spcPct val="114999"/>
              </a:lnSpc>
              <a:buSzPts val="1100"/>
            </a:pPr>
            <a:endParaRPr lang="en" sz="1450"/>
          </a:p>
          <a:p>
            <a:pPr marL="211455">
              <a:lnSpc>
                <a:spcPct val="114999"/>
              </a:lnSpc>
              <a:buSzPts val="1100"/>
            </a:pPr>
            <a:endParaRPr lang="en" sz="1467"/>
          </a:p>
        </p:txBody>
      </p:sp>
      <p:sp>
        <p:nvSpPr>
          <p:cNvPr id="82" name="Google Shape;82;p17"/>
          <p:cNvSpPr txBox="1">
            <a:spLocks noGrp="1"/>
          </p:cNvSpPr>
          <p:nvPr>
            <p:ph type="title"/>
          </p:nvPr>
        </p:nvSpPr>
        <p:spPr>
          <a:xfrm>
            <a:off x="304475" y="244116"/>
            <a:ext cx="11360800" cy="993638"/>
          </a:xfrm>
          <a:prstGeom prst="rect">
            <a:avLst/>
          </a:prstGeom>
        </p:spPr>
        <p:txBody>
          <a:bodyPr spcFirstLastPara="1" wrap="square" lIns="121900" tIns="121900" rIns="121900" bIns="121900" anchor="t" anchorCtr="0">
            <a:noAutofit/>
          </a:bodyPr>
          <a:lstStyle/>
          <a:p>
            <a:r>
              <a:rPr lang="en-US" sz="3200"/>
              <a:t>Is there a difference between developed countries and developing countries suicide rates?</a:t>
            </a:r>
            <a:endParaRPr lang="en-US"/>
          </a:p>
        </p:txBody>
      </p:sp>
      <p:sp>
        <p:nvSpPr>
          <p:cNvPr id="3" name="TextBox 2">
            <a:extLst>
              <a:ext uri="{FF2B5EF4-FFF2-40B4-BE49-F238E27FC236}">
                <a16:creationId xmlns:a16="http://schemas.microsoft.com/office/drawing/2014/main" id="{9E6D0A1B-C6D1-43D9-A528-B3C0EC1D6913}"/>
              </a:ext>
            </a:extLst>
          </p:cNvPr>
          <p:cNvSpPr txBox="1"/>
          <p:nvPr/>
        </p:nvSpPr>
        <p:spPr>
          <a:xfrm>
            <a:off x="4137025" y="2049462"/>
            <a:ext cx="3354386" cy="27642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Bottom 10 Countries (Lowest GDP 1st)</a:t>
            </a:r>
          </a:p>
          <a:p>
            <a:pPr marL="342900" indent="-342900">
              <a:lnSpc>
                <a:spcPct val="114999"/>
              </a:lnSpc>
              <a:buAutoNum type="arabicPeriod"/>
            </a:pPr>
            <a:r>
              <a:rPr lang="en-US">
                <a:highlight>
                  <a:srgbClr val="00FF00"/>
                </a:highlight>
              </a:rPr>
              <a:t>Antigua and Barbuda, 1.0940000</a:t>
            </a:r>
          </a:p>
          <a:p>
            <a:pPr marL="342900" indent="-342900">
              <a:lnSpc>
                <a:spcPct val="114999"/>
              </a:lnSpc>
              <a:buAutoNum type="arabicPeriod"/>
            </a:pPr>
            <a:r>
              <a:rPr lang="en-US"/>
              <a:t>Aruba, 8.1751515</a:t>
            </a:r>
          </a:p>
          <a:p>
            <a:pPr marL="342900" indent="-342900">
              <a:lnSpc>
                <a:spcPct val="114999"/>
              </a:lnSpc>
              <a:buAutoNum type="arabicPeriod"/>
            </a:pPr>
            <a:r>
              <a:rPr lang="en-US"/>
              <a:t>Barbados, 1.0625758</a:t>
            </a:r>
          </a:p>
          <a:p>
            <a:pPr marL="342900" indent="-342900">
              <a:lnSpc>
                <a:spcPct val="114999"/>
              </a:lnSpc>
              <a:buAutoNum type="arabicPeriod"/>
            </a:pPr>
            <a:r>
              <a:rPr lang="en-US"/>
              <a:t>Belize, 7.0197727</a:t>
            </a:r>
          </a:p>
          <a:p>
            <a:pPr marL="342900" indent="-342900">
              <a:lnSpc>
                <a:spcPct val="114999"/>
              </a:lnSpc>
              <a:buAutoNum type="arabicPeriod"/>
            </a:pPr>
            <a:r>
              <a:rPr lang="en-US"/>
              <a:t>Fiji, 4.4010185</a:t>
            </a:r>
          </a:p>
          <a:p>
            <a:pPr marL="342900" indent="-342900">
              <a:lnSpc>
                <a:spcPct val="114999"/>
              </a:lnSpc>
              <a:buAutoNum type="arabicPeriod"/>
            </a:pPr>
            <a:r>
              <a:rPr lang="en-US"/>
              <a:t>Grenada, 2.5133333</a:t>
            </a:r>
          </a:p>
          <a:p>
            <a:pPr marL="342900" indent="-342900">
              <a:lnSpc>
                <a:spcPct val="114999"/>
              </a:lnSpc>
              <a:buAutoNum type="arabicPeriod"/>
            </a:pPr>
            <a:r>
              <a:rPr lang="en-US">
                <a:highlight>
                  <a:srgbClr val="FFFF00"/>
                </a:highlight>
              </a:rPr>
              <a:t>Guyana, 30.300083</a:t>
            </a:r>
          </a:p>
          <a:p>
            <a:pPr marL="342900" indent="-342900">
              <a:lnSpc>
                <a:spcPct val="114999"/>
              </a:lnSpc>
              <a:buAutoNum type="arabicPeriod"/>
            </a:pPr>
            <a:r>
              <a:rPr lang="en-US"/>
              <a:t>Kiribati, 3.872433</a:t>
            </a:r>
          </a:p>
          <a:p>
            <a:pPr marL="342900" indent="-342900">
              <a:lnSpc>
                <a:spcPct val="114999"/>
              </a:lnSpc>
              <a:buAutoNum type="arabicPeriod"/>
            </a:pPr>
            <a:r>
              <a:rPr lang="en-US"/>
              <a:t>Kyrgyzstan, 12.3335606 </a:t>
            </a:r>
          </a:p>
          <a:p>
            <a:pPr marL="342900" indent="-342900">
              <a:lnSpc>
                <a:spcPct val="114999"/>
              </a:lnSpc>
              <a:buAutoNum type="arabicPeriod"/>
            </a:pPr>
            <a:r>
              <a:rPr lang="en-US"/>
              <a:t>Maldives, 1.4693519</a:t>
            </a:r>
          </a:p>
        </p:txBody>
      </p:sp>
      <p:sp>
        <p:nvSpPr>
          <p:cNvPr id="6" name="TextBox 5">
            <a:extLst>
              <a:ext uri="{FF2B5EF4-FFF2-40B4-BE49-F238E27FC236}">
                <a16:creationId xmlns:a16="http://schemas.microsoft.com/office/drawing/2014/main" id="{DEFE8D42-49E6-41AB-A181-C03739E0FB17}"/>
              </a:ext>
            </a:extLst>
          </p:cNvPr>
          <p:cNvSpPr txBox="1"/>
          <p:nvPr/>
        </p:nvSpPr>
        <p:spPr>
          <a:xfrm>
            <a:off x="303212" y="2049464"/>
            <a:ext cx="3632200" cy="27965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12090">
              <a:lnSpc>
                <a:spcPct val="114999"/>
              </a:lnSpc>
            </a:pPr>
            <a:r>
              <a:rPr lang="en-US" u="sng"/>
              <a:t>Top 10  Countries (Highest GDP 1st) </a:t>
            </a:r>
            <a:endParaRPr lang="en-US"/>
          </a:p>
          <a:p>
            <a:pPr marL="554990" indent="-342900">
              <a:lnSpc>
                <a:spcPct val="114999"/>
              </a:lnSpc>
              <a:buAutoNum type="arabicPeriod"/>
            </a:pPr>
            <a:r>
              <a:rPr lang="en-US"/>
              <a:t>United States, 12.4591667</a:t>
            </a:r>
          </a:p>
          <a:p>
            <a:pPr marL="554990" indent="-342900">
              <a:lnSpc>
                <a:spcPct val="114999"/>
              </a:lnSpc>
              <a:buAutoNum type="arabicPeriod"/>
            </a:pPr>
            <a:r>
              <a:rPr lang="en-US">
                <a:solidFill>
                  <a:schemeClr val="tx2">
                    <a:lumMod val="10000"/>
                  </a:schemeClr>
                </a:solidFill>
                <a:highlight>
                  <a:srgbClr val="FFFF00"/>
                </a:highlight>
              </a:rPr>
              <a:t>Japan</a:t>
            </a:r>
            <a:r>
              <a:rPr lang="en-US">
                <a:highlight>
                  <a:srgbClr val="FFFF00"/>
                </a:highlight>
              </a:rPr>
              <a:t>, 22.2921212</a:t>
            </a:r>
            <a:endParaRPr lang="en-US"/>
          </a:p>
          <a:p>
            <a:pPr marL="554990" indent="-342900">
              <a:lnSpc>
                <a:spcPct val="114999"/>
              </a:lnSpc>
              <a:buAutoNum type="arabicPeriod"/>
            </a:pPr>
            <a:r>
              <a:rPr lang="en-US"/>
              <a:t>Germany, 13.7310606</a:t>
            </a:r>
          </a:p>
          <a:p>
            <a:pPr marL="554990" indent="-342900">
              <a:lnSpc>
                <a:spcPct val="114999"/>
              </a:lnSpc>
              <a:buAutoNum type="arabicPeriod"/>
            </a:pPr>
            <a:r>
              <a:rPr lang="en-US"/>
              <a:t>United Kingdom, 6.7153030</a:t>
            </a:r>
          </a:p>
          <a:p>
            <a:pPr marL="554990" indent="-342900">
              <a:lnSpc>
                <a:spcPct val="114999"/>
              </a:lnSpc>
              <a:buAutoNum type="arabicPeriod"/>
            </a:pPr>
            <a:r>
              <a:rPr lang="en-US"/>
              <a:t>France, 19.0883333 </a:t>
            </a:r>
          </a:p>
          <a:p>
            <a:pPr marL="554990" indent="-342900">
              <a:lnSpc>
                <a:spcPct val="114999"/>
              </a:lnSpc>
              <a:buAutoNum type="arabicPeriod"/>
            </a:pPr>
            <a:r>
              <a:rPr lang="en-US"/>
              <a:t>Italy, 7.3181818</a:t>
            </a:r>
          </a:p>
          <a:p>
            <a:pPr marL="554990" indent="-342900">
              <a:lnSpc>
                <a:spcPct val="114999"/>
              </a:lnSpc>
              <a:buAutoNum type="arabicPeriod"/>
            </a:pPr>
            <a:r>
              <a:rPr lang="en-US"/>
              <a:t>Canada, 11.0737879</a:t>
            </a:r>
          </a:p>
          <a:p>
            <a:pPr marL="554990" indent="-342900">
              <a:lnSpc>
                <a:spcPct val="114999"/>
              </a:lnSpc>
              <a:buAutoNum type="arabicPeriod"/>
            </a:pPr>
            <a:r>
              <a:rPr lang="en-US"/>
              <a:t>Spain, 8.8623485</a:t>
            </a:r>
          </a:p>
          <a:p>
            <a:pPr marL="554990" indent="-342900">
              <a:lnSpc>
                <a:spcPct val="114999"/>
              </a:lnSpc>
              <a:buAutoNum type="arabicPeriod"/>
            </a:pPr>
            <a:r>
              <a:rPr lang="en-US"/>
              <a:t>Brazil, 5.9111364</a:t>
            </a:r>
          </a:p>
          <a:p>
            <a:pPr marL="554990" indent="-342900">
              <a:lnSpc>
                <a:spcPct val="114999"/>
              </a:lnSpc>
              <a:buAutoNum type="arabicPeriod"/>
            </a:pPr>
            <a:r>
              <a:rPr lang="en-US">
                <a:highlight>
                  <a:srgbClr val="00FF00"/>
                </a:highlight>
              </a:rPr>
              <a:t>Mexico, 5.0434091</a:t>
            </a:r>
          </a:p>
        </p:txBody>
      </p:sp>
      <p:pic>
        <p:nvPicPr>
          <p:cNvPr id="4" name="Picture 4">
            <a:extLst>
              <a:ext uri="{FF2B5EF4-FFF2-40B4-BE49-F238E27FC236}">
                <a16:creationId xmlns:a16="http://schemas.microsoft.com/office/drawing/2014/main" id="{437246CF-238B-45B9-9E5E-F8FBCB347DA3}"/>
              </a:ext>
            </a:extLst>
          </p:cNvPr>
          <p:cNvPicPr>
            <a:picLocks noChangeAspect="1"/>
          </p:cNvPicPr>
          <p:nvPr/>
        </p:nvPicPr>
        <p:blipFill>
          <a:blip r:embed="rId3"/>
          <a:stretch>
            <a:fillRect/>
          </a:stretch>
        </p:blipFill>
        <p:spPr>
          <a:xfrm>
            <a:off x="7859713" y="1638174"/>
            <a:ext cx="4330700" cy="5169154"/>
          </a:xfrm>
          <a:prstGeom prst="rect">
            <a:avLst/>
          </a:prstGeom>
        </p:spPr>
      </p:pic>
      <p:sp>
        <p:nvSpPr>
          <p:cNvPr id="7" name="TextBox 6">
            <a:extLst>
              <a:ext uri="{FF2B5EF4-FFF2-40B4-BE49-F238E27FC236}">
                <a16:creationId xmlns:a16="http://schemas.microsoft.com/office/drawing/2014/main" id="{A368EAC4-A396-46C6-AA24-F3C8A2BA831C}"/>
              </a:ext>
            </a:extLst>
          </p:cNvPr>
          <p:cNvSpPr txBox="1"/>
          <p:nvPr/>
        </p:nvSpPr>
        <p:spPr>
          <a:xfrm>
            <a:off x="461962" y="5597525"/>
            <a:ext cx="64817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extBox 1">
            <a:extLst>
              <a:ext uri="{FF2B5EF4-FFF2-40B4-BE49-F238E27FC236}">
                <a16:creationId xmlns:a16="http://schemas.microsoft.com/office/drawing/2014/main" id="{D8A5EB6A-AA52-49AF-9775-889711024929}"/>
              </a:ext>
            </a:extLst>
          </p:cNvPr>
          <p:cNvSpPr txBox="1"/>
          <p:nvPr/>
        </p:nvSpPr>
        <p:spPr>
          <a:xfrm>
            <a:off x="744070" y="528917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11.31</a:t>
            </a:r>
          </a:p>
        </p:txBody>
      </p:sp>
      <p:sp>
        <p:nvSpPr>
          <p:cNvPr id="5" name="TextBox 4">
            <a:extLst>
              <a:ext uri="{FF2B5EF4-FFF2-40B4-BE49-F238E27FC236}">
                <a16:creationId xmlns:a16="http://schemas.microsoft.com/office/drawing/2014/main" id="{ABB744FC-6BFC-4A26-87D7-300796AC9721}"/>
              </a:ext>
            </a:extLst>
          </p:cNvPr>
          <p:cNvSpPr txBox="1"/>
          <p:nvPr/>
        </p:nvSpPr>
        <p:spPr>
          <a:xfrm>
            <a:off x="4410075" y="526172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7.22</a:t>
            </a:r>
          </a:p>
        </p:txBody>
      </p:sp>
      <p:sp>
        <p:nvSpPr>
          <p:cNvPr id="8" name="TextBox 7">
            <a:extLst>
              <a:ext uri="{FF2B5EF4-FFF2-40B4-BE49-F238E27FC236}">
                <a16:creationId xmlns:a16="http://schemas.microsoft.com/office/drawing/2014/main" id="{859C58C1-9FB5-43DB-A92C-09D7ED1EBDB1}"/>
              </a:ext>
            </a:extLst>
          </p:cNvPr>
          <p:cNvSpPr txBox="1"/>
          <p:nvPr/>
        </p:nvSpPr>
        <p:spPr>
          <a:xfrm>
            <a:off x="1325656" y="5754221"/>
            <a:ext cx="59077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*There is most likely more similarity or even a higher average suicide rate in less developed countries due to frequency and quantity of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AD82-A212-4A8A-B9A3-42015B0132BE}"/>
              </a:ext>
            </a:extLst>
          </p:cNvPr>
          <p:cNvSpPr>
            <a:spLocks noGrp="1"/>
          </p:cNvSpPr>
          <p:nvPr>
            <p:ph type="title"/>
          </p:nvPr>
        </p:nvSpPr>
        <p:spPr/>
        <p:txBody>
          <a:bodyPr/>
          <a:lstStyle/>
          <a:p>
            <a:r>
              <a:rPr lang="en-US"/>
              <a:t>Do changes in economic production influence suicide rate?</a:t>
            </a:r>
          </a:p>
          <a:p>
            <a:endParaRPr lang="en-US"/>
          </a:p>
        </p:txBody>
      </p:sp>
      <p:pic>
        <p:nvPicPr>
          <p:cNvPr id="4" name="Picture 4" descr="Chart, scatter chart&#10;&#10;Description automatically generated">
            <a:extLst>
              <a:ext uri="{FF2B5EF4-FFF2-40B4-BE49-F238E27FC236}">
                <a16:creationId xmlns:a16="http://schemas.microsoft.com/office/drawing/2014/main" id="{6D49BC00-5C7E-4436-BAD2-0D3EE812F750}"/>
              </a:ext>
            </a:extLst>
          </p:cNvPr>
          <p:cNvPicPr>
            <a:picLocks noChangeAspect="1"/>
          </p:cNvPicPr>
          <p:nvPr/>
        </p:nvPicPr>
        <p:blipFill>
          <a:blip r:embed="rId3"/>
          <a:stretch>
            <a:fillRect/>
          </a:stretch>
        </p:blipFill>
        <p:spPr>
          <a:xfrm>
            <a:off x="1247775" y="1852306"/>
            <a:ext cx="9196387" cy="4669452"/>
          </a:xfrm>
          <a:prstGeom prst="rect">
            <a:avLst/>
          </a:prstGeom>
        </p:spPr>
      </p:pic>
      <p:sp>
        <p:nvSpPr>
          <p:cNvPr id="5" name="TextBox 4">
            <a:extLst>
              <a:ext uri="{FF2B5EF4-FFF2-40B4-BE49-F238E27FC236}">
                <a16:creationId xmlns:a16="http://schemas.microsoft.com/office/drawing/2014/main" id="{345A069D-7172-495C-9E2B-FBEADEC92AEB}"/>
              </a:ext>
            </a:extLst>
          </p:cNvPr>
          <p:cNvSpPr txBox="1"/>
          <p:nvPr/>
        </p:nvSpPr>
        <p:spPr>
          <a:xfrm>
            <a:off x="7835900" y="2184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83C92"/>
                </a:solidFill>
              </a:rPr>
              <a:t>Increase in GDP and Suicide</a:t>
            </a:r>
          </a:p>
        </p:txBody>
      </p:sp>
      <p:sp>
        <p:nvSpPr>
          <p:cNvPr id="6" name="TextBox 5">
            <a:extLst>
              <a:ext uri="{FF2B5EF4-FFF2-40B4-BE49-F238E27FC236}">
                <a16:creationId xmlns:a16="http://schemas.microsoft.com/office/drawing/2014/main" id="{57936260-123D-4CB0-B03B-30EDA8F85642}"/>
              </a:ext>
            </a:extLst>
          </p:cNvPr>
          <p:cNvSpPr txBox="1"/>
          <p:nvPr/>
        </p:nvSpPr>
        <p:spPr>
          <a:xfrm>
            <a:off x="7161212" y="5795961"/>
            <a:ext cx="37433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83C92"/>
                </a:solidFill>
              </a:rPr>
              <a:t>Increase in GDP, Decrease in Suicide</a:t>
            </a:r>
          </a:p>
        </p:txBody>
      </p:sp>
      <p:sp>
        <p:nvSpPr>
          <p:cNvPr id="7" name="TextBox 6">
            <a:extLst>
              <a:ext uri="{FF2B5EF4-FFF2-40B4-BE49-F238E27FC236}">
                <a16:creationId xmlns:a16="http://schemas.microsoft.com/office/drawing/2014/main" id="{7E7FC2BF-0D34-49DD-A580-144E365B7FAF}"/>
              </a:ext>
            </a:extLst>
          </p:cNvPr>
          <p:cNvSpPr txBox="1"/>
          <p:nvPr/>
        </p:nvSpPr>
        <p:spPr>
          <a:xfrm>
            <a:off x="1612899" y="5819773"/>
            <a:ext cx="37433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83C92"/>
                </a:solidFill>
              </a:rPr>
              <a:t>Decrease in GDP, Decrease in Suicide</a:t>
            </a:r>
          </a:p>
        </p:txBody>
      </p:sp>
      <p:sp>
        <p:nvSpPr>
          <p:cNvPr id="8" name="TextBox 7">
            <a:extLst>
              <a:ext uri="{FF2B5EF4-FFF2-40B4-BE49-F238E27FC236}">
                <a16:creationId xmlns:a16="http://schemas.microsoft.com/office/drawing/2014/main" id="{1A2C894C-EC5C-4D5C-AF7A-19FEFC84F809}"/>
              </a:ext>
            </a:extLst>
          </p:cNvPr>
          <p:cNvSpPr txBox="1"/>
          <p:nvPr/>
        </p:nvSpPr>
        <p:spPr>
          <a:xfrm>
            <a:off x="1644648" y="2160586"/>
            <a:ext cx="37433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83C92"/>
                </a:solidFill>
              </a:rPr>
              <a:t>Decrease in GDP, Increase in Suicide</a:t>
            </a:r>
          </a:p>
        </p:txBody>
      </p:sp>
    </p:spTree>
    <p:extLst>
      <p:ext uri="{BB962C8B-B14F-4D97-AF65-F5344CB8AC3E}">
        <p14:creationId xmlns:p14="http://schemas.microsoft.com/office/powerpoint/2010/main" val="361521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121900" tIns="121900" rIns="121900" bIns="121900" anchor="t" anchorCtr="0">
            <a:noAutofit/>
          </a:bodyPr>
          <a:lstStyle/>
          <a:p>
            <a:r>
              <a:rPr lang="en-US" sz="3200"/>
              <a:t>Take Aways</a:t>
            </a:r>
          </a:p>
        </p:txBody>
      </p:sp>
      <p:sp>
        <p:nvSpPr>
          <p:cNvPr id="2" name="Text Placeholder 1">
            <a:extLst>
              <a:ext uri="{FF2B5EF4-FFF2-40B4-BE49-F238E27FC236}">
                <a16:creationId xmlns:a16="http://schemas.microsoft.com/office/drawing/2014/main" id="{DBB78C84-69BB-4933-9165-7AA8155A097F}"/>
              </a:ext>
            </a:extLst>
          </p:cNvPr>
          <p:cNvSpPr>
            <a:spLocks noGrp="1"/>
          </p:cNvSpPr>
          <p:nvPr>
            <p:ph type="body" idx="1"/>
          </p:nvPr>
        </p:nvSpPr>
        <p:spPr>
          <a:xfrm>
            <a:off x="415600" y="1240799"/>
            <a:ext cx="8518990" cy="5451668"/>
          </a:xfrm>
        </p:spPr>
        <p:txBody>
          <a:bodyPr/>
          <a:lstStyle/>
          <a:p>
            <a:pPr marL="609600" indent="-457200"/>
            <a:r>
              <a:rPr lang="en-US"/>
              <a:t>Globally, Suicides are decreasing.</a:t>
            </a:r>
          </a:p>
          <a:p>
            <a:pPr marL="609600" indent="-457200">
              <a:lnSpc>
                <a:spcPct val="114999"/>
              </a:lnSpc>
            </a:pPr>
            <a:r>
              <a:rPr lang="en-US"/>
              <a:t>The Republic of Korea is among top 5 highest suicide rate countries and is getting worse.</a:t>
            </a:r>
          </a:p>
          <a:p>
            <a:pPr marL="609600" indent="-457200">
              <a:lnSpc>
                <a:spcPct val="114999"/>
              </a:lnSpc>
            </a:pPr>
            <a:r>
              <a:rPr lang="en-US"/>
              <a:t>The highest risk group is old men.</a:t>
            </a:r>
          </a:p>
          <a:p>
            <a:pPr marL="609600" indent="-457200">
              <a:lnSpc>
                <a:spcPct val="114999"/>
              </a:lnSpc>
            </a:pPr>
            <a:r>
              <a:rPr lang="en-US"/>
              <a:t>GDP and GDP Per Capita are not effective economic indicators in predicting changes in suicide rates.</a:t>
            </a:r>
          </a:p>
          <a:p>
            <a:pPr marL="609600" indent="-457200">
              <a:lnSpc>
                <a:spcPct val="114999"/>
              </a:lnSpc>
            </a:pPr>
            <a:r>
              <a:rPr lang="en-US"/>
              <a:t>Notions that "developing" countries are worse off and </a:t>
            </a:r>
            <a:r>
              <a:rPr lang="en-US" err="1"/>
              <a:t>therfore</a:t>
            </a:r>
            <a:r>
              <a:rPr lang="en-US"/>
              <a:t> must be committing suicides more often is not supported.  </a:t>
            </a:r>
          </a:p>
          <a:p>
            <a:pPr marL="609600" indent="-457200">
              <a:lnSpc>
                <a:spcPct val="114999"/>
              </a:lnSpc>
            </a:pPr>
            <a:endParaRPr lang="en-US">
              <a:solidFill>
                <a:srgbClr val="666666"/>
              </a:solidFill>
              <a:sym typeface="Alfa Slab One"/>
            </a:endParaRPr>
          </a:p>
          <a:p>
            <a:pPr marL="152400" indent="0">
              <a:lnSpc>
                <a:spcPct val="114999"/>
              </a:lnSpc>
              <a:buNone/>
            </a:pPr>
            <a:r>
              <a:rPr lang="en-US" sz="3200">
                <a:solidFill>
                  <a:schemeClr val="accent3"/>
                </a:solidFill>
                <a:latin typeface="Alfa Slab One"/>
                <a:sym typeface="Alfa Slab One"/>
              </a:rPr>
              <a:t>Recommendations:</a:t>
            </a:r>
          </a:p>
          <a:p>
            <a:pPr marL="609600" indent="-457200">
              <a:lnSpc>
                <a:spcPct val="114999"/>
              </a:lnSpc>
            </a:pPr>
            <a:r>
              <a:rPr lang="en-US"/>
              <a:t>Do not solely consider changes in GDP or GDP per capita as being indicative of a countries suicide rate. </a:t>
            </a:r>
          </a:p>
          <a:p>
            <a:pPr marL="609600" indent="-457200">
              <a:lnSpc>
                <a:spcPct val="114999"/>
              </a:lnSpc>
            </a:pPr>
            <a:r>
              <a:rPr lang="en-US"/>
              <a:t>Focus efforts on Republic of Korea, Luxembourg, Albania, and Aruba as these countries have an increasing rate of suicides.</a:t>
            </a:r>
          </a:p>
          <a:p>
            <a:pPr marL="609600" indent="-457200">
              <a:lnSpc>
                <a:spcPct val="114999"/>
              </a:lnSpc>
            </a:pPr>
            <a:r>
              <a:rPr lang="en-US"/>
              <a:t>Conduct further studies that collect additional economic indicators to provide a more complete analysis on how the economy can impact suicide rates.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B5AC2D-1EFD-41F4-A980-B216509E956D}"/>
              </a:ext>
            </a:extLst>
          </p:cNvPr>
          <p:cNvSpPr txBox="1"/>
          <p:nvPr/>
        </p:nvSpPr>
        <p:spPr>
          <a:xfrm>
            <a:off x="814021" y="4489078"/>
            <a:ext cx="10881194" cy="1854953"/>
          </a:xfrm>
          <a:prstGeom prst="rect">
            <a:avLst/>
          </a:prstGeom>
          <a:noFill/>
        </p:spPr>
        <p:txBody>
          <a:bodyPr rot="0" spcFirstLastPara="0" vertOverflow="overflow" horzOverflow="overflow" vert="horz" wrap="square" lIns="121920" tIns="60960" rIns="121920" bIns="60960" numCol="1" spcCol="0" rtlCol="0" fromWordArt="0" anchor="ctr" anchorCtr="0" forceAA="0" compatLnSpc="1">
            <a:prstTxWarp prst="textNoShape">
              <a:avLst/>
            </a:prstTxWarp>
            <a:spAutoFit/>
          </a:bodyPr>
          <a:lstStyle/>
          <a:p>
            <a:pPr algn="ctr"/>
            <a:r>
              <a:rPr lang="en-US" sz="3200" b="1">
                <a:solidFill>
                  <a:srgbClr val="FF0000"/>
                </a:solidFill>
              </a:rPr>
              <a:t>Mission: </a:t>
            </a:r>
            <a:endParaRPr lang="en-US" sz="1867"/>
          </a:p>
          <a:p>
            <a:pPr algn="ctr">
              <a:lnSpc>
                <a:spcPct val="150000"/>
              </a:lnSpc>
            </a:pPr>
            <a:r>
              <a:rPr lang="en-US" sz="1867">
                <a:solidFill>
                  <a:schemeClr val="tx2">
                    <a:lumMod val="25000"/>
                  </a:schemeClr>
                </a:solidFill>
              </a:rPr>
              <a:t>The IASP is dedicated to preventing suicide and suicidal behavior, alleviating its effects, and providing a forum for academics, mental health professionals, crisis workers, volunteers and suicide survivors.</a:t>
            </a:r>
          </a:p>
        </p:txBody>
      </p:sp>
      <p:pic>
        <p:nvPicPr>
          <p:cNvPr id="5" name="Picture 5" descr="Logo, company name&#10;&#10;Description automatically generated">
            <a:extLst>
              <a:ext uri="{FF2B5EF4-FFF2-40B4-BE49-F238E27FC236}">
                <a16:creationId xmlns:a16="http://schemas.microsoft.com/office/drawing/2014/main" id="{B9DA47C9-5CA9-4370-AFC5-5B1D2EA195A1}"/>
              </a:ext>
            </a:extLst>
          </p:cNvPr>
          <p:cNvPicPr>
            <a:picLocks noChangeAspect="1"/>
          </p:cNvPicPr>
          <p:nvPr/>
        </p:nvPicPr>
        <p:blipFill>
          <a:blip r:embed="rId3"/>
          <a:stretch>
            <a:fillRect/>
          </a:stretch>
        </p:blipFill>
        <p:spPr>
          <a:xfrm>
            <a:off x="2268188" y="264359"/>
            <a:ext cx="6923313" cy="1559360"/>
          </a:xfrm>
          <a:prstGeom prst="rect">
            <a:avLst/>
          </a:prstGeom>
        </p:spPr>
      </p:pic>
      <p:sp>
        <p:nvSpPr>
          <p:cNvPr id="8" name="Text Placeholder 2">
            <a:extLst>
              <a:ext uri="{FF2B5EF4-FFF2-40B4-BE49-F238E27FC236}">
                <a16:creationId xmlns:a16="http://schemas.microsoft.com/office/drawing/2014/main" id="{B78A348F-4597-49EC-A40E-88C29CE7C415}"/>
              </a:ext>
            </a:extLst>
          </p:cNvPr>
          <p:cNvSpPr>
            <a:spLocks noGrp="1"/>
          </p:cNvSpPr>
          <p:nvPr/>
        </p:nvSpPr>
        <p:spPr>
          <a:xfrm>
            <a:off x="418402" y="2330375"/>
            <a:ext cx="11346423" cy="16509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r>
              <a:rPr lang="en-US" sz="2400"/>
              <a:t>Founded in 1960 as a Non-Governmental as well non- profit Organization </a:t>
            </a:r>
          </a:p>
          <a:p>
            <a:pPr marL="152402" indent="0">
              <a:lnSpc>
                <a:spcPct val="114999"/>
              </a:lnSpc>
              <a:buNone/>
            </a:pPr>
            <a:endParaRPr lang="en-US" sz="2400"/>
          </a:p>
          <a:p>
            <a:pPr>
              <a:lnSpc>
                <a:spcPct val="114999"/>
              </a:lnSpc>
            </a:pPr>
            <a:r>
              <a:rPr lang="en-US" sz="2400"/>
              <a:t>Currently includes professionals and volunteers from 77 countries</a:t>
            </a:r>
          </a:p>
          <a:p>
            <a:pPr>
              <a:lnSpc>
                <a:spcPct val="114999"/>
              </a:lnSpc>
            </a:pPr>
            <a:endParaRPr lang="en-US" sz="2400"/>
          </a:p>
          <a:p>
            <a:pPr>
              <a:lnSpc>
                <a:spcPct val="114999"/>
              </a:lnSpc>
            </a:pPr>
            <a:endParaRPr lang="en-US" sz="2400"/>
          </a:p>
        </p:txBody>
      </p:sp>
      <p:sp>
        <p:nvSpPr>
          <p:cNvPr id="9" name="TextBox 8">
            <a:extLst>
              <a:ext uri="{FF2B5EF4-FFF2-40B4-BE49-F238E27FC236}">
                <a16:creationId xmlns:a16="http://schemas.microsoft.com/office/drawing/2014/main" id="{762641DE-4C15-4816-A15A-4973CAA37DFA}"/>
              </a:ext>
            </a:extLst>
          </p:cNvPr>
          <p:cNvSpPr txBox="1"/>
          <p:nvPr/>
        </p:nvSpPr>
        <p:spPr>
          <a:xfrm>
            <a:off x="10384386" y="6442299"/>
            <a:ext cx="1807028" cy="410369"/>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1867"/>
              <a:t>(IASP, 2021) </a:t>
            </a:r>
          </a:p>
        </p:txBody>
      </p:sp>
      <p:sp>
        <p:nvSpPr>
          <p:cNvPr id="3" name="TextBox 2">
            <a:extLst>
              <a:ext uri="{FF2B5EF4-FFF2-40B4-BE49-F238E27FC236}">
                <a16:creationId xmlns:a16="http://schemas.microsoft.com/office/drawing/2014/main" id="{A61BFD08-6426-4FA2-B522-E2CC97A6AB5D}"/>
              </a:ext>
            </a:extLst>
          </p:cNvPr>
          <p:cNvSpPr txBox="1"/>
          <p:nvPr/>
        </p:nvSpPr>
        <p:spPr>
          <a:xfrm>
            <a:off x="4326474" y="1637982"/>
            <a:ext cx="4367316" cy="369332"/>
          </a:xfrm>
          <a:prstGeom prst="rect">
            <a:avLst/>
          </a:prstGeom>
          <a:noFill/>
        </p:spPr>
        <p:txBody>
          <a:bodyPr wrap="square" rtlCol="0">
            <a:spAutoFit/>
          </a:bodyPr>
          <a:lstStyle/>
          <a:p>
            <a:r>
              <a:rPr lang="en-US" sz="1800">
                <a:solidFill>
                  <a:srgbClr val="FFC000"/>
                </a:solidFill>
              </a:rPr>
              <a:t>Working together to prevent suicide</a:t>
            </a:r>
          </a:p>
        </p:txBody>
      </p:sp>
    </p:spTree>
    <p:extLst>
      <p:ext uri="{BB962C8B-B14F-4D97-AF65-F5344CB8AC3E}">
        <p14:creationId xmlns:p14="http://schemas.microsoft.com/office/powerpoint/2010/main" val="142608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sz="3200"/>
              <a:t>Country Priorities for Suicide Prevention</a:t>
            </a:r>
          </a:p>
        </p:txBody>
      </p:sp>
      <p:sp>
        <p:nvSpPr>
          <p:cNvPr id="64" name="Google Shape;64;p14"/>
          <p:cNvSpPr txBox="1"/>
          <p:nvPr/>
        </p:nvSpPr>
        <p:spPr>
          <a:xfrm>
            <a:off x="229404" y="1353083"/>
            <a:ext cx="7909513" cy="4000000"/>
          </a:xfrm>
          <a:prstGeom prst="rect">
            <a:avLst/>
          </a:prstGeom>
          <a:noFill/>
          <a:ln>
            <a:noFill/>
          </a:ln>
        </p:spPr>
        <p:txBody>
          <a:bodyPr spcFirstLastPara="1" wrap="square" lIns="121900" tIns="121900" rIns="121900" bIns="121900" anchor="ctr" anchorCtr="0">
            <a:noAutofit/>
          </a:bodyPr>
          <a:lstStyle/>
          <a:p>
            <a:pPr marL="609600" indent="-609600">
              <a:buFont typeface="Arial,Sans-Serif"/>
              <a:buChar char="•"/>
            </a:pPr>
            <a:r>
              <a:rPr lang="en" sz="2800"/>
              <a:t>Data: Suicide Rates Overview 1985 to 2016</a:t>
            </a:r>
            <a:endParaRPr lang="en-US" sz="2800"/>
          </a:p>
          <a:p>
            <a:endParaRPr lang="en" sz="2800"/>
          </a:p>
          <a:p>
            <a:pPr marL="609600" indent="-609600">
              <a:buChar char="•"/>
            </a:pPr>
            <a:r>
              <a:rPr lang="en" sz="2800"/>
              <a:t>Stakeholders: The International Association for Suicide Prevention (IASP)</a:t>
            </a:r>
          </a:p>
          <a:p>
            <a:endParaRPr lang="en" sz="2800"/>
          </a:p>
          <a:p>
            <a:pPr marL="609600" indent="-609600">
              <a:buChar char="•"/>
            </a:pPr>
            <a:r>
              <a:rPr lang="en" sz="2800"/>
              <a:t>Purpose: to attempt to predict which countries are at risk of higher suicides.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15600" y="315555"/>
            <a:ext cx="11360800" cy="763600"/>
          </a:xfrm>
          <a:prstGeom prst="rect">
            <a:avLst/>
          </a:prstGeom>
        </p:spPr>
        <p:txBody>
          <a:bodyPr spcFirstLastPara="1" wrap="square" lIns="121900" tIns="121900" rIns="121900" bIns="121900" anchor="t" anchorCtr="0">
            <a:noAutofit/>
          </a:bodyPr>
          <a:lstStyle/>
          <a:p>
            <a:r>
              <a:rPr lang="en" sz="3200"/>
              <a:t>Research Questions</a:t>
            </a:r>
          </a:p>
        </p:txBody>
      </p:sp>
      <p:sp>
        <p:nvSpPr>
          <p:cNvPr id="70" name="Google Shape;70;p15"/>
          <p:cNvSpPr txBox="1"/>
          <p:nvPr/>
        </p:nvSpPr>
        <p:spPr>
          <a:xfrm>
            <a:off x="3038963" y="723621"/>
            <a:ext cx="6122013" cy="5963006"/>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lang="en" sz="3734"/>
          </a:p>
          <a:p>
            <a:pPr marL="457200" indent="-457200">
              <a:lnSpc>
                <a:spcPct val="115000"/>
              </a:lnSpc>
              <a:buAutoNum type="arabicPeriod"/>
            </a:pPr>
            <a:r>
              <a:rPr lang="en-US" sz="2400"/>
              <a:t>What portion of the population is attempting more suicides?</a:t>
            </a:r>
          </a:p>
          <a:p>
            <a:pPr marL="457200" indent="-457200">
              <a:lnSpc>
                <a:spcPct val="114999"/>
              </a:lnSpc>
              <a:buAutoNum type="arabicPeriod"/>
            </a:pPr>
            <a:endParaRPr lang="en-US" sz="2400"/>
          </a:p>
          <a:p>
            <a:pPr marL="457200" indent="-457200">
              <a:lnSpc>
                <a:spcPct val="114999"/>
              </a:lnSpc>
              <a:buAutoNum type="arabicPeriod"/>
            </a:pPr>
            <a:r>
              <a:rPr lang="en-US" sz="2400"/>
              <a:t>What Impact does Economics have on suicide rates and average suicides?</a:t>
            </a:r>
            <a:endParaRPr lang="en-US"/>
          </a:p>
          <a:p>
            <a:pPr marL="457200" indent="-457200">
              <a:lnSpc>
                <a:spcPct val="114999"/>
              </a:lnSpc>
              <a:buAutoNum type="arabicPeriod"/>
            </a:pPr>
            <a:endParaRPr lang="en-US" sz="2400"/>
          </a:p>
          <a:p>
            <a:pPr marL="457200" indent="-457200">
              <a:lnSpc>
                <a:spcPct val="114999"/>
              </a:lnSpc>
              <a:buAutoNum type="arabicPeriod"/>
            </a:pPr>
            <a:r>
              <a:rPr lang="en-US" sz="2400"/>
              <a:t>What is the difference between most developed countries and least developed countries suicide rates?</a:t>
            </a:r>
          </a:p>
          <a:p>
            <a:pPr marL="457200" indent="-457200">
              <a:lnSpc>
                <a:spcPct val="114999"/>
              </a:lnSpc>
              <a:buAutoNum type="arabicPeriod"/>
            </a:pPr>
            <a:endParaRPr lang="en-US" sz="2400"/>
          </a:p>
          <a:p>
            <a:pPr marL="457200" indent="-457200">
              <a:lnSpc>
                <a:spcPct val="114999"/>
              </a:lnSpc>
              <a:buAutoNum type="arabicPeriod"/>
            </a:pPr>
            <a:r>
              <a:rPr lang="en-US" sz="2400"/>
              <a:t>Do changes in economic production influence suicide rate?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BD43-F0A4-4497-91BF-A5FF2D2BF8A8}"/>
              </a:ext>
            </a:extLst>
          </p:cNvPr>
          <p:cNvSpPr>
            <a:spLocks noGrp="1"/>
          </p:cNvSpPr>
          <p:nvPr>
            <p:ph type="title"/>
          </p:nvPr>
        </p:nvSpPr>
        <p:spPr/>
        <p:txBody>
          <a:bodyPr/>
          <a:lstStyle/>
          <a:p>
            <a:r>
              <a:rPr lang="en-US"/>
              <a:t>Global Trends in Suicide</a:t>
            </a:r>
          </a:p>
        </p:txBody>
      </p:sp>
      <p:sp>
        <p:nvSpPr>
          <p:cNvPr id="11" name="TextBox 10">
            <a:extLst>
              <a:ext uri="{FF2B5EF4-FFF2-40B4-BE49-F238E27FC236}">
                <a16:creationId xmlns:a16="http://schemas.microsoft.com/office/drawing/2014/main" id="{9DBA8870-27AC-4427-AEDE-3A513A7F1DF3}"/>
              </a:ext>
            </a:extLst>
          </p:cNvPr>
          <p:cNvSpPr txBox="1"/>
          <p:nvPr/>
        </p:nvSpPr>
        <p:spPr>
          <a:xfrm>
            <a:off x="6436852" y="1119238"/>
            <a:ext cx="514390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t>Globally, Suicide is </a:t>
            </a:r>
            <a:r>
              <a:rPr lang="en-US" sz="1800"/>
              <a:t>on</a:t>
            </a:r>
            <a:r>
              <a:rPr lang="en-US" sz="1600"/>
              <a:t> a decline</a:t>
            </a:r>
          </a:p>
          <a:p>
            <a:pPr marL="285750" indent="-285750">
              <a:buChar char="•"/>
            </a:pPr>
            <a:r>
              <a:rPr lang="en-US" sz="1600"/>
              <a:t>Male are much more prone to suicide</a:t>
            </a:r>
          </a:p>
          <a:p>
            <a:pPr marL="285750" indent="-285750">
              <a:buChar char="•"/>
            </a:pPr>
            <a:r>
              <a:rPr lang="en-US" sz="1600"/>
              <a:t>The older you get, the more at risk you are for suicide</a:t>
            </a:r>
          </a:p>
        </p:txBody>
      </p:sp>
      <p:pic>
        <p:nvPicPr>
          <p:cNvPr id="6" name="Picture 5" descr="Chart, line chart&#10;&#10;Description automatically generated">
            <a:extLst>
              <a:ext uri="{FF2B5EF4-FFF2-40B4-BE49-F238E27FC236}">
                <a16:creationId xmlns:a16="http://schemas.microsoft.com/office/drawing/2014/main" id="{B3C8A692-71C7-4E24-A367-943DD87F0874}"/>
              </a:ext>
            </a:extLst>
          </p:cNvPr>
          <p:cNvPicPr>
            <a:picLocks noChangeAspect="1"/>
          </p:cNvPicPr>
          <p:nvPr/>
        </p:nvPicPr>
        <p:blipFill>
          <a:blip r:embed="rId3"/>
          <a:stretch>
            <a:fillRect/>
          </a:stretch>
        </p:blipFill>
        <p:spPr>
          <a:xfrm>
            <a:off x="251980" y="1356737"/>
            <a:ext cx="6110236" cy="3358535"/>
          </a:xfrm>
          <a:prstGeom prst="rect">
            <a:avLst/>
          </a:prstGeom>
        </p:spPr>
      </p:pic>
      <p:pic>
        <p:nvPicPr>
          <p:cNvPr id="7" name="Picture 8" descr="Chart, line chart&#10;&#10;Description automatically generated">
            <a:extLst>
              <a:ext uri="{FF2B5EF4-FFF2-40B4-BE49-F238E27FC236}">
                <a16:creationId xmlns:a16="http://schemas.microsoft.com/office/drawing/2014/main" id="{754E3455-AC69-4F28-A0D3-AAE1FCA9A58F}"/>
              </a:ext>
            </a:extLst>
          </p:cNvPr>
          <p:cNvPicPr>
            <a:picLocks noChangeAspect="1"/>
          </p:cNvPicPr>
          <p:nvPr/>
        </p:nvPicPr>
        <p:blipFill>
          <a:blip r:embed="rId4"/>
          <a:stretch>
            <a:fillRect/>
          </a:stretch>
        </p:blipFill>
        <p:spPr>
          <a:xfrm>
            <a:off x="6361696" y="2827595"/>
            <a:ext cx="5657542" cy="3506511"/>
          </a:xfrm>
          <a:prstGeom prst="rect">
            <a:avLst/>
          </a:prstGeom>
        </p:spPr>
      </p:pic>
    </p:spTree>
    <p:extLst>
      <p:ext uri="{BB962C8B-B14F-4D97-AF65-F5344CB8AC3E}">
        <p14:creationId xmlns:p14="http://schemas.microsoft.com/office/powerpoint/2010/main" val="275179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F673-C3C9-43EC-880D-1385AD9502BA}"/>
              </a:ext>
            </a:extLst>
          </p:cNvPr>
          <p:cNvSpPr>
            <a:spLocks noGrp="1"/>
          </p:cNvSpPr>
          <p:nvPr>
            <p:ph type="title"/>
          </p:nvPr>
        </p:nvSpPr>
        <p:spPr/>
        <p:txBody>
          <a:bodyPr/>
          <a:lstStyle/>
          <a:p>
            <a:r>
              <a:rPr lang="en-US"/>
              <a:t>Countries of Concern</a:t>
            </a:r>
          </a:p>
        </p:txBody>
      </p:sp>
      <p:pic>
        <p:nvPicPr>
          <p:cNvPr id="5" name="Picture 8" descr="Chart, bar chart&#10;&#10;Description automatically generated">
            <a:extLst>
              <a:ext uri="{FF2B5EF4-FFF2-40B4-BE49-F238E27FC236}">
                <a16:creationId xmlns:a16="http://schemas.microsoft.com/office/drawing/2014/main" id="{0C33C32F-8697-4ADD-9E1F-BF29D4FF7F67}"/>
              </a:ext>
            </a:extLst>
          </p:cNvPr>
          <p:cNvPicPr>
            <a:picLocks noChangeAspect="1"/>
          </p:cNvPicPr>
          <p:nvPr/>
        </p:nvPicPr>
        <p:blipFill>
          <a:blip r:embed="rId3"/>
          <a:stretch>
            <a:fillRect/>
          </a:stretch>
        </p:blipFill>
        <p:spPr>
          <a:xfrm>
            <a:off x="5582173" y="597771"/>
            <a:ext cx="5988098" cy="4011066"/>
          </a:xfrm>
          <a:prstGeom prst="rect">
            <a:avLst/>
          </a:prstGeom>
        </p:spPr>
      </p:pic>
      <p:pic>
        <p:nvPicPr>
          <p:cNvPr id="7" name="Picture 7" descr="Table&#10;&#10;Description automatically generated">
            <a:extLst>
              <a:ext uri="{FF2B5EF4-FFF2-40B4-BE49-F238E27FC236}">
                <a16:creationId xmlns:a16="http://schemas.microsoft.com/office/drawing/2014/main" id="{EC3E7FA1-013A-43CF-8A7F-3D348B1D4FFD}"/>
              </a:ext>
            </a:extLst>
          </p:cNvPr>
          <p:cNvPicPr>
            <a:picLocks noChangeAspect="1"/>
          </p:cNvPicPr>
          <p:nvPr/>
        </p:nvPicPr>
        <p:blipFill>
          <a:blip r:embed="rId4"/>
          <a:stretch>
            <a:fillRect/>
          </a:stretch>
        </p:blipFill>
        <p:spPr>
          <a:xfrm>
            <a:off x="368173" y="4430431"/>
            <a:ext cx="7197969" cy="1935838"/>
          </a:xfrm>
          <a:prstGeom prst="rect">
            <a:avLst/>
          </a:prstGeom>
        </p:spPr>
      </p:pic>
    </p:spTree>
    <p:extLst>
      <p:ext uri="{BB962C8B-B14F-4D97-AF65-F5344CB8AC3E}">
        <p14:creationId xmlns:p14="http://schemas.microsoft.com/office/powerpoint/2010/main" val="6940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01BD-BD47-4D61-9C4B-8EEAF21DEC1D}"/>
              </a:ext>
            </a:extLst>
          </p:cNvPr>
          <p:cNvSpPr>
            <a:spLocks noGrp="1"/>
          </p:cNvSpPr>
          <p:nvPr>
            <p:ph type="title"/>
          </p:nvPr>
        </p:nvSpPr>
        <p:spPr/>
        <p:txBody>
          <a:bodyPr/>
          <a:lstStyle/>
          <a:p>
            <a:r>
              <a:rPr lang="en-US"/>
              <a:t>How does Gender Effect Suicide Rates?</a:t>
            </a:r>
          </a:p>
        </p:txBody>
      </p:sp>
      <p:pic>
        <p:nvPicPr>
          <p:cNvPr id="3" name="Picture 3" descr="Chart, line chart&#10;&#10;Description automatically generated">
            <a:extLst>
              <a:ext uri="{FF2B5EF4-FFF2-40B4-BE49-F238E27FC236}">
                <a16:creationId xmlns:a16="http://schemas.microsoft.com/office/drawing/2014/main" id="{5A0521CE-1A98-42AF-BDC8-A6E2F69190E9}"/>
              </a:ext>
            </a:extLst>
          </p:cNvPr>
          <p:cNvPicPr>
            <a:picLocks noChangeAspect="1"/>
          </p:cNvPicPr>
          <p:nvPr/>
        </p:nvPicPr>
        <p:blipFill>
          <a:blip r:embed="rId3"/>
          <a:stretch>
            <a:fillRect/>
          </a:stretch>
        </p:blipFill>
        <p:spPr>
          <a:xfrm>
            <a:off x="5274365" y="1486699"/>
            <a:ext cx="6387547" cy="5143168"/>
          </a:xfrm>
          <a:prstGeom prst="rect">
            <a:avLst/>
          </a:prstGeom>
        </p:spPr>
      </p:pic>
      <p:sp>
        <p:nvSpPr>
          <p:cNvPr id="4" name="TextBox 3">
            <a:extLst>
              <a:ext uri="{FF2B5EF4-FFF2-40B4-BE49-F238E27FC236}">
                <a16:creationId xmlns:a16="http://schemas.microsoft.com/office/drawing/2014/main" id="{17B3CC00-597E-48CA-9D5D-F92A178C9542}"/>
              </a:ext>
            </a:extLst>
          </p:cNvPr>
          <p:cNvSpPr txBox="1"/>
          <p:nvPr/>
        </p:nvSpPr>
        <p:spPr>
          <a:xfrm>
            <a:off x="125505" y="1936376"/>
            <a:ext cx="542364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4"/>
                </a:solidFill>
              </a:rPr>
              <a:t>Male Rate of Change</a:t>
            </a:r>
          </a:p>
          <a:p>
            <a:pPr algn="ctr"/>
            <a:endParaRPr lang="en-US" b="1"/>
          </a:p>
          <a:p>
            <a:r>
              <a:rPr lang="en-US"/>
              <a:t>Sen's Slope P-value (significance) =5</a:t>
            </a:r>
            <a:r>
              <a:rPr lang="en-US" b="1"/>
              <a:t>.</a:t>
            </a:r>
            <a:r>
              <a:rPr lang="en-US"/>
              <a:t>161e-05</a:t>
            </a:r>
          </a:p>
          <a:p>
            <a:r>
              <a:rPr lang="en-US"/>
              <a:t>Sen's Slope= -0</a:t>
            </a:r>
            <a:r>
              <a:rPr lang="en-US" b="1"/>
              <a:t>.</a:t>
            </a:r>
            <a:r>
              <a:rPr lang="en-US"/>
              <a:t>4119496</a:t>
            </a:r>
          </a:p>
          <a:p>
            <a:endParaRPr lang="en-US"/>
          </a:p>
          <a:p>
            <a:r>
              <a:rPr lang="en-US"/>
              <a:t>Pettitt's Test for Single Point Detection P-Value= </a:t>
            </a:r>
            <a:r>
              <a:rPr lang="en-US" b="1"/>
              <a:t>.</a:t>
            </a:r>
            <a:r>
              <a:rPr lang="en-US"/>
              <a:t>04852</a:t>
            </a:r>
          </a:p>
          <a:p>
            <a:r>
              <a:rPr lang="en-US"/>
              <a:t>Probable Change Point=5 </a:t>
            </a:r>
          </a:p>
          <a:p>
            <a:endParaRPr lang="en-US"/>
          </a:p>
          <a:p>
            <a:endParaRPr lang="en-US"/>
          </a:p>
        </p:txBody>
      </p:sp>
      <p:sp>
        <p:nvSpPr>
          <p:cNvPr id="10" name="TextBox 9">
            <a:extLst>
              <a:ext uri="{FF2B5EF4-FFF2-40B4-BE49-F238E27FC236}">
                <a16:creationId xmlns:a16="http://schemas.microsoft.com/office/drawing/2014/main" id="{4FC84FEB-4087-475A-B1DE-62B309B3E255}"/>
              </a:ext>
            </a:extLst>
          </p:cNvPr>
          <p:cNvSpPr txBox="1"/>
          <p:nvPr/>
        </p:nvSpPr>
        <p:spPr>
          <a:xfrm>
            <a:off x="259976" y="3872752"/>
            <a:ext cx="542364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4"/>
                </a:solidFill>
              </a:rPr>
              <a:t>Female Rate of Change</a:t>
            </a:r>
          </a:p>
          <a:p>
            <a:pPr algn="ctr"/>
            <a:endParaRPr lang="en-US" b="1"/>
          </a:p>
          <a:p>
            <a:r>
              <a:rPr lang="en-US"/>
              <a:t>Sen's Slope P-value (significance) =.0001864</a:t>
            </a:r>
          </a:p>
          <a:p>
            <a:r>
              <a:rPr lang="en-US"/>
              <a:t>Sen's Slope= -0</a:t>
            </a:r>
            <a:r>
              <a:rPr lang="en-US" b="1"/>
              <a:t>.</a:t>
            </a:r>
            <a:r>
              <a:rPr lang="en-US"/>
              <a:t>1221223</a:t>
            </a:r>
          </a:p>
          <a:p>
            <a:endParaRPr lang="en-US"/>
          </a:p>
          <a:p>
            <a:r>
              <a:rPr lang="en-US"/>
              <a:t>Pettitt's Test for Single Point Detection P-Value= .04852</a:t>
            </a:r>
          </a:p>
          <a:p>
            <a:r>
              <a:rPr lang="en-US"/>
              <a:t>Probable Change Point=5 </a:t>
            </a:r>
          </a:p>
          <a:p>
            <a:endParaRPr lang="en-US"/>
          </a:p>
          <a:p>
            <a:endParaRPr lang="en-US"/>
          </a:p>
        </p:txBody>
      </p:sp>
    </p:spTree>
    <p:extLst>
      <p:ext uri="{BB962C8B-B14F-4D97-AF65-F5344CB8AC3E}">
        <p14:creationId xmlns:p14="http://schemas.microsoft.com/office/powerpoint/2010/main" val="15405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5049-0169-40B9-BB3B-82C25ADF0824}"/>
              </a:ext>
            </a:extLst>
          </p:cNvPr>
          <p:cNvSpPr>
            <a:spLocks noGrp="1"/>
          </p:cNvSpPr>
          <p:nvPr>
            <p:ph type="title"/>
          </p:nvPr>
        </p:nvSpPr>
        <p:spPr/>
        <p:txBody>
          <a:bodyPr/>
          <a:lstStyle/>
          <a:p>
            <a:r>
              <a:rPr lang="en-US"/>
              <a:t>Changes By Age</a:t>
            </a:r>
          </a:p>
        </p:txBody>
      </p:sp>
      <p:sp>
        <p:nvSpPr>
          <p:cNvPr id="3" name="TextBox 2">
            <a:extLst>
              <a:ext uri="{FF2B5EF4-FFF2-40B4-BE49-F238E27FC236}">
                <a16:creationId xmlns:a16="http://schemas.microsoft.com/office/drawing/2014/main" id="{40FE4EFC-CDB7-4446-A24A-BFBFB9B921AE}"/>
              </a:ext>
            </a:extLst>
          </p:cNvPr>
          <p:cNvSpPr txBox="1"/>
          <p:nvPr/>
        </p:nvSpPr>
        <p:spPr>
          <a:xfrm>
            <a:off x="7982953" y="1546058"/>
            <a:ext cx="27432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High-risk for number of suicides and suicides per 100k</a:t>
            </a:r>
          </a:p>
          <a:p>
            <a:endParaRPr lang="en-US"/>
          </a:p>
          <a:p>
            <a:r>
              <a:rPr lang="en-US"/>
              <a:t>15-24 years       9 </a:t>
            </a:r>
          </a:p>
          <a:p>
            <a:r>
              <a:rPr lang="en-US"/>
              <a:t>25-34 years       9</a:t>
            </a:r>
          </a:p>
          <a:p>
            <a:r>
              <a:rPr lang="en-US"/>
              <a:t>35-54 years       15</a:t>
            </a:r>
          </a:p>
          <a:p>
            <a:r>
              <a:rPr lang="en-US"/>
              <a:t>55-74 years       13</a:t>
            </a:r>
          </a:p>
          <a:p>
            <a:r>
              <a:rPr lang="en-US"/>
              <a:t>75+ years           8</a:t>
            </a:r>
          </a:p>
        </p:txBody>
      </p:sp>
      <p:pic>
        <p:nvPicPr>
          <p:cNvPr id="4" name="Picture 4" descr="Chart, scatter chart&#10;&#10;Description automatically generated">
            <a:extLst>
              <a:ext uri="{FF2B5EF4-FFF2-40B4-BE49-F238E27FC236}">
                <a16:creationId xmlns:a16="http://schemas.microsoft.com/office/drawing/2014/main" id="{FC16C135-7349-4A4F-B291-DD50FB8772F1}"/>
              </a:ext>
            </a:extLst>
          </p:cNvPr>
          <p:cNvPicPr>
            <a:picLocks noChangeAspect="1"/>
          </p:cNvPicPr>
          <p:nvPr/>
        </p:nvPicPr>
        <p:blipFill>
          <a:blip r:embed="rId3"/>
          <a:stretch>
            <a:fillRect/>
          </a:stretch>
        </p:blipFill>
        <p:spPr>
          <a:xfrm>
            <a:off x="2005" y="1357730"/>
            <a:ext cx="7315199" cy="5185275"/>
          </a:xfrm>
          <a:prstGeom prst="rect">
            <a:avLst/>
          </a:prstGeom>
        </p:spPr>
      </p:pic>
      <p:sp>
        <p:nvSpPr>
          <p:cNvPr id="7" name="TextBox 6">
            <a:extLst>
              <a:ext uri="{FF2B5EF4-FFF2-40B4-BE49-F238E27FC236}">
                <a16:creationId xmlns:a16="http://schemas.microsoft.com/office/drawing/2014/main" id="{3DC62803-6C7F-4F48-9295-0A1B539DD33E}"/>
              </a:ext>
            </a:extLst>
          </p:cNvPr>
          <p:cNvSpPr txBox="1"/>
          <p:nvPr/>
        </p:nvSpPr>
        <p:spPr>
          <a:xfrm>
            <a:off x="7982953" y="3551321"/>
            <a:ext cx="27432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High-risk for number of suicides per 100k</a:t>
            </a:r>
          </a:p>
          <a:p>
            <a:endParaRPr lang="en-US"/>
          </a:p>
          <a:p>
            <a:r>
              <a:rPr lang="en-US"/>
              <a:t>15-24 years       19 </a:t>
            </a:r>
          </a:p>
          <a:p>
            <a:r>
              <a:rPr lang="en-US"/>
              <a:t>25-34 years       25</a:t>
            </a:r>
          </a:p>
          <a:p>
            <a:r>
              <a:rPr lang="en-US"/>
              <a:t>35-54 years       24</a:t>
            </a:r>
          </a:p>
          <a:p>
            <a:r>
              <a:rPr lang="en-US"/>
              <a:t>55-74 years       25</a:t>
            </a:r>
          </a:p>
          <a:p>
            <a:r>
              <a:rPr lang="en-US"/>
              <a:t>75+ years          26</a:t>
            </a:r>
          </a:p>
        </p:txBody>
      </p:sp>
    </p:spTree>
    <p:extLst>
      <p:ext uri="{BB962C8B-B14F-4D97-AF65-F5344CB8AC3E}">
        <p14:creationId xmlns:p14="http://schemas.microsoft.com/office/powerpoint/2010/main" val="2975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0C5D-FC00-468D-BA31-BFB4266CEB49}"/>
              </a:ext>
            </a:extLst>
          </p:cNvPr>
          <p:cNvSpPr>
            <a:spLocks noGrp="1"/>
          </p:cNvSpPr>
          <p:nvPr>
            <p:ph type="ctrTitle"/>
          </p:nvPr>
        </p:nvSpPr>
        <p:spPr/>
        <p:txBody>
          <a:bodyPr/>
          <a:lstStyle/>
          <a:p>
            <a:r>
              <a:rPr lang="en-US"/>
              <a:t>Economic Influence on Suicide Rate</a:t>
            </a:r>
          </a:p>
        </p:txBody>
      </p:sp>
      <p:sp>
        <p:nvSpPr>
          <p:cNvPr id="3" name="Subtitle 2">
            <a:extLst>
              <a:ext uri="{FF2B5EF4-FFF2-40B4-BE49-F238E27FC236}">
                <a16:creationId xmlns:a16="http://schemas.microsoft.com/office/drawing/2014/main" id="{BFDBA2DC-12FC-4C17-B537-5BF379D81BB4}"/>
              </a:ext>
            </a:extLst>
          </p:cNvPr>
          <p:cNvSpPr>
            <a:spLocks noGrp="1"/>
          </p:cNvSpPr>
          <p:nvPr>
            <p:ph type="subTitle" idx="1"/>
          </p:nvPr>
        </p:nvSpPr>
        <p:spPr>
          <a:xfrm>
            <a:off x="415600" y="4149380"/>
            <a:ext cx="11360801" cy="1121435"/>
          </a:xfrm>
        </p:spPr>
        <p:txBody>
          <a:bodyPr/>
          <a:lstStyle/>
          <a:p>
            <a:r>
              <a:rPr lang="en-US"/>
              <a:t>Total Gross Domestic Product &amp;</a:t>
            </a:r>
          </a:p>
          <a:p>
            <a:r>
              <a:rPr lang="en-US"/>
              <a:t>Gross Domestic Product Per Capita</a:t>
            </a:r>
          </a:p>
        </p:txBody>
      </p:sp>
    </p:spTree>
    <p:extLst>
      <p:ext uri="{BB962C8B-B14F-4D97-AF65-F5344CB8AC3E}">
        <p14:creationId xmlns:p14="http://schemas.microsoft.com/office/powerpoint/2010/main" val="2289311229"/>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D8F513EFC9EB47AA8376CE3CB257E3" ma:contentTypeVersion="8" ma:contentTypeDescription="Create a new document." ma:contentTypeScope="" ma:versionID="be92027bba068ad573005961d87fdd50">
  <xsd:schema xmlns:xsd="http://www.w3.org/2001/XMLSchema" xmlns:xs="http://www.w3.org/2001/XMLSchema" xmlns:p="http://schemas.microsoft.com/office/2006/metadata/properties" xmlns:ns2="94620d9c-b8ac-4357-820a-d5b392edc9ef" targetNamespace="http://schemas.microsoft.com/office/2006/metadata/properties" ma:root="true" ma:fieldsID="b64b7c621c3abd8c30a9262d3392f692" ns2:_="">
    <xsd:import namespace="94620d9c-b8ac-4357-820a-d5b392edc9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620d9c-b8ac-4357-820a-d5b392edc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C7138A-D497-470E-A331-E40D3517F453}">
  <ds:schemaRefs>
    <ds:schemaRef ds:uri="94620d9c-b8ac-4357-820a-d5b392edc9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BEFA38-EEB1-4F17-8F7E-2E7623C5571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9BBB05-CED2-4931-B01C-005C619949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Gameday</vt:lpstr>
      <vt:lpstr>Global Trends and Economic Impact on Suicide Rates</vt:lpstr>
      <vt:lpstr>PowerPoint Presentation</vt:lpstr>
      <vt:lpstr>Country Priorities for Suicide Prevention</vt:lpstr>
      <vt:lpstr>Research Questions</vt:lpstr>
      <vt:lpstr>Global Trends in Suicide</vt:lpstr>
      <vt:lpstr>Countries of Concern</vt:lpstr>
      <vt:lpstr>How does Gender Effect Suicide Rates?</vt:lpstr>
      <vt:lpstr>Changes By Age</vt:lpstr>
      <vt:lpstr>Economic Influence on Suicide Rate</vt:lpstr>
      <vt:lpstr>Sole effect of GDP/GDP per Capita on average suicides and suicide rates  </vt:lpstr>
      <vt:lpstr>Cont.</vt:lpstr>
      <vt:lpstr>Cont.  </vt:lpstr>
      <vt:lpstr>Is there a difference between developed countries and developing countries suicide rates?</vt:lpstr>
      <vt:lpstr>Do changes in economic production influence suicide rate? </vt:lpstr>
      <vt:lpstr>Take 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PROJECT TITLE]</dc:title>
  <cp:revision>1</cp:revision>
  <dcterms:modified xsi:type="dcterms:W3CDTF">2021-03-25T01:52:39Z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0x01010005D8F513EFC9EB47AA8376CE3CB257E3</vt:lpwstr>
  </property>
</Properties>
</file>