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66" r:id="rId5"/>
    <p:sldId id="308" r:id="rId6"/>
    <p:sldId id="313" r:id="rId7"/>
    <p:sldId id="319" r:id="rId8"/>
    <p:sldId id="314" r:id="rId9"/>
    <p:sldId id="316" r:id="rId10"/>
    <p:sldId id="315" r:id="rId11"/>
    <p:sldId id="310" r:id="rId12"/>
    <p:sldId id="312" r:id="rId13"/>
    <p:sldId id="309" r:id="rId14"/>
    <p:sldId id="311" r:id="rId15"/>
    <p:sldId id="317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11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/>
            <a:t>The data we have and the answers they give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/>
            <a:t>The quality assurance of the data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Challenges and </a:t>
          </a:r>
          <a:br>
            <a:rPr lang="en-US"/>
          </a:br>
          <a:r>
            <a:rPr lang="en-US"/>
            <a:t>future goals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0AA9F05-3610-4E8C-9004-94BCDB8E94F2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60F6F20A-9686-406B-A723-88B062415D07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7698E503-85CC-4663-960F-A107F4EC67A3}" type="pres">
      <dgm:prSet presAssocID="{40FC4FFE-8987-4A26-B7F4-8A516F18ADAE}" presName="bgRect" presStyleLbl="alignNode1" presStyleIdx="0" presStyleCnt="3"/>
      <dgm:spPr/>
    </dgm:pt>
    <dgm:pt modelId="{C218BAB6-3A6E-445A-8D90-935BECEAE938}" type="pres">
      <dgm:prSet presAssocID="{5B62599A-5C9B-48E7-896E-EA782AC60C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9C5686A-647E-4D79-A703-1110A0E40DDA}" type="pres">
      <dgm:prSet presAssocID="{40FC4FFE-8987-4A26-B7F4-8A516F18ADAE}" presName="nodeRect" presStyleLbl="alignNode1" presStyleIdx="0" presStyleCnt="3">
        <dgm:presLayoutVars>
          <dgm:bulletEnabled val="1"/>
        </dgm:presLayoutVars>
      </dgm:prSet>
      <dgm:spPr/>
    </dgm:pt>
    <dgm:pt modelId="{C267C5C8-205A-413D-AA7D-45670565FB62}" type="pres">
      <dgm:prSet presAssocID="{5B62599A-5C9B-48E7-896E-EA782AC60C8B}" presName="sibTrans" presStyleCnt="0"/>
      <dgm:spPr/>
    </dgm:pt>
    <dgm:pt modelId="{091548E0-4B68-4C01-A6E8-FFB54BA05AB0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2F808E5C-BA32-45C7-81AE-2DC31D2CFA61}" type="pres">
      <dgm:prSet presAssocID="{49225C73-1633-42F1-AB3B-7CB183E5F8B8}" presName="bgRect" presStyleLbl="alignNode1" presStyleIdx="1" presStyleCnt="3"/>
      <dgm:spPr/>
    </dgm:pt>
    <dgm:pt modelId="{6DCD7E74-D635-4B65-B38A-4482DE8B34CF}" type="pres">
      <dgm:prSet presAssocID="{9646853A-8964-4519-A5B1-0B7D18B2983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AF883BB-4D34-4379-9474-C45FAFB88390}" type="pres">
      <dgm:prSet presAssocID="{49225C73-1633-42F1-AB3B-7CB183E5F8B8}" presName="nodeRect" presStyleLbl="alignNode1" presStyleIdx="1" presStyleCnt="3">
        <dgm:presLayoutVars>
          <dgm:bulletEnabled val="1"/>
        </dgm:presLayoutVars>
      </dgm:prSet>
      <dgm:spPr/>
    </dgm:pt>
    <dgm:pt modelId="{2F6FBFEC-5D3E-455A-907F-BC7F31FF0E73}" type="pres">
      <dgm:prSet presAssocID="{9646853A-8964-4519-A5B1-0B7D18B2983D}" presName="sibTrans" presStyleCnt="0"/>
      <dgm:spPr/>
    </dgm:pt>
    <dgm:pt modelId="{AC96642D-0A89-4E02-86C8-375DAD886166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94625F85-2613-4BEB-89EC-57681FF1D19C}" type="pres">
      <dgm:prSet presAssocID="{1C383F32-22E8-4F62-A3E0-BDC3D5F48992}" presName="bgRect" presStyleLbl="alignNode1" presStyleIdx="2" presStyleCnt="3"/>
      <dgm:spPr/>
    </dgm:pt>
    <dgm:pt modelId="{55EB0C65-386B-4EE7-8FC4-7A0B3C803B04}" type="pres">
      <dgm:prSet presAssocID="{8500F72A-2C6D-4FDF-9C1D-CA691380EB0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124320D-C42D-4171-8941-A58FDED0D93B}" type="pres">
      <dgm:prSet presAssocID="{1C383F32-22E8-4F62-A3E0-BDC3D5F4899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6FAA309-9721-4ED7-B238-76EF8F0C7720}" type="presOf" srcId="{9646853A-8964-4519-A5B1-0B7D18B2983D}" destId="{6DCD7E74-D635-4B65-B38A-4482DE8B34CF}" srcOrd="0" destOrd="0" presId="urn:microsoft.com/office/officeart/2016/7/layout/LinearBlock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52C686E-B34F-4B8E-ACA4-CFD1375A73D2}" type="presOf" srcId="{49225C73-1633-42F1-AB3B-7CB183E5F8B8}" destId="{2F808E5C-BA32-45C7-81AE-2DC31D2CFA61}" srcOrd="0" destOrd="0" presId="urn:microsoft.com/office/officeart/2016/7/layout/LinearBlockProcessNumbered"/>
    <dgm:cxn modelId="{91836872-4925-4D8B-9C61-53F583B0F9C8}" type="presOf" srcId="{40FC4FFE-8987-4A26-B7F4-8A516F18ADAE}" destId="{B9C5686A-647E-4D79-A703-1110A0E40DDA}" srcOrd="1" destOrd="0" presId="urn:microsoft.com/office/officeart/2016/7/layout/LinearBlockProcessNumbered"/>
    <dgm:cxn modelId="{737B2B76-48A4-48A8-8BE7-BDC85F9AA34C}" type="presOf" srcId="{1C383F32-22E8-4F62-A3E0-BDC3D5F48992}" destId="{94625F85-2613-4BEB-89EC-57681FF1D19C}" srcOrd="0" destOrd="0" presId="urn:microsoft.com/office/officeart/2016/7/layout/LinearBlock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3F7AD81-1E7D-42EB-B29F-CDCF44B4B952}" type="presOf" srcId="{01A66772-F185-4D58-B8BB-E9370D7A7A2B}" destId="{00AA9F05-3610-4E8C-9004-94BCDB8E94F2}" srcOrd="0" destOrd="0" presId="urn:microsoft.com/office/officeart/2016/7/layout/LinearBlockProcessNumbered"/>
    <dgm:cxn modelId="{79C4EF98-208E-42D3-B474-623C282D5D6B}" type="presOf" srcId="{40FC4FFE-8987-4A26-B7F4-8A516F18ADAE}" destId="{7698E503-85CC-4663-960F-A107F4EC67A3}" srcOrd="0" destOrd="0" presId="urn:microsoft.com/office/officeart/2016/7/layout/LinearBlockProcessNumbered"/>
    <dgm:cxn modelId="{CBDB04A8-BC37-4D0B-A6C6-E9AD0526A98A}" type="presOf" srcId="{1C383F32-22E8-4F62-A3E0-BDC3D5F48992}" destId="{8124320D-C42D-4171-8941-A58FDED0D93B}" srcOrd="1" destOrd="0" presId="urn:microsoft.com/office/officeart/2016/7/layout/LinearBlockProcessNumbered"/>
    <dgm:cxn modelId="{5D056CBA-7D15-4D37-978B-91BB053F2477}" type="presOf" srcId="{5B62599A-5C9B-48E7-896E-EA782AC60C8B}" destId="{C218BAB6-3A6E-445A-8D90-935BECEAE938}" srcOrd="0" destOrd="0" presId="urn:microsoft.com/office/officeart/2016/7/layout/LinearBlockProcessNumbered"/>
    <dgm:cxn modelId="{AE569EBC-52E8-4EB9-9C95-CF4C63676643}" type="presOf" srcId="{8500F72A-2C6D-4FDF-9C1D-CA691380EB0B}" destId="{55EB0C65-386B-4EE7-8FC4-7A0B3C803B04}" srcOrd="0" destOrd="0" presId="urn:microsoft.com/office/officeart/2016/7/layout/LinearBlockProcessNumbered"/>
    <dgm:cxn modelId="{867F0EFD-CCA8-4DE2-94C8-B53208F2EA74}" type="presOf" srcId="{49225C73-1633-42F1-AB3B-7CB183E5F8B8}" destId="{5AF883BB-4D34-4379-9474-C45FAFB88390}" srcOrd="1" destOrd="0" presId="urn:microsoft.com/office/officeart/2016/7/layout/LinearBlockProcessNumbered"/>
    <dgm:cxn modelId="{6E3ACE53-FD5D-4727-B58B-2727C9821D03}" type="presParOf" srcId="{00AA9F05-3610-4E8C-9004-94BCDB8E94F2}" destId="{60F6F20A-9686-406B-A723-88B062415D07}" srcOrd="0" destOrd="0" presId="urn:microsoft.com/office/officeart/2016/7/layout/LinearBlockProcessNumbered"/>
    <dgm:cxn modelId="{F69FBC55-A796-472C-BFDD-9F7B1FC42D76}" type="presParOf" srcId="{60F6F20A-9686-406B-A723-88B062415D07}" destId="{7698E503-85CC-4663-960F-A107F4EC67A3}" srcOrd="0" destOrd="0" presId="urn:microsoft.com/office/officeart/2016/7/layout/LinearBlockProcessNumbered"/>
    <dgm:cxn modelId="{47206265-1F25-4C64-91D6-4CFE064AB9CD}" type="presParOf" srcId="{60F6F20A-9686-406B-A723-88B062415D07}" destId="{C218BAB6-3A6E-445A-8D90-935BECEAE938}" srcOrd="1" destOrd="0" presId="urn:microsoft.com/office/officeart/2016/7/layout/LinearBlockProcessNumbered"/>
    <dgm:cxn modelId="{DC3C6023-2C5A-4D7F-899C-9F71FAF67A8D}" type="presParOf" srcId="{60F6F20A-9686-406B-A723-88B062415D07}" destId="{B9C5686A-647E-4D79-A703-1110A0E40DDA}" srcOrd="2" destOrd="0" presId="urn:microsoft.com/office/officeart/2016/7/layout/LinearBlockProcessNumbered"/>
    <dgm:cxn modelId="{9BD03FD3-4823-403F-B398-22C332CF8117}" type="presParOf" srcId="{00AA9F05-3610-4E8C-9004-94BCDB8E94F2}" destId="{C267C5C8-205A-413D-AA7D-45670565FB62}" srcOrd="1" destOrd="0" presId="urn:microsoft.com/office/officeart/2016/7/layout/LinearBlockProcessNumbered"/>
    <dgm:cxn modelId="{1C53CA7A-AA8B-4343-BBFD-244895958A9C}" type="presParOf" srcId="{00AA9F05-3610-4E8C-9004-94BCDB8E94F2}" destId="{091548E0-4B68-4C01-A6E8-FFB54BA05AB0}" srcOrd="2" destOrd="0" presId="urn:microsoft.com/office/officeart/2016/7/layout/LinearBlockProcessNumbered"/>
    <dgm:cxn modelId="{8F16A180-904E-45C3-8F3E-9A0EAFBE6E00}" type="presParOf" srcId="{091548E0-4B68-4C01-A6E8-FFB54BA05AB0}" destId="{2F808E5C-BA32-45C7-81AE-2DC31D2CFA61}" srcOrd="0" destOrd="0" presId="urn:microsoft.com/office/officeart/2016/7/layout/LinearBlockProcessNumbered"/>
    <dgm:cxn modelId="{7D07600C-8ED8-43BF-8589-F4C8FA758D57}" type="presParOf" srcId="{091548E0-4B68-4C01-A6E8-FFB54BA05AB0}" destId="{6DCD7E74-D635-4B65-B38A-4482DE8B34CF}" srcOrd="1" destOrd="0" presId="urn:microsoft.com/office/officeart/2016/7/layout/LinearBlockProcessNumbered"/>
    <dgm:cxn modelId="{CC659B24-0AB8-47D4-8457-03BAA3D1996A}" type="presParOf" srcId="{091548E0-4B68-4C01-A6E8-FFB54BA05AB0}" destId="{5AF883BB-4D34-4379-9474-C45FAFB88390}" srcOrd="2" destOrd="0" presId="urn:microsoft.com/office/officeart/2016/7/layout/LinearBlockProcessNumbered"/>
    <dgm:cxn modelId="{8754EE8C-9428-426A-81AB-69AB3818BFB3}" type="presParOf" srcId="{00AA9F05-3610-4E8C-9004-94BCDB8E94F2}" destId="{2F6FBFEC-5D3E-455A-907F-BC7F31FF0E73}" srcOrd="3" destOrd="0" presId="urn:microsoft.com/office/officeart/2016/7/layout/LinearBlockProcessNumbered"/>
    <dgm:cxn modelId="{E14E9E86-A81A-45AB-92B6-A210557CB2C9}" type="presParOf" srcId="{00AA9F05-3610-4E8C-9004-94BCDB8E94F2}" destId="{AC96642D-0A89-4E02-86C8-375DAD886166}" srcOrd="4" destOrd="0" presId="urn:microsoft.com/office/officeart/2016/7/layout/LinearBlockProcessNumbered"/>
    <dgm:cxn modelId="{EA729DB6-F924-471B-B35C-6E5B3D457AAC}" type="presParOf" srcId="{AC96642D-0A89-4E02-86C8-375DAD886166}" destId="{94625F85-2613-4BEB-89EC-57681FF1D19C}" srcOrd="0" destOrd="0" presId="urn:microsoft.com/office/officeart/2016/7/layout/LinearBlockProcessNumbered"/>
    <dgm:cxn modelId="{DD532150-7A43-4D01-8842-B9737BB6095A}" type="presParOf" srcId="{AC96642D-0A89-4E02-86C8-375DAD886166}" destId="{55EB0C65-386B-4EE7-8FC4-7A0B3C803B04}" srcOrd="1" destOrd="0" presId="urn:microsoft.com/office/officeart/2016/7/layout/LinearBlockProcessNumbered"/>
    <dgm:cxn modelId="{2FCF7F0D-0C6D-4E02-8BB0-C1DE7DBE9D04}" type="presParOf" srcId="{AC96642D-0A89-4E02-86C8-375DAD886166}" destId="{8124320D-C42D-4171-8941-A58FDED0D9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94F27-8EA4-4CEC-9BF6-72993A0E6F9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9FD863-BCC8-40BF-AE3E-77495615E3AD}">
      <dgm:prSet phldrT="[Text]"/>
      <dgm:spPr/>
      <dgm:t>
        <a:bodyPr/>
        <a:lstStyle/>
        <a:p>
          <a:r>
            <a:rPr lang="en-CA" dirty="0"/>
            <a:t>What’s Available</a:t>
          </a:r>
        </a:p>
      </dgm:t>
    </dgm:pt>
    <dgm:pt modelId="{F6A058B0-57CF-4253-9325-4230C150D241}" type="parTrans" cxnId="{8A89570E-1899-4917-83E4-CE7D0F739F3F}">
      <dgm:prSet/>
      <dgm:spPr/>
      <dgm:t>
        <a:bodyPr/>
        <a:lstStyle/>
        <a:p>
          <a:endParaRPr lang="en-CA"/>
        </a:p>
      </dgm:t>
    </dgm:pt>
    <dgm:pt modelId="{F6863F04-EA26-4C6D-8A5F-EDDF9D10C276}" type="sibTrans" cxnId="{8A89570E-1899-4917-83E4-CE7D0F739F3F}">
      <dgm:prSet/>
      <dgm:spPr/>
      <dgm:t>
        <a:bodyPr/>
        <a:lstStyle/>
        <a:p>
          <a:endParaRPr lang="en-CA"/>
        </a:p>
      </dgm:t>
    </dgm:pt>
    <dgm:pt modelId="{C7673DB9-895B-4FD1-8EB9-0440295A494C}">
      <dgm:prSet phldrT="[Text]"/>
      <dgm:spPr/>
      <dgm:t>
        <a:bodyPr/>
        <a:lstStyle/>
        <a:p>
          <a:r>
            <a:rPr lang="en-CA" dirty="0"/>
            <a:t>Quantities</a:t>
          </a:r>
        </a:p>
      </dgm:t>
    </dgm:pt>
    <dgm:pt modelId="{2224147F-AA0F-44A4-A3F2-43746E0BEEBE}" type="parTrans" cxnId="{B2DCE2E8-CBF1-41AE-9463-C82178C2D21B}">
      <dgm:prSet/>
      <dgm:spPr/>
      <dgm:t>
        <a:bodyPr/>
        <a:lstStyle/>
        <a:p>
          <a:endParaRPr lang="en-CA"/>
        </a:p>
      </dgm:t>
    </dgm:pt>
    <dgm:pt modelId="{545413BA-7E86-4D32-BCC4-A59C48FAE3FA}" type="sibTrans" cxnId="{B2DCE2E8-CBF1-41AE-9463-C82178C2D21B}">
      <dgm:prSet/>
      <dgm:spPr/>
      <dgm:t>
        <a:bodyPr/>
        <a:lstStyle/>
        <a:p>
          <a:endParaRPr lang="en-CA"/>
        </a:p>
      </dgm:t>
    </dgm:pt>
    <dgm:pt modelId="{6C2FB288-A287-47E8-957E-5BDDF815D791}">
      <dgm:prSet phldrT="[Text]"/>
      <dgm:spPr/>
      <dgm:t>
        <a:bodyPr/>
        <a:lstStyle/>
        <a:p>
          <a:r>
            <a:rPr lang="en-CA" dirty="0"/>
            <a:t>Totals</a:t>
          </a:r>
        </a:p>
      </dgm:t>
    </dgm:pt>
    <dgm:pt modelId="{EF184C30-B6AF-418F-910C-E92426E8430D}" type="parTrans" cxnId="{5C43FF71-8CEF-4DB5-85C5-5F1C25ADB438}">
      <dgm:prSet/>
      <dgm:spPr/>
      <dgm:t>
        <a:bodyPr/>
        <a:lstStyle/>
        <a:p>
          <a:endParaRPr lang="en-CA"/>
        </a:p>
      </dgm:t>
    </dgm:pt>
    <dgm:pt modelId="{A679E629-BC20-47DE-A440-BDD304A29DFD}" type="sibTrans" cxnId="{5C43FF71-8CEF-4DB5-85C5-5F1C25ADB438}">
      <dgm:prSet/>
      <dgm:spPr/>
      <dgm:t>
        <a:bodyPr/>
        <a:lstStyle/>
        <a:p>
          <a:endParaRPr lang="en-CA"/>
        </a:p>
      </dgm:t>
    </dgm:pt>
    <dgm:pt modelId="{8B7AA442-7C68-4445-97A7-2F3E0B5EC72F}">
      <dgm:prSet phldrT="[Text]"/>
      <dgm:spPr/>
      <dgm:t>
        <a:bodyPr/>
        <a:lstStyle/>
        <a:p>
          <a:r>
            <a:rPr lang="en-CA" dirty="0"/>
            <a:t>Problems</a:t>
          </a:r>
        </a:p>
      </dgm:t>
    </dgm:pt>
    <dgm:pt modelId="{3632C652-F43A-4E74-96C8-284D622A672D}" type="parTrans" cxnId="{ED25DCB3-EC9E-443B-AF33-BD763092403E}">
      <dgm:prSet/>
      <dgm:spPr/>
      <dgm:t>
        <a:bodyPr/>
        <a:lstStyle/>
        <a:p>
          <a:endParaRPr lang="en-CA"/>
        </a:p>
      </dgm:t>
    </dgm:pt>
    <dgm:pt modelId="{85030726-4C6B-4DE4-B50E-F4EF34CB33F9}" type="sibTrans" cxnId="{ED25DCB3-EC9E-443B-AF33-BD763092403E}">
      <dgm:prSet/>
      <dgm:spPr/>
      <dgm:t>
        <a:bodyPr/>
        <a:lstStyle/>
        <a:p>
          <a:endParaRPr lang="en-CA"/>
        </a:p>
      </dgm:t>
    </dgm:pt>
    <dgm:pt modelId="{7E7698F6-83EE-4D52-9A91-709A634E270B}">
      <dgm:prSet phldrT="[Text]"/>
      <dgm:spPr/>
      <dgm:t>
        <a:bodyPr/>
        <a:lstStyle/>
        <a:p>
          <a:r>
            <a:rPr lang="en-CA" dirty="0"/>
            <a:t>Duplicate Data</a:t>
          </a:r>
        </a:p>
      </dgm:t>
    </dgm:pt>
    <dgm:pt modelId="{88FDF6A2-B83B-4F26-B4AC-056861398496}" type="parTrans" cxnId="{27EFA07E-31FA-4C72-A8C0-65E4CB321B83}">
      <dgm:prSet/>
      <dgm:spPr/>
      <dgm:t>
        <a:bodyPr/>
        <a:lstStyle/>
        <a:p>
          <a:endParaRPr lang="en-CA"/>
        </a:p>
      </dgm:t>
    </dgm:pt>
    <dgm:pt modelId="{B3A3604C-AC26-4128-A3F1-22E6C4AEA0B3}" type="sibTrans" cxnId="{27EFA07E-31FA-4C72-A8C0-65E4CB321B83}">
      <dgm:prSet/>
      <dgm:spPr/>
      <dgm:t>
        <a:bodyPr/>
        <a:lstStyle/>
        <a:p>
          <a:endParaRPr lang="en-CA"/>
        </a:p>
      </dgm:t>
    </dgm:pt>
    <dgm:pt modelId="{1EF858F5-3886-4310-9A9E-31E0F095B846}">
      <dgm:prSet phldrT="[Text]"/>
      <dgm:spPr/>
      <dgm:t>
        <a:bodyPr/>
        <a:lstStyle/>
        <a:p>
          <a:r>
            <a:rPr lang="en-CA" dirty="0"/>
            <a:t>No Relations</a:t>
          </a:r>
        </a:p>
      </dgm:t>
    </dgm:pt>
    <dgm:pt modelId="{4CC6370D-9BE3-4EA3-8F45-346C47FC1D26}" type="parTrans" cxnId="{F567DB41-6D1E-4371-92CD-E219692D6B3B}">
      <dgm:prSet/>
      <dgm:spPr/>
      <dgm:t>
        <a:bodyPr/>
        <a:lstStyle/>
        <a:p>
          <a:endParaRPr lang="en-CA"/>
        </a:p>
      </dgm:t>
    </dgm:pt>
    <dgm:pt modelId="{AC5EEB1A-AF64-4C95-B77A-D64DDA3AF098}" type="sibTrans" cxnId="{F567DB41-6D1E-4371-92CD-E219692D6B3B}">
      <dgm:prSet/>
      <dgm:spPr/>
      <dgm:t>
        <a:bodyPr/>
        <a:lstStyle/>
        <a:p>
          <a:endParaRPr lang="en-CA"/>
        </a:p>
      </dgm:t>
    </dgm:pt>
    <dgm:pt modelId="{2B9BC858-B0D1-4DD6-9A77-EEE3DC7D3535}">
      <dgm:prSet phldrT="[Text]"/>
      <dgm:spPr/>
      <dgm:t>
        <a:bodyPr/>
        <a:lstStyle/>
        <a:p>
          <a:r>
            <a:rPr lang="en-CA" dirty="0"/>
            <a:t>Missing Values</a:t>
          </a:r>
        </a:p>
      </dgm:t>
    </dgm:pt>
    <dgm:pt modelId="{18701B75-5FE0-47EC-B89C-76AC5A4B0A50}" type="parTrans" cxnId="{C920FD36-707C-4AB9-B30C-634D1F600991}">
      <dgm:prSet/>
      <dgm:spPr/>
      <dgm:t>
        <a:bodyPr/>
        <a:lstStyle/>
        <a:p>
          <a:endParaRPr lang="en-CA"/>
        </a:p>
      </dgm:t>
    </dgm:pt>
    <dgm:pt modelId="{C07EF530-B859-4DB4-93E2-C4638AD75943}" type="sibTrans" cxnId="{C920FD36-707C-4AB9-B30C-634D1F600991}">
      <dgm:prSet/>
      <dgm:spPr/>
      <dgm:t>
        <a:bodyPr/>
        <a:lstStyle/>
        <a:p>
          <a:endParaRPr lang="en-CA"/>
        </a:p>
      </dgm:t>
    </dgm:pt>
    <dgm:pt modelId="{AE90006E-F88D-4BB8-8B0D-85FA9F82097E}" type="pres">
      <dgm:prSet presAssocID="{F9394F27-8EA4-4CEC-9BF6-72993A0E6F9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2E5C91C-00AF-458D-9A35-C6B4365463F9}" type="pres">
      <dgm:prSet presAssocID="{F9394F27-8EA4-4CEC-9BF6-72993A0E6F92}" presName="dummyMaxCanvas" presStyleCnt="0"/>
      <dgm:spPr/>
    </dgm:pt>
    <dgm:pt modelId="{15706FF1-1AD7-4C51-933B-51B32414E8F3}" type="pres">
      <dgm:prSet presAssocID="{F9394F27-8EA4-4CEC-9BF6-72993A0E6F92}" presName="parentComposite" presStyleCnt="0"/>
      <dgm:spPr/>
    </dgm:pt>
    <dgm:pt modelId="{079EC6DC-5A06-464B-A0CD-6CE54F98CCE6}" type="pres">
      <dgm:prSet presAssocID="{F9394F27-8EA4-4CEC-9BF6-72993A0E6F92}" presName="parent1" presStyleLbl="alignAccFollowNode1" presStyleIdx="0" presStyleCnt="4">
        <dgm:presLayoutVars>
          <dgm:chMax val="4"/>
        </dgm:presLayoutVars>
      </dgm:prSet>
      <dgm:spPr/>
    </dgm:pt>
    <dgm:pt modelId="{87D656C2-BB7C-4A45-A552-C1D48756B463}" type="pres">
      <dgm:prSet presAssocID="{F9394F27-8EA4-4CEC-9BF6-72993A0E6F92}" presName="parent2" presStyleLbl="alignAccFollowNode1" presStyleIdx="1" presStyleCnt="4">
        <dgm:presLayoutVars>
          <dgm:chMax val="4"/>
        </dgm:presLayoutVars>
      </dgm:prSet>
      <dgm:spPr/>
    </dgm:pt>
    <dgm:pt modelId="{9E4A018C-BCC5-411F-902C-D00032B7C44F}" type="pres">
      <dgm:prSet presAssocID="{F9394F27-8EA4-4CEC-9BF6-72993A0E6F92}" presName="childrenComposite" presStyleCnt="0"/>
      <dgm:spPr/>
    </dgm:pt>
    <dgm:pt modelId="{0EEB9047-F1DD-4762-AF49-88B229D14045}" type="pres">
      <dgm:prSet presAssocID="{F9394F27-8EA4-4CEC-9BF6-72993A0E6F92}" presName="dummyMaxCanvas_ChildArea" presStyleCnt="0"/>
      <dgm:spPr/>
    </dgm:pt>
    <dgm:pt modelId="{86AB66CB-95DE-4680-8826-CFA914155C09}" type="pres">
      <dgm:prSet presAssocID="{F9394F27-8EA4-4CEC-9BF6-72993A0E6F92}" presName="fulcrum" presStyleLbl="alignAccFollowNode1" presStyleIdx="2" presStyleCnt="4"/>
      <dgm:spPr/>
    </dgm:pt>
    <dgm:pt modelId="{D4F5771E-3656-4300-8B9E-F49F4BA7CB68}" type="pres">
      <dgm:prSet presAssocID="{F9394F27-8EA4-4CEC-9BF6-72993A0E6F92}" presName="balance_23" presStyleLbl="alignAccFollowNode1" presStyleIdx="3" presStyleCnt="4">
        <dgm:presLayoutVars>
          <dgm:bulletEnabled val="1"/>
        </dgm:presLayoutVars>
      </dgm:prSet>
      <dgm:spPr/>
    </dgm:pt>
    <dgm:pt modelId="{4199ABF8-6126-4E77-9E6B-19F4C4B0BF34}" type="pres">
      <dgm:prSet presAssocID="{F9394F27-8EA4-4CEC-9BF6-72993A0E6F92}" presName="right_23_1" presStyleLbl="node1" presStyleIdx="0" presStyleCnt="5">
        <dgm:presLayoutVars>
          <dgm:bulletEnabled val="1"/>
        </dgm:presLayoutVars>
      </dgm:prSet>
      <dgm:spPr/>
    </dgm:pt>
    <dgm:pt modelId="{63F0E4C5-12A2-461D-9525-59D08E875678}" type="pres">
      <dgm:prSet presAssocID="{F9394F27-8EA4-4CEC-9BF6-72993A0E6F92}" presName="right_23_2" presStyleLbl="node1" presStyleIdx="1" presStyleCnt="5">
        <dgm:presLayoutVars>
          <dgm:bulletEnabled val="1"/>
        </dgm:presLayoutVars>
      </dgm:prSet>
      <dgm:spPr/>
    </dgm:pt>
    <dgm:pt modelId="{3B67CC90-0AD3-4A6F-9B76-BC876A612370}" type="pres">
      <dgm:prSet presAssocID="{F9394F27-8EA4-4CEC-9BF6-72993A0E6F92}" presName="right_23_3" presStyleLbl="node1" presStyleIdx="2" presStyleCnt="5">
        <dgm:presLayoutVars>
          <dgm:bulletEnabled val="1"/>
        </dgm:presLayoutVars>
      </dgm:prSet>
      <dgm:spPr/>
    </dgm:pt>
    <dgm:pt modelId="{AD9867C7-7939-4CD2-9C23-099EEC05251F}" type="pres">
      <dgm:prSet presAssocID="{F9394F27-8EA4-4CEC-9BF6-72993A0E6F92}" presName="left_23_1" presStyleLbl="node1" presStyleIdx="3" presStyleCnt="5">
        <dgm:presLayoutVars>
          <dgm:bulletEnabled val="1"/>
        </dgm:presLayoutVars>
      </dgm:prSet>
      <dgm:spPr/>
    </dgm:pt>
    <dgm:pt modelId="{18C0FC8B-A805-4A7D-A212-69847669C03C}" type="pres">
      <dgm:prSet presAssocID="{F9394F27-8EA4-4CEC-9BF6-72993A0E6F9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8A89570E-1899-4917-83E4-CE7D0F739F3F}" srcId="{F9394F27-8EA4-4CEC-9BF6-72993A0E6F92}" destId="{3B9FD863-BCC8-40BF-AE3E-77495615E3AD}" srcOrd="0" destOrd="0" parTransId="{F6A058B0-57CF-4253-9325-4230C150D241}" sibTransId="{F6863F04-EA26-4C6D-8A5F-EDDF9D10C276}"/>
    <dgm:cxn modelId="{E87CD81E-7012-432F-BB4F-E54AE1A71659}" type="presOf" srcId="{1EF858F5-3886-4310-9A9E-31E0F095B846}" destId="{63F0E4C5-12A2-461D-9525-59D08E875678}" srcOrd="0" destOrd="0" presId="urn:microsoft.com/office/officeart/2005/8/layout/balance1"/>
    <dgm:cxn modelId="{47892635-E78D-43D7-8A52-1AE4319D82D9}" type="presOf" srcId="{F9394F27-8EA4-4CEC-9BF6-72993A0E6F92}" destId="{AE90006E-F88D-4BB8-8B0D-85FA9F82097E}" srcOrd="0" destOrd="0" presId="urn:microsoft.com/office/officeart/2005/8/layout/balance1"/>
    <dgm:cxn modelId="{C920FD36-707C-4AB9-B30C-634D1F600991}" srcId="{8B7AA442-7C68-4445-97A7-2F3E0B5EC72F}" destId="{2B9BC858-B0D1-4DD6-9A77-EEE3DC7D3535}" srcOrd="2" destOrd="0" parTransId="{18701B75-5FE0-47EC-B89C-76AC5A4B0A50}" sibTransId="{C07EF530-B859-4DB4-93E2-C4638AD75943}"/>
    <dgm:cxn modelId="{F567DB41-6D1E-4371-92CD-E219692D6B3B}" srcId="{8B7AA442-7C68-4445-97A7-2F3E0B5EC72F}" destId="{1EF858F5-3886-4310-9A9E-31E0F095B846}" srcOrd="1" destOrd="0" parTransId="{4CC6370D-9BE3-4EA3-8F45-346C47FC1D26}" sibTransId="{AC5EEB1A-AF64-4C95-B77A-D64DDA3AF098}"/>
    <dgm:cxn modelId="{0798244A-5502-45D8-BBC8-E7337CC929AD}" type="presOf" srcId="{7E7698F6-83EE-4D52-9A91-709A634E270B}" destId="{4199ABF8-6126-4E77-9E6B-19F4C4B0BF34}" srcOrd="0" destOrd="0" presId="urn:microsoft.com/office/officeart/2005/8/layout/balance1"/>
    <dgm:cxn modelId="{963EE96A-FB13-415C-BC9D-5975D16CCBE8}" type="presOf" srcId="{2B9BC858-B0D1-4DD6-9A77-EEE3DC7D3535}" destId="{3B67CC90-0AD3-4A6F-9B76-BC876A612370}" srcOrd="0" destOrd="0" presId="urn:microsoft.com/office/officeart/2005/8/layout/balance1"/>
    <dgm:cxn modelId="{5C43FF71-8CEF-4DB5-85C5-5F1C25ADB438}" srcId="{3B9FD863-BCC8-40BF-AE3E-77495615E3AD}" destId="{6C2FB288-A287-47E8-957E-5BDDF815D791}" srcOrd="1" destOrd="0" parTransId="{EF184C30-B6AF-418F-910C-E92426E8430D}" sibTransId="{A679E629-BC20-47DE-A440-BDD304A29DFD}"/>
    <dgm:cxn modelId="{27EFA07E-31FA-4C72-A8C0-65E4CB321B83}" srcId="{8B7AA442-7C68-4445-97A7-2F3E0B5EC72F}" destId="{7E7698F6-83EE-4D52-9A91-709A634E270B}" srcOrd="0" destOrd="0" parTransId="{88FDF6A2-B83B-4F26-B4AC-056861398496}" sibTransId="{B3A3604C-AC26-4128-A3F1-22E6C4AEA0B3}"/>
    <dgm:cxn modelId="{ED25DCB3-EC9E-443B-AF33-BD763092403E}" srcId="{F9394F27-8EA4-4CEC-9BF6-72993A0E6F92}" destId="{8B7AA442-7C68-4445-97A7-2F3E0B5EC72F}" srcOrd="1" destOrd="0" parTransId="{3632C652-F43A-4E74-96C8-284D622A672D}" sibTransId="{85030726-4C6B-4DE4-B50E-F4EF34CB33F9}"/>
    <dgm:cxn modelId="{A628D8D5-66FA-450A-A98D-187C72589B8A}" type="presOf" srcId="{6C2FB288-A287-47E8-957E-5BDDF815D791}" destId="{18C0FC8B-A805-4A7D-A212-69847669C03C}" srcOrd="0" destOrd="0" presId="urn:microsoft.com/office/officeart/2005/8/layout/balance1"/>
    <dgm:cxn modelId="{57B96AE8-3624-4202-AF74-31180C43E895}" type="presOf" srcId="{8B7AA442-7C68-4445-97A7-2F3E0B5EC72F}" destId="{87D656C2-BB7C-4A45-A552-C1D48756B463}" srcOrd="0" destOrd="0" presId="urn:microsoft.com/office/officeart/2005/8/layout/balance1"/>
    <dgm:cxn modelId="{582482E8-94BB-43E6-B136-F64DC44CEE22}" type="presOf" srcId="{C7673DB9-895B-4FD1-8EB9-0440295A494C}" destId="{AD9867C7-7939-4CD2-9C23-099EEC05251F}" srcOrd="0" destOrd="0" presId="urn:microsoft.com/office/officeart/2005/8/layout/balance1"/>
    <dgm:cxn modelId="{B2DCE2E8-CBF1-41AE-9463-C82178C2D21B}" srcId="{3B9FD863-BCC8-40BF-AE3E-77495615E3AD}" destId="{C7673DB9-895B-4FD1-8EB9-0440295A494C}" srcOrd="0" destOrd="0" parTransId="{2224147F-AA0F-44A4-A3F2-43746E0BEEBE}" sibTransId="{545413BA-7E86-4D32-BCC4-A59C48FAE3FA}"/>
    <dgm:cxn modelId="{73018CEF-40D4-4901-98B0-C551DD51E87A}" type="presOf" srcId="{3B9FD863-BCC8-40BF-AE3E-77495615E3AD}" destId="{079EC6DC-5A06-464B-A0CD-6CE54F98CCE6}" srcOrd="0" destOrd="0" presId="urn:microsoft.com/office/officeart/2005/8/layout/balance1"/>
    <dgm:cxn modelId="{1A06CAD7-D6D6-4211-8E7B-A37C963F7F01}" type="presParOf" srcId="{AE90006E-F88D-4BB8-8B0D-85FA9F82097E}" destId="{32E5C91C-00AF-458D-9A35-C6B4365463F9}" srcOrd="0" destOrd="0" presId="urn:microsoft.com/office/officeart/2005/8/layout/balance1"/>
    <dgm:cxn modelId="{1032BAA5-2CCC-4B3B-ADCD-2AB78480D18E}" type="presParOf" srcId="{AE90006E-F88D-4BB8-8B0D-85FA9F82097E}" destId="{15706FF1-1AD7-4C51-933B-51B32414E8F3}" srcOrd="1" destOrd="0" presId="urn:microsoft.com/office/officeart/2005/8/layout/balance1"/>
    <dgm:cxn modelId="{9C39A55E-D548-41A7-81C1-65E03E06724D}" type="presParOf" srcId="{15706FF1-1AD7-4C51-933B-51B32414E8F3}" destId="{079EC6DC-5A06-464B-A0CD-6CE54F98CCE6}" srcOrd="0" destOrd="0" presId="urn:microsoft.com/office/officeart/2005/8/layout/balance1"/>
    <dgm:cxn modelId="{32B79A9B-55CE-4BE2-9207-A6EFC137874C}" type="presParOf" srcId="{15706FF1-1AD7-4C51-933B-51B32414E8F3}" destId="{87D656C2-BB7C-4A45-A552-C1D48756B463}" srcOrd="1" destOrd="0" presId="urn:microsoft.com/office/officeart/2005/8/layout/balance1"/>
    <dgm:cxn modelId="{55CD87B3-C2DE-44ED-8CD0-A19150152594}" type="presParOf" srcId="{AE90006E-F88D-4BB8-8B0D-85FA9F82097E}" destId="{9E4A018C-BCC5-411F-902C-D00032B7C44F}" srcOrd="2" destOrd="0" presId="urn:microsoft.com/office/officeart/2005/8/layout/balance1"/>
    <dgm:cxn modelId="{9E344165-456B-4D20-B76A-C6DBD892EAB9}" type="presParOf" srcId="{9E4A018C-BCC5-411F-902C-D00032B7C44F}" destId="{0EEB9047-F1DD-4762-AF49-88B229D14045}" srcOrd="0" destOrd="0" presId="urn:microsoft.com/office/officeart/2005/8/layout/balance1"/>
    <dgm:cxn modelId="{606AB7DC-EA32-478C-9E00-3966636EB052}" type="presParOf" srcId="{9E4A018C-BCC5-411F-902C-D00032B7C44F}" destId="{86AB66CB-95DE-4680-8826-CFA914155C09}" srcOrd="1" destOrd="0" presId="urn:microsoft.com/office/officeart/2005/8/layout/balance1"/>
    <dgm:cxn modelId="{EDB7BC8C-D0B0-4356-BF89-345DD9C35CFF}" type="presParOf" srcId="{9E4A018C-BCC5-411F-902C-D00032B7C44F}" destId="{D4F5771E-3656-4300-8B9E-F49F4BA7CB68}" srcOrd="2" destOrd="0" presId="urn:microsoft.com/office/officeart/2005/8/layout/balance1"/>
    <dgm:cxn modelId="{D235C49A-4ECD-4426-A196-CE05BCFF189D}" type="presParOf" srcId="{9E4A018C-BCC5-411F-902C-D00032B7C44F}" destId="{4199ABF8-6126-4E77-9E6B-19F4C4B0BF34}" srcOrd="3" destOrd="0" presId="urn:microsoft.com/office/officeart/2005/8/layout/balance1"/>
    <dgm:cxn modelId="{1B55DDAB-7A06-431A-B310-8DAB342BAD30}" type="presParOf" srcId="{9E4A018C-BCC5-411F-902C-D00032B7C44F}" destId="{63F0E4C5-12A2-461D-9525-59D08E875678}" srcOrd="4" destOrd="0" presId="urn:microsoft.com/office/officeart/2005/8/layout/balance1"/>
    <dgm:cxn modelId="{43BB2C7E-D040-4081-ADF8-C8A2420A042F}" type="presParOf" srcId="{9E4A018C-BCC5-411F-902C-D00032B7C44F}" destId="{3B67CC90-0AD3-4A6F-9B76-BC876A612370}" srcOrd="5" destOrd="0" presId="urn:microsoft.com/office/officeart/2005/8/layout/balance1"/>
    <dgm:cxn modelId="{7750D77D-E71E-40BE-B815-14C24BC00F64}" type="presParOf" srcId="{9E4A018C-BCC5-411F-902C-D00032B7C44F}" destId="{AD9867C7-7939-4CD2-9C23-099EEC05251F}" srcOrd="6" destOrd="0" presId="urn:microsoft.com/office/officeart/2005/8/layout/balance1"/>
    <dgm:cxn modelId="{D399443F-3A46-4565-8F82-B164446F8324}" type="presParOf" srcId="{9E4A018C-BCC5-411F-902C-D00032B7C44F}" destId="{18C0FC8B-A805-4A7D-A212-69847669C03C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8E503-85CC-4663-960F-A107F4EC67A3}">
      <dsp:nvSpPr>
        <dsp:cNvPr id="0" name=""/>
        <dsp:cNvSpPr/>
      </dsp:nvSpPr>
      <dsp:spPr>
        <a:xfrm>
          <a:off x="539" y="1213818"/>
          <a:ext cx="2186489" cy="26237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0" rIns="21597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The data we have and the answers they give</a:t>
          </a:r>
        </a:p>
      </dsp:txBody>
      <dsp:txXfrm>
        <a:off x="539" y="2263333"/>
        <a:ext cx="2186489" cy="1574272"/>
      </dsp:txXfrm>
    </dsp:sp>
    <dsp:sp modelId="{C218BAB6-3A6E-445A-8D90-935BECEAE938}">
      <dsp:nvSpPr>
        <dsp:cNvPr id="0" name=""/>
        <dsp:cNvSpPr/>
      </dsp:nvSpPr>
      <dsp:spPr>
        <a:xfrm>
          <a:off x="539" y="1213818"/>
          <a:ext cx="2186489" cy="10495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165100" rIns="215977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</a:p>
      </dsp:txBody>
      <dsp:txXfrm>
        <a:off x="539" y="1213818"/>
        <a:ext cx="2186489" cy="1049515"/>
      </dsp:txXfrm>
    </dsp:sp>
    <dsp:sp modelId="{2F808E5C-BA32-45C7-81AE-2DC31D2CFA61}">
      <dsp:nvSpPr>
        <dsp:cNvPr id="0" name=""/>
        <dsp:cNvSpPr/>
      </dsp:nvSpPr>
      <dsp:spPr>
        <a:xfrm>
          <a:off x="2361948" y="1213818"/>
          <a:ext cx="2186489" cy="2623787"/>
        </a:xfrm>
        <a:prstGeom prst="rect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accent5">
              <a:hueOff val="-1155676"/>
              <a:satOff val="41948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0" rIns="21597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The quality assurance of the data</a:t>
          </a:r>
        </a:p>
      </dsp:txBody>
      <dsp:txXfrm>
        <a:off x="2361948" y="2263333"/>
        <a:ext cx="2186489" cy="1574272"/>
      </dsp:txXfrm>
    </dsp:sp>
    <dsp:sp modelId="{6DCD7E74-D635-4B65-B38A-4482DE8B34CF}">
      <dsp:nvSpPr>
        <dsp:cNvPr id="0" name=""/>
        <dsp:cNvSpPr/>
      </dsp:nvSpPr>
      <dsp:spPr>
        <a:xfrm>
          <a:off x="2361948" y="1213818"/>
          <a:ext cx="2186489" cy="10495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165100" rIns="215977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</a:p>
      </dsp:txBody>
      <dsp:txXfrm>
        <a:off x="2361948" y="1213818"/>
        <a:ext cx="2186489" cy="1049515"/>
      </dsp:txXfrm>
    </dsp:sp>
    <dsp:sp modelId="{94625F85-2613-4BEB-89EC-57681FF1D19C}">
      <dsp:nvSpPr>
        <dsp:cNvPr id="0" name=""/>
        <dsp:cNvSpPr/>
      </dsp:nvSpPr>
      <dsp:spPr>
        <a:xfrm>
          <a:off x="4723357" y="1213818"/>
          <a:ext cx="2186489" cy="2623787"/>
        </a:xfrm>
        <a:prstGeom prst="rect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accent5">
              <a:hueOff val="-2311351"/>
              <a:satOff val="83896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0" rIns="21597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Challenges and </a:t>
          </a:r>
          <a:br>
            <a:rPr lang="en-US" sz="2300" kern="1200"/>
          </a:br>
          <a:r>
            <a:rPr lang="en-US" sz="2300" kern="1200"/>
            <a:t>future goals</a:t>
          </a:r>
        </a:p>
      </dsp:txBody>
      <dsp:txXfrm>
        <a:off x="4723357" y="2263333"/>
        <a:ext cx="2186489" cy="1574272"/>
      </dsp:txXfrm>
    </dsp:sp>
    <dsp:sp modelId="{55EB0C65-386B-4EE7-8FC4-7A0B3C803B04}">
      <dsp:nvSpPr>
        <dsp:cNvPr id="0" name=""/>
        <dsp:cNvSpPr/>
      </dsp:nvSpPr>
      <dsp:spPr>
        <a:xfrm>
          <a:off x="4723357" y="1213818"/>
          <a:ext cx="2186489" cy="10495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165100" rIns="215977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4723357" y="1213818"/>
        <a:ext cx="2186489" cy="1049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EC6DC-5A06-464B-A0CD-6CE54F98CCE6}">
      <dsp:nvSpPr>
        <dsp:cNvPr id="0" name=""/>
        <dsp:cNvSpPr/>
      </dsp:nvSpPr>
      <dsp:spPr>
        <a:xfrm>
          <a:off x="1406143" y="0"/>
          <a:ext cx="1083564" cy="60198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What’s Available</a:t>
          </a:r>
        </a:p>
      </dsp:txBody>
      <dsp:txXfrm>
        <a:off x="1423774" y="17631"/>
        <a:ext cx="1048302" cy="566718"/>
      </dsp:txXfrm>
    </dsp:sp>
    <dsp:sp modelId="{87D656C2-BB7C-4A45-A552-C1D48756B463}">
      <dsp:nvSpPr>
        <dsp:cNvPr id="0" name=""/>
        <dsp:cNvSpPr/>
      </dsp:nvSpPr>
      <dsp:spPr>
        <a:xfrm>
          <a:off x="2971291" y="0"/>
          <a:ext cx="1083564" cy="60198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Problems</a:t>
          </a:r>
        </a:p>
      </dsp:txBody>
      <dsp:txXfrm>
        <a:off x="2988922" y="17631"/>
        <a:ext cx="1048302" cy="566718"/>
      </dsp:txXfrm>
    </dsp:sp>
    <dsp:sp modelId="{86AB66CB-95DE-4680-8826-CFA914155C09}">
      <dsp:nvSpPr>
        <dsp:cNvPr id="0" name=""/>
        <dsp:cNvSpPr/>
      </dsp:nvSpPr>
      <dsp:spPr>
        <a:xfrm>
          <a:off x="2504757" y="2558415"/>
          <a:ext cx="451485" cy="45148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5771E-3656-4300-8B9E-F49F4BA7CB68}">
      <dsp:nvSpPr>
        <dsp:cNvPr id="0" name=""/>
        <dsp:cNvSpPr/>
      </dsp:nvSpPr>
      <dsp:spPr>
        <a:xfrm rot="240000">
          <a:off x="1375630" y="2364948"/>
          <a:ext cx="2709737" cy="18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9ABF8-6126-4E77-9E6B-19F4C4B0BF34}">
      <dsp:nvSpPr>
        <dsp:cNvPr id="0" name=""/>
        <dsp:cNvSpPr/>
      </dsp:nvSpPr>
      <dsp:spPr>
        <a:xfrm rot="240000">
          <a:off x="3002592" y="1891193"/>
          <a:ext cx="1081159" cy="503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Duplicate Data</a:t>
          </a:r>
        </a:p>
      </dsp:txBody>
      <dsp:txXfrm>
        <a:off x="3027181" y="1915782"/>
        <a:ext cx="1031981" cy="454531"/>
      </dsp:txXfrm>
    </dsp:sp>
    <dsp:sp modelId="{63F0E4C5-12A2-461D-9525-59D08E875678}">
      <dsp:nvSpPr>
        <dsp:cNvPr id="0" name=""/>
        <dsp:cNvSpPr/>
      </dsp:nvSpPr>
      <dsp:spPr>
        <a:xfrm rot="240000">
          <a:off x="3041721" y="1349411"/>
          <a:ext cx="1081159" cy="503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No Relations</a:t>
          </a:r>
        </a:p>
      </dsp:txBody>
      <dsp:txXfrm>
        <a:off x="3066310" y="1374000"/>
        <a:ext cx="1031981" cy="454531"/>
      </dsp:txXfrm>
    </dsp:sp>
    <dsp:sp modelId="{3B67CC90-0AD3-4A6F-9B76-BC876A612370}">
      <dsp:nvSpPr>
        <dsp:cNvPr id="0" name=""/>
        <dsp:cNvSpPr/>
      </dsp:nvSpPr>
      <dsp:spPr>
        <a:xfrm rot="240000">
          <a:off x="3080850" y="819669"/>
          <a:ext cx="1081159" cy="503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Missing Values</a:t>
          </a:r>
        </a:p>
      </dsp:txBody>
      <dsp:txXfrm>
        <a:off x="3105439" y="844258"/>
        <a:ext cx="1031981" cy="454531"/>
      </dsp:txXfrm>
    </dsp:sp>
    <dsp:sp modelId="{AD9867C7-7939-4CD2-9C23-099EEC05251F}">
      <dsp:nvSpPr>
        <dsp:cNvPr id="0" name=""/>
        <dsp:cNvSpPr/>
      </dsp:nvSpPr>
      <dsp:spPr>
        <a:xfrm rot="240000">
          <a:off x="1452494" y="1782837"/>
          <a:ext cx="1081159" cy="503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Quantities</a:t>
          </a:r>
        </a:p>
      </dsp:txBody>
      <dsp:txXfrm>
        <a:off x="1477083" y="1807426"/>
        <a:ext cx="1031981" cy="454531"/>
      </dsp:txXfrm>
    </dsp:sp>
    <dsp:sp modelId="{18C0FC8B-A805-4A7D-A212-69847669C03C}">
      <dsp:nvSpPr>
        <dsp:cNvPr id="0" name=""/>
        <dsp:cNvSpPr/>
      </dsp:nvSpPr>
      <dsp:spPr>
        <a:xfrm rot="240000">
          <a:off x="1491622" y="1241055"/>
          <a:ext cx="1081159" cy="503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Totals</a:t>
          </a:r>
        </a:p>
      </dsp:txBody>
      <dsp:txXfrm>
        <a:off x="1516211" y="1265644"/>
        <a:ext cx="1031981" cy="45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BF801-E20C-4A8A-ACBC-BF3E7690D386}" type="datetimeFigureOut">
              <a:rPr lang="en-CA" smtClean="0"/>
              <a:t>2024-11-06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8446-6A4A-4B48-BD9A-0EEBC4E845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9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8446-6A4A-4B48-BD9A-0EEBC4E845F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72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8446-6A4A-4B48-BD9A-0EEBC4E845F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8446-6A4A-4B48-BD9A-0EEBC4E845F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5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D092-7EFA-050C-3BFB-029126DD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395BC-9A3A-6ACA-C779-66FE3B003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791F4-194A-B69C-9819-C899F3442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7B908-05D6-1443-C5B3-29E3D379A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8446-6A4A-4B48-BD9A-0EEBC4E845F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5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5B607-55CF-0E4B-823D-745D8BC03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B6B84-7E79-554D-8CE4-EB6D2A2A2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804B1-1D4B-D554-98FD-9F5D70AA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FB09F-53F5-FEDB-90EF-4EA1802EF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8446-6A4A-4B48-BD9A-0EEBC4E845F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93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8446-6A4A-4B48-BD9A-0EEBC4E845F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57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Paul Titley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0A4F-BAE7-4C52-C7EA-1B58F31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02805-2F45-AF90-F0AD-CC61124BCB8F}"/>
              </a:ext>
            </a:extLst>
          </p:cNvPr>
          <p:cNvSpPr txBox="1"/>
          <p:nvPr/>
        </p:nvSpPr>
        <p:spPr>
          <a:xfrm>
            <a:off x="1295400" y="2228849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Data is 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Primary Keys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Inconsistent Relation of Data Between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All requires QA to assure that current data available is reliable.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91EED1-FFEE-2435-D07D-C685FEF8F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788180"/>
              </p:ext>
            </p:extLst>
          </p:nvPr>
        </p:nvGraphicFramePr>
        <p:xfrm>
          <a:off x="6096000" y="196850"/>
          <a:ext cx="5460999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68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D29BB-9583-3FCD-DFA8-590A9E48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CDBA-838A-6C9F-F640-799CE18A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QA the Challenges: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A8B20-0FE0-36BA-5DE0-E0510CA77A81}"/>
              </a:ext>
            </a:extLst>
          </p:cNvPr>
          <p:cNvSpPr txBox="1"/>
          <p:nvPr/>
        </p:nvSpPr>
        <p:spPr>
          <a:xfrm>
            <a:off x="685800" y="2228849"/>
            <a:ext cx="10826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Check if missing totals can be figured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Check if there are duplicate values skewing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Assure that quantity data is consistent among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Make sure we are cleaning the data to not leave out unorganized data</a:t>
            </a:r>
          </a:p>
        </p:txBody>
      </p:sp>
    </p:spTree>
    <p:extLst>
      <p:ext uri="{BB962C8B-B14F-4D97-AF65-F5344CB8AC3E}">
        <p14:creationId xmlns:p14="http://schemas.microsoft.com/office/powerpoint/2010/main" val="396499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130D-0DBD-CA60-681E-E8F95ABD7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B88E-0D80-84DF-E48A-FED5E93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would be my future goals?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089C6-9D51-34D7-12B8-2A2E042C520C}"/>
              </a:ext>
            </a:extLst>
          </p:cNvPr>
          <p:cNvSpPr txBox="1"/>
          <p:nvPr/>
        </p:nvSpPr>
        <p:spPr>
          <a:xfrm>
            <a:off x="685800" y="2228849"/>
            <a:ext cx="10826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Collaboration with others to source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Examine source of data to determine why it’s inconsistent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Attempt to clean data more thoroughly when new insights given</a:t>
            </a:r>
          </a:p>
        </p:txBody>
      </p:sp>
    </p:spTree>
    <p:extLst>
      <p:ext uri="{BB962C8B-B14F-4D97-AF65-F5344CB8AC3E}">
        <p14:creationId xmlns:p14="http://schemas.microsoft.com/office/powerpoint/2010/main" val="347661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08F6-3A51-1764-0B9B-A1147198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AF83E6-EF44-C497-D3BE-A6398A20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8FD11F2-FA13-3A27-4F1C-44B7B3D5C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-Paul Titley</a:t>
            </a:r>
          </a:p>
        </p:txBody>
      </p:sp>
    </p:spTree>
    <p:extLst>
      <p:ext uri="{BB962C8B-B14F-4D97-AF65-F5344CB8AC3E}">
        <p14:creationId xmlns:p14="http://schemas.microsoft.com/office/powerpoint/2010/main" val="195329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25268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3F0B8-E253-4C5B-E56A-513779BD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 Revenue Reported</a:t>
            </a:r>
          </a:p>
        </p:txBody>
      </p:sp>
      <p:pic>
        <p:nvPicPr>
          <p:cNvPr id="11" name="Content Placeholder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8E547EF-DA10-7D9C-6C64-F0C9CBA4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65" y="640080"/>
            <a:ext cx="4932976" cy="3602736"/>
          </a:xfrm>
          <a:prstGeom prst="rect">
            <a:avLst/>
          </a:prstGeom>
        </p:spPr>
      </p:pic>
      <p:pic>
        <p:nvPicPr>
          <p:cNvPr id="15" name="Picture 1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413C7B18-74E8-4D0C-9DDD-DE42ABA9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31" y="461051"/>
            <a:ext cx="6567893" cy="39964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7883B-1F67-2B6F-627B-06F103DA5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97B252-6954-FBBB-F963-0931BEE69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769" t="-2163" r="-1709" b="-3576"/>
          <a:stretch/>
        </p:blipFill>
        <p:spPr>
          <a:xfrm>
            <a:off x="957943" y="130629"/>
            <a:ext cx="10479314" cy="6270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43271-F8FC-6315-4619-69657A09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84" y="6629400"/>
            <a:ext cx="10909073" cy="32922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COUNTRIES WITH NO TOTALS REPORTED</a:t>
            </a:r>
          </a:p>
        </p:txBody>
      </p:sp>
    </p:spTree>
    <p:extLst>
      <p:ext uri="{BB962C8B-B14F-4D97-AF65-F5344CB8AC3E}">
        <p14:creationId xmlns:p14="http://schemas.microsoft.com/office/powerpoint/2010/main" val="71040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BCCE7-F2D5-12E7-0FCC-05D3BCAE2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FB128-5822-F774-76AD-859AA5FD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24" y="5602896"/>
            <a:ext cx="1297211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ORDERS BY CITY</a:t>
            </a:r>
          </a:p>
        </p:txBody>
      </p:sp>
      <p:cxnSp>
        <p:nvCxnSpPr>
          <p:cNvPr id="81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" name="Content Placeholder 48" descr="A graph with text and numbers&#10;&#10;Description automatically generated">
            <a:extLst>
              <a:ext uri="{FF2B5EF4-FFF2-40B4-BE49-F238E27FC236}">
                <a16:creationId xmlns:a16="http://schemas.microsoft.com/office/drawing/2014/main" id="{28B64E69-79DB-B2D5-FFD6-55EDCA83F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2459"/>
          <a:stretch/>
        </p:blipFill>
        <p:spPr>
          <a:xfrm>
            <a:off x="40805" y="151547"/>
            <a:ext cx="12151196" cy="5305029"/>
          </a:xfrm>
        </p:spPr>
      </p:pic>
    </p:spTree>
    <p:extLst>
      <p:ext uri="{BB962C8B-B14F-4D97-AF65-F5344CB8AC3E}">
        <p14:creationId xmlns:p14="http://schemas.microsoft.com/office/powerpoint/2010/main" val="355000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23A32-A7C5-FAE6-FB7F-5F9AD014C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B39A3C06-B552-ABBA-C836-B6412163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276" y="635864"/>
            <a:ext cx="3815664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10 MOST DIVERSE CATEGORIES ORDERED </a:t>
            </a:r>
          </a:p>
        </p:txBody>
      </p:sp>
      <p:pic>
        <p:nvPicPr>
          <p:cNvPr id="5" name="Content Placeholder 4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2B6D06C-0628-5382-B41A-9107322C5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681"/>
          <a:stretch/>
        </p:blipFill>
        <p:spPr>
          <a:xfrm>
            <a:off x="633999" y="1798982"/>
            <a:ext cx="6912217" cy="3251755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9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03244-3C1D-FECF-8630-6B2E6B9A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D210AEFA-E288-592F-2463-8D257F2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SELLING SKUS BY CITY</a:t>
            </a:r>
          </a:p>
        </p:txBody>
      </p:sp>
      <p:pic>
        <p:nvPicPr>
          <p:cNvPr id="10" name="Content Placeholder 9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25843115-CA4F-A294-2A55-0B069E7C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7465" r="-1" b="-1"/>
          <a:stretch/>
        </p:blipFill>
        <p:spPr>
          <a:xfrm>
            <a:off x="635457" y="279137"/>
            <a:ext cx="10916463" cy="4195604"/>
          </a:xfrm>
          <a:prstGeom prst="rect">
            <a:avLst/>
          </a:prstGeom>
        </p:spPr>
      </p:pic>
      <p:cxnSp>
        <p:nvCxnSpPr>
          <p:cNvPr id="94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7FCD-F4DF-0897-277E-2EE41625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The Data Tell 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A67D1-E53D-F158-949F-52BD702ACBA7}"/>
              </a:ext>
            </a:extLst>
          </p:cNvPr>
          <p:cNvSpPr txBox="1"/>
          <p:nvPr/>
        </p:nvSpPr>
        <p:spPr>
          <a:xfrm>
            <a:off x="373224" y="2499437"/>
            <a:ext cx="11252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The United States is the leading source of transaction revenue</a:t>
            </a:r>
            <a:br>
              <a:rPr lang="en-CA" sz="3200" dirty="0"/>
            </a:b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Orders the most diverse amount of product categories, with the leading number of products sold.</a:t>
            </a:r>
            <a:br>
              <a:rPr lang="en-CA" sz="3200" dirty="0"/>
            </a:b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Top players always include Californian based cities</a:t>
            </a:r>
          </a:p>
        </p:txBody>
      </p:sp>
    </p:spTree>
    <p:extLst>
      <p:ext uri="{BB962C8B-B14F-4D97-AF65-F5344CB8AC3E}">
        <p14:creationId xmlns:p14="http://schemas.microsoft.com/office/powerpoint/2010/main" val="14229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446C6-1277-F7B4-8C67-12293307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IT’S (probably) GOOGLE!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D7564C4-DDF3-32A1-7640-91292092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009" y="1802802"/>
            <a:ext cx="5091318" cy="17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908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{91263662-1A7E-4D33-AF1E-28FF2D81A2D6}tf11437505_win32</Template>
  <TotalTime>286</TotalTime>
  <Words>231</Words>
  <Application>Microsoft Office PowerPoint</Application>
  <PresentationFormat>Widescreen</PresentationFormat>
  <Paragraphs>50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Georgia Pro Cond Light</vt:lpstr>
      <vt:lpstr>Speak Pro</vt:lpstr>
      <vt:lpstr>RetrospectVTI</vt:lpstr>
      <vt:lpstr>SQL Project</vt:lpstr>
      <vt:lpstr>AGENDA</vt:lpstr>
      <vt:lpstr>Transaction Revenue Reported</vt:lpstr>
      <vt:lpstr>COUNTRIES WITH NO TOTALS REPORTED</vt:lpstr>
      <vt:lpstr>AVERAGE ORDERS BY CITY</vt:lpstr>
      <vt:lpstr>TOP 10 MOST DIVERSE CATEGORIES ORDERED </vt:lpstr>
      <vt:lpstr>TOP SELLING SKUS BY CITY</vt:lpstr>
      <vt:lpstr>What Does The Data Tell Us?</vt:lpstr>
      <vt:lpstr>IT’S (probably) GOOGLE!</vt:lpstr>
      <vt:lpstr>Challenges:</vt:lpstr>
      <vt:lpstr>How we QA the Challenges:</vt:lpstr>
      <vt:lpstr>What would be my future goals?</vt:lpstr>
      <vt:lpstr>Thank you for your time!</vt:lpstr>
    </vt:vector>
  </TitlesOfParts>
  <Company>The Printing House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Titley</dc:creator>
  <cp:lastModifiedBy>paultitley@gmail.com</cp:lastModifiedBy>
  <cp:revision>4</cp:revision>
  <dcterms:created xsi:type="dcterms:W3CDTF">2024-11-06T14:40:51Z</dcterms:created>
  <dcterms:modified xsi:type="dcterms:W3CDTF">2024-11-07T01:52:23Z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