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44b73b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44b73b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44b73b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44b73b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4b73b5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44b73b5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44b73b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44b73b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44b73b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44b73b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4b73b5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4b73b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4b73b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44b73b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44b73b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44b73b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44b73b5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44b73b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jFZn__dr8tEt3IQHYU4mocTBrOcbkAEt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RsUDIrZ5_E9O4I8csMp9C9-bp4XSHrg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fpkC3Jt_mwZGfCTGnobv4LNyUOo4RRuj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97625" y="595975"/>
            <a:ext cx="8634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StringTheory User Testing Chord Tutorial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 Treanor and Colin Gorman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 for taking part in our research!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50450"/>
            <a:ext cx="4045200" cy="3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this tutorial for? 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 of this tutorial is to show you how to play a few basic chords.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From here you will be able to compare practicing these chords on the StringTheory app to practicing them on a regular guitar.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Your feedback is important to us because it can help us improve the app.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30225" y="65867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3975" y="3049750"/>
            <a:ext cx="8520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Learn to play a simple series of chords on guitar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Play the same chords on the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Play the chords on the guitar again to see if you improved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start learning!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first chord - Em </a:t>
            </a:r>
            <a:endParaRPr/>
          </a:p>
        </p:txBody>
      </p:sp>
      <p:pic>
        <p:nvPicPr>
          <p:cNvPr id="85" name="Google Shape;85;p18" title="em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175" y="543875"/>
            <a:ext cx="954875" cy="9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25" y="2049764"/>
            <a:ext cx="4168373" cy="23447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36000" y="953525"/>
            <a:ext cx="3850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Press down these notes: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5625" y="1734776"/>
            <a:ext cx="4168376" cy="29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2nd Chord - C</a:t>
            </a:r>
            <a:endParaRPr/>
          </a:p>
        </p:txBody>
      </p:sp>
      <p:pic>
        <p:nvPicPr>
          <p:cNvPr id="94" name="Google Shape;94;p19" title="c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150" y="287000"/>
            <a:ext cx="1034750" cy="1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500" y="1487025"/>
            <a:ext cx="3404800" cy="34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00" y="1901462"/>
            <a:ext cx="5122699" cy="2881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225" y="1008325"/>
            <a:ext cx="51843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Press down the notes as shown: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chord - Am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81675" y="1037875"/>
            <a:ext cx="4518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Play the notes that are shown: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2057400"/>
            <a:ext cx="4627651" cy="26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700" y="1805575"/>
            <a:ext cx="4136901" cy="275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title="am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104" y="78846"/>
            <a:ext cx="959025" cy="9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57550" y="155875"/>
            <a:ext cx="85206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Now let’s play the chords as a series</a:t>
            </a:r>
            <a:endParaRPr sz="3000"/>
          </a:p>
        </p:txBody>
      </p:sp>
      <p:sp>
        <p:nvSpPr>
          <p:cNvPr id="112" name="Google Shape;112;p21"/>
          <p:cNvSpPr txBox="1"/>
          <p:nvPr/>
        </p:nvSpPr>
        <p:spPr>
          <a:xfrm>
            <a:off x="968463" y="1127725"/>
            <a:ext cx="12195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9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896375" y="1127725"/>
            <a:ext cx="14388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043600" y="1127725"/>
            <a:ext cx="12195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6971538" y="1127725"/>
            <a:ext cx="12957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710425" y="1613650"/>
            <a:ext cx="889200" cy="65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846063" y="1676725"/>
            <a:ext cx="889200" cy="65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981700" y="1613650"/>
            <a:ext cx="889200" cy="65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968475" y="2536525"/>
            <a:ext cx="1017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067100" y="2662225"/>
            <a:ext cx="622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156675" y="2662225"/>
            <a:ext cx="8892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682575" y="2662225"/>
            <a:ext cx="1390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C (again)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0" y="3114012"/>
            <a:ext cx="2108323" cy="118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513" y="3114010"/>
            <a:ext cx="2384074" cy="134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25" y="3114013"/>
            <a:ext cx="2108270" cy="11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999" y="3269163"/>
            <a:ext cx="2108275" cy="11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