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65" r:id="rId26"/>
    <p:sldId id="266" r:id="rId27"/>
    <p:sldId id="284" r:id="rId28"/>
    <p:sldId id="26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ED43-7853-4656-BDE2-C5FA44CB9ECA}" type="datetimeFigureOut">
              <a:rPr lang="en-US" smtClean="0"/>
              <a:pPr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DB7D3-32A4-4EA6-8B2F-7DA886B8FD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print.iacr.org/2007/120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Cracking Wireless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</a:t>
            </a:r>
            <a:r>
              <a:rPr lang="en-US" dirty="0" err="1" smtClean="0"/>
              <a:t>Varoutsos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MAC address of the access point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9906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100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Signal level as reported by the network card.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Can be used to pinpoint the physical location of an access point!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295400" y="2362200"/>
            <a:ext cx="6096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Number of beacons the access point sends out.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9812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Number of captured  packets.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3622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86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Packets per second (over last 10 seconds)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8194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86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Max speed that the access point supports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1242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Encryption type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WEP = LOL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5052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Cipher type used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8100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Authentication protocol used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114800" y="23622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862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SSID of the access point.  May be empty if the SSID is hidden.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(But </a:t>
            </a:r>
            <a:r>
              <a:rPr lang="en-US" dirty="0" err="1" smtClean="0">
                <a:solidFill>
                  <a:srgbClr val="FFFF00"/>
                </a:solidFill>
              </a:rPr>
              <a:t>airodump-ng</a:t>
            </a:r>
            <a:r>
              <a:rPr lang="en-US" dirty="0" smtClean="0">
                <a:solidFill>
                  <a:srgbClr val="FFFF00"/>
                </a:solidFill>
              </a:rPr>
              <a:t> can figure it out anyway)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This presentation is for informational purposes only.</a:t>
            </a:r>
          </a:p>
          <a:p>
            <a:pPr>
              <a:buNone/>
            </a:pPr>
            <a:r>
              <a:rPr lang="en-US" dirty="0" smtClean="0"/>
              <a:t>	Attempting to access a network other than your own, or one you have permission to manipulate is illegal in some U.S. jurisdictions. Paul </a:t>
            </a:r>
            <a:r>
              <a:rPr lang="en-US" dirty="0" err="1" smtClean="0"/>
              <a:t>Varoutsos</a:t>
            </a:r>
            <a:r>
              <a:rPr lang="en-US" dirty="0" smtClean="0"/>
              <a:t>, </a:t>
            </a:r>
            <a:r>
              <a:rPr lang="en-US" dirty="0" smtClean="0"/>
              <a:t>is not </a:t>
            </a:r>
            <a:r>
              <a:rPr lang="en-US" dirty="0" smtClean="0"/>
              <a:t>to be held liable for any damages or illegal/unethical activity resulting from the use or misuse of the information in this presentation.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1430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10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MAC address of each client looking for an access point.  If not connected to an access point yet, BSSID is blank.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5146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886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Data rate between client and access point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9718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9624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# of lost packets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3528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# of packets sent by client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mo\Downloads\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44000" cy="52863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886200" y="30480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8100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ESSIDs probed by the client.  The network that the client if trying to connect to (if not already connected)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aireplay-ng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Inject packets into a wireless network</a:t>
            </a:r>
          </a:p>
          <a:p>
            <a:r>
              <a:rPr lang="en-US" dirty="0" smtClean="0"/>
              <a:t>Used to generate traffic for </a:t>
            </a:r>
            <a:r>
              <a:rPr lang="en-US" dirty="0" err="1" smtClean="0"/>
              <a:t>crackin</a:t>
            </a:r>
            <a:r>
              <a:rPr lang="en-US" dirty="0" smtClean="0"/>
              <a:t> WPA and WEP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aireplay-ng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deauth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10 -a 00:1B:9E:B2:60:00 -c 00:12:17:94:90:0D mon0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-a Set the </a:t>
            </a:r>
            <a:r>
              <a:rPr lang="en-US" sz="2400" dirty="0" err="1" smtClean="0">
                <a:cs typeface="Courier New" pitchFamily="49" charset="0"/>
              </a:rPr>
              <a:t>acces</a:t>
            </a:r>
            <a:r>
              <a:rPr lang="en-US" sz="2400" dirty="0" smtClean="0">
                <a:cs typeface="Courier New" pitchFamily="49" charset="0"/>
              </a:rPr>
              <a:t> point MAC address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-c Set the destination MAC address</a:t>
            </a:r>
          </a:p>
          <a:p>
            <a:r>
              <a:rPr lang="en-US" dirty="0" smtClean="0">
                <a:cs typeface="Courier New" pitchFamily="49" charset="0"/>
              </a:rPr>
              <a:t>--</a:t>
            </a:r>
            <a:r>
              <a:rPr lang="en-US" dirty="0" err="1" smtClean="0">
                <a:cs typeface="Courier New" pitchFamily="49" charset="0"/>
              </a:rPr>
              <a:t>dauth</a:t>
            </a:r>
            <a:r>
              <a:rPr lang="en-US" dirty="0" smtClean="0">
                <a:cs typeface="Courier New" pitchFamily="49" charset="0"/>
              </a:rPr>
              <a:t> sends </a:t>
            </a:r>
            <a:r>
              <a:rPr lang="en-US" dirty="0" err="1" smtClean="0">
                <a:cs typeface="Courier New" pitchFamily="49" charset="0"/>
              </a:rPr>
              <a:t>deauthentication</a:t>
            </a:r>
            <a:r>
              <a:rPr lang="en-US" dirty="0" smtClean="0">
                <a:cs typeface="Courier New" pitchFamily="49" charset="0"/>
              </a:rPr>
              <a:t> packets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Recovers a hidden ESSID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Forces a client to authenticate</a:t>
            </a:r>
          </a:p>
          <a:p>
            <a:pPr lvl="1"/>
            <a:endParaRPr lang="en-US" dirty="0" smtClean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airolib-ng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Basically just a large </a:t>
            </a:r>
            <a:r>
              <a:rPr lang="en-US" dirty="0" err="1" smtClean="0"/>
              <a:t>SQLite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Manage and create WPA/WPA2 pre-computed hash tables</a:t>
            </a:r>
          </a:p>
          <a:p>
            <a:r>
              <a:rPr lang="en-US" dirty="0" smtClean="0"/>
              <a:t>Stores ESSIDs and Passwords to create hashes</a:t>
            </a:r>
          </a:p>
          <a:p>
            <a:r>
              <a:rPr lang="en-US" dirty="0" smtClean="0"/>
              <a:t>Hashes are used to brute force the password</a:t>
            </a:r>
          </a:p>
          <a:p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airolib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ng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crackwpa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--import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essid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~/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essid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airolib-ng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crackwpa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--import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~/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passwd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aircrack-ng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802.11 WEP/WPA key cracker</a:t>
            </a:r>
          </a:p>
          <a:p>
            <a:r>
              <a:rPr lang="en-US" dirty="0" smtClean="0"/>
              <a:t>Easily cracks WEP after enough packets are captured</a:t>
            </a:r>
          </a:p>
          <a:p>
            <a:pPr lvl="1"/>
            <a:r>
              <a:rPr lang="en-US" dirty="0" smtClean="0">
                <a:hlinkClick r:id="rId2"/>
              </a:rPr>
              <a:t>http://eprint.iacr.org/2007/120.pdf</a:t>
            </a:r>
            <a:endParaRPr lang="en-US" dirty="0" smtClean="0"/>
          </a:p>
          <a:p>
            <a:r>
              <a:rPr lang="en-US" dirty="0" smtClean="0"/>
              <a:t>For WPA a dictionary method is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 Crack Demo…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</a:p>
          <a:p>
            <a:pPr lvl="1"/>
            <a:r>
              <a:rPr lang="en-US" dirty="0" smtClean="0"/>
              <a:t>WEP</a:t>
            </a:r>
          </a:p>
          <a:p>
            <a:pPr lvl="1"/>
            <a:r>
              <a:rPr lang="en-US" dirty="0" smtClean="0"/>
              <a:t>WPA</a:t>
            </a:r>
          </a:p>
          <a:p>
            <a:r>
              <a:rPr lang="en-US" dirty="0" smtClean="0"/>
              <a:t>About WPA</a:t>
            </a:r>
          </a:p>
          <a:p>
            <a:r>
              <a:rPr lang="en-US" dirty="0" smtClean="0"/>
              <a:t>How This </a:t>
            </a:r>
            <a:r>
              <a:rPr lang="en-US" dirty="0"/>
              <a:t>C</a:t>
            </a:r>
            <a:r>
              <a:rPr lang="en-US" dirty="0" smtClean="0"/>
              <a:t>rack Works</a:t>
            </a:r>
          </a:p>
          <a:p>
            <a:r>
              <a:rPr lang="en-US" dirty="0" smtClean="0"/>
              <a:t>An Introduction to </a:t>
            </a:r>
            <a:r>
              <a:rPr lang="en-US" dirty="0" err="1" smtClean="0"/>
              <a:t>Aircrack</a:t>
            </a:r>
            <a:endParaRPr lang="en-US" dirty="0" smtClean="0"/>
          </a:p>
          <a:p>
            <a:r>
              <a:rPr lang="en-US" dirty="0" smtClean="0"/>
              <a:t>Demonstration of a WPA crack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WPA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Bssid</a:t>
            </a:r>
            <a:endParaRPr lang="en-US" dirty="0" smtClean="0"/>
          </a:p>
          <a:p>
            <a:r>
              <a:rPr lang="en-US" dirty="0" err="1" smtClean="0"/>
              <a:t>Essid</a:t>
            </a:r>
            <a:endParaRPr lang="en-US" dirty="0" smtClean="0"/>
          </a:p>
          <a:p>
            <a:r>
              <a:rPr lang="en-US" dirty="0" smtClean="0"/>
              <a:t>Channel</a:t>
            </a:r>
          </a:p>
          <a:p>
            <a:r>
              <a:rPr lang="en-US" dirty="0" smtClean="0"/>
              <a:t>Authentication </a:t>
            </a:r>
            <a:r>
              <a:rPr lang="en-US" dirty="0" smtClean="0"/>
              <a:t>and cipher types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Crack Works</a:t>
            </a:r>
            <a:endParaRPr lang="en-US" dirty="0"/>
          </a:p>
        </p:txBody>
      </p:sp>
      <p:pic>
        <p:nvPicPr>
          <p:cNvPr id="1026" name="Picture 2" descr="C:\Users\Ammo\Desktop\wif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2057400" cy="2208276"/>
          </a:xfrm>
          <a:prstGeom prst="rect">
            <a:avLst/>
          </a:prstGeom>
          <a:noFill/>
        </p:spPr>
      </p:pic>
      <p:pic>
        <p:nvPicPr>
          <p:cNvPr id="1027" name="Picture 3" descr="C:\Users\Ammo\Desktop\compu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3332" y="2819400"/>
            <a:ext cx="2010668" cy="2133600"/>
          </a:xfrm>
          <a:prstGeom prst="rect">
            <a:avLst/>
          </a:prstGeom>
          <a:noFill/>
        </p:spPr>
      </p:pic>
      <p:sp>
        <p:nvSpPr>
          <p:cNvPr id="14" name="Right Arrow 13"/>
          <p:cNvSpPr/>
          <p:nvPr/>
        </p:nvSpPr>
        <p:spPr>
          <a:xfrm>
            <a:off x="2438400" y="3276600"/>
            <a:ext cx="434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2286000" y="4419600"/>
            <a:ext cx="449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2362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251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Connected Computer</a:t>
            </a:r>
          </a:p>
        </p:txBody>
      </p:sp>
      <p:pic>
        <p:nvPicPr>
          <p:cNvPr id="1028" name="Picture 4" descr="C:\Users\Ammo\Desktop\trollfa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5168900"/>
            <a:ext cx="2111375" cy="1689100"/>
          </a:xfrm>
          <a:prstGeom prst="rect">
            <a:avLst/>
          </a:prstGeom>
          <a:noFill/>
        </p:spPr>
      </p:pic>
      <p:sp>
        <p:nvSpPr>
          <p:cNvPr id="22" name="Right Arrow 21"/>
          <p:cNvSpPr/>
          <p:nvPr/>
        </p:nvSpPr>
        <p:spPr>
          <a:xfrm rot="19472474">
            <a:off x="4955537" y="2943345"/>
            <a:ext cx="2241103" cy="266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Problem?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6096000" y="52578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6172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Overwhelm client with packets….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95600" y="61722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38400" y="609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This Crack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quick denial of service attack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Capture a four-way handshake</a:t>
            </a:r>
          </a:p>
          <a:p>
            <a:r>
              <a:rPr lang="en-US" dirty="0" smtClean="0"/>
              <a:t>A client </a:t>
            </a:r>
            <a:r>
              <a:rPr lang="en-US" b="1" dirty="0" smtClean="0"/>
              <a:t>MUST</a:t>
            </a:r>
            <a:r>
              <a:rPr lang="en-US" dirty="0" smtClean="0"/>
              <a:t> be connected to the access point</a:t>
            </a:r>
          </a:p>
          <a:p>
            <a:r>
              <a:rPr lang="en-US" dirty="0" smtClean="0"/>
              <a:t>Apply a brute force dictionary attack to the handshake.</a:t>
            </a:r>
          </a:p>
          <a:p>
            <a:r>
              <a:rPr lang="en-US" dirty="0" smtClean="0"/>
              <a:t>The dictionary </a:t>
            </a:r>
            <a:r>
              <a:rPr lang="en-US" b="1" dirty="0" smtClean="0"/>
              <a:t>MUST</a:t>
            </a:r>
            <a:r>
              <a:rPr lang="en-US" dirty="0" smtClean="0"/>
              <a:t> contain the password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What Do I Need to Start Messing With My Neighbors?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Unix (Represent!)</a:t>
            </a:r>
          </a:p>
          <a:p>
            <a:r>
              <a:rPr lang="en-US" dirty="0" smtClean="0"/>
              <a:t>aircack-ng software suite</a:t>
            </a:r>
          </a:p>
          <a:p>
            <a:r>
              <a:rPr lang="en-US" dirty="0" smtClean="0"/>
              <a:t>A Wi-Fi card that supports monitor mode</a:t>
            </a:r>
          </a:p>
          <a:p>
            <a:pPr lvl="1"/>
            <a:r>
              <a:rPr lang="en-US" dirty="0" smtClean="0"/>
              <a:t>Can be tricky.</a:t>
            </a:r>
          </a:p>
          <a:p>
            <a:r>
              <a:rPr lang="en-US" dirty="0" smtClean="0"/>
              <a:t>A large dictionary</a:t>
            </a:r>
          </a:p>
          <a:p>
            <a:r>
              <a:rPr lang="en-US" dirty="0" smtClean="0"/>
              <a:t>Lots of Processing Power</a:t>
            </a:r>
          </a:p>
          <a:p>
            <a:pPr lvl="1"/>
            <a:r>
              <a:rPr lang="en-US" dirty="0" smtClean="0"/>
              <a:t>Cracking my neighbors </a:t>
            </a:r>
            <a:r>
              <a:rPr lang="en-US" dirty="0" err="1" smtClean="0"/>
              <a:t>wi-fi</a:t>
            </a:r>
            <a:r>
              <a:rPr lang="en-US" dirty="0" smtClean="0"/>
              <a:t> took 8 hours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Aircrack-ng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b="1" dirty="0" err="1" smtClean="0"/>
              <a:t>airmon-ng</a:t>
            </a:r>
            <a:r>
              <a:rPr lang="en-US" dirty="0" smtClean="0"/>
              <a:t> - A Bash script that turns your network card to monitor mode</a:t>
            </a:r>
          </a:p>
          <a:p>
            <a:pPr lvl="1"/>
            <a:r>
              <a:rPr lang="en-US" b="1" dirty="0" err="1" smtClean="0"/>
              <a:t>airodump-ng</a:t>
            </a:r>
            <a:r>
              <a:rPr lang="en-US" dirty="0" smtClean="0"/>
              <a:t> – A wireless packet capture tool</a:t>
            </a:r>
          </a:p>
          <a:p>
            <a:pPr lvl="1"/>
            <a:r>
              <a:rPr lang="en-US" b="1" dirty="0" err="1" smtClean="0"/>
              <a:t>aireplay-ng</a:t>
            </a:r>
            <a:r>
              <a:rPr lang="en-US" dirty="0" smtClean="0"/>
              <a:t> – Inject packets into a wireless network to generate traffic</a:t>
            </a:r>
          </a:p>
          <a:p>
            <a:pPr lvl="2"/>
            <a:r>
              <a:rPr lang="en-US" dirty="0" smtClean="0"/>
              <a:t>If all else fails, you can use this disconnect people from any wireless network at will</a:t>
            </a:r>
          </a:p>
          <a:p>
            <a:pPr lvl="1"/>
            <a:r>
              <a:rPr lang="en-US" b="1" dirty="0" err="1" smtClean="0"/>
              <a:t>airolib-ng</a:t>
            </a:r>
            <a:r>
              <a:rPr lang="en-US" dirty="0" smtClean="0"/>
              <a:t> – Manage and create WPA hash tables</a:t>
            </a:r>
          </a:p>
          <a:p>
            <a:pPr lvl="1"/>
            <a:r>
              <a:rPr lang="en-US" b="1" dirty="0" err="1" smtClean="0"/>
              <a:t>aircrack-ng</a:t>
            </a:r>
            <a:r>
              <a:rPr lang="en-US" b="1" dirty="0" smtClean="0"/>
              <a:t> –</a:t>
            </a:r>
            <a:r>
              <a:rPr lang="en-US" dirty="0" smtClean="0"/>
              <a:t> a 802.11 WEP/WPA key cracker</a:t>
            </a:r>
            <a:endParaRPr lang="en-US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airodump-ng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wireless packet sniffing tool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airodump-ng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mon0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Basic command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mon0</a:t>
            </a:r>
            <a:r>
              <a:rPr lang="en-US" dirty="0" smtClean="0">
                <a:cs typeface="Courier New" pitchFamily="49" charset="0"/>
              </a:rPr>
              <a:t> is the network interface name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airodump-ng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bssid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00:1B:9E:B2:60:00 -c 1 -w output mon0 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--</a:t>
            </a:r>
            <a:r>
              <a:rPr lang="en-US" dirty="0" err="1" smtClean="0">
                <a:cs typeface="Courier New" pitchFamily="49" charset="0"/>
              </a:rPr>
              <a:t>bssid</a:t>
            </a:r>
            <a:r>
              <a:rPr lang="en-US" dirty="0" smtClean="0">
                <a:cs typeface="Courier New" pitchFamily="49" charset="0"/>
              </a:rPr>
              <a:t> - Only show the network with the given BSSID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-c Only listen on channel 1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-w Output captured data to ./output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561</Words>
  <Application>Microsoft Office PowerPoint</Application>
  <PresentationFormat>On-screen Show (4:3)</PresentationFormat>
  <Paragraphs>113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Cracking Wireless Networks</vt:lpstr>
      <vt:lpstr>DISCLAIMER</vt:lpstr>
      <vt:lpstr>Contents</vt:lpstr>
      <vt:lpstr>About WPA</vt:lpstr>
      <vt:lpstr>How This Crack Works</vt:lpstr>
      <vt:lpstr>How This Crack Works</vt:lpstr>
      <vt:lpstr>So What Do I Need to Start Messing With My Neighbors?</vt:lpstr>
      <vt:lpstr>Aircrack-ng: Overview</vt:lpstr>
      <vt:lpstr>airodump-ng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aireplay-ng</vt:lpstr>
      <vt:lpstr>airolib-ng</vt:lpstr>
      <vt:lpstr>aircrack-ng</vt:lpstr>
      <vt:lpstr>WPA Crack Demo…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Cracking Wireless Networks</dc:title>
  <dc:creator>Paul</dc:creator>
  <cp:lastModifiedBy>Ammo</cp:lastModifiedBy>
  <cp:revision>26</cp:revision>
  <dcterms:created xsi:type="dcterms:W3CDTF">2010-11-07T01:07:07Z</dcterms:created>
  <dcterms:modified xsi:type="dcterms:W3CDTF">2012-03-25T03:45:35Z</dcterms:modified>
</cp:coreProperties>
</file>