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13580-0C08-4286-82F1-C21E76399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13ED39-9E41-4115-B4C2-88966397E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4002E1-D440-4EF9-BD1E-5B763C003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1AD8-7407-4241-8301-80C2B1388C9A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B25FE-09D2-405B-AB15-E2C346A89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1499BB-29F5-4C74-9CF0-4A7BEA7D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F1DC-527A-4357-B0A4-AEE7662EFD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54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DAFBC-25E4-42BC-93B3-A6BF4768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42D55D-8F85-4FDE-AC9E-55676A5DF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6E43E2-8033-43E8-BA7F-2932CB27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1AD8-7407-4241-8301-80C2B1388C9A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5FCDC4-EA96-4568-BD5C-29402494E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702A05-F806-4EEF-9BAB-641C90A6E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F1DC-527A-4357-B0A4-AEE7662EFD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46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70D366-0A5B-4596-8BA1-50ACB9ED1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81AB9B-A379-4221-B3B0-DB2ADDB4F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DB8034-DC32-41F6-A1E9-61994A8F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1AD8-7407-4241-8301-80C2B1388C9A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A5F683-A7C1-46C4-8246-BF6E3C94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F3EC40-8910-4E13-96B0-6757A6078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F1DC-527A-4357-B0A4-AEE7662EFD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70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39C47-2D5A-483B-A34E-C14EAC5F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0EACFC-914E-4015-9188-7CC5D9F5F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55F6FF-C446-4A4A-A607-54F69014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1AD8-7407-4241-8301-80C2B1388C9A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AF7528-D087-4C27-B956-E14FC4C69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3DA3B3-C725-470E-ACFA-F31E0283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F1DC-527A-4357-B0A4-AEE7662EFD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48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4D75D-5126-487C-85C0-E536EAD1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6F0EB6-57DC-44F4-9E49-F0DF13727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F01AA4-EEED-4AB9-B4A3-68CB5DC05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1AD8-7407-4241-8301-80C2B1388C9A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0C217A-4949-4D09-B4F2-18E23758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C679CD-2ACC-407D-915F-3848765AF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F1DC-527A-4357-B0A4-AEE7662EFD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69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9DA32-4B8F-4362-AB5C-A6B40CAA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8951BB-F564-42CC-98B0-E6A720AB8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CE2681-BFE4-46DE-844D-17D88AABD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4FF6C3-4E7E-4D2F-87E2-60A1F0F44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1AD8-7407-4241-8301-80C2B1388C9A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CA3359-81AA-48EB-B642-AF35F499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BC6596-2F6A-42A1-99F7-3E02E106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F1DC-527A-4357-B0A4-AEE7662EFD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5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F5990-DF06-4597-B7CF-7FF156425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86EB68-4257-4942-8967-117FDA1E9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563651-3FBC-426C-8E77-46A5E8A4E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A42DCD-7221-444E-B22F-4601A9D7A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3CC5B4F-EA89-400C-8B8A-A06162542A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B409EC9-C667-4774-B604-7575B299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1AD8-7407-4241-8301-80C2B1388C9A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CDB9A5A-AC00-47B8-B24F-1A4F09991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2907D8-20FF-4139-A42D-DF601056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F1DC-527A-4357-B0A4-AEE7662EFD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78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30871-507D-46DC-817F-AC8914A6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C88E3C0-EB44-42D4-ADF8-AFD708D8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1AD8-7407-4241-8301-80C2B1388C9A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95942B-3208-407F-B79F-52BCC43F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FE5B76D-E604-4800-B838-01CC5300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F1DC-527A-4357-B0A4-AEE7662EFD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1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6FDAFD8-37C5-438E-A58D-1DE229A2A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1AD8-7407-4241-8301-80C2B1388C9A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CF5784-7CA3-4EA4-8719-0F1D0D217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2CED26-11DE-4E3F-B79C-C115752C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F1DC-527A-4357-B0A4-AEE7662EFD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90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BA9FD-CA90-4C76-96F5-764B8931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ED34AF-50BB-4250-8AC7-0DA9D3A34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A34D91-FD82-47C2-8806-B9D075478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C19095-0E8B-4874-B425-83CADDE3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1AD8-7407-4241-8301-80C2B1388C9A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315895-11F3-4384-90BD-EB311F5F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319A76-1461-42A7-8741-A2E88494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F1DC-527A-4357-B0A4-AEE7662EFD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40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940C7-2E0D-4F38-9118-26C0A5D94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6EB1125-BBCB-4141-BE81-8A76633C0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16403D-C857-461A-91F2-46C4D9987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F2C423-E2D3-493E-8D81-3D4813AEC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1AD8-7407-4241-8301-80C2B1388C9A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1F6A9E-EAC4-43FC-89EF-7C7925813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0E9A9C-ACCF-4DE4-9E54-6B2293D3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F1DC-527A-4357-B0A4-AEE7662EFD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64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5C6A8A5-656D-41EF-8B37-135323327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CBCCE8-7D3A-4806-9ABB-876F60704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F60351-8346-4CAF-A817-1B84B0D96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31AD8-7407-4241-8301-80C2B1388C9A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D8231D-1770-499A-B45A-49852050B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5B2920-A77E-4A32-BEF2-1776FE276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9F1DC-527A-4357-B0A4-AEE7662EFD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72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E9DDE32-0CDA-4D82-AA63-9F5DF31B1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2" y="547285"/>
            <a:ext cx="12155596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70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414B796-431A-4846-9FD0-86226A303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0" y="442495"/>
            <a:ext cx="12041280" cy="59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3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C48EFD0-528B-411D-8F58-3C435805D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1" y="356759"/>
            <a:ext cx="12127017" cy="61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14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F496069-4D11-48EF-AEEA-BE4B1599E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6" y="580627"/>
            <a:ext cx="12022228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0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B446770-467C-4E2F-868E-2437FA937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6" y="594917"/>
            <a:ext cx="12022228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66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8E2D799-07EE-4FAE-8973-826D79421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4" y="242443"/>
            <a:ext cx="12117491" cy="63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53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F403E2C-DBEB-4F90-9B8E-58D01D5DF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6" y="566338"/>
            <a:ext cx="12050807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18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A756F58-C316-45C4-BC26-A990AF54F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" y="380574"/>
            <a:ext cx="12174649" cy="6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1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22551AF-71B1-458D-8F1B-7111E766A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4" y="590154"/>
            <a:ext cx="12088912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21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EE6F248-068A-4619-B0D1-B2E53272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00"/>
            <a:ext cx="121920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320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Vieira</dc:creator>
  <cp:lastModifiedBy>Paulo Vieira</cp:lastModifiedBy>
  <cp:revision>2</cp:revision>
  <dcterms:created xsi:type="dcterms:W3CDTF">2021-06-16T18:25:29Z</dcterms:created>
  <dcterms:modified xsi:type="dcterms:W3CDTF">2021-06-16T18:54:47Z</dcterms:modified>
</cp:coreProperties>
</file>