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45"/>
  </p:normalViewPr>
  <p:slideViewPr>
    <p:cSldViewPr snapToGrid="0" snapToObjects="1">
      <p:cViewPr varScale="1">
        <p:scale>
          <a:sx n="76" d="100"/>
          <a:sy n="7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843F0-CE13-4F2B-BA1C-E1F2F47CF1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F686C79-F137-4EC1-BAF3-AFDDE8BFA6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000" b="0" dirty="0">
              <a:latin typeface="+mj-lt"/>
            </a:rPr>
            <a:t>We used the following algorithms :</a:t>
          </a:r>
          <a:endParaRPr lang="en-US" sz="2000" b="0" dirty="0">
            <a:latin typeface="+mj-lt"/>
          </a:endParaRPr>
        </a:p>
      </dgm:t>
    </dgm:pt>
    <dgm:pt modelId="{61A60745-81A7-4F47-8675-FF18257C6665}" type="parTrans" cxnId="{6B45270D-1FC9-44CE-B593-B24B160DAA62}">
      <dgm:prSet/>
      <dgm:spPr/>
      <dgm:t>
        <a:bodyPr/>
        <a:lstStyle/>
        <a:p>
          <a:endParaRPr lang="en-US"/>
        </a:p>
      </dgm:t>
    </dgm:pt>
    <dgm:pt modelId="{946F1F7F-F7C7-4983-B667-F348B86AABFC}" type="sibTrans" cxnId="{6B45270D-1FC9-44CE-B593-B24B160DAA62}">
      <dgm:prSet/>
      <dgm:spPr/>
      <dgm:t>
        <a:bodyPr/>
        <a:lstStyle/>
        <a:p>
          <a:endParaRPr lang="en-US"/>
        </a:p>
      </dgm:t>
    </dgm:pt>
    <dgm:pt modelId="{B499AB89-CAE7-424B-8878-C17AECB883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+mj-lt"/>
            </a:rPr>
            <a:t>Logistic Regression</a:t>
          </a:r>
          <a:endParaRPr lang="en-US" dirty="0">
            <a:latin typeface="+mj-lt"/>
          </a:endParaRPr>
        </a:p>
      </dgm:t>
    </dgm:pt>
    <dgm:pt modelId="{8793DF72-A8BC-4B96-B2E8-0DC72D30B5EC}" type="parTrans" cxnId="{B2796459-9793-4D05-8875-F48799739B9C}">
      <dgm:prSet/>
      <dgm:spPr/>
      <dgm:t>
        <a:bodyPr/>
        <a:lstStyle/>
        <a:p>
          <a:endParaRPr lang="en-US"/>
        </a:p>
      </dgm:t>
    </dgm:pt>
    <dgm:pt modelId="{4FF883FC-1ACE-4F04-A1C1-36A77108239C}" type="sibTrans" cxnId="{B2796459-9793-4D05-8875-F48799739B9C}">
      <dgm:prSet/>
      <dgm:spPr/>
      <dgm:t>
        <a:bodyPr/>
        <a:lstStyle/>
        <a:p>
          <a:endParaRPr lang="en-US"/>
        </a:p>
      </dgm:t>
    </dgm:pt>
    <dgm:pt modelId="{41513D5C-736C-4CC4-97D5-12B457F630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+mj-lt"/>
            </a:rPr>
            <a:t>Decision Trees</a:t>
          </a:r>
          <a:endParaRPr lang="en-US" dirty="0">
            <a:latin typeface="+mj-lt"/>
          </a:endParaRPr>
        </a:p>
      </dgm:t>
    </dgm:pt>
    <dgm:pt modelId="{B70EE931-883A-4620-9794-FC24AE6EEC66}" type="parTrans" cxnId="{83931753-8EBF-470F-9331-382B433F4825}">
      <dgm:prSet/>
      <dgm:spPr/>
      <dgm:t>
        <a:bodyPr/>
        <a:lstStyle/>
        <a:p>
          <a:endParaRPr lang="en-US"/>
        </a:p>
      </dgm:t>
    </dgm:pt>
    <dgm:pt modelId="{C17924CD-BC58-4301-A8C1-DCA1C91E8970}" type="sibTrans" cxnId="{83931753-8EBF-470F-9331-382B433F4825}">
      <dgm:prSet/>
      <dgm:spPr/>
      <dgm:t>
        <a:bodyPr/>
        <a:lstStyle/>
        <a:p>
          <a:endParaRPr lang="en-US"/>
        </a:p>
      </dgm:t>
    </dgm:pt>
    <dgm:pt modelId="{BA85847A-449E-4CAF-B379-44A8AB71FA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+mj-lt"/>
            </a:rPr>
            <a:t>K-Nearest Neighbours</a:t>
          </a:r>
          <a:endParaRPr lang="en-US" dirty="0">
            <a:latin typeface="+mj-lt"/>
          </a:endParaRPr>
        </a:p>
      </dgm:t>
    </dgm:pt>
    <dgm:pt modelId="{696AC25D-73F1-42F0-A64E-502817ADB167}" type="parTrans" cxnId="{AFC5F4E6-477F-4589-8CDA-131DAE705BC7}">
      <dgm:prSet/>
      <dgm:spPr/>
      <dgm:t>
        <a:bodyPr/>
        <a:lstStyle/>
        <a:p>
          <a:endParaRPr lang="en-US"/>
        </a:p>
      </dgm:t>
    </dgm:pt>
    <dgm:pt modelId="{09F7349E-B30A-47F3-98CF-2797EC394F60}" type="sibTrans" cxnId="{AFC5F4E6-477F-4589-8CDA-131DAE705BC7}">
      <dgm:prSet/>
      <dgm:spPr/>
      <dgm:t>
        <a:bodyPr/>
        <a:lstStyle/>
        <a:p>
          <a:endParaRPr lang="en-US"/>
        </a:p>
      </dgm:t>
    </dgm:pt>
    <dgm:pt modelId="{3172C856-D885-4788-A0D1-788A1AFBBD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+mj-lt"/>
            </a:rPr>
            <a:t>Random Forest</a:t>
          </a:r>
          <a:endParaRPr lang="en-US" dirty="0">
            <a:latin typeface="+mj-lt"/>
          </a:endParaRPr>
        </a:p>
      </dgm:t>
    </dgm:pt>
    <dgm:pt modelId="{3E8B3B6B-592D-4D7B-9125-7746309D81C6}" type="parTrans" cxnId="{5C046B44-71FC-4BA8-A15F-2A8FE506E77D}">
      <dgm:prSet/>
      <dgm:spPr/>
      <dgm:t>
        <a:bodyPr/>
        <a:lstStyle/>
        <a:p>
          <a:endParaRPr lang="en-US"/>
        </a:p>
      </dgm:t>
    </dgm:pt>
    <dgm:pt modelId="{8388FA2C-08E4-4DD3-994F-EF033D320BC4}" type="sibTrans" cxnId="{5C046B44-71FC-4BA8-A15F-2A8FE506E77D}">
      <dgm:prSet/>
      <dgm:spPr/>
      <dgm:t>
        <a:bodyPr/>
        <a:lstStyle/>
        <a:p>
          <a:endParaRPr lang="en-US"/>
        </a:p>
      </dgm:t>
    </dgm:pt>
    <dgm:pt modelId="{880C5B91-6AA1-4BE3-ACF5-FD54D84B754B}" type="pres">
      <dgm:prSet presAssocID="{2CC843F0-CE13-4F2B-BA1C-E1F2F47CF18B}" presName="root" presStyleCnt="0">
        <dgm:presLayoutVars>
          <dgm:dir/>
          <dgm:resizeHandles val="exact"/>
        </dgm:presLayoutVars>
      </dgm:prSet>
      <dgm:spPr/>
    </dgm:pt>
    <dgm:pt modelId="{38186C8E-1620-4CF5-8539-7DF8AFB16F63}" type="pres">
      <dgm:prSet presAssocID="{FF686C79-F137-4EC1-BAF3-AFDDE8BFA632}" presName="compNode" presStyleCnt="0"/>
      <dgm:spPr/>
    </dgm:pt>
    <dgm:pt modelId="{A2E1B8D6-3159-47B7-ACCC-AF8BE4338F28}" type="pres">
      <dgm:prSet presAssocID="{FF686C79-F137-4EC1-BAF3-AFDDE8BFA632}" presName="iconBgRect" presStyleLbl="bgShp" presStyleIdx="0" presStyleCnt="5"/>
      <dgm:spPr/>
    </dgm:pt>
    <dgm:pt modelId="{1F74D665-5CB8-47C2-9678-459258DD3AFA}" type="pres">
      <dgm:prSet presAssocID="{FF686C79-F137-4EC1-BAF3-AFDDE8BFA6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0F1C5B0-E193-4FA0-AE20-C081FA19F300}" type="pres">
      <dgm:prSet presAssocID="{FF686C79-F137-4EC1-BAF3-AFDDE8BFA632}" presName="spaceRect" presStyleCnt="0"/>
      <dgm:spPr/>
    </dgm:pt>
    <dgm:pt modelId="{4E3102E0-9F7B-41CE-BF52-65BCBCC0A6BC}" type="pres">
      <dgm:prSet presAssocID="{FF686C79-F137-4EC1-BAF3-AFDDE8BFA632}" presName="textRect" presStyleLbl="revTx" presStyleIdx="0" presStyleCnt="5">
        <dgm:presLayoutVars>
          <dgm:chMax val="1"/>
          <dgm:chPref val="1"/>
        </dgm:presLayoutVars>
      </dgm:prSet>
      <dgm:spPr/>
    </dgm:pt>
    <dgm:pt modelId="{AD5CC693-9682-4D22-B7EC-2A49ECA9C81C}" type="pres">
      <dgm:prSet presAssocID="{946F1F7F-F7C7-4983-B667-F348B86AABFC}" presName="sibTrans" presStyleCnt="0"/>
      <dgm:spPr/>
    </dgm:pt>
    <dgm:pt modelId="{9612794A-A524-4C62-BF29-28AEC3A0A9F8}" type="pres">
      <dgm:prSet presAssocID="{B499AB89-CAE7-424B-8878-C17AECB88353}" presName="compNode" presStyleCnt="0"/>
      <dgm:spPr/>
    </dgm:pt>
    <dgm:pt modelId="{3AB5CF3F-F4C4-4211-A0A1-F535AD3AD8E1}" type="pres">
      <dgm:prSet presAssocID="{B499AB89-CAE7-424B-8878-C17AECB88353}" presName="iconBgRect" presStyleLbl="bgShp" presStyleIdx="1" presStyleCnt="5"/>
      <dgm:spPr/>
    </dgm:pt>
    <dgm:pt modelId="{E9E14923-7C33-460F-8C58-ACD355BDDB0E}" type="pres">
      <dgm:prSet presAssocID="{B499AB89-CAE7-424B-8878-C17AECB883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472EC2-C39A-41F6-8885-7D6F78F9FA8C}" type="pres">
      <dgm:prSet presAssocID="{B499AB89-CAE7-424B-8878-C17AECB88353}" presName="spaceRect" presStyleCnt="0"/>
      <dgm:spPr/>
    </dgm:pt>
    <dgm:pt modelId="{94972022-6ECC-4097-B893-D0C6ECF48F21}" type="pres">
      <dgm:prSet presAssocID="{B499AB89-CAE7-424B-8878-C17AECB88353}" presName="textRect" presStyleLbl="revTx" presStyleIdx="1" presStyleCnt="5">
        <dgm:presLayoutVars>
          <dgm:chMax val="1"/>
          <dgm:chPref val="1"/>
        </dgm:presLayoutVars>
      </dgm:prSet>
      <dgm:spPr/>
    </dgm:pt>
    <dgm:pt modelId="{37BDE3A5-0363-40E3-A7D7-3C0FFAC6AA8F}" type="pres">
      <dgm:prSet presAssocID="{4FF883FC-1ACE-4F04-A1C1-36A77108239C}" presName="sibTrans" presStyleCnt="0"/>
      <dgm:spPr/>
    </dgm:pt>
    <dgm:pt modelId="{8DE092D7-9A31-4175-83F3-2CD35EF679F4}" type="pres">
      <dgm:prSet presAssocID="{41513D5C-736C-4CC4-97D5-12B457F63074}" presName="compNode" presStyleCnt="0"/>
      <dgm:spPr/>
    </dgm:pt>
    <dgm:pt modelId="{69339C5D-3864-4378-8E62-870E13D052A1}" type="pres">
      <dgm:prSet presAssocID="{41513D5C-736C-4CC4-97D5-12B457F63074}" presName="iconBgRect" presStyleLbl="bgShp" presStyleIdx="2" presStyleCnt="5"/>
      <dgm:spPr/>
    </dgm:pt>
    <dgm:pt modelId="{98B4135B-0384-45EA-A600-50F1663A943B}" type="pres">
      <dgm:prSet presAssocID="{41513D5C-736C-4CC4-97D5-12B457F630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FDB6067-CF8D-4C99-816D-55DA054DD856}" type="pres">
      <dgm:prSet presAssocID="{41513D5C-736C-4CC4-97D5-12B457F63074}" presName="spaceRect" presStyleCnt="0"/>
      <dgm:spPr/>
    </dgm:pt>
    <dgm:pt modelId="{B8B84CC2-29FD-494A-AC80-330450A138C7}" type="pres">
      <dgm:prSet presAssocID="{41513D5C-736C-4CC4-97D5-12B457F63074}" presName="textRect" presStyleLbl="revTx" presStyleIdx="2" presStyleCnt="5">
        <dgm:presLayoutVars>
          <dgm:chMax val="1"/>
          <dgm:chPref val="1"/>
        </dgm:presLayoutVars>
      </dgm:prSet>
      <dgm:spPr/>
    </dgm:pt>
    <dgm:pt modelId="{0F48BB78-98A6-484B-841A-BFB672B1B281}" type="pres">
      <dgm:prSet presAssocID="{C17924CD-BC58-4301-A8C1-DCA1C91E8970}" presName="sibTrans" presStyleCnt="0"/>
      <dgm:spPr/>
    </dgm:pt>
    <dgm:pt modelId="{A86813F2-C684-4D69-8727-9414C7C1C376}" type="pres">
      <dgm:prSet presAssocID="{BA85847A-449E-4CAF-B379-44A8AB71FA5C}" presName="compNode" presStyleCnt="0"/>
      <dgm:spPr/>
    </dgm:pt>
    <dgm:pt modelId="{E77ECE6C-5E95-4A1F-9F42-F8C9EA7BBD47}" type="pres">
      <dgm:prSet presAssocID="{BA85847A-449E-4CAF-B379-44A8AB71FA5C}" presName="iconBgRect" presStyleLbl="bgShp" presStyleIdx="3" presStyleCnt="5"/>
      <dgm:spPr/>
    </dgm:pt>
    <dgm:pt modelId="{5CE98438-C564-41FF-A18E-E9F270AA75AB}" type="pres">
      <dgm:prSet presAssocID="{BA85847A-449E-4CAF-B379-44A8AB71FA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60D8071-C23C-40A0-A64E-CE2E01EED8A2}" type="pres">
      <dgm:prSet presAssocID="{BA85847A-449E-4CAF-B379-44A8AB71FA5C}" presName="spaceRect" presStyleCnt="0"/>
      <dgm:spPr/>
    </dgm:pt>
    <dgm:pt modelId="{00DDB915-8322-4CE8-A790-1560E47F77F9}" type="pres">
      <dgm:prSet presAssocID="{BA85847A-449E-4CAF-B379-44A8AB71FA5C}" presName="textRect" presStyleLbl="revTx" presStyleIdx="3" presStyleCnt="5">
        <dgm:presLayoutVars>
          <dgm:chMax val="1"/>
          <dgm:chPref val="1"/>
        </dgm:presLayoutVars>
      </dgm:prSet>
      <dgm:spPr/>
    </dgm:pt>
    <dgm:pt modelId="{D4BB49E6-5677-43DB-AC0B-8D6F102DDA11}" type="pres">
      <dgm:prSet presAssocID="{09F7349E-B30A-47F3-98CF-2797EC394F60}" presName="sibTrans" presStyleCnt="0"/>
      <dgm:spPr/>
    </dgm:pt>
    <dgm:pt modelId="{0DA01E02-E419-4370-8BFA-AE43DA45BC9A}" type="pres">
      <dgm:prSet presAssocID="{3172C856-D885-4788-A0D1-788A1AFBBD45}" presName="compNode" presStyleCnt="0"/>
      <dgm:spPr/>
    </dgm:pt>
    <dgm:pt modelId="{0CAE4267-B670-4523-B56C-CEB7D06723FE}" type="pres">
      <dgm:prSet presAssocID="{3172C856-D885-4788-A0D1-788A1AFBBD45}" presName="iconBgRect" presStyleLbl="bgShp" presStyleIdx="4" presStyleCnt="5"/>
      <dgm:spPr/>
    </dgm:pt>
    <dgm:pt modelId="{BE9ED2A1-FB13-4591-B939-AB0D5C186FF5}" type="pres">
      <dgm:prSet presAssocID="{3172C856-D885-4788-A0D1-788A1AFBBD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10A17F1-B685-4A29-8655-2F1B9076AF3B}" type="pres">
      <dgm:prSet presAssocID="{3172C856-D885-4788-A0D1-788A1AFBBD45}" presName="spaceRect" presStyleCnt="0"/>
      <dgm:spPr/>
    </dgm:pt>
    <dgm:pt modelId="{48C96BCB-D466-4C49-9A13-F75431449413}" type="pres">
      <dgm:prSet presAssocID="{3172C856-D885-4788-A0D1-788A1AFBBD4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45270D-1FC9-44CE-B593-B24B160DAA62}" srcId="{2CC843F0-CE13-4F2B-BA1C-E1F2F47CF18B}" destId="{FF686C79-F137-4EC1-BAF3-AFDDE8BFA632}" srcOrd="0" destOrd="0" parTransId="{61A60745-81A7-4F47-8675-FF18257C6665}" sibTransId="{946F1F7F-F7C7-4983-B667-F348B86AABFC}"/>
    <dgm:cxn modelId="{251D0314-49E6-7943-810E-D5B22B3A408B}" type="presOf" srcId="{41513D5C-736C-4CC4-97D5-12B457F63074}" destId="{B8B84CC2-29FD-494A-AC80-330450A138C7}" srcOrd="0" destOrd="0" presId="urn:microsoft.com/office/officeart/2018/5/layout/IconCircleLabelList"/>
    <dgm:cxn modelId="{5C046B44-71FC-4BA8-A15F-2A8FE506E77D}" srcId="{2CC843F0-CE13-4F2B-BA1C-E1F2F47CF18B}" destId="{3172C856-D885-4788-A0D1-788A1AFBBD45}" srcOrd="4" destOrd="0" parTransId="{3E8B3B6B-592D-4D7B-9125-7746309D81C6}" sibTransId="{8388FA2C-08E4-4DD3-994F-EF033D320BC4}"/>
    <dgm:cxn modelId="{76BF5D4C-5C07-C34D-ADEB-C060B858832C}" type="presOf" srcId="{FF686C79-F137-4EC1-BAF3-AFDDE8BFA632}" destId="{4E3102E0-9F7B-41CE-BF52-65BCBCC0A6BC}" srcOrd="0" destOrd="0" presId="urn:microsoft.com/office/officeart/2018/5/layout/IconCircleLabelList"/>
    <dgm:cxn modelId="{83931753-8EBF-470F-9331-382B433F4825}" srcId="{2CC843F0-CE13-4F2B-BA1C-E1F2F47CF18B}" destId="{41513D5C-736C-4CC4-97D5-12B457F63074}" srcOrd="2" destOrd="0" parTransId="{B70EE931-883A-4620-9794-FC24AE6EEC66}" sibTransId="{C17924CD-BC58-4301-A8C1-DCA1C91E8970}"/>
    <dgm:cxn modelId="{B2796459-9793-4D05-8875-F48799739B9C}" srcId="{2CC843F0-CE13-4F2B-BA1C-E1F2F47CF18B}" destId="{B499AB89-CAE7-424B-8878-C17AECB88353}" srcOrd="1" destOrd="0" parTransId="{8793DF72-A8BC-4B96-B2E8-0DC72D30B5EC}" sibTransId="{4FF883FC-1ACE-4F04-A1C1-36A77108239C}"/>
    <dgm:cxn modelId="{217CFC85-BF7D-A843-B994-6E2D25983D23}" type="presOf" srcId="{2CC843F0-CE13-4F2B-BA1C-E1F2F47CF18B}" destId="{880C5B91-6AA1-4BE3-ACF5-FD54D84B754B}" srcOrd="0" destOrd="0" presId="urn:microsoft.com/office/officeart/2018/5/layout/IconCircleLabelList"/>
    <dgm:cxn modelId="{77FCCEA5-3E8E-7840-9CE4-70D43FDA3F9D}" type="presOf" srcId="{3172C856-D885-4788-A0D1-788A1AFBBD45}" destId="{48C96BCB-D466-4C49-9A13-F75431449413}" srcOrd="0" destOrd="0" presId="urn:microsoft.com/office/officeart/2018/5/layout/IconCircleLabelList"/>
    <dgm:cxn modelId="{C1C605B8-7A0A-594B-B9F8-7BF396125698}" type="presOf" srcId="{BA85847A-449E-4CAF-B379-44A8AB71FA5C}" destId="{00DDB915-8322-4CE8-A790-1560E47F77F9}" srcOrd="0" destOrd="0" presId="urn:microsoft.com/office/officeart/2018/5/layout/IconCircleLabelList"/>
    <dgm:cxn modelId="{AFC5F4E6-477F-4589-8CDA-131DAE705BC7}" srcId="{2CC843F0-CE13-4F2B-BA1C-E1F2F47CF18B}" destId="{BA85847A-449E-4CAF-B379-44A8AB71FA5C}" srcOrd="3" destOrd="0" parTransId="{696AC25D-73F1-42F0-A64E-502817ADB167}" sibTransId="{09F7349E-B30A-47F3-98CF-2797EC394F60}"/>
    <dgm:cxn modelId="{66D5DDED-328F-C04F-973B-386F47833F18}" type="presOf" srcId="{B499AB89-CAE7-424B-8878-C17AECB88353}" destId="{94972022-6ECC-4097-B893-D0C6ECF48F21}" srcOrd="0" destOrd="0" presId="urn:microsoft.com/office/officeart/2018/5/layout/IconCircleLabelList"/>
    <dgm:cxn modelId="{8DED52EF-DDFD-C845-893A-25E898D6FB25}" type="presParOf" srcId="{880C5B91-6AA1-4BE3-ACF5-FD54D84B754B}" destId="{38186C8E-1620-4CF5-8539-7DF8AFB16F63}" srcOrd="0" destOrd="0" presId="urn:microsoft.com/office/officeart/2018/5/layout/IconCircleLabelList"/>
    <dgm:cxn modelId="{3F8D9EC9-67F1-304E-BE4A-0C703B2FE056}" type="presParOf" srcId="{38186C8E-1620-4CF5-8539-7DF8AFB16F63}" destId="{A2E1B8D6-3159-47B7-ACCC-AF8BE4338F28}" srcOrd="0" destOrd="0" presId="urn:microsoft.com/office/officeart/2018/5/layout/IconCircleLabelList"/>
    <dgm:cxn modelId="{FDA73DE9-39C3-CD4B-9506-8A2A0675171D}" type="presParOf" srcId="{38186C8E-1620-4CF5-8539-7DF8AFB16F63}" destId="{1F74D665-5CB8-47C2-9678-459258DD3AFA}" srcOrd="1" destOrd="0" presId="urn:microsoft.com/office/officeart/2018/5/layout/IconCircleLabelList"/>
    <dgm:cxn modelId="{76024804-95F5-2B4C-8091-F621FBC89AB4}" type="presParOf" srcId="{38186C8E-1620-4CF5-8539-7DF8AFB16F63}" destId="{40F1C5B0-E193-4FA0-AE20-C081FA19F300}" srcOrd="2" destOrd="0" presId="urn:microsoft.com/office/officeart/2018/5/layout/IconCircleLabelList"/>
    <dgm:cxn modelId="{3FF3B269-1368-DC46-872E-6FB09E09C353}" type="presParOf" srcId="{38186C8E-1620-4CF5-8539-7DF8AFB16F63}" destId="{4E3102E0-9F7B-41CE-BF52-65BCBCC0A6BC}" srcOrd="3" destOrd="0" presId="urn:microsoft.com/office/officeart/2018/5/layout/IconCircleLabelList"/>
    <dgm:cxn modelId="{C7501697-5E72-E243-98AF-447FEA924998}" type="presParOf" srcId="{880C5B91-6AA1-4BE3-ACF5-FD54D84B754B}" destId="{AD5CC693-9682-4D22-B7EC-2A49ECA9C81C}" srcOrd="1" destOrd="0" presId="urn:microsoft.com/office/officeart/2018/5/layout/IconCircleLabelList"/>
    <dgm:cxn modelId="{CAE6B6A0-F1F3-3049-901D-DE4C902F8ED0}" type="presParOf" srcId="{880C5B91-6AA1-4BE3-ACF5-FD54D84B754B}" destId="{9612794A-A524-4C62-BF29-28AEC3A0A9F8}" srcOrd="2" destOrd="0" presId="urn:microsoft.com/office/officeart/2018/5/layout/IconCircleLabelList"/>
    <dgm:cxn modelId="{773FFD8D-FD59-214F-B5FB-EF33AAE35FA7}" type="presParOf" srcId="{9612794A-A524-4C62-BF29-28AEC3A0A9F8}" destId="{3AB5CF3F-F4C4-4211-A0A1-F535AD3AD8E1}" srcOrd="0" destOrd="0" presId="urn:microsoft.com/office/officeart/2018/5/layout/IconCircleLabelList"/>
    <dgm:cxn modelId="{88176820-A0D0-A247-AE57-96E94B7C8085}" type="presParOf" srcId="{9612794A-A524-4C62-BF29-28AEC3A0A9F8}" destId="{E9E14923-7C33-460F-8C58-ACD355BDDB0E}" srcOrd="1" destOrd="0" presId="urn:microsoft.com/office/officeart/2018/5/layout/IconCircleLabelList"/>
    <dgm:cxn modelId="{7BE8B5B7-6083-774F-8484-142238ACE024}" type="presParOf" srcId="{9612794A-A524-4C62-BF29-28AEC3A0A9F8}" destId="{4B472EC2-C39A-41F6-8885-7D6F78F9FA8C}" srcOrd="2" destOrd="0" presId="urn:microsoft.com/office/officeart/2018/5/layout/IconCircleLabelList"/>
    <dgm:cxn modelId="{F9C82DBB-E891-5B40-8FC6-90E4820C98A4}" type="presParOf" srcId="{9612794A-A524-4C62-BF29-28AEC3A0A9F8}" destId="{94972022-6ECC-4097-B893-D0C6ECF48F21}" srcOrd="3" destOrd="0" presId="urn:microsoft.com/office/officeart/2018/5/layout/IconCircleLabelList"/>
    <dgm:cxn modelId="{C6E6D630-0929-0B46-A4E9-675E0125B14E}" type="presParOf" srcId="{880C5B91-6AA1-4BE3-ACF5-FD54D84B754B}" destId="{37BDE3A5-0363-40E3-A7D7-3C0FFAC6AA8F}" srcOrd="3" destOrd="0" presId="urn:microsoft.com/office/officeart/2018/5/layout/IconCircleLabelList"/>
    <dgm:cxn modelId="{9BBF66E9-E3AA-0F45-99B0-20E713424151}" type="presParOf" srcId="{880C5B91-6AA1-4BE3-ACF5-FD54D84B754B}" destId="{8DE092D7-9A31-4175-83F3-2CD35EF679F4}" srcOrd="4" destOrd="0" presId="urn:microsoft.com/office/officeart/2018/5/layout/IconCircleLabelList"/>
    <dgm:cxn modelId="{9FB03EF2-F180-2B48-B8BA-7B2D30752BF0}" type="presParOf" srcId="{8DE092D7-9A31-4175-83F3-2CD35EF679F4}" destId="{69339C5D-3864-4378-8E62-870E13D052A1}" srcOrd="0" destOrd="0" presId="urn:microsoft.com/office/officeart/2018/5/layout/IconCircleLabelList"/>
    <dgm:cxn modelId="{7A81FE7A-735B-8A4A-87BD-53EB94E32FAD}" type="presParOf" srcId="{8DE092D7-9A31-4175-83F3-2CD35EF679F4}" destId="{98B4135B-0384-45EA-A600-50F1663A943B}" srcOrd="1" destOrd="0" presId="urn:microsoft.com/office/officeart/2018/5/layout/IconCircleLabelList"/>
    <dgm:cxn modelId="{7166C095-D6DD-7641-9D2B-A3DCAB1FFE4D}" type="presParOf" srcId="{8DE092D7-9A31-4175-83F3-2CD35EF679F4}" destId="{2FDB6067-CF8D-4C99-816D-55DA054DD856}" srcOrd="2" destOrd="0" presId="urn:microsoft.com/office/officeart/2018/5/layout/IconCircleLabelList"/>
    <dgm:cxn modelId="{2FFAE9D5-D3D9-6A48-8CBF-984685F7E11F}" type="presParOf" srcId="{8DE092D7-9A31-4175-83F3-2CD35EF679F4}" destId="{B8B84CC2-29FD-494A-AC80-330450A138C7}" srcOrd="3" destOrd="0" presId="urn:microsoft.com/office/officeart/2018/5/layout/IconCircleLabelList"/>
    <dgm:cxn modelId="{12BDF2A9-0F06-6849-9684-9A423978AFE8}" type="presParOf" srcId="{880C5B91-6AA1-4BE3-ACF5-FD54D84B754B}" destId="{0F48BB78-98A6-484B-841A-BFB672B1B281}" srcOrd="5" destOrd="0" presId="urn:microsoft.com/office/officeart/2018/5/layout/IconCircleLabelList"/>
    <dgm:cxn modelId="{9DA21EA7-9F94-3640-932E-DA7D05C342EF}" type="presParOf" srcId="{880C5B91-6AA1-4BE3-ACF5-FD54D84B754B}" destId="{A86813F2-C684-4D69-8727-9414C7C1C376}" srcOrd="6" destOrd="0" presId="urn:microsoft.com/office/officeart/2018/5/layout/IconCircleLabelList"/>
    <dgm:cxn modelId="{D0CBEC13-A23E-E740-A645-4EA997FD1BB0}" type="presParOf" srcId="{A86813F2-C684-4D69-8727-9414C7C1C376}" destId="{E77ECE6C-5E95-4A1F-9F42-F8C9EA7BBD47}" srcOrd="0" destOrd="0" presId="urn:microsoft.com/office/officeart/2018/5/layout/IconCircleLabelList"/>
    <dgm:cxn modelId="{F07B01E2-E834-2240-9367-B2E4D6CF25D5}" type="presParOf" srcId="{A86813F2-C684-4D69-8727-9414C7C1C376}" destId="{5CE98438-C564-41FF-A18E-E9F270AA75AB}" srcOrd="1" destOrd="0" presId="urn:microsoft.com/office/officeart/2018/5/layout/IconCircleLabelList"/>
    <dgm:cxn modelId="{A941A699-D803-6A49-BA42-0AD78A27FD12}" type="presParOf" srcId="{A86813F2-C684-4D69-8727-9414C7C1C376}" destId="{860D8071-C23C-40A0-A64E-CE2E01EED8A2}" srcOrd="2" destOrd="0" presId="urn:microsoft.com/office/officeart/2018/5/layout/IconCircleLabelList"/>
    <dgm:cxn modelId="{49F7011B-550A-DC42-9E9C-C9170D1E7E6C}" type="presParOf" srcId="{A86813F2-C684-4D69-8727-9414C7C1C376}" destId="{00DDB915-8322-4CE8-A790-1560E47F77F9}" srcOrd="3" destOrd="0" presId="urn:microsoft.com/office/officeart/2018/5/layout/IconCircleLabelList"/>
    <dgm:cxn modelId="{FFB23797-96A5-7344-9BD6-2742CD5241A1}" type="presParOf" srcId="{880C5B91-6AA1-4BE3-ACF5-FD54D84B754B}" destId="{D4BB49E6-5677-43DB-AC0B-8D6F102DDA11}" srcOrd="7" destOrd="0" presId="urn:microsoft.com/office/officeart/2018/5/layout/IconCircleLabelList"/>
    <dgm:cxn modelId="{A4B50583-4FF1-8F43-A15E-2C631E2020F3}" type="presParOf" srcId="{880C5B91-6AA1-4BE3-ACF5-FD54D84B754B}" destId="{0DA01E02-E419-4370-8BFA-AE43DA45BC9A}" srcOrd="8" destOrd="0" presId="urn:microsoft.com/office/officeart/2018/5/layout/IconCircleLabelList"/>
    <dgm:cxn modelId="{352C1FA0-97C0-FC44-BE63-EDA9690DA095}" type="presParOf" srcId="{0DA01E02-E419-4370-8BFA-AE43DA45BC9A}" destId="{0CAE4267-B670-4523-B56C-CEB7D06723FE}" srcOrd="0" destOrd="0" presId="urn:microsoft.com/office/officeart/2018/5/layout/IconCircleLabelList"/>
    <dgm:cxn modelId="{AFDE5B4A-AB42-1B4F-8E10-7FF9E14CBDA3}" type="presParOf" srcId="{0DA01E02-E419-4370-8BFA-AE43DA45BC9A}" destId="{BE9ED2A1-FB13-4591-B939-AB0D5C186FF5}" srcOrd="1" destOrd="0" presId="urn:microsoft.com/office/officeart/2018/5/layout/IconCircleLabelList"/>
    <dgm:cxn modelId="{E347068F-A065-564E-8C13-6CD75BA62345}" type="presParOf" srcId="{0DA01E02-E419-4370-8BFA-AE43DA45BC9A}" destId="{B10A17F1-B685-4A29-8655-2F1B9076AF3B}" srcOrd="2" destOrd="0" presId="urn:microsoft.com/office/officeart/2018/5/layout/IconCircleLabelList"/>
    <dgm:cxn modelId="{E4EC6165-F781-294B-82D3-5DF0A8A534B7}" type="presParOf" srcId="{0DA01E02-E419-4370-8BFA-AE43DA45BC9A}" destId="{48C96BCB-D466-4C49-9A13-F754314494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2421F-2A82-474E-84EC-2FB6A89EC2A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4E78AA-2339-4729-8132-EB6F8E9797A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sz="2800" dirty="0">
              <a:latin typeface="+mn-lt"/>
            </a:rPr>
            <a:t>1. The most important feature in churn rate is </a:t>
          </a:r>
          <a:r>
            <a:rPr lang="en-GB" sz="2800" b="1" dirty="0">
              <a:latin typeface="+mn-lt"/>
            </a:rPr>
            <a:t>customer service calls </a:t>
          </a:r>
          <a:r>
            <a:rPr lang="en-GB" sz="2800" dirty="0">
              <a:latin typeface="+mn-lt"/>
            </a:rPr>
            <a:t>with an impact of  26% :</a:t>
          </a:r>
          <a:br>
            <a:rPr lang="en-GB" sz="2200" dirty="0"/>
          </a:br>
          <a:endParaRPr lang="en-US" sz="2200" dirty="0"/>
        </a:p>
      </dgm:t>
    </dgm:pt>
    <dgm:pt modelId="{A5C365A2-F4E9-46E4-AEFD-99B5BD336D88}" type="parTrans" cxnId="{A1CCD492-79A1-46CB-BE74-5E549EBB0D8D}">
      <dgm:prSet/>
      <dgm:spPr/>
      <dgm:t>
        <a:bodyPr/>
        <a:lstStyle/>
        <a:p>
          <a:endParaRPr lang="en-US"/>
        </a:p>
      </dgm:t>
    </dgm:pt>
    <dgm:pt modelId="{77908F5D-DA8E-4090-A341-B8B5991F01DE}" type="sibTrans" cxnId="{A1CCD492-79A1-46CB-BE74-5E549EBB0D8D}">
      <dgm:prSet/>
      <dgm:spPr/>
      <dgm:t>
        <a:bodyPr/>
        <a:lstStyle/>
        <a:p>
          <a:endParaRPr lang="en-US"/>
        </a:p>
      </dgm:t>
    </dgm:pt>
    <dgm:pt modelId="{AD0E1A72-9AAB-49BF-AA65-0E1D3571EA81}">
      <dgm:prSet/>
      <dgm:spPr/>
      <dgm:t>
        <a:bodyPr/>
        <a:lstStyle/>
        <a:p>
          <a:r>
            <a:rPr lang="en-GB" dirty="0">
              <a:latin typeface="+mn-lt"/>
            </a:rPr>
            <a:t>1.1 If our customer had on average more than 3.5 customer service calls it would increase our chance to churn by 80%</a:t>
          </a:r>
        </a:p>
        <a:p>
          <a:r>
            <a:rPr lang="en-GB" dirty="0">
              <a:latin typeface="+mn-lt"/>
            </a:rPr>
            <a:t>1.2 If our customers had less than 3.5 customer service calls it would result in a 24% churn rate</a:t>
          </a:r>
          <a:endParaRPr lang="en-US" dirty="0">
            <a:latin typeface="+mn-lt"/>
          </a:endParaRPr>
        </a:p>
      </dgm:t>
    </dgm:pt>
    <dgm:pt modelId="{AF0CE437-BAE4-4F6E-A836-362D8FB71175}" type="parTrans" cxnId="{F962D202-8784-4746-8394-C110ED238493}">
      <dgm:prSet/>
      <dgm:spPr/>
      <dgm:t>
        <a:bodyPr/>
        <a:lstStyle/>
        <a:p>
          <a:endParaRPr lang="en-US"/>
        </a:p>
      </dgm:t>
    </dgm:pt>
    <dgm:pt modelId="{E7954DF4-D702-45BC-BF78-5D46D935D39F}" type="sibTrans" cxnId="{F962D202-8784-4746-8394-C110ED238493}">
      <dgm:prSet/>
      <dgm:spPr/>
      <dgm:t>
        <a:bodyPr/>
        <a:lstStyle/>
        <a:p>
          <a:endParaRPr lang="en-US"/>
        </a:p>
      </dgm:t>
    </dgm:pt>
    <dgm:pt modelId="{502AAD40-26F0-4B29-A943-2FEE83D4B093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sz="2800" dirty="0">
              <a:latin typeface="+mn-lt"/>
            </a:rPr>
            <a:t>2. The second important feature is the </a:t>
          </a:r>
          <a:r>
            <a:rPr lang="en-GB" sz="2800" b="1" dirty="0">
              <a:latin typeface="+mn-lt"/>
            </a:rPr>
            <a:t>international plan  </a:t>
          </a:r>
          <a:r>
            <a:rPr lang="en-GB" sz="2800" b="0" dirty="0">
              <a:latin typeface="+mn-lt"/>
            </a:rPr>
            <a:t>with an impact of </a:t>
          </a:r>
          <a:r>
            <a:rPr lang="en-GB" sz="2800" dirty="0">
              <a:latin typeface="+mn-lt"/>
            </a:rPr>
            <a:t> 24%.</a:t>
          </a:r>
          <a:endParaRPr lang="en-US" sz="2800" dirty="0">
            <a:latin typeface="+mn-lt"/>
          </a:endParaRPr>
        </a:p>
      </dgm:t>
    </dgm:pt>
    <dgm:pt modelId="{97F5C2FF-0F81-4ACC-9D16-EF24049AAACC}" type="parTrans" cxnId="{795561D7-657B-44CA-89B0-4A864331EA4E}">
      <dgm:prSet/>
      <dgm:spPr/>
      <dgm:t>
        <a:bodyPr/>
        <a:lstStyle/>
        <a:p>
          <a:endParaRPr lang="en-US"/>
        </a:p>
      </dgm:t>
    </dgm:pt>
    <dgm:pt modelId="{2AB6C418-7390-426F-A9A6-71D2F8A28458}" type="sibTrans" cxnId="{795561D7-657B-44CA-89B0-4A864331EA4E}">
      <dgm:prSet/>
      <dgm:spPr/>
      <dgm:t>
        <a:bodyPr/>
        <a:lstStyle/>
        <a:p>
          <a:endParaRPr lang="en-US"/>
        </a:p>
      </dgm:t>
    </dgm:pt>
    <dgm:pt modelId="{158FCE3E-04B3-8E4F-94E2-036BAD76A2E7}" type="pres">
      <dgm:prSet presAssocID="{3BF2421F-2A82-474E-84EC-2FB6A89EC2AE}" presName="linear" presStyleCnt="0">
        <dgm:presLayoutVars>
          <dgm:animLvl val="lvl"/>
          <dgm:resizeHandles val="exact"/>
        </dgm:presLayoutVars>
      </dgm:prSet>
      <dgm:spPr/>
    </dgm:pt>
    <dgm:pt modelId="{19001921-8C2D-8C48-A9E4-A29E666ECF02}" type="pres">
      <dgm:prSet presAssocID="{2B4E78AA-2339-4729-8132-EB6F8E9797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683ED7-29D7-8C45-8097-3B6D8F1E2A82}" type="pres">
      <dgm:prSet presAssocID="{77908F5D-DA8E-4090-A341-B8B5991F01DE}" presName="spacer" presStyleCnt="0"/>
      <dgm:spPr/>
    </dgm:pt>
    <dgm:pt modelId="{1403DEB4-BFBC-054D-B880-27C97ED8767D}" type="pres">
      <dgm:prSet presAssocID="{AD0E1A72-9AAB-49BF-AA65-0E1D3571EA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085F87-9907-4D41-861A-BFB84B433671}" type="pres">
      <dgm:prSet presAssocID="{E7954DF4-D702-45BC-BF78-5D46D935D39F}" presName="spacer" presStyleCnt="0"/>
      <dgm:spPr/>
    </dgm:pt>
    <dgm:pt modelId="{E0A55440-9459-394D-AC82-AB1E4118D4FB}" type="pres">
      <dgm:prSet presAssocID="{502AAD40-26F0-4B29-A943-2FEE83D4B0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62D202-8784-4746-8394-C110ED238493}" srcId="{3BF2421F-2A82-474E-84EC-2FB6A89EC2AE}" destId="{AD0E1A72-9AAB-49BF-AA65-0E1D3571EA81}" srcOrd="1" destOrd="0" parTransId="{AF0CE437-BAE4-4F6E-A836-362D8FB71175}" sibTransId="{E7954DF4-D702-45BC-BF78-5D46D935D39F}"/>
    <dgm:cxn modelId="{E3328A0F-20EC-A445-B2C8-00E79355DEE7}" type="presOf" srcId="{3BF2421F-2A82-474E-84EC-2FB6A89EC2AE}" destId="{158FCE3E-04B3-8E4F-94E2-036BAD76A2E7}" srcOrd="0" destOrd="0" presId="urn:microsoft.com/office/officeart/2005/8/layout/vList2"/>
    <dgm:cxn modelId="{471CD772-EFA7-D446-95F8-469A98F10676}" type="presOf" srcId="{AD0E1A72-9AAB-49BF-AA65-0E1D3571EA81}" destId="{1403DEB4-BFBC-054D-B880-27C97ED8767D}" srcOrd="0" destOrd="0" presId="urn:microsoft.com/office/officeart/2005/8/layout/vList2"/>
    <dgm:cxn modelId="{A1CCD492-79A1-46CB-BE74-5E549EBB0D8D}" srcId="{3BF2421F-2A82-474E-84EC-2FB6A89EC2AE}" destId="{2B4E78AA-2339-4729-8132-EB6F8E9797A1}" srcOrd="0" destOrd="0" parTransId="{A5C365A2-F4E9-46E4-AEFD-99B5BD336D88}" sibTransId="{77908F5D-DA8E-4090-A341-B8B5991F01DE}"/>
    <dgm:cxn modelId="{05CAD8A6-D478-494A-A677-C09541E82351}" type="presOf" srcId="{502AAD40-26F0-4B29-A943-2FEE83D4B093}" destId="{E0A55440-9459-394D-AC82-AB1E4118D4FB}" srcOrd="0" destOrd="0" presId="urn:microsoft.com/office/officeart/2005/8/layout/vList2"/>
    <dgm:cxn modelId="{795561D7-657B-44CA-89B0-4A864331EA4E}" srcId="{3BF2421F-2A82-474E-84EC-2FB6A89EC2AE}" destId="{502AAD40-26F0-4B29-A943-2FEE83D4B093}" srcOrd="2" destOrd="0" parTransId="{97F5C2FF-0F81-4ACC-9D16-EF24049AAACC}" sibTransId="{2AB6C418-7390-426F-A9A6-71D2F8A28458}"/>
    <dgm:cxn modelId="{877886EA-A6C1-D54E-87FA-9EAA77E0FA0D}" type="presOf" srcId="{2B4E78AA-2339-4729-8132-EB6F8E9797A1}" destId="{19001921-8C2D-8C48-A9E4-A29E666ECF02}" srcOrd="0" destOrd="0" presId="urn:microsoft.com/office/officeart/2005/8/layout/vList2"/>
    <dgm:cxn modelId="{1627E956-1CFD-304E-904C-58C086CFEF8F}" type="presParOf" srcId="{158FCE3E-04B3-8E4F-94E2-036BAD76A2E7}" destId="{19001921-8C2D-8C48-A9E4-A29E666ECF02}" srcOrd="0" destOrd="0" presId="urn:microsoft.com/office/officeart/2005/8/layout/vList2"/>
    <dgm:cxn modelId="{5C850665-4968-814A-B98E-AD662FCFC8DD}" type="presParOf" srcId="{158FCE3E-04B3-8E4F-94E2-036BAD76A2E7}" destId="{1F683ED7-29D7-8C45-8097-3B6D8F1E2A82}" srcOrd="1" destOrd="0" presId="urn:microsoft.com/office/officeart/2005/8/layout/vList2"/>
    <dgm:cxn modelId="{04FD5F86-4211-7F40-B3DA-F9B96F906EDD}" type="presParOf" srcId="{158FCE3E-04B3-8E4F-94E2-036BAD76A2E7}" destId="{1403DEB4-BFBC-054D-B880-27C97ED8767D}" srcOrd="2" destOrd="0" presId="urn:microsoft.com/office/officeart/2005/8/layout/vList2"/>
    <dgm:cxn modelId="{74DB5418-8155-8D44-86F6-F38150D4A819}" type="presParOf" srcId="{158FCE3E-04B3-8E4F-94E2-036BAD76A2E7}" destId="{08085F87-9907-4D41-861A-BFB84B433671}" srcOrd="3" destOrd="0" presId="urn:microsoft.com/office/officeart/2005/8/layout/vList2"/>
    <dgm:cxn modelId="{265A3AC7-A525-1145-AE81-7D4711F0F075}" type="presParOf" srcId="{158FCE3E-04B3-8E4F-94E2-036BAD76A2E7}" destId="{E0A55440-9459-394D-AC82-AB1E4118D4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EF207E-7B7A-405C-89E5-0173A0A1A3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CF4375-3929-46A0-B305-87C4006AFDDD}">
      <dgm:prSet/>
      <dgm:spPr/>
      <dgm:t>
        <a:bodyPr/>
        <a:lstStyle/>
        <a:p>
          <a:r>
            <a:rPr lang="en-GB"/>
            <a:t>False positive cost (FPc) - $11.74</a:t>
          </a:r>
          <a:endParaRPr lang="en-US"/>
        </a:p>
      </dgm:t>
    </dgm:pt>
    <dgm:pt modelId="{4261DCB3-1BE7-4B23-A6AA-0E4CCD9F5C79}" type="parTrans" cxnId="{9F1CB4CD-6890-4A65-B554-94652F83A0F9}">
      <dgm:prSet/>
      <dgm:spPr/>
      <dgm:t>
        <a:bodyPr/>
        <a:lstStyle/>
        <a:p>
          <a:endParaRPr lang="en-US"/>
        </a:p>
      </dgm:t>
    </dgm:pt>
    <dgm:pt modelId="{3BEACEE5-46C3-4175-839D-C7B39EB0E71F}" type="sibTrans" cxnId="{9F1CB4CD-6890-4A65-B554-94652F83A0F9}">
      <dgm:prSet/>
      <dgm:spPr/>
      <dgm:t>
        <a:bodyPr/>
        <a:lstStyle/>
        <a:p>
          <a:endParaRPr lang="en-US"/>
        </a:p>
      </dgm:t>
    </dgm:pt>
    <dgm:pt modelId="{CAB2CCEF-0776-4D0C-A0D8-C4C3913E56CB}">
      <dgm:prSet/>
      <dgm:spPr/>
      <dgm:t>
        <a:bodyPr/>
        <a:lstStyle/>
        <a:p>
          <a:r>
            <a:rPr lang="en-GB" dirty="0"/>
            <a:t>True negative cost (TN) - $0</a:t>
          </a:r>
          <a:endParaRPr lang="en-US" dirty="0"/>
        </a:p>
      </dgm:t>
    </dgm:pt>
    <dgm:pt modelId="{1E51DD7C-D208-4FC2-802C-3839465FDFE2}" type="parTrans" cxnId="{B8C5F54A-06F5-44FD-A6D9-771D1EC227AA}">
      <dgm:prSet/>
      <dgm:spPr/>
      <dgm:t>
        <a:bodyPr/>
        <a:lstStyle/>
        <a:p>
          <a:endParaRPr lang="en-US"/>
        </a:p>
      </dgm:t>
    </dgm:pt>
    <dgm:pt modelId="{A1BD8C98-F0AC-475B-8DCE-6C0B0510CF16}" type="sibTrans" cxnId="{B8C5F54A-06F5-44FD-A6D9-771D1EC227AA}">
      <dgm:prSet/>
      <dgm:spPr/>
      <dgm:t>
        <a:bodyPr/>
        <a:lstStyle/>
        <a:p>
          <a:endParaRPr lang="en-US"/>
        </a:p>
      </dgm:t>
    </dgm:pt>
    <dgm:pt modelId="{3156C573-50FF-433F-A723-9DE65CE65E59}">
      <dgm:prSet/>
      <dgm:spPr/>
      <dgm:t>
        <a:bodyPr/>
        <a:lstStyle/>
        <a:p>
          <a:r>
            <a:rPr lang="en-GB"/>
            <a:t>False negative cost (FN) - $587</a:t>
          </a:r>
          <a:endParaRPr lang="en-US"/>
        </a:p>
      </dgm:t>
    </dgm:pt>
    <dgm:pt modelId="{29DDB1C2-3D97-4684-8F5E-C7428552FC9E}" type="parTrans" cxnId="{F5561F8F-47DF-4493-B289-617DB507436E}">
      <dgm:prSet/>
      <dgm:spPr/>
      <dgm:t>
        <a:bodyPr/>
        <a:lstStyle/>
        <a:p>
          <a:endParaRPr lang="en-US"/>
        </a:p>
      </dgm:t>
    </dgm:pt>
    <dgm:pt modelId="{5213AFCC-90A4-4E20-8D05-DB699FE1CF79}" type="sibTrans" cxnId="{F5561F8F-47DF-4493-B289-617DB507436E}">
      <dgm:prSet/>
      <dgm:spPr/>
      <dgm:t>
        <a:bodyPr/>
        <a:lstStyle/>
        <a:p>
          <a:endParaRPr lang="en-US"/>
        </a:p>
      </dgm:t>
    </dgm:pt>
    <dgm:pt modelId="{67989582-94D3-4B5C-B668-8E980E484051}">
      <dgm:prSet/>
      <dgm:spPr/>
      <dgm:t>
        <a:bodyPr/>
        <a:lstStyle/>
        <a:p>
          <a:r>
            <a:rPr lang="en-GB"/>
            <a:t>True positive cost (TP) - $11.74</a:t>
          </a:r>
          <a:endParaRPr lang="en-US"/>
        </a:p>
      </dgm:t>
    </dgm:pt>
    <dgm:pt modelId="{F748DC42-5265-4E22-A286-ECF7C74E1B9E}" type="parTrans" cxnId="{8B452AED-0D0B-4E10-A848-F49BF5A5DFEE}">
      <dgm:prSet/>
      <dgm:spPr/>
      <dgm:t>
        <a:bodyPr/>
        <a:lstStyle/>
        <a:p>
          <a:endParaRPr lang="en-US"/>
        </a:p>
      </dgm:t>
    </dgm:pt>
    <dgm:pt modelId="{726890E6-CB4A-4108-91DF-CC6851026F0F}" type="sibTrans" cxnId="{8B452AED-0D0B-4E10-A848-F49BF5A5DFEE}">
      <dgm:prSet/>
      <dgm:spPr/>
      <dgm:t>
        <a:bodyPr/>
        <a:lstStyle/>
        <a:p>
          <a:endParaRPr lang="en-US"/>
        </a:p>
      </dgm:t>
    </dgm:pt>
    <dgm:pt modelId="{FCDB8404-C395-B044-BD0E-1C3EC7546831}" type="pres">
      <dgm:prSet presAssocID="{28EF207E-7B7A-405C-89E5-0173A0A1A3EB}" presName="linear" presStyleCnt="0">
        <dgm:presLayoutVars>
          <dgm:animLvl val="lvl"/>
          <dgm:resizeHandles val="exact"/>
        </dgm:presLayoutVars>
      </dgm:prSet>
      <dgm:spPr/>
    </dgm:pt>
    <dgm:pt modelId="{015FF921-4774-8E4C-8262-FB7A19E17BEB}" type="pres">
      <dgm:prSet presAssocID="{26CF4375-3929-46A0-B305-87C4006AFD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B3041E-A34D-6F4C-9AC9-B13995DBCF16}" type="pres">
      <dgm:prSet presAssocID="{3BEACEE5-46C3-4175-839D-C7B39EB0E71F}" presName="spacer" presStyleCnt="0"/>
      <dgm:spPr/>
    </dgm:pt>
    <dgm:pt modelId="{A246B6FD-F71D-C845-808E-5EBAA7E49646}" type="pres">
      <dgm:prSet presAssocID="{CAB2CCEF-0776-4D0C-A0D8-C4C3913E56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1ED7E7-F47D-7E42-8FA5-7C7C0DE76C82}" type="pres">
      <dgm:prSet presAssocID="{A1BD8C98-F0AC-475B-8DCE-6C0B0510CF16}" presName="spacer" presStyleCnt="0"/>
      <dgm:spPr/>
    </dgm:pt>
    <dgm:pt modelId="{1CB48752-D1C1-1647-A78B-DC9EFA1BD590}" type="pres">
      <dgm:prSet presAssocID="{3156C573-50FF-433F-A723-9DE65CE65E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5DC59C-3A9F-6942-9BE2-CA75146B0CEF}" type="pres">
      <dgm:prSet presAssocID="{5213AFCC-90A4-4E20-8D05-DB699FE1CF79}" presName="spacer" presStyleCnt="0"/>
      <dgm:spPr/>
    </dgm:pt>
    <dgm:pt modelId="{28FEB73A-9DFE-C84D-90B6-63A12F936FF7}" type="pres">
      <dgm:prSet presAssocID="{67989582-94D3-4B5C-B668-8E980E4840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DB0C1F-CA78-4344-9D8F-7420273B51BA}" type="presOf" srcId="{26CF4375-3929-46A0-B305-87C4006AFDDD}" destId="{015FF921-4774-8E4C-8262-FB7A19E17BEB}" srcOrd="0" destOrd="0" presId="urn:microsoft.com/office/officeart/2005/8/layout/vList2"/>
    <dgm:cxn modelId="{B8C5F54A-06F5-44FD-A6D9-771D1EC227AA}" srcId="{28EF207E-7B7A-405C-89E5-0173A0A1A3EB}" destId="{CAB2CCEF-0776-4D0C-A0D8-C4C3913E56CB}" srcOrd="1" destOrd="0" parTransId="{1E51DD7C-D208-4FC2-802C-3839465FDFE2}" sibTransId="{A1BD8C98-F0AC-475B-8DCE-6C0B0510CF16}"/>
    <dgm:cxn modelId="{F5561F8F-47DF-4493-B289-617DB507436E}" srcId="{28EF207E-7B7A-405C-89E5-0173A0A1A3EB}" destId="{3156C573-50FF-433F-A723-9DE65CE65E59}" srcOrd="2" destOrd="0" parTransId="{29DDB1C2-3D97-4684-8F5E-C7428552FC9E}" sibTransId="{5213AFCC-90A4-4E20-8D05-DB699FE1CF79}"/>
    <dgm:cxn modelId="{CBD0179E-5085-074D-8E0B-D8FDF552CDCD}" type="presOf" srcId="{CAB2CCEF-0776-4D0C-A0D8-C4C3913E56CB}" destId="{A246B6FD-F71D-C845-808E-5EBAA7E49646}" srcOrd="0" destOrd="0" presId="urn:microsoft.com/office/officeart/2005/8/layout/vList2"/>
    <dgm:cxn modelId="{EAF491A7-A23F-8048-BCEE-F5503DFC494C}" type="presOf" srcId="{3156C573-50FF-433F-A723-9DE65CE65E59}" destId="{1CB48752-D1C1-1647-A78B-DC9EFA1BD590}" srcOrd="0" destOrd="0" presId="urn:microsoft.com/office/officeart/2005/8/layout/vList2"/>
    <dgm:cxn modelId="{055051CA-187A-CF4E-8A0C-82BC7F22B540}" type="presOf" srcId="{28EF207E-7B7A-405C-89E5-0173A0A1A3EB}" destId="{FCDB8404-C395-B044-BD0E-1C3EC7546831}" srcOrd="0" destOrd="0" presId="urn:microsoft.com/office/officeart/2005/8/layout/vList2"/>
    <dgm:cxn modelId="{9F1CB4CD-6890-4A65-B554-94652F83A0F9}" srcId="{28EF207E-7B7A-405C-89E5-0173A0A1A3EB}" destId="{26CF4375-3929-46A0-B305-87C4006AFDDD}" srcOrd="0" destOrd="0" parTransId="{4261DCB3-1BE7-4B23-A6AA-0E4CCD9F5C79}" sibTransId="{3BEACEE5-46C3-4175-839D-C7B39EB0E71F}"/>
    <dgm:cxn modelId="{8B452AED-0D0B-4E10-A848-F49BF5A5DFEE}" srcId="{28EF207E-7B7A-405C-89E5-0173A0A1A3EB}" destId="{67989582-94D3-4B5C-B668-8E980E484051}" srcOrd="3" destOrd="0" parTransId="{F748DC42-5265-4E22-A286-ECF7C74E1B9E}" sibTransId="{726890E6-CB4A-4108-91DF-CC6851026F0F}"/>
    <dgm:cxn modelId="{612460F0-EBD9-0C40-991B-77B69F6D6186}" type="presOf" srcId="{67989582-94D3-4B5C-B668-8E980E484051}" destId="{28FEB73A-9DFE-C84D-90B6-63A12F936FF7}" srcOrd="0" destOrd="0" presId="urn:microsoft.com/office/officeart/2005/8/layout/vList2"/>
    <dgm:cxn modelId="{8B1F2CDF-70B5-7144-B6F3-E5E6A2C9E66C}" type="presParOf" srcId="{FCDB8404-C395-B044-BD0E-1C3EC7546831}" destId="{015FF921-4774-8E4C-8262-FB7A19E17BEB}" srcOrd="0" destOrd="0" presId="urn:microsoft.com/office/officeart/2005/8/layout/vList2"/>
    <dgm:cxn modelId="{004C29F3-CBAB-BF4D-A338-897877F21123}" type="presParOf" srcId="{FCDB8404-C395-B044-BD0E-1C3EC7546831}" destId="{E1B3041E-A34D-6F4C-9AC9-B13995DBCF16}" srcOrd="1" destOrd="0" presId="urn:microsoft.com/office/officeart/2005/8/layout/vList2"/>
    <dgm:cxn modelId="{9F026DF2-75BC-7940-96C5-457908C331A9}" type="presParOf" srcId="{FCDB8404-C395-B044-BD0E-1C3EC7546831}" destId="{A246B6FD-F71D-C845-808E-5EBAA7E49646}" srcOrd="2" destOrd="0" presId="urn:microsoft.com/office/officeart/2005/8/layout/vList2"/>
    <dgm:cxn modelId="{4F978651-53C0-4445-96F8-DB3BB9996975}" type="presParOf" srcId="{FCDB8404-C395-B044-BD0E-1C3EC7546831}" destId="{871ED7E7-F47D-7E42-8FA5-7C7C0DE76C82}" srcOrd="3" destOrd="0" presId="urn:microsoft.com/office/officeart/2005/8/layout/vList2"/>
    <dgm:cxn modelId="{A7417038-B154-FA40-88F2-0097C87BCB33}" type="presParOf" srcId="{FCDB8404-C395-B044-BD0E-1C3EC7546831}" destId="{1CB48752-D1C1-1647-A78B-DC9EFA1BD590}" srcOrd="4" destOrd="0" presId="urn:microsoft.com/office/officeart/2005/8/layout/vList2"/>
    <dgm:cxn modelId="{92376096-A40D-294D-A032-A873561FC1EE}" type="presParOf" srcId="{FCDB8404-C395-B044-BD0E-1C3EC7546831}" destId="{C95DC59C-3A9F-6942-9BE2-CA75146B0CEF}" srcOrd="5" destOrd="0" presId="urn:microsoft.com/office/officeart/2005/8/layout/vList2"/>
    <dgm:cxn modelId="{A1E060DC-5D52-B44A-AD4C-B9EE8053E420}" type="presParOf" srcId="{FCDB8404-C395-B044-BD0E-1C3EC7546831}" destId="{28FEB73A-9DFE-C84D-90B6-63A12F936F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EF207E-7B7A-405C-89E5-0173A0A1A3E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CF4375-3929-46A0-B305-87C4006AFDDD}">
      <dgm:prSet custT="1"/>
      <dgm:spPr/>
      <dgm:t>
        <a:bodyPr/>
        <a:lstStyle/>
        <a:p>
          <a:r>
            <a:rPr lang="en-GB" sz="2000"/>
            <a:t>Based on our 667 customer test we have found that these numbers align accurately with the costs to adopt our model.</a:t>
          </a:r>
          <a:endParaRPr lang="en-US" sz="2000" dirty="0"/>
        </a:p>
      </dgm:t>
    </dgm:pt>
    <dgm:pt modelId="{4261DCB3-1BE7-4B23-A6AA-0E4CCD9F5C79}" type="parTrans" cxnId="{9F1CB4CD-6890-4A65-B554-94652F83A0F9}">
      <dgm:prSet/>
      <dgm:spPr/>
      <dgm:t>
        <a:bodyPr/>
        <a:lstStyle/>
        <a:p>
          <a:endParaRPr lang="en-US"/>
        </a:p>
      </dgm:t>
    </dgm:pt>
    <dgm:pt modelId="{3BEACEE5-46C3-4175-839D-C7B39EB0E71F}" type="sibTrans" cxnId="{9F1CB4CD-6890-4A65-B554-94652F83A0F9}">
      <dgm:prSet/>
      <dgm:spPr/>
      <dgm:t>
        <a:bodyPr/>
        <a:lstStyle/>
        <a:p>
          <a:endParaRPr lang="en-US"/>
        </a:p>
      </dgm:t>
    </dgm:pt>
    <dgm:pt modelId="{CAB2CCEF-0776-4D0C-A0D8-C4C3913E56CB}">
      <dgm:prSet custT="1"/>
      <dgm:spPr/>
      <dgm:t>
        <a:bodyPr/>
        <a:lstStyle/>
        <a:p>
          <a:r>
            <a:rPr lang="en-GB" sz="2400"/>
            <a:t>The cost to implement our model is: $9,075.02</a:t>
          </a:r>
          <a:endParaRPr lang="en-US" sz="2400" dirty="0"/>
        </a:p>
      </dgm:t>
    </dgm:pt>
    <dgm:pt modelId="{1E51DD7C-D208-4FC2-802C-3839465FDFE2}" type="parTrans" cxnId="{B8C5F54A-06F5-44FD-A6D9-771D1EC227AA}">
      <dgm:prSet/>
      <dgm:spPr/>
      <dgm:t>
        <a:bodyPr/>
        <a:lstStyle/>
        <a:p>
          <a:endParaRPr lang="en-US"/>
        </a:p>
      </dgm:t>
    </dgm:pt>
    <dgm:pt modelId="{A1BD8C98-F0AC-475B-8DCE-6C0B0510CF16}" type="sibTrans" cxnId="{B8C5F54A-06F5-44FD-A6D9-771D1EC227AA}">
      <dgm:prSet/>
      <dgm:spPr/>
      <dgm:t>
        <a:bodyPr/>
        <a:lstStyle/>
        <a:p>
          <a:endParaRPr lang="en-US"/>
        </a:p>
      </dgm:t>
    </dgm:pt>
    <dgm:pt modelId="{3156C573-50FF-433F-A723-9DE65CE65E59}">
      <dgm:prSet custT="1"/>
      <dgm:spPr/>
      <dgm:t>
        <a:bodyPr/>
        <a:lstStyle/>
        <a:p>
          <a:r>
            <a:rPr lang="en-GB" sz="2400"/>
            <a:t>The cost of not implementing our model is: $52,830</a:t>
          </a:r>
          <a:endParaRPr lang="en-US" sz="2400" dirty="0"/>
        </a:p>
      </dgm:t>
    </dgm:pt>
    <dgm:pt modelId="{29DDB1C2-3D97-4684-8F5E-C7428552FC9E}" type="parTrans" cxnId="{F5561F8F-47DF-4493-B289-617DB507436E}">
      <dgm:prSet/>
      <dgm:spPr/>
      <dgm:t>
        <a:bodyPr/>
        <a:lstStyle/>
        <a:p>
          <a:endParaRPr lang="en-US"/>
        </a:p>
      </dgm:t>
    </dgm:pt>
    <dgm:pt modelId="{5213AFCC-90A4-4E20-8D05-DB699FE1CF79}" type="sibTrans" cxnId="{F5561F8F-47DF-4493-B289-617DB507436E}">
      <dgm:prSet/>
      <dgm:spPr/>
      <dgm:t>
        <a:bodyPr/>
        <a:lstStyle/>
        <a:p>
          <a:endParaRPr lang="en-US"/>
        </a:p>
      </dgm:t>
    </dgm:pt>
    <dgm:pt modelId="{67989582-94D3-4B5C-B668-8E980E484051}">
      <dgm:prSet/>
      <dgm:spPr/>
      <dgm:t>
        <a:bodyPr/>
        <a:lstStyle/>
        <a:p>
          <a:r>
            <a:rPr lang="en-GB" dirty="0"/>
            <a:t>We are happy with these costs and understand that our model is prone to making type 1 error but the cost of a type 1 error is only $11.47. The cost of a type 2 error is $521 per customer.</a:t>
          </a:r>
          <a:endParaRPr lang="en-US" dirty="0"/>
        </a:p>
      </dgm:t>
    </dgm:pt>
    <dgm:pt modelId="{F748DC42-5265-4E22-A286-ECF7C74E1B9E}" type="parTrans" cxnId="{8B452AED-0D0B-4E10-A848-F49BF5A5DFEE}">
      <dgm:prSet/>
      <dgm:spPr/>
      <dgm:t>
        <a:bodyPr/>
        <a:lstStyle/>
        <a:p>
          <a:endParaRPr lang="en-US"/>
        </a:p>
      </dgm:t>
    </dgm:pt>
    <dgm:pt modelId="{726890E6-CB4A-4108-91DF-CC6851026F0F}" type="sibTrans" cxnId="{8B452AED-0D0B-4E10-A848-F49BF5A5DFEE}">
      <dgm:prSet/>
      <dgm:spPr/>
      <dgm:t>
        <a:bodyPr/>
        <a:lstStyle/>
        <a:p>
          <a:endParaRPr lang="en-US"/>
        </a:p>
      </dgm:t>
    </dgm:pt>
    <dgm:pt modelId="{FEF9F2FD-7447-9242-9F5A-1C43A5E99BAC}" type="pres">
      <dgm:prSet presAssocID="{28EF207E-7B7A-405C-89E5-0173A0A1A3EB}" presName="Name0" presStyleCnt="0">
        <dgm:presLayoutVars>
          <dgm:dir/>
          <dgm:resizeHandles val="exact"/>
        </dgm:presLayoutVars>
      </dgm:prSet>
      <dgm:spPr/>
    </dgm:pt>
    <dgm:pt modelId="{FDA6BA37-CEE0-0244-9ACD-1230B6991032}" type="pres">
      <dgm:prSet presAssocID="{26CF4375-3929-46A0-B305-87C4006AFDDD}" presName="node" presStyleLbl="node1" presStyleIdx="0" presStyleCnt="4">
        <dgm:presLayoutVars>
          <dgm:bulletEnabled val="1"/>
        </dgm:presLayoutVars>
      </dgm:prSet>
      <dgm:spPr/>
    </dgm:pt>
    <dgm:pt modelId="{69DE7671-89C0-C74B-82E5-96A9FB2380D0}" type="pres">
      <dgm:prSet presAssocID="{3BEACEE5-46C3-4175-839D-C7B39EB0E71F}" presName="sibTrans" presStyleLbl="sibTrans1D1" presStyleIdx="0" presStyleCnt="3"/>
      <dgm:spPr/>
    </dgm:pt>
    <dgm:pt modelId="{62F93E21-C2E5-1D4E-ACAA-C32124099C3C}" type="pres">
      <dgm:prSet presAssocID="{3BEACEE5-46C3-4175-839D-C7B39EB0E71F}" presName="connectorText" presStyleLbl="sibTrans1D1" presStyleIdx="0" presStyleCnt="3"/>
      <dgm:spPr/>
    </dgm:pt>
    <dgm:pt modelId="{31910FF0-C739-D342-BF02-09083247018B}" type="pres">
      <dgm:prSet presAssocID="{CAB2CCEF-0776-4D0C-A0D8-C4C3913E56CB}" presName="node" presStyleLbl="node1" presStyleIdx="1" presStyleCnt="4">
        <dgm:presLayoutVars>
          <dgm:bulletEnabled val="1"/>
        </dgm:presLayoutVars>
      </dgm:prSet>
      <dgm:spPr/>
    </dgm:pt>
    <dgm:pt modelId="{74CF7C68-8D89-9E4C-A41D-90B33E94FB76}" type="pres">
      <dgm:prSet presAssocID="{A1BD8C98-F0AC-475B-8DCE-6C0B0510CF16}" presName="sibTrans" presStyleLbl="sibTrans1D1" presStyleIdx="1" presStyleCnt="3"/>
      <dgm:spPr/>
    </dgm:pt>
    <dgm:pt modelId="{AC867BA7-701C-E040-AD26-A95DC90D27FA}" type="pres">
      <dgm:prSet presAssocID="{A1BD8C98-F0AC-475B-8DCE-6C0B0510CF16}" presName="connectorText" presStyleLbl="sibTrans1D1" presStyleIdx="1" presStyleCnt="3"/>
      <dgm:spPr/>
    </dgm:pt>
    <dgm:pt modelId="{EA1166A2-52CB-474B-B2D3-4C7D2348DC87}" type="pres">
      <dgm:prSet presAssocID="{3156C573-50FF-433F-A723-9DE65CE65E59}" presName="node" presStyleLbl="node1" presStyleIdx="2" presStyleCnt="4">
        <dgm:presLayoutVars>
          <dgm:bulletEnabled val="1"/>
        </dgm:presLayoutVars>
      </dgm:prSet>
      <dgm:spPr/>
    </dgm:pt>
    <dgm:pt modelId="{16F2A19C-9CB3-1F41-8202-37098355F16E}" type="pres">
      <dgm:prSet presAssocID="{5213AFCC-90A4-4E20-8D05-DB699FE1CF79}" presName="sibTrans" presStyleLbl="sibTrans1D1" presStyleIdx="2" presStyleCnt="3"/>
      <dgm:spPr/>
    </dgm:pt>
    <dgm:pt modelId="{3236F77D-07E5-4F42-9C0D-A4211BBA37FA}" type="pres">
      <dgm:prSet presAssocID="{5213AFCC-90A4-4E20-8D05-DB699FE1CF79}" presName="connectorText" presStyleLbl="sibTrans1D1" presStyleIdx="2" presStyleCnt="3"/>
      <dgm:spPr/>
    </dgm:pt>
    <dgm:pt modelId="{8501A039-1007-D64E-863F-CB5FB01367B4}" type="pres">
      <dgm:prSet presAssocID="{67989582-94D3-4B5C-B668-8E980E484051}" presName="node" presStyleLbl="node1" presStyleIdx="3" presStyleCnt="4">
        <dgm:presLayoutVars>
          <dgm:bulletEnabled val="1"/>
        </dgm:presLayoutVars>
      </dgm:prSet>
      <dgm:spPr/>
    </dgm:pt>
  </dgm:ptLst>
  <dgm:cxnLst>
    <dgm:cxn modelId="{276F6309-5EA5-4D45-AB4D-E01F6A265912}" type="presOf" srcId="{3BEACEE5-46C3-4175-839D-C7B39EB0E71F}" destId="{69DE7671-89C0-C74B-82E5-96A9FB2380D0}" srcOrd="0" destOrd="0" presId="urn:microsoft.com/office/officeart/2016/7/layout/RepeatingBendingProcessNew"/>
    <dgm:cxn modelId="{B8C5F54A-06F5-44FD-A6D9-771D1EC227AA}" srcId="{28EF207E-7B7A-405C-89E5-0173A0A1A3EB}" destId="{CAB2CCEF-0776-4D0C-A0D8-C4C3913E56CB}" srcOrd="1" destOrd="0" parTransId="{1E51DD7C-D208-4FC2-802C-3839465FDFE2}" sibTransId="{A1BD8C98-F0AC-475B-8DCE-6C0B0510CF16}"/>
    <dgm:cxn modelId="{230B2750-1D73-E643-A89F-9BD396817755}" type="presOf" srcId="{28EF207E-7B7A-405C-89E5-0173A0A1A3EB}" destId="{FEF9F2FD-7447-9242-9F5A-1C43A5E99BAC}" srcOrd="0" destOrd="0" presId="urn:microsoft.com/office/officeart/2016/7/layout/RepeatingBendingProcessNew"/>
    <dgm:cxn modelId="{6F138851-1B23-9D48-98D2-9350C7E08FB5}" type="presOf" srcId="{CAB2CCEF-0776-4D0C-A0D8-C4C3913E56CB}" destId="{31910FF0-C739-D342-BF02-09083247018B}" srcOrd="0" destOrd="0" presId="urn:microsoft.com/office/officeart/2016/7/layout/RepeatingBendingProcessNew"/>
    <dgm:cxn modelId="{29061E5D-A2DA-F34E-BD51-6AC1C0E4DC05}" type="presOf" srcId="{A1BD8C98-F0AC-475B-8DCE-6C0B0510CF16}" destId="{AC867BA7-701C-E040-AD26-A95DC90D27FA}" srcOrd="1" destOrd="0" presId="urn:microsoft.com/office/officeart/2016/7/layout/RepeatingBendingProcessNew"/>
    <dgm:cxn modelId="{F5561F8F-47DF-4493-B289-617DB507436E}" srcId="{28EF207E-7B7A-405C-89E5-0173A0A1A3EB}" destId="{3156C573-50FF-433F-A723-9DE65CE65E59}" srcOrd="2" destOrd="0" parTransId="{29DDB1C2-3D97-4684-8F5E-C7428552FC9E}" sibTransId="{5213AFCC-90A4-4E20-8D05-DB699FE1CF79}"/>
    <dgm:cxn modelId="{578B4E9D-B138-2745-AA59-81738724371B}" type="presOf" srcId="{3156C573-50FF-433F-A723-9DE65CE65E59}" destId="{EA1166A2-52CB-474B-B2D3-4C7D2348DC87}" srcOrd="0" destOrd="0" presId="urn:microsoft.com/office/officeart/2016/7/layout/RepeatingBendingProcessNew"/>
    <dgm:cxn modelId="{0F0CC2AC-033E-4444-A3C2-62C661C4C7D1}" type="presOf" srcId="{67989582-94D3-4B5C-B668-8E980E484051}" destId="{8501A039-1007-D64E-863F-CB5FB01367B4}" srcOrd="0" destOrd="0" presId="urn:microsoft.com/office/officeart/2016/7/layout/RepeatingBendingProcessNew"/>
    <dgm:cxn modelId="{6025BEAF-2B76-714F-B586-9BCC6735BE8F}" type="presOf" srcId="{26CF4375-3929-46A0-B305-87C4006AFDDD}" destId="{FDA6BA37-CEE0-0244-9ACD-1230B6991032}" srcOrd="0" destOrd="0" presId="urn:microsoft.com/office/officeart/2016/7/layout/RepeatingBendingProcessNew"/>
    <dgm:cxn modelId="{03E840B3-CB40-DD4C-B67F-90EE467D72C4}" type="presOf" srcId="{A1BD8C98-F0AC-475B-8DCE-6C0B0510CF16}" destId="{74CF7C68-8D89-9E4C-A41D-90B33E94FB76}" srcOrd="0" destOrd="0" presId="urn:microsoft.com/office/officeart/2016/7/layout/RepeatingBendingProcessNew"/>
    <dgm:cxn modelId="{9F1CB4CD-6890-4A65-B554-94652F83A0F9}" srcId="{28EF207E-7B7A-405C-89E5-0173A0A1A3EB}" destId="{26CF4375-3929-46A0-B305-87C4006AFDDD}" srcOrd="0" destOrd="0" parTransId="{4261DCB3-1BE7-4B23-A6AA-0E4CCD9F5C79}" sibTransId="{3BEACEE5-46C3-4175-839D-C7B39EB0E71F}"/>
    <dgm:cxn modelId="{8B452AED-0D0B-4E10-A848-F49BF5A5DFEE}" srcId="{28EF207E-7B7A-405C-89E5-0173A0A1A3EB}" destId="{67989582-94D3-4B5C-B668-8E980E484051}" srcOrd="3" destOrd="0" parTransId="{F748DC42-5265-4E22-A286-ECF7C74E1B9E}" sibTransId="{726890E6-CB4A-4108-91DF-CC6851026F0F}"/>
    <dgm:cxn modelId="{68F1ABEE-6F19-144A-B91B-4CCFD963A90A}" type="presOf" srcId="{3BEACEE5-46C3-4175-839D-C7B39EB0E71F}" destId="{62F93E21-C2E5-1D4E-ACAA-C32124099C3C}" srcOrd="1" destOrd="0" presId="urn:microsoft.com/office/officeart/2016/7/layout/RepeatingBendingProcessNew"/>
    <dgm:cxn modelId="{BA8F57F2-86D2-8E48-A2F7-A9ED37FB2356}" type="presOf" srcId="{5213AFCC-90A4-4E20-8D05-DB699FE1CF79}" destId="{3236F77D-07E5-4F42-9C0D-A4211BBA37FA}" srcOrd="1" destOrd="0" presId="urn:microsoft.com/office/officeart/2016/7/layout/RepeatingBendingProcessNew"/>
    <dgm:cxn modelId="{99D456F7-85B5-064F-BFAA-7AB8054706DC}" type="presOf" srcId="{5213AFCC-90A4-4E20-8D05-DB699FE1CF79}" destId="{16F2A19C-9CB3-1F41-8202-37098355F16E}" srcOrd="0" destOrd="0" presId="urn:microsoft.com/office/officeart/2016/7/layout/RepeatingBendingProcessNew"/>
    <dgm:cxn modelId="{4A1C1170-9FC5-654A-B3CD-477D6F61D4C7}" type="presParOf" srcId="{FEF9F2FD-7447-9242-9F5A-1C43A5E99BAC}" destId="{FDA6BA37-CEE0-0244-9ACD-1230B6991032}" srcOrd="0" destOrd="0" presId="urn:microsoft.com/office/officeart/2016/7/layout/RepeatingBendingProcessNew"/>
    <dgm:cxn modelId="{168BD28B-50BC-0643-90D1-007873FD7115}" type="presParOf" srcId="{FEF9F2FD-7447-9242-9F5A-1C43A5E99BAC}" destId="{69DE7671-89C0-C74B-82E5-96A9FB2380D0}" srcOrd="1" destOrd="0" presId="urn:microsoft.com/office/officeart/2016/7/layout/RepeatingBendingProcessNew"/>
    <dgm:cxn modelId="{B4DD90BB-8B87-264E-A4B1-FC6D9237C550}" type="presParOf" srcId="{69DE7671-89C0-C74B-82E5-96A9FB2380D0}" destId="{62F93E21-C2E5-1D4E-ACAA-C32124099C3C}" srcOrd="0" destOrd="0" presId="urn:microsoft.com/office/officeart/2016/7/layout/RepeatingBendingProcessNew"/>
    <dgm:cxn modelId="{E05F931C-FF49-9042-8CF0-D197DA052723}" type="presParOf" srcId="{FEF9F2FD-7447-9242-9F5A-1C43A5E99BAC}" destId="{31910FF0-C739-D342-BF02-09083247018B}" srcOrd="2" destOrd="0" presId="urn:microsoft.com/office/officeart/2016/7/layout/RepeatingBendingProcessNew"/>
    <dgm:cxn modelId="{E8BBA773-D732-0B4C-A88C-AEB3BC5EEFB4}" type="presParOf" srcId="{FEF9F2FD-7447-9242-9F5A-1C43A5E99BAC}" destId="{74CF7C68-8D89-9E4C-A41D-90B33E94FB76}" srcOrd="3" destOrd="0" presId="urn:microsoft.com/office/officeart/2016/7/layout/RepeatingBendingProcessNew"/>
    <dgm:cxn modelId="{48905700-AF33-5E46-B84C-3886AA041806}" type="presParOf" srcId="{74CF7C68-8D89-9E4C-A41D-90B33E94FB76}" destId="{AC867BA7-701C-E040-AD26-A95DC90D27FA}" srcOrd="0" destOrd="0" presId="urn:microsoft.com/office/officeart/2016/7/layout/RepeatingBendingProcessNew"/>
    <dgm:cxn modelId="{5D0CD70C-4602-DB4F-8F48-8BF0FFF2F2DC}" type="presParOf" srcId="{FEF9F2FD-7447-9242-9F5A-1C43A5E99BAC}" destId="{EA1166A2-52CB-474B-B2D3-4C7D2348DC87}" srcOrd="4" destOrd="0" presId="urn:microsoft.com/office/officeart/2016/7/layout/RepeatingBendingProcessNew"/>
    <dgm:cxn modelId="{E2F63D7A-6B84-8446-B962-C9A6D22ADFAD}" type="presParOf" srcId="{FEF9F2FD-7447-9242-9F5A-1C43A5E99BAC}" destId="{16F2A19C-9CB3-1F41-8202-37098355F16E}" srcOrd="5" destOrd="0" presId="urn:microsoft.com/office/officeart/2016/7/layout/RepeatingBendingProcessNew"/>
    <dgm:cxn modelId="{11B8D276-D230-0B4E-B4AC-B6119529A67F}" type="presParOf" srcId="{16F2A19C-9CB3-1F41-8202-37098355F16E}" destId="{3236F77D-07E5-4F42-9C0D-A4211BBA37FA}" srcOrd="0" destOrd="0" presId="urn:microsoft.com/office/officeart/2016/7/layout/RepeatingBendingProcessNew"/>
    <dgm:cxn modelId="{A69F13B5-92A9-3E48-A412-9D2524C4D05A}" type="presParOf" srcId="{FEF9F2FD-7447-9242-9F5A-1C43A5E99BAC}" destId="{8501A039-1007-D64E-863F-CB5FB01367B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757204-5BAA-4D83-B3E9-53506520D83B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F722BD-280E-4D80-8F52-D08A1BD7A626}">
      <dgm:prSet custT="1"/>
      <dgm:spPr/>
      <dgm:t>
        <a:bodyPr/>
        <a:lstStyle/>
        <a:p>
          <a:r>
            <a:rPr lang="en-GB" sz="1400" b="1"/>
            <a:t>Alpha</a:t>
          </a:r>
          <a:r>
            <a:rPr lang="en-GB" sz="1400"/>
            <a:t> - There is a 27% chance that our model will say that a customer will churn when they actually wont.</a:t>
          </a:r>
          <a:endParaRPr lang="en-US" sz="1400" dirty="0"/>
        </a:p>
      </dgm:t>
    </dgm:pt>
    <dgm:pt modelId="{323BAA57-867C-469C-BE21-0E5BF866394A}" type="parTrans" cxnId="{5E86554D-9EF5-4B34-A530-D5750F28E55A}">
      <dgm:prSet/>
      <dgm:spPr/>
      <dgm:t>
        <a:bodyPr/>
        <a:lstStyle/>
        <a:p>
          <a:endParaRPr lang="en-US"/>
        </a:p>
      </dgm:t>
    </dgm:pt>
    <dgm:pt modelId="{E5A16B84-D744-4AA9-8C3D-B60B0B9B0CCF}" type="sibTrans" cxnId="{5E86554D-9EF5-4B34-A530-D5750F28E55A}">
      <dgm:prSet/>
      <dgm:spPr/>
      <dgm:t>
        <a:bodyPr/>
        <a:lstStyle/>
        <a:p>
          <a:endParaRPr lang="en-US"/>
        </a:p>
      </dgm:t>
    </dgm:pt>
    <dgm:pt modelId="{A0790DF9-EFC2-4C81-BB74-49E7CC3DD1DC}">
      <dgm:prSet custT="1"/>
      <dgm:spPr/>
      <dgm:t>
        <a:bodyPr/>
        <a:lstStyle/>
        <a:p>
          <a:r>
            <a:rPr lang="en-GB" sz="1400" b="1"/>
            <a:t>Power</a:t>
          </a:r>
          <a:r>
            <a:rPr lang="en-GB" sz="1400"/>
            <a:t> - There is a 7% chance that our model will say that a customer will not churn when they actually will.</a:t>
          </a:r>
          <a:endParaRPr lang="en-US" sz="1400" dirty="0"/>
        </a:p>
      </dgm:t>
    </dgm:pt>
    <dgm:pt modelId="{67055DBF-B4AE-460B-A998-7DCE2E4D1A96}" type="parTrans" cxnId="{027166B4-2275-463E-A9DA-5E2837FC35B8}">
      <dgm:prSet/>
      <dgm:spPr/>
      <dgm:t>
        <a:bodyPr/>
        <a:lstStyle/>
        <a:p>
          <a:endParaRPr lang="en-US"/>
        </a:p>
      </dgm:t>
    </dgm:pt>
    <dgm:pt modelId="{B7CE8182-F326-4C15-82C4-4DC080C28114}" type="sibTrans" cxnId="{027166B4-2275-463E-A9DA-5E2837FC35B8}">
      <dgm:prSet/>
      <dgm:spPr/>
      <dgm:t>
        <a:bodyPr/>
        <a:lstStyle/>
        <a:p>
          <a:endParaRPr lang="en-US"/>
        </a:p>
      </dgm:t>
    </dgm:pt>
    <dgm:pt modelId="{EB60D490-34A1-480C-9105-BD5E070078D1}">
      <dgm:prSet custT="1"/>
      <dgm:spPr/>
      <dgm:t>
        <a:bodyPr/>
        <a:lstStyle/>
        <a:p>
          <a:r>
            <a:rPr lang="en-GB" sz="1600" b="1"/>
            <a:t>Precision</a:t>
          </a:r>
          <a:r>
            <a:rPr lang="en-GB" sz="1600"/>
            <a:t> - Of the recalled churners, our model will get 49% of them right</a:t>
          </a:r>
          <a:endParaRPr lang="en-US" sz="1600" dirty="0"/>
        </a:p>
      </dgm:t>
    </dgm:pt>
    <dgm:pt modelId="{368ACC58-175E-4682-83FA-3E9A93A7A8B0}" type="parTrans" cxnId="{3F3DD963-EC9C-467C-ABD8-8B30AC4A5193}">
      <dgm:prSet/>
      <dgm:spPr/>
      <dgm:t>
        <a:bodyPr/>
        <a:lstStyle/>
        <a:p>
          <a:endParaRPr lang="en-US"/>
        </a:p>
      </dgm:t>
    </dgm:pt>
    <dgm:pt modelId="{8BD4F056-B620-43E2-A8E0-CFF29B319B89}" type="sibTrans" cxnId="{3F3DD963-EC9C-467C-ABD8-8B30AC4A5193}">
      <dgm:prSet/>
      <dgm:spPr/>
      <dgm:t>
        <a:bodyPr/>
        <a:lstStyle/>
        <a:p>
          <a:endParaRPr lang="en-US"/>
        </a:p>
      </dgm:t>
    </dgm:pt>
    <dgm:pt modelId="{56560B85-9561-4666-8089-CEF96CE0926C}">
      <dgm:prSet custT="1"/>
      <dgm:spPr/>
      <dgm:t>
        <a:bodyPr/>
        <a:lstStyle/>
        <a:p>
          <a:r>
            <a:rPr lang="en-GB" sz="1400" b="1"/>
            <a:t>Accuracy</a:t>
          </a:r>
          <a:r>
            <a:rPr lang="en-GB" sz="1400"/>
            <a:t> - Of the 76% recalled it will accurately state there is a potential churn 85% of the time.</a:t>
          </a:r>
          <a:endParaRPr lang="en-US" sz="1400" dirty="0"/>
        </a:p>
      </dgm:t>
    </dgm:pt>
    <dgm:pt modelId="{59E808F8-7F6F-4033-A3CC-7BC19D0C4858}" type="parTrans" cxnId="{2E9D46F8-D9CD-4AB9-B84E-676B6F4B9247}">
      <dgm:prSet/>
      <dgm:spPr/>
      <dgm:t>
        <a:bodyPr/>
        <a:lstStyle/>
        <a:p>
          <a:endParaRPr lang="en-US"/>
        </a:p>
      </dgm:t>
    </dgm:pt>
    <dgm:pt modelId="{4381A871-5DCE-4F9D-B79E-E51E0C310E66}" type="sibTrans" cxnId="{2E9D46F8-D9CD-4AB9-B84E-676B6F4B9247}">
      <dgm:prSet/>
      <dgm:spPr/>
      <dgm:t>
        <a:bodyPr/>
        <a:lstStyle/>
        <a:p>
          <a:endParaRPr lang="en-US"/>
        </a:p>
      </dgm:t>
    </dgm:pt>
    <dgm:pt modelId="{D76CE799-A34C-41FF-9E32-0F5669DD86AF}">
      <dgm:prSet custT="1"/>
      <dgm:spPr/>
      <dgm:t>
        <a:bodyPr/>
        <a:lstStyle/>
        <a:p>
          <a:r>
            <a:rPr lang="en-GB" sz="1600" b="1"/>
            <a:t>Recall Score </a:t>
          </a:r>
          <a:r>
            <a:rPr lang="en-GB" sz="1600"/>
            <a:t>- The model will recall 76% of potential churners</a:t>
          </a:r>
          <a:endParaRPr lang="en-US" sz="1600" dirty="0"/>
        </a:p>
      </dgm:t>
    </dgm:pt>
    <dgm:pt modelId="{3DE0CF06-FC30-4C28-8ACC-4D555EE9314C}" type="parTrans" cxnId="{2774A0D0-6489-4989-B9BE-76C231987E7C}">
      <dgm:prSet/>
      <dgm:spPr/>
      <dgm:t>
        <a:bodyPr/>
        <a:lstStyle/>
        <a:p>
          <a:endParaRPr lang="en-US"/>
        </a:p>
      </dgm:t>
    </dgm:pt>
    <dgm:pt modelId="{C20DC3D8-E5C4-4859-B5A9-59DAB1DFBDF9}" type="sibTrans" cxnId="{2774A0D0-6489-4989-B9BE-76C231987E7C}">
      <dgm:prSet/>
      <dgm:spPr/>
      <dgm:t>
        <a:bodyPr/>
        <a:lstStyle/>
        <a:p>
          <a:endParaRPr lang="en-US"/>
        </a:p>
      </dgm:t>
    </dgm:pt>
    <dgm:pt modelId="{50DDF8DE-3828-8244-8F63-64D81929E9EF}" type="pres">
      <dgm:prSet presAssocID="{02757204-5BAA-4D83-B3E9-53506520D8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5C829C9-249E-0A47-AB4E-299154A05EE1}" type="pres">
      <dgm:prSet presAssocID="{D76CE799-A34C-41FF-9E32-0F5669DD86AF}" presName="Accent5" presStyleCnt="0"/>
      <dgm:spPr/>
    </dgm:pt>
    <dgm:pt modelId="{F45ADAD7-01B9-304E-BC49-4F690675A00C}" type="pres">
      <dgm:prSet presAssocID="{D76CE799-A34C-41FF-9E32-0F5669DD86AF}" presName="Accent" presStyleLbl="node1" presStyleIdx="0" presStyleCnt="10"/>
      <dgm:spPr/>
    </dgm:pt>
    <dgm:pt modelId="{20F9EA35-4EE7-BE43-864C-D1FA9F2165AC}" type="pres">
      <dgm:prSet presAssocID="{D76CE799-A34C-41FF-9E32-0F5669DD86AF}" presName="ParentBackground5" presStyleCnt="0"/>
      <dgm:spPr/>
    </dgm:pt>
    <dgm:pt modelId="{53B1C611-DC61-7441-8653-532399746ADA}" type="pres">
      <dgm:prSet presAssocID="{D76CE799-A34C-41FF-9E32-0F5669DD86AF}" presName="ParentBackground" presStyleLbl="node1" presStyleIdx="1" presStyleCnt="10"/>
      <dgm:spPr/>
    </dgm:pt>
    <dgm:pt modelId="{51510C99-3E77-B340-B90D-ACD28DA98A76}" type="pres">
      <dgm:prSet presAssocID="{D76CE799-A34C-41FF-9E32-0F5669DD86AF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8A6EA784-BCEE-8546-89C5-949D757FF41F}" type="pres">
      <dgm:prSet presAssocID="{56560B85-9561-4666-8089-CEF96CE0926C}" presName="Accent4" presStyleCnt="0"/>
      <dgm:spPr/>
    </dgm:pt>
    <dgm:pt modelId="{4924602E-A63B-644B-ACC1-0B6DDADBD910}" type="pres">
      <dgm:prSet presAssocID="{56560B85-9561-4666-8089-CEF96CE0926C}" presName="Accent" presStyleLbl="node1" presStyleIdx="2" presStyleCnt="10"/>
      <dgm:spPr/>
    </dgm:pt>
    <dgm:pt modelId="{6574E17F-A898-CB42-BA1F-2BAB286B3F8D}" type="pres">
      <dgm:prSet presAssocID="{56560B85-9561-4666-8089-CEF96CE0926C}" presName="ParentBackground4" presStyleCnt="0"/>
      <dgm:spPr/>
    </dgm:pt>
    <dgm:pt modelId="{287631AC-2908-E242-A04D-7D415E970484}" type="pres">
      <dgm:prSet presAssocID="{56560B85-9561-4666-8089-CEF96CE0926C}" presName="ParentBackground" presStyleLbl="node1" presStyleIdx="3" presStyleCnt="10"/>
      <dgm:spPr/>
    </dgm:pt>
    <dgm:pt modelId="{03DCB7BD-F732-F446-A9E4-E0154027C2FC}" type="pres">
      <dgm:prSet presAssocID="{56560B85-9561-4666-8089-CEF96CE0926C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899F6A3-6AD9-B549-8A32-48D2FF0EEE85}" type="pres">
      <dgm:prSet presAssocID="{EB60D490-34A1-480C-9105-BD5E070078D1}" presName="Accent3" presStyleCnt="0"/>
      <dgm:spPr/>
    </dgm:pt>
    <dgm:pt modelId="{78F7FEA3-FFA2-5D4D-B4E2-F81AC7776ADE}" type="pres">
      <dgm:prSet presAssocID="{EB60D490-34A1-480C-9105-BD5E070078D1}" presName="Accent" presStyleLbl="node1" presStyleIdx="4" presStyleCnt="10"/>
      <dgm:spPr/>
    </dgm:pt>
    <dgm:pt modelId="{7ADBBDCC-BF9B-054B-849B-A2E107285E85}" type="pres">
      <dgm:prSet presAssocID="{EB60D490-34A1-480C-9105-BD5E070078D1}" presName="ParentBackground3" presStyleCnt="0"/>
      <dgm:spPr/>
    </dgm:pt>
    <dgm:pt modelId="{B8ADBE35-447B-CB4A-AC66-DAEFE7C1AB70}" type="pres">
      <dgm:prSet presAssocID="{EB60D490-34A1-480C-9105-BD5E070078D1}" presName="ParentBackground" presStyleLbl="node1" presStyleIdx="5" presStyleCnt="10"/>
      <dgm:spPr/>
    </dgm:pt>
    <dgm:pt modelId="{900C1AB2-88DB-9B44-AC1E-8808F1BC529C}" type="pres">
      <dgm:prSet presAssocID="{EB60D490-34A1-480C-9105-BD5E070078D1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A61A739-1F96-B448-8490-33E65DE91D44}" type="pres">
      <dgm:prSet presAssocID="{A0790DF9-EFC2-4C81-BB74-49E7CC3DD1DC}" presName="Accent2" presStyleCnt="0"/>
      <dgm:spPr/>
    </dgm:pt>
    <dgm:pt modelId="{6AA16062-6F28-3B48-B404-10FD16399EA9}" type="pres">
      <dgm:prSet presAssocID="{A0790DF9-EFC2-4C81-BB74-49E7CC3DD1DC}" presName="Accent" presStyleLbl="node1" presStyleIdx="6" presStyleCnt="10"/>
      <dgm:spPr/>
    </dgm:pt>
    <dgm:pt modelId="{6ECF91D5-017A-B14A-8D83-0DCA91697D61}" type="pres">
      <dgm:prSet presAssocID="{A0790DF9-EFC2-4C81-BB74-49E7CC3DD1DC}" presName="ParentBackground2" presStyleCnt="0"/>
      <dgm:spPr/>
    </dgm:pt>
    <dgm:pt modelId="{522853D2-69F7-8F43-A6D6-720F230CADD7}" type="pres">
      <dgm:prSet presAssocID="{A0790DF9-EFC2-4C81-BB74-49E7CC3DD1DC}" presName="ParentBackground" presStyleLbl="node1" presStyleIdx="7" presStyleCnt="10"/>
      <dgm:spPr/>
    </dgm:pt>
    <dgm:pt modelId="{748F978E-BD9E-6644-95E8-1B63C8CAB1E9}" type="pres">
      <dgm:prSet presAssocID="{A0790DF9-EFC2-4C81-BB74-49E7CC3DD1DC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28B2D5C-BB51-DD4A-928C-1C7A41602D51}" type="pres">
      <dgm:prSet presAssocID="{09F722BD-280E-4D80-8F52-D08A1BD7A626}" presName="Accent1" presStyleCnt="0"/>
      <dgm:spPr/>
    </dgm:pt>
    <dgm:pt modelId="{04427337-FF08-A140-88D9-C0190708EB01}" type="pres">
      <dgm:prSet presAssocID="{09F722BD-280E-4D80-8F52-D08A1BD7A626}" presName="Accent" presStyleLbl="node1" presStyleIdx="8" presStyleCnt="10"/>
      <dgm:spPr/>
    </dgm:pt>
    <dgm:pt modelId="{F56F2B58-D9EC-1F46-9EFC-C291E70C6F9F}" type="pres">
      <dgm:prSet presAssocID="{09F722BD-280E-4D80-8F52-D08A1BD7A626}" presName="ParentBackground1" presStyleCnt="0"/>
      <dgm:spPr/>
    </dgm:pt>
    <dgm:pt modelId="{BB7689E6-C035-A842-894C-F8BE909BC08E}" type="pres">
      <dgm:prSet presAssocID="{09F722BD-280E-4D80-8F52-D08A1BD7A626}" presName="ParentBackground" presStyleLbl="node1" presStyleIdx="9" presStyleCnt="10"/>
      <dgm:spPr/>
    </dgm:pt>
    <dgm:pt modelId="{5E2D00F8-F535-6C44-985B-9D4E8FCAB799}" type="pres">
      <dgm:prSet presAssocID="{09F722BD-280E-4D80-8F52-D08A1BD7A626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467411-51C9-4047-8631-4EDDAA12B8FA}" type="presOf" srcId="{D76CE799-A34C-41FF-9E32-0F5669DD86AF}" destId="{51510C99-3E77-B340-B90D-ACD28DA98A76}" srcOrd="1" destOrd="0" presId="urn:microsoft.com/office/officeart/2018/layout/CircleProcess"/>
    <dgm:cxn modelId="{D2B3E512-2284-D540-89B7-44B7C069E00B}" type="presOf" srcId="{EB60D490-34A1-480C-9105-BD5E070078D1}" destId="{B8ADBE35-447B-CB4A-AC66-DAEFE7C1AB70}" srcOrd="0" destOrd="0" presId="urn:microsoft.com/office/officeart/2018/layout/CircleProcess"/>
    <dgm:cxn modelId="{2340E01B-3EE8-944A-9051-FC931747D61B}" type="presOf" srcId="{09F722BD-280E-4D80-8F52-D08A1BD7A626}" destId="{BB7689E6-C035-A842-894C-F8BE909BC08E}" srcOrd="0" destOrd="0" presId="urn:microsoft.com/office/officeart/2018/layout/CircleProcess"/>
    <dgm:cxn modelId="{632E662D-1943-1649-A192-209B20382EF7}" type="presOf" srcId="{56560B85-9561-4666-8089-CEF96CE0926C}" destId="{03DCB7BD-F732-F446-A9E4-E0154027C2FC}" srcOrd="1" destOrd="0" presId="urn:microsoft.com/office/officeart/2018/layout/CircleProcess"/>
    <dgm:cxn modelId="{61A09133-30E9-DD47-91B5-B86162E8BFED}" type="presOf" srcId="{A0790DF9-EFC2-4C81-BB74-49E7CC3DD1DC}" destId="{748F978E-BD9E-6644-95E8-1B63C8CAB1E9}" srcOrd="1" destOrd="0" presId="urn:microsoft.com/office/officeart/2018/layout/CircleProcess"/>
    <dgm:cxn modelId="{5E86554D-9EF5-4B34-A530-D5750F28E55A}" srcId="{02757204-5BAA-4D83-B3E9-53506520D83B}" destId="{09F722BD-280E-4D80-8F52-D08A1BD7A626}" srcOrd="0" destOrd="0" parTransId="{323BAA57-867C-469C-BE21-0E5BF866394A}" sibTransId="{E5A16B84-D744-4AA9-8C3D-B60B0B9B0CCF}"/>
    <dgm:cxn modelId="{3E2E5D5B-7A93-9C4C-9D56-8C15C22B1EEC}" type="presOf" srcId="{09F722BD-280E-4D80-8F52-D08A1BD7A626}" destId="{5E2D00F8-F535-6C44-985B-9D4E8FCAB799}" srcOrd="1" destOrd="0" presId="urn:microsoft.com/office/officeart/2018/layout/CircleProcess"/>
    <dgm:cxn modelId="{CD9FAC62-9361-0647-9740-0BBF9862521B}" type="presOf" srcId="{A0790DF9-EFC2-4C81-BB74-49E7CC3DD1DC}" destId="{522853D2-69F7-8F43-A6D6-720F230CADD7}" srcOrd="0" destOrd="0" presId="urn:microsoft.com/office/officeart/2018/layout/CircleProcess"/>
    <dgm:cxn modelId="{3F3DD963-EC9C-467C-ABD8-8B30AC4A5193}" srcId="{02757204-5BAA-4D83-B3E9-53506520D83B}" destId="{EB60D490-34A1-480C-9105-BD5E070078D1}" srcOrd="2" destOrd="0" parTransId="{368ACC58-175E-4682-83FA-3E9A93A7A8B0}" sibTransId="{8BD4F056-B620-43E2-A8E0-CFF29B319B89}"/>
    <dgm:cxn modelId="{AAB9FA79-4F21-3841-9298-D22945730750}" type="presOf" srcId="{D76CE799-A34C-41FF-9E32-0F5669DD86AF}" destId="{53B1C611-DC61-7441-8653-532399746ADA}" srcOrd="0" destOrd="0" presId="urn:microsoft.com/office/officeart/2018/layout/CircleProcess"/>
    <dgm:cxn modelId="{66C5209D-ED6E-454A-B1AF-0049C70FD73C}" type="presOf" srcId="{02757204-5BAA-4D83-B3E9-53506520D83B}" destId="{50DDF8DE-3828-8244-8F63-64D81929E9EF}" srcOrd="0" destOrd="0" presId="urn:microsoft.com/office/officeart/2018/layout/CircleProcess"/>
    <dgm:cxn modelId="{699340A6-7404-BE4F-8EF7-ADDF3C013761}" type="presOf" srcId="{EB60D490-34A1-480C-9105-BD5E070078D1}" destId="{900C1AB2-88DB-9B44-AC1E-8808F1BC529C}" srcOrd="1" destOrd="0" presId="urn:microsoft.com/office/officeart/2018/layout/CircleProcess"/>
    <dgm:cxn modelId="{027166B4-2275-463E-A9DA-5E2837FC35B8}" srcId="{02757204-5BAA-4D83-B3E9-53506520D83B}" destId="{A0790DF9-EFC2-4C81-BB74-49E7CC3DD1DC}" srcOrd="1" destOrd="0" parTransId="{67055DBF-B4AE-460B-A998-7DCE2E4D1A96}" sibTransId="{B7CE8182-F326-4C15-82C4-4DC080C28114}"/>
    <dgm:cxn modelId="{136FB0B8-3B98-FF42-959A-0877EA5E15F7}" type="presOf" srcId="{56560B85-9561-4666-8089-CEF96CE0926C}" destId="{287631AC-2908-E242-A04D-7D415E970484}" srcOrd="0" destOrd="0" presId="urn:microsoft.com/office/officeart/2018/layout/CircleProcess"/>
    <dgm:cxn modelId="{2774A0D0-6489-4989-B9BE-76C231987E7C}" srcId="{02757204-5BAA-4D83-B3E9-53506520D83B}" destId="{D76CE799-A34C-41FF-9E32-0F5669DD86AF}" srcOrd="4" destOrd="0" parTransId="{3DE0CF06-FC30-4C28-8ACC-4D555EE9314C}" sibTransId="{C20DC3D8-E5C4-4859-B5A9-59DAB1DFBDF9}"/>
    <dgm:cxn modelId="{2E9D46F8-D9CD-4AB9-B84E-676B6F4B9247}" srcId="{02757204-5BAA-4D83-B3E9-53506520D83B}" destId="{56560B85-9561-4666-8089-CEF96CE0926C}" srcOrd="3" destOrd="0" parTransId="{59E808F8-7F6F-4033-A3CC-7BC19D0C4858}" sibTransId="{4381A871-5DCE-4F9D-B79E-E51E0C310E66}"/>
    <dgm:cxn modelId="{9A1069F0-F224-2F4B-8461-6CD3B6587062}" type="presParOf" srcId="{50DDF8DE-3828-8244-8F63-64D81929E9EF}" destId="{A5C829C9-249E-0A47-AB4E-299154A05EE1}" srcOrd="0" destOrd="0" presId="urn:microsoft.com/office/officeart/2018/layout/CircleProcess"/>
    <dgm:cxn modelId="{41998970-EB6C-A543-B6B1-2576D2E6CDDE}" type="presParOf" srcId="{A5C829C9-249E-0A47-AB4E-299154A05EE1}" destId="{F45ADAD7-01B9-304E-BC49-4F690675A00C}" srcOrd="0" destOrd="0" presId="urn:microsoft.com/office/officeart/2018/layout/CircleProcess"/>
    <dgm:cxn modelId="{BBCD04F7-3818-9B4F-8C25-8EA9816E6AA5}" type="presParOf" srcId="{50DDF8DE-3828-8244-8F63-64D81929E9EF}" destId="{20F9EA35-4EE7-BE43-864C-D1FA9F2165AC}" srcOrd="1" destOrd="0" presId="urn:microsoft.com/office/officeart/2018/layout/CircleProcess"/>
    <dgm:cxn modelId="{66EC923B-A735-6946-B2AA-07B6D0E2D83D}" type="presParOf" srcId="{20F9EA35-4EE7-BE43-864C-D1FA9F2165AC}" destId="{53B1C611-DC61-7441-8653-532399746ADA}" srcOrd="0" destOrd="0" presId="urn:microsoft.com/office/officeart/2018/layout/CircleProcess"/>
    <dgm:cxn modelId="{DCF149FB-BD50-024D-B088-5D0A113C8363}" type="presParOf" srcId="{50DDF8DE-3828-8244-8F63-64D81929E9EF}" destId="{51510C99-3E77-B340-B90D-ACD28DA98A76}" srcOrd="2" destOrd="0" presId="urn:microsoft.com/office/officeart/2018/layout/CircleProcess"/>
    <dgm:cxn modelId="{8834F0DA-07EA-A943-80B5-425217E533DB}" type="presParOf" srcId="{50DDF8DE-3828-8244-8F63-64D81929E9EF}" destId="{8A6EA784-BCEE-8546-89C5-949D757FF41F}" srcOrd="3" destOrd="0" presId="urn:microsoft.com/office/officeart/2018/layout/CircleProcess"/>
    <dgm:cxn modelId="{BB1D0444-3701-C04D-A6CB-B0C5C0AE6EC9}" type="presParOf" srcId="{8A6EA784-BCEE-8546-89C5-949D757FF41F}" destId="{4924602E-A63B-644B-ACC1-0B6DDADBD910}" srcOrd="0" destOrd="0" presId="urn:microsoft.com/office/officeart/2018/layout/CircleProcess"/>
    <dgm:cxn modelId="{2E0CBD79-CDE7-154D-95BD-E375F51BCD52}" type="presParOf" srcId="{50DDF8DE-3828-8244-8F63-64D81929E9EF}" destId="{6574E17F-A898-CB42-BA1F-2BAB286B3F8D}" srcOrd="4" destOrd="0" presId="urn:microsoft.com/office/officeart/2018/layout/CircleProcess"/>
    <dgm:cxn modelId="{0D9947A3-74E0-2743-81AC-2FFCC4F403E1}" type="presParOf" srcId="{6574E17F-A898-CB42-BA1F-2BAB286B3F8D}" destId="{287631AC-2908-E242-A04D-7D415E970484}" srcOrd="0" destOrd="0" presId="urn:microsoft.com/office/officeart/2018/layout/CircleProcess"/>
    <dgm:cxn modelId="{115E6934-93A9-624F-857D-2ED61BDE8160}" type="presParOf" srcId="{50DDF8DE-3828-8244-8F63-64D81929E9EF}" destId="{03DCB7BD-F732-F446-A9E4-E0154027C2FC}" srcOrd="5" destOrd="0" presId="urn:microsoft.com/office/officeart/2018/layout/CircleProcess"/>
    <dgm:cxn modelId="{FB1E7881-834B-C54B-829F-41CF9E30120C}" type="presParOf" srcId="{50DDF8DE-3828-8244-8F63-64D81929E9EF}" destId="{0899F6A3-6AD9-B549-8A32-48D2FF0EEE85}" srcOrd="6" destOrd="0" presId="urn:microsoft.com/office/officeart/2018/layout/CircleProcess"/>
    <dgm:cxn modelId="{D7097B6F-7DA8-BE49-A613-98E36A64B42E}" type="presParOf" srcId="{0899F6A3-6AD9-B549-8A32-48D2FF0EEE85}" destId="{78F7FEA3-FFA2-5D4D-B4E2-F81AC7776ADE}" srcOrd="0" destOrd="0" presId="urn:microsoft.com/office/officeart/2018/layout/CircleProcess"/>
    <dgm:cxn modelId="{15E8F75B-9587-8048-B3E4-8B6CF1109EE3}" type="presParOf" srcId="{50DDF8DE-3828-8244-8F63-64D81929E9EF}" destId="{7ADBBDCC-BF9B-054B-849B-A2E107285E85}" srcOrd="7" destOrd="0" presId="urn:microsoft.com/office/officeart/2018/layout/CircleProcess"/>
    <dgm:cxn modelId="{2B52608A-9A5D-294E-B759-A74418B6FB7B}" type="presParOf" srcId="{7ADBBDCC-BF9B-054B-849B-A2E107285E85}" destId="{B8ADBE35-447B-CB4A-AC66-DAEFE7C1AB70}" srcOrd="0" destOrd="0" presId="urn:microsoft.com/office/officeart/2018/layout/CircleProcess"/>
    <dgm:cxn modelId="{0F494B0C-D9B9-5745-B4AA-931D3C66428F}" type="presParOf" srcId="{50DDF8DE-3828-8244-8F63-64D81929E9EF}" destId="{900C1AB2-88DB-9B44-AC1E-8808F1BC529C}" srcOrd="8" destOrd="0" presId="urn:microsoft.com/office/officeart/2018/layout/CircleProcess"/>
    <dgm:cxn modelId="{16BAE0EF-A5E8-0145-9854-3DD109012932}" type="presParOf" srcId="{50DDF8DE-3828-8244-8F63-64D81929E9EF}" destId="{CA61A739-1F96-B448-8490-33E65DE91D44}" srcOrd="9" destOrd="0" presId="urn:microsoft.com/office/officeart/2018/layout/CircleProcess"/>
    <dgm:cxn modelId="{F2222FA4-8D58-C04E-93D5-4B458A8DF44C}" type="presParOf" srcId="{CA61A739-1F96-B448-8490-33E65DE91D44}" destId="{6AA16062-6F28-3B48-B404-10FD16399EA9}" srcOrd="0" destOrd="0" presId="urn:microsoft.com/office/officeart/2018/layout/CircleProcess"/>
    <dgm:cxn modelId="{27DE06F6-9FF8-934A-91FD-73828A80C528}" type="presParOf" srcId="{50DDF8DE-3828-8244-8F63-64D81929E9EF}" destId="{6ECF91D5-017A-B14A-8D83-0DCA91697D61}" srcOrd="10" destOrd="0" presId="urn:microsoft.com/office/officeart/2018/layout/CircleProcess"/>
    <dgm:cxn modelId="{51F5DA4D-D95B-EA4E-BE80-8E3D352EA342}" type="presParOf" srcId="{6ECF91D5-017A-B14A-8D83-0DCA91697D61}" destId="{522853D2-69F7-8F43-A6D6-720F230CADD7}" srcOrd="0" destOrd="0" presId="urn:microsoft.com/office/officeart/2018/layout/CircleProcess"/>
    <dgm:cxn modelId="{7D614ED3-26BA-DC42-AD8F-DAC6235245B2}" type="presParOf" srcId="{50DDF8DE-3828-8244-8F63-64D81929E9EF}" destId="{748F978E-BD9E-6644-95E8-1B63C8CAB1E9}" srcOrd="11" destOrd="0" presId="urn:microsoft.com/office/officeart/2018/layout/CircleProcess"/>
    <dgm:cxn modelId="{8F3D86DB-1E2D-954B-8626-464A2924B7FE}" type="presParOf" srcId="{50DDF8DE-3828-8244-8F63-64D81929E9EF}" destId="{028B2D5C-BB51-DD4A-928C-1C7A41602D51}" srcOrd="12" destOrd="0" presId="urn:microsoft.com/office/officeart/2018/layout/CircleProcess"/>
    <dgm:cxn modelId="{A5D4C63D-D5E5-864B-9176-556C6577909C}" type="presParOf" srcId="{028B2D5C-BB51-DD4A-928C-1C7A41602D51}" destId="{04427337-FF08-A140-88D9-C0190708EB01}" srcOrd="0" destOrd="0" presId="urn:microsoft.com/office/officeart/2018/layout/CircleProcess"/>
    <dgm:cxn modelId="{976AB717-5798-E346-B5A4-09DA0402FBAF}" type="presParOf" srcId="{50DDF8DE-3828-8244-8F63-64D81929E9EF}" destId="{F56F2B58-D9EC-1F46-9EFC-C291E70C6F9F}" srcOrd="13" destOrd="0" presId="urn:microsoft.com/office/officeart/2018/layout/CircleProcess"/>
    <dgm:cxn modelId="{190F9AD6-910A-3242-91CC-4D25A9DCAC99}" type="presParOf" srcId="{F56F2B58-D9EC-1F46-9EFC-C291E70C6F9F}" destId="{BB7689E6-C035-A842-894C-F8BE909BC08E}" srcOrd="0" destOrd="0" presId="urn:microsoft.com/office/officeart/2018/layout/CircleProcess"/>
    <dgm:cxn modelId="{4B34B9F3-41DE-5546-ADB1-E3FFC61726A3}" type="presParOf" srcId="{50DDF8DE-3828-8244-8F63-64D81929E9EF}" destId="{5E2D00F8-F535-6C44-985B-9D4E8FCAB799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1B8D6-3159-47B7-ACCC-AF8BE4338F28}">
      <dsp:nvSpPr>
        <dsp:cNvPr id="0" name=""/>
        <dsp:cNvSpPr/>
      </dsp:nvSpPr>
      <dsp:spPr>
        <a:xfrm>
          <a:off x="592801" y="332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D665-5CB8-47C2-9678-459258DD3AFA}">
      <dsp:nvSpPr>
        <dsp:cNvPr id="0" name=""/>
        <dsp:cNvSpPr/>
      </dsp:nvSpPr>
      <dsp:spPr>
        <a:xfrm>
          <a:off x="826801" y="566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102E0-9F7B-41CE-BF52-65BCBCC0A6BC}">
      <dsp:nvSpPr>
        <dsp:cNvPr id="0" name=""/>
        <dsp:cNvSpPr/>
      </dsp:nvSpPr>
      <dsp:spPr>
        <a:xfrm>
          <a:off x="241801" y="1772713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b="0" kern="1200" dirty="0">
              <a:latin typeface="+mj-lt"/>
            </a:rPr>
            <a:t>We used the following algorithms :</a:t>
          </a:r>
          <a:endParaRPr lang="en-US" sz="2000" b="0" kern="1200" dirty="0">
            <a:latin typeface="+mj-lt"/>
          </a:endParaRPr>
        </a:p>
      </dsp:txBody>
      <dsp:txXfrm>
        <a:off x="241801" y="1772713"/>
        <a:ext cx="1800000" cy="945000"/>
      </dsp:txXfrm>
    </dsp:sp>
    <dsp:sp modelId="{3AB5CF3F-F4C4-4211-A0A1-F535AD3AD8E1}">
      <dsp:nvSpPr>
        <dsp:cNvPr id="0" name=""/>
        <dsp:cNvSpPr/>
      </dsp:nvSpPr>
      <dsp:spPr>
        <a:xfrm>
          <a:off x="2707801" y="332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14923-7C33-460F-8C58-ACD355BDDB0E}">
      <dsp:nvSpPr>
        <dsp:cNvPr id="0" name=""/>
        <dsp:cNvSpPr/>
      </dsp:nvSpPr>
      <dsp:spPr>
        <a:xfrm>
          <a:off x="2941801" y="566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72022-6ECC-4097-B893-D0C6ECF48F21}">
      <dsp:nvSpPr>
        <dsp:cNvPr id="0" name=""/>
        <dsp:cNvSpPr/>
      </dsp:nvSpPr>
      <dsp:spPr>
        <a:xfrm>
          <a:off x="2356801" y="1772713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+mj-lt"/>
            </a:rPr>
            <a:t>Logistic Regression</a:t>
          </a:r>
          <a:endParaRPr lang="en-US" sz="2400" kern="1200" dirty="0">
            <a:latin typeface="+mj-lt"/>
          </a:endParaRPr>
        </a:p>
      </dsp:txBody>
      <dsp:txXfrm>
        <a:off x="2356801" y="1772713"/>
        <a:ext cx="1800000" cy="945000"/>
      </dsp:txXfrm>
    </dsp:sp>
    <dsp:sp modelId="{69339C5D-3864-4378-8E62-870E13D052A1}">
      <dsp:nvSpPr>
        <dsp:cNvPr id="0" name=""/>
        <dsp:cNvSpPr/>
      </dsp:nvSpPr>
      <dsp:spPr>
        <a:xfrm>
          <a:off x="4822802" y="332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4135B-0384-45EA-A600-50F1663A943B}">
      <dsp:nvSpPr>
        <dsp:cNvPr id="0" name=""/>
        <dsp:cNvSpPr/>
      </dsp:nvSpPr>
      <dsp:spPr>
        <a:xfrm>
          <a:off x="5056802" y="566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84CC2-29FD-494A-AC80-330450A138C7}">
      <dsp:nvSpPr>
        <dsp:cNvPr id="0" name=""/>
        <dsp:cNvSpPr/>
      </dsp:nvSpPr>
      <dsp:spPr>
        <a:xfrm>
          <a:off x="4471802" y="1772713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+mj-lt"/>
            </a:rPr>
            <a:t>Decision Trees</a:t>
          </a:r>
          <a:endParaRPr lang="en-US" sz="2400" kern="1200" dirty="0">
            <a:latin typeface="+mj-lt"/>
          </a:endParaRPr>
        </a:p>
      </dsp:txBody>
      <dsp:txXfrm>
        <a:off x="4471802" y="1772713"/>
        <a:ext cx="1800000" cy="945000"/>
      </dsp:txXfrm>
    </dsp:sp>
    <dsp:sp modelId="{E77ECE6C-5E95-4A1F-9F42-F8C9EA7BBD47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98438-C564-41FF-A18E-E9F270AA75AB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DB915-8322-4CE8-A790-1560E47F77F9}">
      <dsp:nvSpPr>
        <dsp:cNvPr id="0" name=""/>
        <dsp:cNvSpPr/>
      </dsp:nvSpPr>
      <dsp:spPr>
        <a:xfrm>
          <a:off x="1299301" y="4607713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+mj-lt"/>
            </a:rPr>
            <a:t>K-Nearest Neighbours</a:t>
          </a:r>
          <a:endParaRPr lang="en-US" sz="2400" kern="1200" dirty="0">
            <a:latin typeface="+mj-lt"/>
          </a:endParaRPr>
        </a:p>
      </dsp:txBody>
      <dsp:txXfrm>
        <a:off x="1299301" y="4607713"/>
        <a:ext cx="1800000" cy="945000"/>
      </dsp:txXfrm>
    </dsp:sp>
    <dsp:sp modelId="{0CAE4267-B670-4523-B56C-CEB7D06723FE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ED2A1-FB13-4591-B939-AB0D5C186FF5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6BCB-D466-4C49-9A13-F75431449413}">
      <dsp:nvSpPr>
        <dsp:cNvPr id="0" name=""/>
        <dsp:cNvSpPr/>
      </dsp:nvSpPr>
      <dsp:spPr>
        <a:xfrm>
          <a:off x="3414302" y="4607713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>
              <a:latin typeface="+mj-lt"/>
            </a:rPr>
            <a:t>Random Forest</a:t>
          </a:r>
          <a:endParaRPr lang="en-US" sz="2400" kern="1200" dirty="0">
            <a:latin typeface="+mj-lt"/>
          </a:endParaRPr>
        </a:p>
      </dsp:txBody>
      <dsp:txXfrm>
        <a:off x="3414302" y="4607713"/>
        <a:ext cx="1800000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01921-8C2D-8C48-A9E4-A29E666ECF02}">
      <dsp:nvSpPr>
        <dsp:cNvPr id="0" name=""/>
        <dsp:cNvSpPr/>
      </dsp:nvSpPr>
      <dsp:spPr>
        <a:xfrm>
          <a:off x="0" y="6912"/>
          <a:ext cx="6513603" cy="19188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+mn-lt"/>
            </a:rPr>
            <a:t>1. The most important feature in churn rate is </a:t>
          </a:r>
          <a:r>
            <a:rPr lang="en-GB" sz="2800" b="1" kern="1200" dirty="0">
              <a:latin typeface="+mn-lt"/>
            </a:rPr>
            <a:t>customer service calls </a:t>
          </a:r>
          <a:r>
            <a:rPr lang="en-GB" sz="2800" kern="1200" dirty="0">
              <a:latin typeface="+mn-lt"/>
            </a:rPr>
            <a:t>with an impact of  26% :</a:t>
          </a:r>
          <a:br>
            <a:rPr lang="en-GB" sz="2200" kern="1200" dirty="0"/>
          </a:br>
          <a:endParaRPr lang="en-US" sz="2200" kern="1200" dirty="0"/>
        </a:p>
      </dsp:txBody>
      <dsp:txXfrm>
        <a:off x="93668" y="100580"/>
        <a:ext cx="6326267" cy="1731464"/>
      </dsp:txXfrm>
    </dsp:sp>
    <dsp:sp modelId="{1403DEB4-BFBC-054D-B880-27C97ED8767D}">
      <dsp:nvSpPr>
        <dsp:cNvPr id="0" name=""/>
        <dsp:cNvSpPr/>
      </dsp:nvSpPr>
      <dsp:spPr>
        <a:xfrm>
          <a:off x="0" y="1983313"/>
          <a:ext cx="6513603" cy="1918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+mn-lt"/>
            </a:rPr>
            <a:t>1.1 If our customer had on average more than 3.5 customer service calls it would increase our chance to churn by 80%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+mn-lt"/>
            </a:rPr>
            <a:t>1.2 If our customers had less than 3.5 customer service calls it would result in a 24% churn rate</a:t>
          </a:r>
          <a:endParaRPr lang="en-US" sz="2000" kern="1200" dirty="0">
            <a:latin typeface="+mn-lt"/>
          </a:endParaRPr>
        </a:p>
      </dsp:txBody>
      <dsp:txXfrm>
        <a:off x="93668" y="2076981"/>
        <a:ext cx="6326267" cy="1731464"/>
      </dsp:txXfrm>
    </dsp:sp>
    <dsp:sp modelId="{E0A55440-9459-394D-AC82-AB1E4118D4FB}">
      <dsp:nvSpPr>
        <dsp:cNvPr id="0" name=""/>
        <dsp:cNvSpPr/>
      </dsp:nvSpPr>
      <dsp:spPr>
        <a:xfrm>
          <a:off x="0" y="3959713"/>
          <a:ext cx="6513603" cy="191880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+mn-lt"/>
            </a:rPr>
            <a:t>2. The second important feature is the </a:t>
          </a:r>
          <a:r>
            <a:rPr lang="en-GB" sz="2800" b="1" kern="1200" dirty="0">
              <a:latin typeface="+mn-lt"/>
            </a:rPr>
            <a:t>international plan  </a:t>
          </a:r>
          <a:r>
            <a:rPr lang="en-GB" sz="2800" b="0" kern="1200" dirty="0">
              <a:latin typeface="+mn-lt"/>
            </a:rPr>
            <a:t>with an impact of </a:t>
          </a:r>
          <a:r>
            <a:rPr lang="en-GB" sz="2800" kern="1200" dirty="0">
              <a:latin typeface="+mn-lt"/>
            </a:rPr>
            <a:t> 24%.</a:t>
          </a:r>
          <a:endParaRPr lang="en-US" sz="2800" kern="1200" dirty="0">
            <a:latin typeface="+mn-lt"/>
          </a:endParaRPr>
        </a:p>
      </dsp:txBody>
      <dsp:txXfrm>
        <a:off x="93668" y="4053381"/>
        <a:ext cx="6326267" cy="173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FF921-4774-8E4C-8262-FB7A19E17BEB}">
      <dsp:nvSpPr>
        <dsp:cNvPr id="0" name=""/>
        <dsp:cNvSpPr/>
      </dsp:nvSpPr>
      <dsp:spPr>
        <a:xfrm>
          <a:off x="0" y="1060273"/>
          <a:ext cx="6513603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False positive cost (FPc) - $11.74</a:t>
          </a:r>
          <a:endParaRPr lang="en-US" sz="3600" kern="1200"/>
        </a:p>
      </dsp:txBody>
      <dsp:txXfrm>
        <a:off x="42151" y="1102424"/>
        <a:ext cx="6429301" cy="779158"/>
      </dsp:txXfrm>
    </dsp:sp>
    <dsp:sp modelId="{A246B6FD-F71D-C845-808E-5EBAA7E49646}">
      <dsp:nvSpPr>
        <dsp:cNvPr id="0" name=""/>
        <dsp:cNvSpPr/>
      </dsp:nvSpPr>
      <dsp:spPr>
        <a:xfrm>
          <a:off x="0" y="2027413"/>
          <a:ext cx="6513603" cy="8634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True negative cost (TN) - $0</a:t>
          </a:r>
          <a:endParaRPr lang="en-US" sz="3600" kern="1200" dirty="0"/>
        </a:p>
      </dsp:txBody>
      <dsp:txXfrm>
        <a:off x="42151" y="2069564"/>
        <a:ext cx="6429301" cy="779158"/>
      </dsp:txXfrm>
    </dsp:sp>
    <dsp:sp modelId="{1CB48752-D1C1-1647-A78B-DC9EFA1BD590}">
      <dsp:nvSpPr>
        <dsp:cNvPr id="0" name=""/>
        <dsp:cNvSpPr/>
      </dsp:nvSpPr>
      <dsp:spPr>
        <a:xfrm>
          <a:off x="0" y="2994553"/>
          <a:ext cx="6513603" cy="8634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False negative cost (FN) - $587</a:t>
          </a:r>
          <a:endParaRPr lang="en-US" sz="3600" kern="1200"/>
        </a:p>
      </dsp:txBody>
      <dsp:txXfrm>
        <a:off x="42151" y="3036704"/>
        <a:ext cx="6429301" cy="779158"/>
      </dsp:txXfrm>
    </dsp:sp>
    <dsp:sp modelId="{28FEB73A-9DFE-C84D-90B6-63A12F936FF7}">
      <dsp:nvSpPr>
        <dsp:cNvPr id="0" name=""/>
        <dsp:cNvSpPr/>
      </dsp:nvSpPr>
      <dsp:spPr>
        <a:xfrm>
          <a:off x="0" y="3961693"/>
          <a:ext cx="6513603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True positive cost (TP) - $11.74</a:t>
          </a:r>
          <a:endParaRPr lang="en-US" sz="3600" kern="1200"/>
        </a:p>
      </dsp:txBody>
      <dsp:txXfrm>
        <a:off x="42151" y="4003844"/>
        <a:ext cx="6429301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7671-89C0-C74B-82E5-96A9FB2380D0}">
      <dsp:nvSpPr>
        <dsp:cNvPr id="0" name=""/>
        <dsp:cNvSpPr/>
      </dsp:nvSpPr>
      <dsp:spPr>
        <a:xfrm>
          <a:off x="3158529" y="832289"/>
          <a:ext cx="6398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984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1692" y="874653"/>
        <a:ext cx="33522" cy="6711"/>
      </dsp:txXfrm>
    </dsp:sp>
    <dsp:sp modelId="{FDA6BA37-CEE0-0244-9ACD-1230B6991032}">
      <dsp:nvSpPr>
        <dsp:cNvPr id="0" name=""/>
        <dsp:cNvSpPr/>
      </dsp:nvSpPr>
      <dsp:spPr>
        <a:xfrm>
          <a:off x="245329" y="3509"/>
          <a:ext cx="2914999" cy="1748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837" tIns="149933" rIns="142837" bIns="14993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Based on our 667 customer test we have found that these numbers align accurately with the costs to adopt our model.</a:t>
          </a:r>
          <a:endParaRPr lang="en-US" sz="2000" kern="1200" dirty="0"/>
        </a:p>
      </dsp:txBody>
      <dsp:txXfrm>
        <a:off x="245329" y="3509"/>
        <a:ext cx="2914999" cy="1748999"/>
      </dsp:txXfrm>
    </dsp:sp>
    <dsp:sp modelId="{74CF7C68-8D89-9E4C-A41D-90B33E94FB76}">
      <dsp:nvSpPr>
        <dsp:cNvPr id="0" name=""/>
        <dsp:cNvSpPr/>
      </dsp:nvSpPr>
      <dsp:spPr>
        <a:xfrm>
          <a:off x="6743978" y="832289"/>
          <a:ext cx="6398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9849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47142" y="874653"/>
        <a:ext cx="33522" cy="6711"/>
      </dsp:txXfrm>
    </dsp:sp>
    <dsp:sp modelId="{31910FF0-C739-D342-BF02-09083247018B}">
      <dsp:nvSpPr>
        <dsp:cNvPr id="0" name=""/>
        <dsp:cNvSpPr/>
      </dsp:nvSpPr>
      <dsp:spPr>
        <a:xfrm>
          <a:off x="3830779" y="3509"/>
          <a:ext cx="2914999" cy="174899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837" tIns="149933" rIns="142837" bIns="14993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cost to implement our model is: $9,075.02</a:t>
          </a:r>
          <a:endParaRPr lang="en-US" sz="2400" kern="1200" dirty="0"/>
        </a:p>
      </dsp:txBody>
      <dsp:txXfrm>
        <a:off x="3830779" y="3509"/>
        <a:ext cx="2914999" cy="1748999"/>
      </dsp:txXfrm>
    </dsp:sp>
    <dsp:sp modelId="{16F2A19C-9CB3-1F41-8202-37098355F16E}">
      <dsp:nvSpPr>
        <dsp:cNvPr id="0" name=""/>
        <dsp:cNvSpPr/>
      </dsp:nvSpPr>
      <dsp:spPr>
        <a:xfrm>
          <a:off x="1702829" y="1750709"/>
          <a:ext cx="7170899" cy="639849"/>
        </a:xfrm>
        <a:custGeom>
          <a:avLst/>
          <a:gdLst/>
          <a:ahLst/>
          <a:cxnLst/>
          <a:rect l="0" t="0" r="0" b="0"/>
          <a:pathLst>
            <a:path>
              <a:moveTo>
                <a:pt x="7170899" y="0"/>
              </a:moveTo>
              <a:lnTo>
                <a:pt x="7170899" y="337024"/>
              </a:lnTo>
              <a:lnTo>
                <a:pt x="0" y="337024"/>
              </a:lnTo>
              <a:lnTo>
                <a:pt x="0" y="639849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8224" y="2067278"/>
        <a:ext cx="360108" cy="6711"/>
      </dsp:txXfrm>
    </dsp:sp>
    <dsp:sp modelId="{EA1166A2-52CB-474B-B2D3-4C7D2348DC87}">
      <dsp:nvSpPr>
        <dsp:cNvPr id="0" name=""/>
        <dsp:cNvSpPr/>
      </dsp:nvSpPr>
      <dsp:spPr>
        <a:xfrm>
          <a:off x="7416228" y="3509"/>
          <a:ext cx="2914999" cy="174899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837" tIns="149933" rIns="142837" bIns="14993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cost of not implementing our model is: $52,830</a:t>
          </a:r>
          <a:endParaRPr lang="en-US" sz="2400" kern="1200" dirty="0"/>
        </a:p>
      </dsp:txBody>
      <dsp:txXfrm>
        <a:off x="7416228" y="3509"/>
        <a:ext cx="2914999" cy="1748999"/>
      </dsp:txXfrm>
    </dsp:sp>
    <dsp:sp modelId="{8501A039-1007-D64E-863F-CB5FB01367B4}">
      <dsp:nvSpPr>
        <dsp:cNvPr id="0" name=""/>
        <dsp:cNvSpPr/>
      </dsp:nvSpPr>
      <dsp:spPr>
        <a:xfrm>
          <a:off x="245329" y="2422958"/>
          <a:ext cx="2914999" cy="174899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837" tIns="149933" rIns="142837" bIns="14993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are happy with these costs and understand that our model is prone to making type 1 error but the cost of a type 1 error is only $11.47. The cost of a type 2 error is $521 per customer.</a:t>
          </a:r>
          <a:endParaRPr lang="en-US" sz="1600" kern="1200" dirty="0"/>
        </a:p>
      </dsp:txBody>
      <dsp:txXfrm>
        <a:off x="245329" y="2422958"/>
        <a:ext cx="2914999" cy="1748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DAD7-01B9-304E-BC49-4F690675A00C}">
      <dsp:nvSpPr>
        <dsp:cNvPr id="0" name=""/>
        <dsp:cNvSpPr/>
      </dsp:nvSpPr>
      <dsp:spPr>
        <a:xfrm>
          <a:off x="8849316" y="1463954"/>
          <a:ext cx="2017787" cy="20181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B1C611-DC61-7441-8653-532399746ADA}">
      <dsp:nvSpPr>
        <dsp:cNvPr id="0" name=""/>
        <dsp:cNvSpPr/>
      </dsp:nvSpPr>
      <dsp:spPr>
        <a:xfrm>
          <a:off x="8915895" y="1531236"/>
          <a:ext cx="1883554" cy="1883553"/>
        </a:xfrm>
        <a:prstGeom prst="ellipse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Recall Score </a:t>
          </a:r>
          <a:r>
            <a:rPr lang="en-GB" sz="1600" kern="1200"/>
            <a:t>- The model will recall 76% of potential churners</a:t>
          </a:r>
          <a:endParaRPr lang="en-US" sz="1600" kern="1200" dirty="0"/>
        </a:p>
      </dsp:txBody>
      <dsp:txXfrm>
        <a:off x="9185435" y="1800366"/>
        <a:ext cx="1345549" cy="1345293"/>
      </dsp:txXfrm>
    </dsp:sp>
    <dsp:sp modelId="{4924602E-A63B-644B-ACC1-0B6DDADBD910}">
      <dsp:nvSpPr>
        <dsp:cNvPr id="0" name=""/>
        <dsp:cNvSpPr/>
      </dsp:nvSpPr>
      <dsp:spPr>
        <a:xfrm rot="2700000">
          <a:off x="6762917" y="1464059"/>
          <a:ext cx="2017554" cy="2017554"/>
        </a:xfrm>
        <a:prstGeom prst="teardrop">
          <a:avLst>
            <a:gd name="adj" fmla="val 100000"/>
          </a:avLst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7631AC-2908-E242-A04D-7D415E970484}">
      <dsp:nvSpPr>
        <dsp:cNvPr id="0" name=""/>
        <dsp:cNvSpPr/>
      </dsp:nvSpPr>
      <dsp:spPr>
        <a:xfrm>
          <a:off x="6831528" y="1531236"/>
          <a:ext cx="1883554" cy="1883553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Accuracy</a:t>
          </a:r>
          <a:r>
            <a:rPr lang="en-GB" sz="1400" kern="1200"/>
            <a:t> - Of the 76% recalled it will accurately state there is a potential churn 85% of the time.</a:t>
          </a:r>
          <a:endParaRPr lang="en-US" sz="1400" kern="1200" dirty="0"/>
        </a:p>
      </dsp:txBody>
      <dsp:txXfrm>
        <a:off x="7099993" y="1800366"/>
        <a:ext cx="1345549" cy="1345293"/>
      </dsp:txXfrm>
    </dsp:sp>
    <dsp:sp modelId="{78F7FEA3-FFA2-5D4D-B4E2-F81AC7776ADE}">
      <dsp:nvSpPr>
        <dsp:cNvPr id="0" name=""/>
        <dsp:cNvSpPr/>
      </dsp:nvSpPr>
      <dsp:spPr>
        <a:xfrm rot="2700000">
          <a:off x="4678550" y="1464059"/>
          <a:ext cx="2017554" cy="2017554"/>
        </a:xfrm>
        <a:prstGeom prst="teardrop">
          <a:avLst>
            <a:gd name="adj" fmla="val 100000"/>
          </a:avLst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ADBE35-447B-CB4A-AC66-DAEFE7C1AB70}">
      <dsp:nvSpPr>
        <dsp:cNvPr id="0" name=""/>
        <dsp:cNvSpPr/>
      </dsp:nvSpPr>
      <dsp:spPr>
        <a:xfrm>
          <a:off x="4746087" y="1531236"/>
          <a:ext cx="1883554" cy="1883553"/>
        </a:xfrm>
        <a:prstGeom prst="ellipse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Precision</a:t>
          </a:r>
          <a:r>
            <a:rPr lang="en-GB" sz="1600" kern="1200"/>
            <a:t> - Of the recalled churners, our model will get 49% of them right</a:t>
          </a:r>
          <a:endParaRPr lang="en-US" sz="1600" kern="1200" dirty="0"/>
        </a:p>
      </dsp:txBody>
      <dsp:txXfrm>
        <a:off x="5014552" y="1800366"/>
        <a:ext cx="1345549" cy="1345293"/>
      </dsp:txXfrm>
    </dsp:sp>
    <dsp:sp modelId="{6AA16062-6F28-3B48-B404-10FD16399EA9}">
      <dsp:nvSpPr>
        <dsp:cNvPr id="0" name=""/>
        <dsp:cNvSpPr/>
      </dsp:nvSpPr>
      <dsp:spPr>
        <a:xfrm rot="2700000">
          <a:off x="2593109" y="1464059"/>
          <a:ext cx="2017554" cy="2017554"/>
        </a:xfrm>
        <a:prstGeom prst="teardrop">
          <a:avLst>
            <a:gd name="adj" fmla="val 10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2853D2-69F7-8F43-A6D6-720F230CADD7}">
      <dsp:nvSpPr>
        <dsp:cNvPr id="0" name=""/>
        <dsp:cNvSpPr/>
      </dsp:nvSpPr>
      <dsp:spPr>
        <a:xfrm>
          <a:off x="2660646" y="1531236"/>
          <a:ext cx="1883554" cy="1883553"/>
        </a:xfrm>
        <a:prstGeom prst="ellipse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Power</a:t>
          </a:r>
          <a:r>
            <a:rPr lang="en-GB" sz="1400" kern="1200"/>
            <a:t> - There is a 7% chance that our model will say that a customer will not churn when they actually will.</a:t>
          </a:r>
          <a:endParaRPr lang="en-US" sz="1400" kern="1200" dirty="0"/>
        </a:p>
      </dsp:txBody>
      <dsp:txXfrm>
        <a:off x="2930185" y="1800366"/>
        <a:ext cx="1345549" cy="1345293"/>
      </dsp:txXfrm>
    </dsp:sp>
    <dsp:sp modelId="{04427337-FF08-A140-88D9-C0190708EB01}">
      <dsp:nvSpPr>
        <dsp:cNvPr id="0" name=""/>
        <dsp:cNvSpPr/>
      </dsp:nvSpPr>
      <dsp:spPr>
        <a:xfrm rot="2700000">
          <a:off x="507668" y="1464059"/>
          <a:ext cx="2017554" cy="2017554"/>
        </a:xfrm>
        <a:prstGeom prst="teardrop">
          <a:avLst>
            <a:gd name="adj" fmla="val 100000"/>
          </a:avLst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7689E6-C035-A842-894C-F8BE909BC08E}">
      <dsp:nvSpPr>
        <dsp:cNvPr id="0" name=""/>
        <dsp:cNvSpPr/>
      </dsp:nvSpPr>
      <dsp:spPr>
        <a:xfrm>
          <a:off x="575204" y="1531236"/>
          <a:ext cx="1883554" cy="188355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Alpha</a:t>
          </a:r>
          <a:r>
            <a:rPr lang="en-GB" sz="1400" kern="1200"/>
            <a:t> - There is a 27% chance that our model will say that a customer will churn when they actually wont.</a:t>
          </a:r>
          <a:endParaRPr lang="en-US" sz="1400" kern="1200" dirty="0"/>
        </a:p>
      </dsp:txBody>
      <dsp:txXfrm>
        <a:off x="844744" y="1800366"/>
        <a:ext cx="1345549" cy="134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4EBC-91C0-D24E-BA74-D0952471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01C12-C02E-B84B-8110-475C05338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467-CCBF-5641-976E-E8F1895B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918-F1DD-0D43-BE04-47A59053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F486-89D3-844A-BA28-3DA60C1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1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F4E-E4C0-3346-8A0F-B7CB7FDF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2E7ED-DCF7-854F-9409-19B53E7FC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7ADD-FE1C-A740-8E60-4E788132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7FE4-AB32-BA46-AD08-2DB36B57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1905-AFAF-1847-976A-84CA0B19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3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EE507-6E25-8443-90F7-1CE15E81C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3AFAE-F8AE-3B4D-B68B-3A33D6D2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69FE-4BE6-EC4B-8513-8474D19B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04CB-8AE4-6B49-8721-4B239850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8DEB-B3D1-794A-8B65-4F561E99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5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6007-7E80-B84F-AD35-BC6A93F4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10E5-2C4D-9E43-B17F-3E0E04D5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0066-0179-6C4E-8847-E74D596F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78B2-2443-2242-BC44-C4838AFD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03C2-1260-8249-933E-EAB9FE29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5F7F-0D85-914C-9B70-6E67C46F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BD32-226F-B846-AFC9-AD62DB26D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FE9E-DB49-6040-BAA0-78AFB59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3CC6-3449-8F47-AFAF-8BF590E2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7AF67-732C-1F44-8426-6904EB5F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38DF-4ABB-A840-A9D7-0DE3AEBF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E72D-F182-414E-B496-40419047E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038EA-9B36-4848-BB89-A39D1CCE6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1334-15E6-5745-9BFC-8E094A19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84581-E3A5-7A4B-B038-02F376B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C5915-8BFF-FA4B-A99A-5ADB7DD2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FFE7-0F49-324C-8BEB-147B5E0D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B19A-8826-854E-BEC1-0E982AA0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9C4EE-EE1D-AC4C-9F26-9E6D7EBA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329CF-86AB-DD4B-8E66-59C813DF2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D5A39-294C-6142-B8D1-7B4D29BB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BFE1B-A0E5-6A41-848F-A745D5F4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BEC8F-7FE2-1543-AE52-2BE89B78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E66E1-66D7-0944-9EEA-6CA9EDFC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757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B7F-96EF-2A4F-A442-7E484732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7961-7EF6-5744-AEFF-801D7CD5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10908-F877-7742-BFB1-B75A030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AAF8A-40F7-014D-B283-72B037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DC87E-038E-6940-AE52-D72B8BAB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C9236-FD3C-E04E-94BB-E4C6A725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6127-71A2-9F4A-B620-921B9DF2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9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7D7D-205E-A045-9439-C155ADBD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A9FE-C485-1F45-BE99-CA6784EB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FD958-1118-5545-BB6D-5E983C415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F735-3A3E-4643-ACEF-E58D3258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5384A-D0FC-0E45-899F-C5E4B161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1BE3-D848-6640-8FE4-89699880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432F-CE53-6041-98C0-EEA02713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2C804-A6F9-C346-A79D-51A0CF00A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A601-F784-C648-8C31-77765992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1C835-B143-DF46-A584-D63F36FF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7D647-9A05-3E4D-B057-697704C3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BF8C-234D-4546-B977-3345CC96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E64EF-8721-8C49-B66A-2305F6CB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E1F81-F563-9B48-B316-EE2D90C9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8777-FC38-734B-9543-E9BA1235B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9E3A-CC3E-1642-867B-0DC04961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920F-6323-9345-B57E-24FBA8AE8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9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2BE60-447F-9940-8CA2-38D884FDB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r="1" b="1"/>
          <a:stretch/>
        </p:blipFill>
        <p:spPr>
          <a:xfrm>
            <a:off x="-413060" y="0"/>
            <a:ext cx="13018120" cy="7322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55C412-00E5-1640-B67E-BE841D7F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920757"/>
            <a:ext cx="3412067" cy="34783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Customer Churn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7366D-D901-C84B-82BB-3A2690452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4399141"/>
            <a:ext cx="3412067" cy="738820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Paul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Aleksis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 &amp; Soledad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Musella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68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5C49-89C5-CE40-964B-1E498243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b="1">
                <a:effectLst/>
                <a:latin typeface="inherit"/>
              </a:rPr>
              <a:t>Actionable plan for stakeholders:</a:t>
            </a:r>
            <a:br>
              <a:rPr lang="en-GB" sz="4000" b="1">
                <a:effectLst/>
                <a:latin typeface="inherit"/>
              </a:rPr>
            </a:br>
            <a:endParaRPr lang="en-US" sz="40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5AFE-5BFE-344F-9594-13A6D698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/>
              <a:t>Focus on customer service. This is a big driving decision for consumer churn rates. 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The happier our costumers feel during this time the more likely they are to stay loyal. 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We can implement customer surveys at the end of some customer service calls to grade our employee’s customer satisfaction.</a:t>
            </a:r>
            <a:endParaRPr lang="en-GB" sz="2400" b="0" i="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2DFAB-01FB-E54E-8188-A3D158C6840C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The customer churn rate is the annual percentage rate at which customers stop subscribing to a service 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In churn management is  important to identify which  are the main factors that trigger the decision.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We developed 3 business questions that can guide us to understand how to interpret the churn rate.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22F34-2980-8B45-9F20-2B06D3A1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Does having both a voicemail plan and an international plan result in less churns?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B487441-C8DA-E84C-878D-952D123D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52" y="2426818"/>
            <a:ext cx="462154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5E211-7D56-8949-8895-A637A3B2A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6" r="20476" b="1"/>
          <a:stretch/>
        </p:blipFill>
        <p:spPr>
          <a:xfrm>
            <a:off x="6812340" y="2277801"/>
            <a:ext cx="4873861" cy="44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2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71268-B029-A348-AF0D-5126014B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</a:rPr>
              <a:t>Does the quality of the customer service can affect the churn rate?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38E63A-3289-8648-97D3-C141743B1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550" y="621792"/>
            <a:ext cx="6013450" cy="56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886F17E-CBD2-4548-8DCE-28968117A422}"/>
              </a:ext>
            </a:extLst>
          </p:cNvPr>
          <p:cNvSpPr/>
          <p:nvPr/>
        </p:nvSpPr>
        <p:spPr>
          <a:xfrm>
            <a:off x="1554480" y="4130040"/>
            <a:ext cx="1508760" cy="179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CFAA7A55-2028-433D-A567-CB51EAB95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7201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778295-EE73-1A4B-869C-D049E6F87CB3}"/>
              </a:ext>
            </a:extLst>
          </p:cNvPr>
          <p:cNvSpPr txBox="1"/>
          <p:nvPr/>
        </p:nvSpPr>
        <p:spPr>
          <a:xfrm>
            <a:off x="769600" y="775408"/>
            <a:ext cx="368048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MODEL WE CHOOSE AS THE BEST MODEL IS DECISION TREES.</a:t>
            </a:r>
          </a:p>
          <a:p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The  reason stands in the results of the model:</a:t>
            </a: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endParaRPr lang="en-GB" sz="32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GB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Train: 0.92 </a:t>
            </a:r>
          </a:p>
          <a:p>
            <a:pPr marL="342900" indent="-342900">
              <a:buFontTx/>
              <a:buChar char="-"/>
            </a:pPr>
            <a:r>
              <a:rPr lang="en-GB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Test: 0.88</a:t>
            </a:r>
            <a:endParaRPr 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53A39-D7F3-A34A-BDF8-E1B2DE81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21" y="741070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Model Interpretation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0426D-7135-498F-8778-EB9522492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1217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77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03D1D-3FF9-6843-BDB0-717FA599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1" y="1031296"/>
            <a:ext cx="3416158" cy="47954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Prediction of costs for the company 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Those are the industry standard numbers  for North America:</a:t>
            </a:r>
            <a:br>
              <a:rPr lang="en-US" dirty="0"/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433D9-2744-4624-86B3-D4FA641AD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2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62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503D1D-3FF9-6843-BDB0-717FA599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487" y="610594"/>
            <a:ext cx="8673427" cy="10489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/>
              <a:t>Cost of implementation of the Model</a:t>
            </a:r>
            <a:br>
              <a:rPr lang="en-US" sz="27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endParaRPr lang="en-US" sz="1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433D9-2744-4624-86B3-D4FA641AD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7868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9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7F70FC-011E-CB41-A20A-7AE2E4F8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/>
              <a:t>Stakeholder interpretation</a:t>
            </a:r>
            <a:br>
              <a:rPr lang="en-US" sz="400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089C63-603E-414A-A67F-57E327FBF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405403"/>
              </p:ext>
            </p:extLst>
          </p:nvPr>
        </p:nvGraphicFramePr>
        <p:xfrm>
          <a:off x="636589" y="1539239"/>
          <a:ext cx="10956923" cy="4945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18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504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inherit</vt:lpstr>
      <vt:lpstr>Wingdings</vt:lpstr>
      <vt:lpstr>Office Theme</vt:lpstr>
      <vt:lpstr>Customer Churn Project</vt:lpstr>
      <vt:lpstr>PowerPoint Presentation</vt:lpstr>
      <vt:lpstr>Does having both a voicemail plan and an international plan result in less churns?</vt:lpstr>
      <vt:lpstr>Does the quality of the customer service can affect the churn rate?</vt:lpstr>
      <vt:lpstr>PowerPoint Presentation</vt:lpstr>
      <vt:lpstr>Model Interpretation</vt:lpstr>
      <vt:lpstr>Prediction of costs for the company     Those are the industry standard numbers  for North America:   </vt:lpstr>
      <vt:lpstr>Cost of implementation of the Model      </vt:lpstr>
      <vt:lpstr>Stakeholder interpretation </vt:lpstr>
      <vt:lpstr>Actionable plan for stakeholders: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Project</dc:title>
  <dc:creator>Soledad Musella</dc:creator>
  <cp:lastModifiedBy>Soledad Musella</cp:lastModifiedBy>
  <cp:revision>2</cp:revision>
  <dcterms:created xsi:type="dcterms:W3CDTF">2020-04-17T10:47:03Z</dcterms:created>
  <dcterms:modified xsi:type="dcterms:W3CDTF">2020-04-17T10:51:54Z</dcterms:modified>
</cp:coreProperties>
</file>