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4" r:id="rId3"/>
    <p:sldId id="261" r:id="rId4"/>
    <p:sldId id="268" r:id="rId5"/>
    <p:sldId id="265" r:id="rId6"/>
    <p:sldId id="267" r:id="rId7"/>
    <p:sldId id="269" r:id="rId8"/>
    <p:sldId id="271" r:id="rId9"/>
    <p:sldId id="272" r:id="rId10"/>
    <p:sldId id="274" r:id="rId11"/>
    <p:sldId id="273" r:id="rId12"/>
    <p:sldId id="275" r:id="rId13"/>
    <p:sldId id="256" r:id="rId14"/>
    <p:sldId id="257" r:id="rId15"/>
    <p:sldId id="276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3F3F3F"/>
    <a:srgbClr val="363636"/>
    <a:srgbClr val="3B3B3B"/>
    <a:srgbClr val="515151"/>
    <a:srgbClr val="494949"/>
    <a:srgbClr val="434343"/>
    <a:srgbClr val="E2E2E2"/>
    <a:srgbClr val="2E8E5E"/>
    <a:srgbClr val="246E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1" autoAdjust="0"/>
    <p:restoredTop sz="94660"/>
  </p:normalViewPr>
  <p:slideViewPr>
    <p:cSldViewPr>
      <p:cViewPr varScale="1">
        <p:scale>
          <a:sx n="69" d="100"/>
          <a:sy n="69" d="100"/>
        </p:scale>
        <p:origin x="11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31670-F003-4B58-9E49-29E49B2D1FC0}" type="doc">
      <dgm:prSet loTypeId="urn:microsoft.com/office/officeart/2005/8/layout/bProcess4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F36AB887-CC83-4475-9C34-51E804F757AF}">
      <dgm:prSet phldrT="[文字]"/>
      <dgm:spPr/>
      <dgm:t>
        <a:bodyPr/>
        <a:lstStyle/>
        <a:p>
          <a:r>
            <a:rPr lang="zh-TW" altLang="en-US" b="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遊戲類型</a:t>
          </a:r>
          <a:endParaRPr lang="zh-TW" altLang="en-US" b="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17C33F9C-A60A-4176-9CB4-5BB04811B589}" type="parTrans" cxnId="{5C6BA677-E565-488C-A191-1FFCC720FF81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C2EA4F21-4421-40B0-B073-5AB1690DAA66}" type="sibTrans" cxnId="{5C6BA677-E565-488C-A191-1FFCC720FF81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E16E83F8-90D0-4208-9FF5-B0D05024DF9D}">
      <dgm:prSet phldrT="[文字]"/>
      <dgm:spPr/>
      <dgm:t>
        <a:bodyPr/>
        <a:lstStyle/>
        <a:p>
          <a:r>
            <a:rPr lang="zh-TW" altLang="en-US" b="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故事背景</a:t>
          </a:r>
          <a:endParaRPr lang="zh-TW" altLang="en-US" b="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DD1EDEB8-A536-4EB4-808F-A971A7C579DE}" type="parTrans" cxnId="{7E5431F5-E184-4CB3-8898-832528D1033B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2FE51E4A-FCC4-4703-B0A6-8BD24E4FEE72}" type="sibTrans" cxnId="{7E5431F5-E184-4CB3-8898-832528D1033B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1D6A0CA5-3CC9-4D47-92C1-DB25069DD801}">
      <dgm:prSet phldrT="[文字]"/>
      <dgm:spPr/>
      <dgm:t>
        <a:bodyPr/>
        <a:lstStyle/>
        <a:p>
          <a:r>
            <a:rPr lang="zh-TW" altLang="en-US" b="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主要角色</a:t>
          </a:r>
          <a:endParaRPr lang="zh-TW" altLang="en-US" b="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3380FD3E-CEA0-4EDA-AFAA-077F87F05DC8}" type="parTrans" cxnId="{A61C1229-B9D0-491D-966D-76EB70DF6BC9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A3C5B72D-CE73-4BBE-AD54-83F17289C357}" type="sibTrans" cxnId="{A61C1229-B9D0-491D-966D-76EB70DF6BC9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E7BFEAA0-8E89-46CF-8839-0AD5862C5563}">
      <dgm:prSet phldrT="[文字]"/>
      <dgm:spPr/>
      <dgm:t>
        <a:bodyPr/>
        <a:lstStyle/>
        <a:p>
          <a:r>
            <a:rPr lang="zh-TW" altLang="en-US" b="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遊戲地圖</a:t>
          </a:r>
          <a:endParaRPr lang="zh-TW" altLang="en-US" b="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8069B118-6443-4841-9CD4-76A87A310361}" type="parTrans" cxnId="{4DAAAE07-BA71-46BE-9E86-8F35F08B8197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7E0F09A3-A622-40C5-BB31-DA03D602315E}" type="sibTrans" cxnId="{4DAAAE07-BA71-46BE-9E86-8F35F08B8197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8035E1E2-BB4B-4AE2-B2FB-840794844B48}">
      <dgm:prSet phldrT="[文字]"/>
      <dgm:spPr/>
      <dgm:t>
        <a:bodyPr/>
        <a:lstStyle/>
        <a:p>
          <a:r>
            <a:rPr lang="zh-TW" altLang="en-US" b="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介面設計</a:t>
          </a:r>
          <a:endParaRPr lang="zh-TW" altLang="en-US" b="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E1C41887-32BB-4DE5-896C-461409535D11}" type="parTrans" cxnId="{6279E084-C8C9-49B0-8DF0-C7D5E070F6A9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35E1A6A1-ACFC-4A2F-94BB-81D41D5ED76F}" type="sibTrans" cxnId="{6279E084-C8C9-49B0-8DF0-C7D5E070F6A9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3680604F-319A-4342-AEB2-185448DAAB3E}">
      <dgm:prSet phldrT="[文字]"/>
      <dgm:spPr/>
      <dgm:t>
        <a:bodyPr/>
        <a:lstStyle/>
        <a:p>
          <a:r>
            <a:rPr lang="zh-TW" altLang="en-US" b="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遊戲程式</a:t>
          </a:r>
          <a:endParaRPr lang="zh-TW" altLang="en-US" b="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CC1BC30B-9CD6-4FA2-8B9C-91419D311EB4}" type="parTrans" cxnId="{362E418E-203C-49CB-B709-099C71DF74DE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4EB51F5B-D9F4-4783-9CBF-744B86F84F26}" type="sibTrans" cxnId="{362E418E-203C-49CB-B709-099C71DF74DE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03B11376-AB45-4BE4-8776-A1898072C4CA}">
      <dgm:prSet phldrT="[文字]"/>
      <dgm:spPr/>
      <dgm:t>
        <a:bodyPr/>
        <a:lstStyle/>
        <a:p>
          <a:r>
            <a:rPr lang="zh-TW" altLang="en-US" b="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選單介面功能</a:t>
          </a:r>
          <a:endParaRPr lang="zh-TW" altLang="en-US" b="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1C2B85F0-8954-4AE3-B84D-7D98FC6099F8}" type="parTrans" cxnId="{C259DC66-872F-4800-B7B5-F22F65A69034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BD61ABF0-95EE-4D5B-B3D9-06EF9F565B50}" type="sibTrans" cxnId="{C259DC66-872F-4800-B7B5-F22F65A69034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49B13D16-6CB6-437D-9083-7414D1CE58A2}">
      <dgm:prSet phldrT="[文字]"/>
      <dgm:spPr/>
      <dgm:t>
        <a:bodyPr/>
        <a:lstStyle/>
        <a:p>
          <a:r>
            <a:rPr lang="zh-TW" altLang="en-US" b="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軟體測試</a:t>
          </a:r>
          <a:endParaRPr lang="zh-TW" altLang="en-US" b="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7DF2AF6F-79B0-4864-A061-002D6D5BEFC9}" type="parTrans" cxnId="{8F1B2AEB-7E39-4C06-9989-9A590DC740E1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47F1F3FD-AEB4-4A1A-A2F4-C8FDFC864E3C}" type="sibTrans" cxnId="{8F1B2AEB-7E39-4C06-9989-9A590DC740E1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E05E8FB3-3648-4CF0-914D-183A11546B3F}">
      <dgm:prSet phldrT="[文字]"/>
      <dgm:spPr/>
      <dgm:t>
        <a:bodyPr/>
        <a:lstStyle/>
        <a:p>
          <a:r>
            <a:rPr lang="zh-TW" altLang="en-US" b="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遊戲發布</a:t>
          </a:r>
          <a:endParaRPr lang="zh-TW" altLang="en-US" b="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CFFFE14C-06A5-4905-86D2-723EAE61909E}" type="parTrans" cxnId="{D46F6015-7D7F-44FF-89D0-DE50EF1E0BF5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B57D2C68-1247-4F68-BAD9-E8FCF17B4BC8}" type="sibTrans" cxnId="{D46F6015-7D7F-44FF-89D0-DE50EF1E0BF5}">
      <dgm:prSet/>
      <dgm:spPr/>
      <dgm:t>
        <a:bodyPr/>
        <a:lstStyle/>
        <a:p>
          <a:endParaRPr lang="zh-TW" altLang="en-US" b="0">
            <a:latin typeface="華康細黑體" panose="020B0309000000000000" pitchFamily="49" charset="-120"/>
            <a:ea typeface="華康細黑體" panose="020B0309000000000000" pitchFamily="49" charset="-120"/>
          </a:endParaRPr>
        </a:p>
      </dgm:t>
    </dgm:pt>
    <dgm:pt modelId="{97127215-8B54-46CA-8524-98CB0C1E08BA}" type="pres">
      <dgm:prSet presAssocID="{0D531670-F003-4B58-9E49-29E49B2D1FC0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CB134019-429B-4510-8022-45FABB1D4D3A}" type="pres">
      <dgm:prSet presAssocID="{F36AB887-CC83-4475-9C34-51E804F757AF}" presName="compNode" presStyleCnt="0"/>
      <dgm:spPr/>
      <dgm:t>
        <a:bodyPr/>
        <a:lstStyle/>
        <a:p>
          <a:endParaRPr lang="zh-TW" altLang="en-US"/>
        </a:p>
      </dgm:t>
    </dgm:pt>
    <dgm:pt modelId="{7064AE9F-5468-4B61-99B1-24DE537CE511}" type="pres">
      <dgm:prSet presAssocID="{F36AB887-CC83-4475-9C34-51E804F757AF}" presName="dummyConnPt" presStyleCnt="0"/>
      <dgm:spPr/>
      <dgm:t>
        <a:bodyPr/>
        <a:lstStyle/>
        <a:p>
          <a:endParaRPr lang="zh-TW" altLang="en-US"/>
        </a:p>
      </dgm:t>
    </dgm:pt>
    <dgm:pt modelId="{0AE8D03E-5B4F-447C-82A7-6B3CC483F21A}" type="pres">
      <dgm:prSet presAssocID="{F36AB887-CC83-4475-9C34-51E804F757A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8349ECD-54F0-42F8-BB52-5A5B3EDBD43E}" type="pres">
      <dgm:prSet presAssocID="{C2EA4F21-4421-40B0-B073-5AB1690DAA66}" presName="sibTrans" presStyleLbl="bgSibTrans2D1" presStyleIdx="0" presStyleCnt="8"/>
      <dgm:spPr/>
      <dgm:t>
        <a:bodyPr/>
        <a:lstStyle/>
        <a:p>
          <a:endParaRPr lang="zh-TW" altLang="en-US"/>
        </a:p>
      </dgm:t>
    </dgm:pt>
    <dgm:pt modelId="{EC908D68-F6A1-4B2A-BA4F-5C207C6C0007}" type="pres">
      <dgm:prSet presAssocID="{E16E83F8-90D0-4208-9FF5-B0D05024DF9D}" presName="compNode" presStyleCnt="0"/>
      <dgm:spPr/>
      <dgm:t>
        <a:bodyPr/>
        <a:lstStyle/>
        <a:p>
          <a:endParaRPr lang="zh-TW" altLang="en-US"/>
        </a:p>
      </dgm:t>
    </dgm:pt>
    <dgm:pt modelId="{29C9C86A-40DC-4ACA-B03B-15B4A38EF5E7}" type="pres">
      <dgm:prSet presAssocID="{E16E83F8-90D0-4208-9FF5-B0D05024DF9D}" presName="dummyConnPt" presStyleCnt="0"/>
      <dgm:spPr/>
      <dgm:t>
        <a:bodyPr/>
        <a:lstStyle/>
        <a:p>
          <a:endParaRPr lang="zh-TW" altLang="en-US"/>
        </a:p>
      </dgm:t>
    </dgm:pt>
    <dgm:pt modelId="{C9D30956-187F-41B6-A161-C816C9D1A4D4}" type="pres">
      <dgm:prSet presAssocID="{E16E83F8-90D0-4208-9FF5-B0D05024DF9D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9A031C-90D1-40A8-99E9-A75FCB962713}" type="pres">
      <dgm:prSet presAssocID="{2FE51E4A-FCC4-4703-B0A6-8BD24E4FEE72}" presName="sibTrans" presStyleLbl="bgSibTrans2D1" presStyleIdx="1" presStyleCnt="8"/>
      <dgm:spPr/>
      <dgm:t>
        <a:bodyPr/>
        <a:lstStyle/>
        <a:p>
          <a:endParaRPr lang="zh-TW" altLang="en-US"/>
        </a:p>
      </dgm:t>
    </dgm:pt>
    <dgm:pt modelId="{C373F55E-6F81-4A08-830C-30428E314EF6}" type="pres">
      <dgm:prSet presAssocID="{1D6A0CA5-3CC9-4D47-92C1-DB25069DD801}" presName="compNode" presStyleCnt="0"/>
      <dgm:spPr/>
      <dgm:t>
        <a:bodyPr/>
        <a:lstStyle/>
        <a:p>
          <a:endParaRPr lang="zh-TW" altLang="en-US"/>
        </a:p>
      </dgm:t>
    </dgm:pt>
    <dgm:pt modelId="{17B18E0C-7A82-4069-B4C4-B474040586AF}" type="pres">
      <dgm:prSet presAssocID="{1D6A0CA5-3CC9-4D47-92C1-DB25069DD801}" presName="dummyConnPt" presStyleCnt="0"/>
      <dgm:spPr/>
      <dgm:t>
        <a:bodyPr/>
        <a:lstStyle/>
        <a:p>
          <a:endParaRPr lang="zh-TW" altLang="en-US"/>
        </a:p>
      </dgm:t>
    </dgm:pt>
    <dgm:pt modelId="{C9B6D7B2-76E2-408D-B782-B149E30B496D}" type="pres">
      <dgm:prSet presAssocID="{1D6A0CA5-3CC9-4D47-92C1-DB25069DD80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4DF74E-66EA-4881-9485-EDB3A69CDEA1}" type="pres">
      <dgm:prSet presAssocID="{A3C5B72D-CE73-4BBE-AD54-83F17289C357}" presName="sibTrans" presStyleLbl="bgSibTrans2D1" presStyleIdx="2" presStyleCnt="8"/>
      <dgm:spPr/>
      <dgm:t>
        <a:bodyPr/>
        <a:lstStyle/>
        <a:p>
          <a:endParaRPr lang="zh-TW" altLang="en-US"/>
        </a:p>
      </dgm:t>
    </dgm:pt>
    <dgm:pt modelId="{329AD8F9-1E4E-48D7-AB3C-2F7D63914DBA}" type="pres">
      <dgm:prSet presAssocID="{8035E1E2-BB4B-4AE2-B2FB-840794844B48}" presName="compNode" presStyleCnt="0"/>
      <dgm:spPr/>
      <dgm:t>
        <a:bodyPr/>
        <a:lstStyle/>
        <a:p>
          <a:endParaRPr lang="zh-TW" altLang="en-US"/>
        </a:p>
      </dgm:t>
    </dgm:pt>
    <dgm:pt modelId="{159CD872-1C5D-4B6E-8492-E0D61AD416C8}" type="pres">
      <dgm:prSet presAssocID="{8035E1E2-BB4B-4AE2-B2FB-840794844B48}" presName="dummyConnPt" presStyleCnt="0"/>
      <dgm:spPr/>
      <dgm:t>
        <a:bodyPr/>
        <a:lstStyle/>
        <a:p>
          <a:endParaRPr lang="zh-TW" altLang="en-US"/>
        </a:p>
      </dgm:t>
    </dgm:pt>
    <dgm:pt modelId="{30D54D1D-BB44-4C74-8E42-D2938458DA31}" type="pres">
      <dgm:prSet presAssocID="{8035E1E2-BB4B-4AE2-B2FB-840794844B48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0DB6F05-5B05-4EC7-A981-73BE044CFB1C}" type="pres">
      <dgm:prSet presAssocID="{35E1A6A1-ACFC-4A2F-94BB-81D41D5ED76F}" presName="sibTrans" presStyleLbl="bgSibTrans2D1" presStyleIdx="3" presStyleCnt="8"/>
      <dgm:spPr/>
      <dgm:t>
        <a:bodyPr/>
        <a:lstStyle/>
        <a:p>
          <a:endParaRPr lang="zh-TW" altLang="en-US"/>
        </a:p>
      </dgm:t>
    </dgm:pt>
    <dgm:pt modelId="{E8CE41EE-0BEB-4B64-A742-24F6E60C0FE1}" type="pres">
      <dgm:prSet presAssocID="{E7BFEAA0-8E89-46CF-8839-0AD5862C5563}" presName="compNode" presStyleCnt="0"/>
      <dgm:spPr/>
      <dgm:t>
        <a:bodyPr/>
        <a:lstStyle/>
        <a:p>
          <a:endParaRPr lang="zh-TW" altLang="en-US"/>
        </a:p>
      </dgm:t>
    </dgm:pt>
    <dgm:pt modelId="{3D5F34F0-1941-4CEA-8FF9-5143D4781D28}" type="pres">
      <dgm:prSet presAssocID="{E7BFEAA0-8E89-46CF-8839-0AD5862C5563}" presName="dummyConnPt" presStyleCnt="0"/>
      <dgm:spPr/>
      <dgm:t>
        <a:bodyPr/>
        <a:lstStyle/>
        <a:p>
          <a:endParaRPr lang="zh-TW" altLang="en-US"/>
        </a:p>
      </dgm:t>
    </dgm:pt>
    <dgm:pt modelId="{005C293E-1DF6-45AD-9610-E968E546A7B9}" type="pres">
      <dgm:prSet presAssocID="{E7BFEAA0-8E89-46CF-8839-0AD5862C556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D2D6D3-BB79-403F-8BF5-29221D3901D3}" type="pres">
      <dgm:prSet presAssocID="{7E0F09A3-A622-40C5-BB31-DA03D602315E}" presName="sibTrans" presStyleLbl="bgSibTrans2D1" presStyleIdx="4" presStyleCnt="8"/>
      <dgm:spPr/>
      <dgm:t>
        <a:bodyPr/>
        <a:lstStyle/>
        <a:p>
          <a:endParaRPr lang="zh-TW" altLang="en-US"/>
        </a:p>
      </dgm:t>
    </dgm:pt>
    <dgm:pt modelId="{3DA30D16-C2D4-4249-89D6-9E2BC1C76DB0}" type="pres">
      <dgm:prSet presAssocID="{3680604F-319A-4342-AEB2-185448DAAB3E}" presName="compNode" presStyleCnt="0"/>
      <dgm:spPr/>
      <dgm:t>
        <a:bodyPr/>
        <a:lstStyle/>
        <a:p>
          <a:endParaRPr lang="zh-TW" altLang="en-US"/>
        </a:p>
      </dgm:t>
    </dgm:pt>
    <dgm:pt modelId="{8748D8ED-8477-4737-97D0-611F687794D5}" type="pres">
      <dgm:prSet presAssocID="{3680604F-319A-4342-AEB2-185448DAAB3E}" presName="dummyConnPt" presStyleCnt="0"/>
      <dgm:spPr/>
      <dgm:t>
        <a:bodyPr/>
        <a:lstStyle/>
        <a:p>
          <a:endParaRPr lang="zh-TW" altLang="en-US"/>
        </a:p>
      </dgm:t>
    </dgm:pt>
    <dgm:pt modelId="{287DEFC3-899F-41B2-A50F-040276190210}" type="pres">
      <dgm:prSet presAssocID="{3680604F-319A-4342-AEB2-185448DAAB3E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7191261-ABF2-433C-B882-1B5AD50C0237}" type="pres">
      <dgm:prSet presAssocID="{4EB51F5B-D9F4-4783-9CBF-744B86F84F26}" presName="sibTrans" presStyleLbl="bgSibTrans2D1" presStyleIdx="5" presStyleCnt="8"/>
      <dgm:spPr/>
      <dgm:t>
        <a:bodyPr/>
        <a:lstStyle/>
        <a:p>
          <a:endParaRPr lang="zh-TW" altLang="en-US"/>
        </a:p>
      </dgm:t>
    </dgm:pt>
    <dgm:pt modelId="{0E2F1BED-A873-4B0B-B5BB-11372D549493}" type="pres">
      <dgm:prSet presAssocID="{03B11376-AB45-4BE4-8776-A1898072C4CA}" presName="compNode" presStyleCnt="0"/>
      <dgm:spPr/>
      <dgm:t>
        <a:bodyPr/>
        <a:lstStyle/>
        <a:p>
          <a:endParaRPr lang="zh-TW" altLang="en-US"/>
        </a:p>
      </dgm:t>
    </dgm:pt>
    <dgm:pt modelId="{AC60BD95-C82F-4232-884C-9D35677FB010}" type="pres">
      <dgm:prSet presAssocID="{03B11376-AB45-4BE4-8776-A1898072C4CA}" presName="dummyConnPt" presStyleCnt="0"/>
      <dgm:spPr/>
      <dgm:t>
        <a:bodyPr/>
        <a:lstStyle/>
        <a:p>
          <a:endParaRPr lang="zh-TW" altLang="en-US"/>
        </a:p>
      </dgm:t>
    </dgm:pt>
    <dgm:pt modelId="{AD0C0C61-2CFD-4AB7-A480-D0114EFBEC68}" type="pres">
      <dgm:prSet presAssocID="{03B11376-AB45-4BE4-8776-A1898072C4C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65FE6D2-356A-4568-884C-6A1656609F29}" type="pres">
      <dgm:prSet presAssocID="{BD61ABF0-95EE-4D5B-B3D9-06EF9F565B50}" presName="sibTrans" presStyleLbl="bgSibTrans2D1" presStyleIdx="6" presStyleCnt="8"/>
      <dgm:spPr/>
      <dgm:t>
        <a:bodyPr/>
        <a:lstStyle/>
        <a:p>
          <a:endParaRPr lang="zh-TW" altLang="en-US"/>
        </a:p>
      </dgm:t>
    </dgm:pt>
    <dgm:pt modelId="{6193D1EC-09AF-4653-B38C-08BA73E21DA4}" type="pres">
      <dgm:prSet presAssocID="{49B13D16-6CB6-437D-9083-7414D1CE58A2}" presName="compNode" presStyleCnt="0"/>
      <dgm:spPr/>
      <dgm:t>
        <a:bodyPr/>
        <a:lstStyle/>
        <a:p>
          <a:endParaRPr lang="zh-TW" altLang="en-US"/>
        </a:p>
      </dgm:t>
    </dgm:pt>
    <dgm:pt modelId="{582CFE57-AED8-481D-8408-64483BBEA95E}" type="pres">
      <dgm:prSet presAssocID="{49B13D16-6CB6-437D-9083-7414D1CE58A2}" presName="dummyConnPt" presStyleCnt="0"/>
      <dgm:spPr/>
      <dgm:t>
        <a:bodyPr/>
        <a:lstStyle/>
        <a:p>
          <a:endParaRPr lang="zh-TW" altLang="en-US"/>
        </a:p>
      </dgm:t>
    </dgm:pt>
    <dgm:pt modelId="{684AD44B-E9A5-4251-B964-1CBB43D19416}" type="pres">
      <dgm:prSet presAssocID="{49B13D16-6CB6-437D-9083-7414D1CE58A2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BE5FC2-A818-4974-80D9-E6FE61904A0D}" type="pres">
      <dgm:prSet presAssocID="{47F1F3FD-AEB4-4A1A-A2F4-C8FDFC864E3C}" presName="sibTrans" presStyleLbl="bgSibTrans2D1" presStyleIdx="7" presStyleCnt="8"/>
      <dgm:spPr/>
      <dgm:t>
        <a:bodyPr/>
        <a:lstStyle/>
        <a:p>
          <a:endParaRPr lang="zh-TW" altLang="en-US"/>
        </a:p>
      </dgm:t>
    </dgm:pt>
    <dgm:pt modelId="{EDAD8566-234B-4714-B08A-26C8DC50F795}" type="pres">
      <dgm:prSet presAssocID="{E05E8FB3-3648-4CF0-914D-183A11546B3F}" presName="compNode" presStyleCnt="0"/>
      <dgm:spPr/>
      <dgm:t>
        <a:bodyPr/>
        <a:lstStyle/>
        <a:p>
          <a:endParaRPr lang="zh-TW" altLang="en-US"/>
        </a:p>
      </dgm:t>
    </dgm:pt>
    <dgm:pt modelId="{C4892BDD-AB4C-4B66-A7D4-9F1967A8338C}" type="pres">
      <dgm:prSet presAssocID="{E05E8FB3-3648-4CF0-914D-183A11546B3F}" presName="dummyConnPt" presStyleCnt="0"/>
      <dgm:spPr/>
      <dgm:t>
        <a:bodyPr/>
        <a:lstStyle/>
        <a:p>
          <a:endParaRPr lang="zh-TW" altLang="en-US"/>
        </a:p>
      </dgm:t>
    </dgm:pt>
    <dgm:pt modelId="{3C9BEA1A-888B-44F4-A380-AB2817FDE15B}" type="pres">
      <dgm:prSet presAssocID="{E05E8FB3-3648-4CF0-914D-183A11546B3F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6B20D7B-7DF5-48CA-8258-2B0CF755D3D5}" type="presOf" srcId="{BD61ABF0-95EE-4D5B-B3D9-06EF9F565B50}" destId="{165FE6D2-356A-4568-884C-6A1656609F29}" srcOrd="0" destOrd="0" presId="urn:microsoft.com/office/officeart/2005/8/layout/bProcess4"/>
    <dgm:cxn modelId="{ACC1ED84-03BF-40A7-8443-E5F79A866665}" type="presOf" srcId="{1D6A0CA5-3CC9-4D47-92C1-DB25069DD801}" destId="{C9B6D7B2-76E2-408D-B782-B149E30B496D}" srcOrd="0" destOrd="0" presId="urn:microsoft.com/office/officeart/2005/8/layout/bProcess4"/>
    <dgm:cxn modelId="{05518DE7-F5FB-4690-BD8E-41C9C69114D5}" type="presOf" srcId="{8035E1E2-BB4B-4AE2-B2FB-840794844B48}" destId="{30D54D1D-BB44-4C74-8E42-D2938458DA31}" srcOrd="0" destOrd="0" presId="urn:microsoft.com/office/officeart/2005/8/layout/bProcess4"/>
    <dgm:cxn modelId="{B0B54BEC-EF0B-413F-8F56-3CCD09F4B7A1}" type="presOf" srcId="{47F1F3FD-AEB4-4A1A-A2F4-C8FDFC864E3C}" destId="{C3BE5FC2-A818-4974-80D9-E6FE61904A0D}" srcOrd="0" destOrd="0" presId="urn:microsoft.com/office/officeart/2005/8/layout/bProcess4"/>
    <dgm:cxn modelId="{8A2D9751-1124-4E6E-9408-4AB56A99E493}" type="presOf" srcId="{3680604F-319A-4342-AEB2-185448DAAB3E}" destId="{287DEFC3-899F-41B2-A50F-040276190210}" srcOrd="0" destOrd="0" presId="urn:microsoft.com/office/officeart/2005/8/layout/bProcess4"/>
    <dgm:cxn modelId="{A61C1229-B9D0-491D-966D-76EB70DF6BC9}" srcId="{0D531670-F003-4B58-9E49-29E49B2D1FC0}" destId="{1D6A0CA5-3CC9-4D47-92C1-DB25069DD801}" srcOrd="2" destOrd="0" parTransId="{3380FD3E-CEA0-4EDA-AFAA-077F87F05DC8}" sibTransId="{A3C5B72D-CE73-4BBE-AD54-83F17289C357}"/>
    <dgm:cxn modelId="{D46F6015-7D7F-44FF-89D0-DE50EF1E0BF5}" srcId="{0D531670-F003-4B58-9E49-29E49B2D1FC0}" destId="{E05E8FB3-3648-4CF0-914D-183A11546B3F}" srcOrd="8" destOrd="0" parTransId="{CFFFE14C-06A5-4905-86D2-723EAE61909E}" sibTransId="{B57D2C68-1247-4F68-BAD9-E8FCF17B4BC8}"/>
    <dgm:cxn modelId="{FFBBE5F4-1D53-444E-8666-8DBDF471E425}" type="presOf" srcId="{0D531670-F003-4B58-9E49-29E49B2D1FC0}" destId="{97127215-8B54-46CA-8524-98CB0C1E08BA}" srcOrd="0" destOrd="0" presId="urn:microsoft.com/office/officeart/2005/8/layout/bProcess4"/>
    <dgm:cxn modelId="{362E418E-203C-49CB-B709-099C71DF74DE}" srcId="{0D531670-F003-4B58-9E49-29E49B2D1FC0}" destId="{3680604F-319A-4342-AEB2-185448DAAB3E}" srcOrd="5" destOrd="0" parTransId="{CC1BC30B-9CD6-4FA2-8B9C-91419D311EB4}" sibTransId="{4EB51F5B-D9F4-4783-9CBF-744B86F84F26}"/>
    <dgm:cxn modelId="{3184AEF5-2C80-4CB1-BD88-2BF9FD63A4E4}" type="presOf" srcId="{E05E8FB3-3648-4CF0-914D-183A11546B3F}" destId="{3C9BEA1A-888B-44F4-A380-AB2817FDE15B}" srcOrd="0" destOrd="0" presId="urn:microsoft.com/office/officeart/2005/8/layout/bProcess4"/>
    <dgm:cxn modelId="{4DAAAE07-BA71-46BE-9E86-8F35F08B8197}" srcId="{0D531670-F003-4B58-9E49-29E49B2D1FC0}" destId="{E7BFEAA0-8E89-46CF-8839-0AD5862C5563}" srcOrd="4" destOrd="0" parTransId="{8069B118-6443-4841-9CD4-76A87A310361}" sibTransId="{7E0F09A3-A622-40C5-BB31-DA03D602315E}"/>
    <dgm:cxn modelId="{41AD34BE-092B-4C3F-8B0F-B2BB1113E1A6}" type="presOf" srcId="{C2EA4F21-4421-40B0-B073-5AB1690DAA66}" destId="{78349ECD-54F0-42F8-BB52-5A5B3EDBD43E}" srcOrd="0" destOrd="0" presId="urn:microsoft.com/office/officeart/2005/8/layout/bProcess4"/>
    <dgm:cxn modelId="{7E5431F5-E184-4CB3-8898-832528D1033B}" srcId="{0D531670-F003-4B58-9E49-29E49B2D1FC0}" destId="{E16E83F8-90D0-4208-9FF5-B0D05024DF9D}" srcOrd="1" destOrd="0" parTransId="{DD1EDEB8-A536-4EB4-808F-A971A7C579DE}" sibTransId="{2FE51E4A-FCC4-4703-B0A6-8BD24E4FEE72}"/>
    <dgm:cxn modelId="{96F0C386-35B5-4099-8C0D-088CDA12942C}" type="presOf" srcId="{7E0F09A3-A622-40C5-BB31-DA03D602315E}" destId="{ECD2D6D3-BB79-403F-8BF5-29221D3901D3}" srcOrd="0" destOrd="0" presId="urn:microsoft.com/office/officeart/2005/8/layout/bProcess4"/>
    <dgm:cxn modelId="{6279E084-C8C9-49B0-8DF0-C7D5E070F6A9}" srcId="{0D531670-F003-4B58-9E49-29E49B2D1FC0}" destId="{8035E1E2-BB4B-4AE2-B2FB-840794844B48}" srcOrd="3" destOrd="0" parTransId="{E1C41887-32BB-4DE5-896C-461409535D11}" sibTransId="{35E1A6A1-ACFC-4A2F-94BB-81D41D5ED76F}"/>
    <dgm:cxn modelId="{8F1B2AEB-7E39-4C06-9989-9A590DC740E1}" srcId="{0D531670-F003-4B58-9E49-29E49B2D1FC0}" destId="{49B13D16-6CB6-437D-9083-7414D1CE58A2}" srcOrd="7" destOrd="0" parTransId="{7DF2AF6F-79B0-4864-A061-002D6D5BEFC9}" sibTransId="{47F1F3FD-AEB4-4A1A-A2F4-C8FDFC864E3C}"/>
    <dgm:cxn modelId="{914C86CD-DAED-4E94-9EF6-E31CE3CBB4B2}" type="presOf" srcId="{E16E83F8-90D0-4208-9FF5-B0D05024DF9D}" destId="{C9D30956-187F-41B6-A161-C816C9D1A4D4}" srcOrd="0" destOrd="0" presId="urn:microsoft.com/office/officeart/2005/8/layout/bProcess4"/>
    <dgm:cxn modelId="{73367030-8F33-44AF-A87B-B01D15C5FFB1}" type="presOf" srcId="{4EB51F5B-D9F4-4783-9CBF-744B86F84F26}" destId="{D7191261-ABF2-433C-B882-1B5AD50C0237}" srcOrd="0" destOrd="0" presId="urn:microsoft.com/office/officeart/2005/8/layout/bProcess4"/>
    <dgm:cxn modelId="{FFE833C4-5C53-4C77-BC2C-FD716FB6611D}" type="presOf" srcId="{E7BFEAA0-8E89-46CF-8839-0AD5862C5563}" destId="{005C293E-1DF6-45AD-9610-E968E546A7B9}" srcOrd="0" destOrd="0" presId="urn:microsoft.com/office/officeart/2005/8/layout/bProcess4"/>
    <dgm:cxn modelId="{08568B64-377B-43FD-895E-DABF6ECA4604}" type="presOf" srcId="{A3C5B72D-CE73-4BBE-AD54-83F17289C357}" destId="{A94DF74E-66EA-4881-9485-EDB3A69CDEA1}" srcOrd="0" destOrd="0" presId="urn:microsoft.com/office/officeart/2005/8/layout/bProcess4"/>
    <dgm:cxn modelId="{21BA8871-211F-4869-9D29-A06B7536C0E8}" type="presOf" srcId="{03B11376-AB45-4BE4-8776-A1898072C4CA}" destId="{AD0C0C61-2CFD-4AB7-A480-D0114EFBEC68}" srcOrd="0" destOrd="0" presId="urn:microsoft.com/office/officeart/2005/8/layout/bProcess4"/>
    <dgm:cxn modelId="{47E089F1-9D67-4ECD-A795-CC5050D50709}" type="presOf" srcId="{2FE51E4A-FCC4-4703-B0A6-8BD24E4FEE72}" destId="{BC9A031C-90D1-40A8-99E9-A75FCB962713}" srcOrd="0" destOrd="0" presId="urn:microsoft.com/office/officeart/2005/8/layout/bProcess4"/>
    <dgm:cxn modelId="{70792D01-FB0A-45B3-BBFC-25FB4972F1F0}" type="presOf" srcId="{F36AB887-CC83-4475-9C34-51E804F757AF}" destId="{0AE8D03E-5B4F-447C-82A7-6B3CC483F21A}" srcOrd="0" destOrd="0" presId="urn:microsoft.com/office/officeart/2005/8/layout/bProcess4"/>
    <dgm:cxn modelId="{5C6BA677-E565-488C-A191-1FFCC720FF81}" srcId="{0D531670-F003-4B58-9E49-29E49B2D1FC0}" destId="{F36AB887-CC83-4475-9C34-51E804F757AF}" srcOrd="0" destOrd="0" parTransId="{17C33F9C-A60A-4176-9CB4-5BB04811B589}" sibTransId="{C2EA4F21-4421-40B0-B073-5AB1690DAA66}"/>
    <dgm:cxn modelId="{1AF5B885-D299-400A-95A7-89E49B00CEA1}" type="presOf" srcId="{49B13D16-6CB6-437D-9083-7414D1CE58A2}" destId="{684AD44B-E9A5-4251-B964-1CBB43D19416}" srcOrd="0" destOrd="0" presId="urn:microsoft.com/office/officeart/2005/8/layout/bProcess4"/>
    <dgm:cxn modelId="{C259DC66-872F-4800-B7B5-F22F65A69034}" srcId="{0D531670-F003-4B58-9E49-29E49B2D1FC0}" destId="{03B11376-AB45-4BE4-8776-A1898072C4CA}" srcOrd="6" destOrd="0" parTransId="{1C2B85F0-8954-4AE3-B84D-7D98FC6099F8}" sibTransId="{BD61ABF0-95EE-4D5B-B3D9-06EF9F565B50}"/>
    <dgm:cxn modelId="{947D5209-CBB3-43CD-8CD9-FABB67011C00}" type="presOf" srcId="{35E1A6A1-ACFC-4A2F-94BB-81D41D5ED76F}" destId="{C0DB6F05-5B05-4EC7-A981-73BE044CFB1C}" srcOrd="0" destOrd="0" presId="urn:microsoft.com/office/officeart/2005/8/layout/bProcess4"/>
    <dgm:cxn modelId="{546AE054-9088-4A1F-A09C-EB98070A83E2}" type="presParOf" srcId="{97127215-8B54-46CA-8524-98CB0C1E08BA}" destId="{CB134019-429B-4510-8022-45FABB1D4D3A}" srcOrd="0" destOrd="0" presId="urn:microsoft.com/office/officeart/2005/8/layout/bProcess4"/>
    <dgm:cxn modelId="{69CF45B8-96ED-4274-9943-94890E02F03C}" type="presParOf" srcId="{CB134019-429B-4510-8022-45FABB1D4D3A}" destId="{7064AE9F-5468-4B61-99B1-24DE537CE511}" srcOrd="0" destOrd="0" presId="urn:microsoft.com/office/officeart/2005/8/layout/bProcess4"/>
    <dgm:cxn modelId="{A8915D1D-C38E-4296-A354-E5FC1CE6F455}" type="presParOf" srcId="{CB134019-429B-4510-8022-45FABB1D4D3A}" destId="{0AE8D03E-5B4F-447C-82A7-6B3CC483F21A}" srcOrd="1" destOrd="0" presId="urn:microsoft.com/office/officeart/2005/8/layout/bProcess4"/>
    <dgm:cxn modelId="{0D6C1FDA-895B-4073-AD31-42EDC7609267}" type="presParOf" srcId="{97127215-8B54-46CA-8524-98CB0C1E08BA}" destId="{78349ECD-54F0-42F8-BB52-5A5B3EDBD43E}" srcOrd="1" destOrd="0" presId="urn:microsoft.com/office/officeart/2005/8/layout/bProcess4"/>
    <dgm:cxn modelId="{F68255CD-8AE8-47BC-A5B8-8EDB9B93A1D6}" type="presParOf" srcId="{97127215-8B54-46CA-8524-98CB0C1E08BA}" destId="{EC908D68-F6A1-4B2A-BA4F-5C207C6C0007}" srcOrd="2" destOrd="0" presId="urn:microsoft.com/office/officeart/2005/8/layout/bProcess4"/>
    <dgm:cxn modelId="{B6BA81B6-70DF-4E14-A353-F6866DAC91A2}" type="presParOf" srcId="{EC908D68-F6A1-4B2A-BA4F-5C207C6C0007}" destId="{29C9C86A-40DC-4ACA-B03B-15B4A38EF5E7}" srcOrd="0" destOrd="0" presId="urn:microsoft.com/office/officeart/2005/8/layout/bProcess4"/>
    <dgm:cxn modelId="{2A006DA4-C277-4645-92D2-B599EA8C8BE3}" type="presParOf" srcId="{EC908D68-F6A1-4B2A-BA4F-5C207C6C0007}" destId="{C9D30956-187F-41B6-A161-C816C9D1A4D4}" srcOrd="1" destOrd="0" presId="urn:microsoft.com/office/officeart/2005/8/layout/bProcess4"/>
    <dgm:cxn modelId="{2A35F863-4D41-434F-8DCB-CBB169E31F4D}" type="presParOf" srcId="{97127215-8B54-46CA-8524-98CB0C1E08BA}" destId="{BC9A031C-90D1-40A8-99E9-A75FCB962713}" srcOrd="3" destOrd="0" presId="urn:microsoft.com/office/officeart/2005/8/layout/bProcess4"/>
    <dgm:cxn modelId="{DF450645-041B-4F35-8E4E-E249DFCE19BB}" type="presParOf" srcId="{97127215-8B54-46CA-8524-98CB0C1E08BA}" destId="{C373F55E-6F81-4A08-830C-30428E314EF6}" srcOrd="4" destOrd="0" presId="urn:microsoft.com/office/officeart/2005/8/layout/bProcess4"/>
    <dgm:cxn modelId="{1C71EA94-5261-4004-9B84-1AF1C2876E3F}" type="presParOf" srcId="{C373F55E-6F81-4A08-830C-30428E314EF6}" destId="{17B18E0C-7A82-4069-B4C4-B474040586AF}" srcOrd="0" destOrd="0" presId="urn:microsoft.com/office/officeart/2005/8/layout/bProcess4"/>
    <dgm:cxn modelId="{702FDBCF-9B2A-4EC7-B708-5C7837F35F44}" type="presParOf" srcId="{C373F55E-6F81-4A08-830C-30428E314EF6}" destId="{C9B6D7B2-76E2-408D-B782-B149E30B496D}" srcOrd="1" destOrd="0" presId="urn:microsoft.com/office/officeart/2005/8/layout/bProcess4"/>
    <dgm:cxn modelId="{999418E1-02C1-4805-853E-4E4AC97414F1}" type="presParOf" srcId="{97127215-8B54-46CA-8524-98CB0C1E08BA}" destId="{A94DF74E-66EA-4881-9485-EDB3A69CDEA1}" srcOrd="5" destOrd="0" presId="urn:microsoft.com/office/officeart/2005/8/layout/bProcess4"/>
    <dgm:cxn modelId="{33DAB236-77EF-4EFA-83E8-98FEF2A6CECA}" type="presParOf" srcId="{97127215-8B54-46CA-8524-98CB0C1E08BA}" destId="{329AD8F9-1E4E-48D7-AB3C-2F7D63914DBA}" srcOrd="6" destOrd="0" presId="urn:microsoft.com/office/officeart/2005/8/layout/bProcess4"/>
    <dgm:cxn modelId="{B9EFCBA3-0C8D-4C9C-BED0-52AFE03835AB}" type="presParOf" srcId="{329AD8F9-1E4E-48D7-AB3C-2F7D63914DBA}" destId="{159CD872-1C5D-4B6E-8492-E0D61AD416C8}" srcOrd="0" destOrd="0" presId="urn:microsoft.com/office/officeart/2005/8/layout/bProcess4"/>
    <dgm:cxn modelId="{6965A271-0115-42DF-9B04-D5A2B5F9FA8D}" type="presParOf" srcId="{329AD8F9-1E4E-48D7-AB3C-2F7D63914DBA}" destId="{30D54D1D-BB44-4C74-8E42-D2938458DA31}" srcOrd="1" destOrd="0" presId="urn:microsoft.com/office/officeart/2005/8/layout/bProcess4"/>
    <dgm:cxn modelId="{39605241-F2ED-4AEF-9EDC-0961A42EF87E}" type="presParOf" srcId="{97127215-8B54-46CA-8524-98CB0C1E08BA}" destId="{C0DB6F05-5B05-4EC7-A981-73BE044CFB1C}" srcOrd="7" destOrd="0" presId="urn:microsoft.com/office/officeart/2005/8/layout/bProcess4"/>
    <dgm:cxn modelId="{9D203254-7A35-458C-8F69-5B4F2454BB87}" type="presParOf" srcId="{97127215-8B54-46CA-8524-98CB0C1E08BA}" destId="{E8CE41EE-0BEB-4B64-A742-24F6E60C0FE1}" srcOrd="8" destOrd="0" presId="urn:microsoft.com/office/officeart/2005/8/layout/bProcess4"/>
    <dgm:cxn modelId="{AEA5F7D1-7D5F-4F82-8C3C-7D68830181E7}" type="presParOf" srcId="{E8CE41EE-0BEB-4B64-A742-24F6E60C0FE1}" destId="{3D5F34F0-1941-4CEA-8FF9-5143D4781D28}" srcOrd="0" destOrd="0" presId="urn:microsoft.com/office/officeart/2005/8/layout/bProcess4"/>
    <dgm:cxn modelId="{79CDE287-DFE2-4A02-8F2B-1F9F92DF6BBD}" type="presParOf" srcId="{E8CE41EE-0BEB-4B64-A742-24F6E60C0FE1}" destId="{005C293E-1DF6-45AD-9610-E968E546A7B9}" srcOrd="1" destOrd="0" presId="urn:microsoft.com/office/officeart/2005/8/layout/bProcess4"/>
    <dgm:cxn modelId="{7341F20D-91DA-487D-90A1-A8A124EDA29F}" type="presParOf" srcId="{97127215-8B54-46CA-8524-98CB0C1E08BA}" destId="{ECD2D6D3-BB79-403F-8BF5-29221D3901D3}" srcOrd="9" destOrd="0" presId="urn:microsoft.com/office/officeart/2005/8/layout/bProcess4"/>
    <dgm:cxn modelId="{0046F2F1-8D90-437E-875F-024B4CF733AB}" type="presParOf" srcId="{97127215-8B54-46CA-8524-98CB0C1E08BA}" destId="{3DA30D16-C2D4-4249-89D6-9E2BC1C76DB0}" srcOrd="10" destOrd="0" presId="urn:microsoft.com/office/officeart/2005/8/layout/bProcess4"/>
    <dgm:cxn modelId="{E8033B12-EBE3-493D-BBDA-700F3F443F29}" type="presParOf" srcId="{3DA30D16-C2D4-4249-89D6-9E2BC1C76DB0}" destId="{8748D8ED-8477-4737-97D0-611F687794D5}" srcOrd="0" destOrd="0" presId="urn:microsoft.com/office/officeart/2005/8/layout/bProcess4"/>
    <dgm:cxn modelId="{3F80863A-B0BA-4FC0-940C-B0A880B9456C}" type="presParOf" srcId="{3DA30D16-C2D4-4249-89D6-9E2BC1C76DB0}" destId="{287DEFC3-899F-41B2-A50F-040276190210}" srcOrd="1" destOrd="0" presId="urn:microsoft.com/office/officeart/2005/8/layout/bProcess4"/>
    <dgm:cxn modelId="{F4D75EEF-6A0B-4D46-A815-9B056B1ACF8E}" type="presParOf" srcId="{97127215-8B54-46CA-8524-98CB0C1E08BA}" destId="{D7191261-ABF2-433C-B882-1B5AD50C0237}" srcOrd="11" destOrd="0" presId="urn:microsoft.com/office/officeart/2005/8/layout/bProcess4"/>
    <dgm:cxn modelId="{17CD8C2A-E627-429A-8F44-9F2B91DA5ECB}" type="presParOf" srcId="{97127215-8B54-46CA-8524-98CB0C1E08BA}" destId="{0E2F1BED-A873-4B0B-B5BB-11372D549493}" srcOrd="12" destOrd="0" presId="urn:microsoft.com/office/officeart/2005/8/layout/bProcess4"/>
    <dgm:cxn modelId="{8A155DB8-075B-4087-AF43-AC53F15BFEFC}" type="presParOf" srcId="{0E2F1BED-A873-4B0B-B5BB-11372D549493}" destId="{AC60BD95-C82F-4232-884C-9D35677FB010}" srcOrd="0" destOrd="0" presId="urn:microsoft.com/office/officeart/2005/8/layout/bProcess4"/>
    <dgm:cxn modelId="{AB75010F-7642-443B-861A-413102336EDD}" type="presParOf" srcId="{0E2F1BED-A873-4B0B-B5BB-11372D549493}" destId="{AD0C0C61-2CFD-4AB7-A480-D0114EFBEC68}" srcOrd="1" destOrd="0" presId="urn:microsoft.com/office/officeart/2005/8/layout/bProcess4"/>
    <dgm:cxn modelId="{4E8F0B96-4872-4950-A3C5-14903E651B59}" type="presParOf" srcId="{97127215-8B54-46CA-8524-98CB0C1E08BA}" destId="{165FE6D2-356A-4568-884C-6A1656609F29}" srcOrd="13" destOrd="0" presId="urn:microsoft.com/office/officeart/2005/8/layout/bProcess4"/>
    <dgm:cxn modelId="{0F49BB96-09FA-4643-A13A-9CFBFEA9634D}" type="presParOf" srcId="{97127215-8B54-46CA-8524-98CB0C1E08BA}" destId="{6193D1EC-09AF-4653-B38C-08BA73E21DA4}" srcOrd="14" destOrd="0" presId="urn:microsoft.com/office/officeart/2005/8/layout/bProcess4"/>
    <dgm:cxn modelId="{83A9DAEB-DE6C-4605-92A3-CDA47FBA8953}" type="presParOf" srcId="{6193D1EC-09AF-4653-B38C-08BA73E21DA4}" destId="{582CFE57-AED8-481D-8408-64483BBEA95E}" srcOrd="0" destOrd="0" presId="urn:microsoft.com/office/officeart/2005/8/layout/bProcess4"/>
    <dgm:cxn modelId="{54B12F34-F6AC-44A3-8195-4F64B4175A7E}" type="presParOf" srcId="{6193D1EC-09AF-4653-B38C-08BA73E21DA4}" destId="{684AD44B-E9A5-4251-B964-1CBB43D19416}" srcOrd="1" destOrd="0" presId="urn:microsoft.com/office/officeart/2005/8/layout/bProcess4"/>
    <dgm:cxn modelId="{967DC698-C37C-4FCB-8B8D-298CB680A97F}" type="presParOf" srcId="{97127215-8B54-46CA-8524-98CB0C1E08BA}" destId="{C3BE5FC2-A818-4974-80D9-E6FE61904A0D}" srcOrd="15" destOrd="0" presId="urn:microsoft.com/office/officeart/2005/8/layout/bProcess4"/>
    <dgm:cxn modelId="{F094C22A-5E55-45CE-97BB-EDC919EF782C}" type="presParOf" srcId="{97127215-8B54-46CA-8524-98CB0C1E08BA}" destId="{EDAD8566-234B-4714-B08A-26C8DC50F795}" srcOrd="16" destOrd="0" presId="urn:microsoft.com/office/officeart/2005/8/layout/bProcess4"/>
    <dgm:cxn modelId="{52FBA7B5-2883-4B00-9B6D-226EC8B46F3F}" type="presParOf" srcId="{EDAD8566-234B-4714-B08A-26C8DC50F795}" destId="{C4892BDD-AB4C-4B66-A7D4-9F1967A8338C}" srcOrd="0" destOrd="0" presId="urn:microsoft.com/office/officeart/2005/8/layout/bProcess4"/>
    <dgm:cxn modelId="{1565FED9-83A3-4378-AE19-C53225DDB127}" type="presParOf" srcId="{EDAD8566-234B-4714-B08A-26C8DC50F795}" destId="{3C9BEA1A-888B-44F4-A380-AB2817FDE15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49ECD-54F0-42F8-BB52-5A5B3EDBD43E}">
      <dsp:nvSpPr>
        <dsp:cNvPr id="0" name=""/>
        <dsp:cNvSpPr/>
      </dsp:nvSpPr>
      <dsp:spPr>
        <a:xfrm rot="5400000">
          <a:off x="-328221" y="1266517"/>
          <a:ext cx="1454366" cy="1757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E8D03E-5B4F-447C-82A7-6B3CC483F21A}">
      <dsp:nvSpPr>
        <dsp:cNvPr id="0" name=""/>
        <dsp:cNvSpPr/>
      </dsp:nvSpPr>
      <dsp:spPr>
        <a:xfrm>
          <a:off x="3597" y="334281"/>
          <a:ext cx="1952257" cy="11713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b="0" kern="120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遊戲類型</a:t>
          </a:r>
          <a:endParaRPr lang="zh-TW" altLang="en-US" sz="2300" b="0" kern="120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sp:txBody>
      <dsp:txXfrm>
        <a:off x="37905" y="368589"/>
        <a:ext cx="1883641" cy="1102738"/>
      </dsp:txXfrm>
    </dsp:sp>
    <dsp:sp modelId="{BC9A031C-90D1-40A8-99E9-A75FCB962713}">
      <dsp:nvSpPr>
        <dsp:cNvPr id="0" name=""/>
        <dsp:cNvSpPr/>
      </dsp:nvSpPr>
      <dsp:spPr>
        <a:xfrm rot="5400000">
          <a:off x="-328221" y="2730710"/>
          <a:ext cx="1454366" cy="1757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D30956-187F-41B6-A161-C816C9D1A4D4}">
      <dsp:nvSpPr>
        <dsp:cNvPr id="0" name=""/>
        <dsp:cNvSpPr/>
      </dsp:nvSpPr>
      <dsp:spPr>
        <a:xfrm>
          <a:off x="3597" y="1798474"/>
          <a:ext cx="1952257" cy="11713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b="0" kern="120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故事背景</a:t>
          </a:r>
          <a:endParaRPr lang="zh-TW" altLang="en-US" sz="2300" b="0" kern="120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sp:txBody>
      <dsp:txXfrm>
        <a:off x="37905" y="1832782"/>
        <a:ext cx="1883641" cy="1102738"/>
      </dsp:txXfrm>
    </dsp:sp>
    <dsp:sp modelId="{A94DF74E-66EA-4881-9485-EDB3A69CDEA1}">
      <dsp:nvSpPr>
        <dsp:cNvPr id="0" name=""/>
        <dsp:cNvSpPr/>
      </dsp:nvSpPr>
      <dsp:spPr>
        <a:xfrm>
          <a:off x="403874" y="3462806"/>
          <a:ext cx="2586676" cy="1757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B6D7B2-76E2-408D-B782-B149E30B496D}">
      <dsp:nvSpPr>
        <dsp:cNvPr id="0" name=""/>
        <dsp:cNvSpPr/>
      </dsp:nvSpPr>
      <dsp:spPr>
        <a:xfrm>
          <a:off x="3597" y="3262667"/>
          <a:ext cx="1952257" cy="11713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b="0" kern="120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主要角色</a:t>
          </a:r>
          <a:endParaRPr lang="zh-TW" altLang="en-US" sz="2300" b="0" kern="120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sp:txBody>
      <dsp:txXfrm>
        <a:off x="37905" y="3296975"/>
        <a:ext cx="1883641" cy="1102738"/>
      </dsp:txXfrm>
    </dsp:sp>
    <dsp:sp modelId="{C0DB6F05-5B05-4EC7-A981-73BE044CFB1C}">
      <dsp:nvSpPr>
        <dsp:cNvPr id="0" name=""/>
        <dsp:cNvSpPr/>
      </dsp:nvSpPr>
      <dsp:spPr>
        <a:xfrm rot="16200000">
          <a:off x="2268280" y="2730710"/>
          <a:ext cx="1454366" cy="1757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D54D1D-BB44-4C74-8E42-D2938458DA31}">
      <dsp:nvSpPr>
        <dsp:cNvPr id="0" name=""/>
        <dsp:cNvSpPr/>
      </dsp:nvSpPr>
      <dsp:spPr>
        <a:xfrm>
          <a:off x="2600099" y="3262667"/>
          <a:ext cx="1952257" cy="11713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b="0" kern="120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介面設計</a:t>
          </a:r>
          <a:endParaRPr lang="zh-TW" altLang="en-US" sz="2300" b="0" kern="120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sp:txBody>
      <dsp:txXfrm>
        <a:off x="2634407" y="3296975"/>
        <a:ext cx="1883641" cy="1102738"/>
      </dsp:txXfrm>
    </dsp:sp>
    <dsp:sp modelId="{ECD2D6D3-BB79-403F-8BF5-29221D3901D3}">
      <dsp:nvSpPr>
        <dsp:cNvPr id="0" name=""/>
        <dsp:cNvSpPr/>
      </dsp:nvSpPr>
      <dsp:spPr>
        <a:xfrm rot="16200000">
          <a:off x="2268280" y="1266517"/>
          <a:ext cx="1454366" cy="1757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C293E-1DF6-45AD-9610-E968E546A7B9}">
      <dsp:nvSpPr>
        <dsp:cNvPr id="0" name=""/>
        <dsp:cNvSpPr/>
      </dsp:nvSpPr>
      <dsp:spPr>
        <a:xfrm>
          <a:off x="2600099" y="1798474"/>
          <a:ext cx="1952257" cy="11713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b="0" kern="120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遊戲地圖</a:t>
          </a:r>
          <a:endParaRPr lang="zh-TW" altLang="en-US" sz="2300" b="0" kern="120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sp:txBody>
      <dsp:txXfrm>
        <a:off x="2634407" y="1832782"/>
        <a:ext cx="1883641" cy="1102738"/>
      </dsp:txXfrm>
    </dsp:sp>
    <dsp:sp modelId="{D7191261-ABF2-433C-B882-1B5AD50C0237}">
      <dsp:nvSpPr>
        <dsp:cNvPr id="0" name=""/>
        <dsp:cNvSpPr/>
      </dsp:nvSpPr>
      <dsp:spPr>
        <a:xfrm>
          <a:off x="3000376" y="534420"/>
          <a:ext cx="2586676" cy="1757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7DEFC3-899F-41B2-A50F-040276190210}">
      <dsp:nvSpPr>
        <dsp:cNvPr id="0" name=""/>
        <dsp:cNvSpPr/>
      </dsp:nvSpPr>
      <dsp:spPr>
        <a:xfrm>
          <a:off x="2600099" y="334281"/>
          <a:ext cx="1952257" cy="11713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b="0" kern="120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遊戲程式</a:t>
          </a:r>
          <a:endParaRPr lang="zh-TW" altLang="en-US" sz="2300" b="0" kern="120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sp:txBody>
      <dsp:txXfrm>
        <a:off x="2634407" y="368589"/>
        <a:ext cx="1883641" cy="1102738"/>
      </dsp:txXfrm>
    </dsp:sp>
    <dsp:sp modelId="{165FE6D2-356A-4568-884C-6A1656609F29}">
      <dsp:nvSpPr>
        <dsp:cNvPr id="0" name=""/>
        <dsp:cNvSpPr/>
      </dsp:nvSpPr>
      <dsp:spPr>
        <a:xfrm rot="5400000">
          <a:off x="4864782" y="1266517"/>
          <a:ext cx="1454366" cy="1757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0C0C61-2CFD-4AB7-A480-D0114EFBEC68}">
      <dsp:nvSpPr>
        <dsp:cNvPr id="0" name=""/>
        <dsp:cNvSpPr/>
      </dsp:nvSpPr>
      <dsp:spPr>
        <a:xfrm>
          <a:off x="5196601" y="334281"/>
          <a:ext cx="1952257" cy="11713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b="0" kern="120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選單介面功能</a:t>
          </a:r>
          <a:endParaRPr lang="zh-TW" altLang="en-US" sz="2300" b="0" kern="120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sp:txBody>
      <dsp:txXfrm>
        <a:off x="5230909" y="368589"/>
        <a:ext cx="1883641" cy="1102738"/>
      </dsp:txXfrm>
    </dsp:sp>
    <dsp:sp modelId="{C3BE5FC2-A818-4974-80D9-E6FE61904A0D}">
      <dsp:nvSpPr>
        <dsp:cNvPr id="0" name=""/>
        <dsp:cNvSpPr/>
      </dsp:nvSpPr>
      <dsp:spPr>
        <a:xfrm rot="5400000">
          <a:off x="4864782" y="2730710"/>
          <a:ext cx="1454366" cy="1757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4AD44B-E9A5-4251-B964-1CBB43D19416}">
      <dsp:nvSpPr>
        <dsp:cNvPr id="0" name=""/>
        <dsp:cNvSpPr/>
      </dsp:nvSpPr>
      <dsp:spPr>
        <a:xfrm>
          <a:off x="5196601" y="1798474"/>
          <a:ext cx="1952257" cy="11713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b="0" kern="120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軟體測試</a:t>
          </a:r>
          <a:endParaRPr lang="zh-TW" altLang="en-US" sz="2300" b="0" kern="120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sp:txBody>
      <dsp:txXfrm>
        <a:off x="5230909" y="1832782"/>
        <a:ext cx="1883641" cy="1102738"/>
      </dsp:txXfrm>
    </dsp:sp>
    <dsp:sp modelId="{3C9BEA1A-888B-44F4-A380-AB2817FDE15B}">
      <dsp:nvSpPr>
        <dsp:cNvPr id="0" name=""/>
        <dsp:cNvSpPr/>
      </dsp:nvSpPr>
      <dsp:spPr>
        <a:xfrm>
          <a:off x="5196601" y="3262667"/>
          <a:ext cx="1952257" cy="11713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300" b="0" kern="1200" dirty="0" smtClean="0">
              <a:latin typeface="華康細黑體" panose="020B0309000000000000" pitchFamily="49" charset="-120"/>
              <a:ea typeface="華康細黑體" panose="020B0309000000000000" pitchFamily="49" charset="-120"/>
            </a:rPr>
            <a:t>遊戲發布</a:t>
          </a:r>
          <a:endParaRPr lang="zh-TW" altLang="en-US" sz="2300" b="0" kern="1200" dirty="0">
            <a:latin typeface="華康細黑體" panose="020B0309000000000000" pitchFamily="49" charset="-120"/>
            <a:ea typeface="華康細黑體" panose="020B0309000000000000" pitchFamily="49" charset="-120"/>
          </a:endParaRPr>
        </a:p>
      </dsp:txBody>
      <dsp:txXfrm>
        <a:off x="5230909" y="3296975"/>
        <a:ext cx="1883641" cy="1102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8BCC-854B-43A1-A66B-2BC4011E466F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47153-82DD-4991-B2A7-54A12FAE4E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44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7153-82DD-4991-B2A7-54A12FAE4E5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22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7153-82DD-4991-B2A7-54A12FAE4E5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81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7153-82DD-4991-B2A7-54A12FAE4E5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62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7CE-8DD7-4FC8-9E0E-C066922E65BD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F677-B01A-4E46-9888-431F1CFB4B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45126" y="22952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pic>
        <p:nvPicPr>
          <p:cNvPr id="122" name="圖片 1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1988840"/>
            <a:ext cx="2713370" cy="27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2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7CE-8DD7-4FC8-9E0E-C066922E65BD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F677-B01A-4E46-9888-431F1CFB4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33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7CE-8DD7-4FC8-9E0E-C066922E65BD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F677-B01A-4E46-9888-431F1CFB4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821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7CE-8DD7-4FC8-9E0E-C066922E65BD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F677-B01A-4E46-9888-431F1CFB4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190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7CE-8DD7-4FC8-9E0E-C066922E65BD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F677-B01A-4E46-9888-431F1CFB4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434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7CE-8DD7-4FC8-9E0E-C066922E65BD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F677-B01A-4E46-9888-431F1CFB4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58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7CE-8DD7-4FC8-9E0E-C066922E65BD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F677-B01A-4E46-9888-431F1CFB4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76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7CE-8DD7-4FC8-9E0E-C066922E65BD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F677-B01A-4E46-9888-431F1CFB4B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45126" y="22952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0" name="流程圖: 自動分頁 9"/>
          <p:cNvSpPr/>
          <p:nvPr userDrawn="1"/>
        </p:nvSpPr>
        <p:spPr>
          <a:xfrm>
            <a:off x="6804249" y="0"/>
            <a:ext cx="2339752" cy="6858000"/>
          </a:xfrm>
          <a:prstGeom prst="flowChartCol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 userDrawn="1"/>
        </p:nvSpPr>
        <p:spPr>
          <a:xfrm>
            <a:off x="7791738" y="3254415"/>
            <a:ext cx="380663" cy="38066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881758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 userDrawn="1"/>
        </p:nvSpPr>
        <p:spPr>
          <a:xfrm>
            <a:off x="0" y="3"/>
            <a:ext cx="9144000" cy="1196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-108520" y="476672"/>
            <a:ext cx="3096344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-108520" y="620688"/>
            <a:ext cx="3024336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-108520" y="764704"/>
            <a:ext cx="295232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-108520" y="332656"/>
            <a:ext cx="3312368" cy="0"/>
          </a:xfrm>
          <a:prstGeom prst="line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 userDrawn="1"/>
        </p:nvSpPr>
        <p:spPr>
          <a:xfrm>
            <a:off x="155848" y="116633"/>
            <a:ext cx="2903984" cy="864097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b="0" dirty="0" smtClean="0">
                <a:solidFill>
                  <a:schemeClr val="accent4"/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動機</a:t>
            </a:r>
            <a:endParaRPr lang="zh-TW" altLang="en-US" sz="2400" b="0" dirty="0">
              <a:solidFill>
                <a:schemeClr val="accent4"/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7CE-8DD7-4FC8-9E0E-C066922E65BD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F677-B01A-4E46-9888-431F1CFB4B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圓角矩形 20"/>
          <p:cNvSpPr/>
          <p:nvPr userDrawn="1"/>
        </p:nvSpPr>
        <p:spPr>
          <a:xfrm>
            <a:off x="3396208" y="116633"/>
            <a:ext cx="1535832" cy="864097"/>
          </a:xfrm>
          <a:prstGeom prst="roundRect">
            <a:avLst/>
          </a:prstGeom>
          <a:noFill/>
          <a:ln w="44450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>
                <a:solidFill>
                  <a:schemeClr val="bg1">
                    <a:lumMod val="6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專案簡介</a:t>
            </a:r>
            <a:endParaRPr lang="zh-TW" altLang="en-US" sz="1800" dirty="0">
              <a:solidFill>
                <a:schemeClr val="bg1">
                  <a:lumMod val="6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22" name="圓角矩形 21"/>
          <p:cNvSpPr/>
          <p:nvPr userDrawn="1"/>
        </p:nvSpPr>
        <p:spPr>
          <a:xfrm>
            <a:off x="5340424" y="116633"/>
            <a:ext cx="1535832" cy="864097"/>
          </a:xfrm>
          <a:prstGeom prst="roundRect">
            <a:avLst/>
          </a:prstGeom>
          <a:noFill/>
          <a:ln w="44450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>
                <a:solidFill>
                  <a:schemeClr val="bg1">
                    <a:lumMod val="6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計畫內容</a:t>
            </a:r>
            <a:endParaRPr lang="zh-TW" altLang="en-US" sz="1800" dirty="0">
              <a:solidFill>
                <a:schemeClr val="bg1">
                  <a:lumMod val="6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23" name="圓角矩形 22"/>
          <p:cNvSpPr/>
          <p:nvPr userDrawn="1"/>
        </p:nvSpPr>
        <p:spPr>
          <a:xfrm>
            <a:off x="7284640" y="116631"/>
            <a:ext cx="1535832" cy="864098"/>
          </a:xfrm>
          <a:prstGeom prst="roundRect">
            <a:avLst/>
          </a:prstGeom>
          <a:noFill/>
          <a:ln w="44450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>
                <a:solidFill>
                  <a:schemeClr val="bg1">
                    <a:lumMod val="6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規劃流程</a:t>
            </a:r>
            <a:endParaRPr lang="zh-TW" altLang="en-US" sz="1800" dirty="0">
              <a:solidFill>
                <a:schemeClr val="bg1">
                  <a:lumMod val="6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39" name="內容版面配置區 2"/>
          <p:cNvSpPr>
            <a:spLocks noGrp="1"/>
          </p:cNvSpPr>
          <p:nvPr>
            <p:ph idx="1"/>
          </p:nvPr>
        </p:nvSpPr>
        <p:spPr>
          <a:xfrm>
            <a:off x="323528" y="1411309"/>
            <a:ext cx="6692470" cy="4959086"/>
          </a:xfrm>
          <a:noFill/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1pPr>
            <a:lvl2pPr>
              <a:lnSpc>
                <a:spcPct val="12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2pPr>
            <a:lvl3pPr>
              <a:lnSpc>
                <a:spcPct val="12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3pPr>
            <a:lvl4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4pPr>
            <a:lvl5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5" name="標題 54"/>
          <p:cNvSpPr>
            <a:spLocks noGrp="1"/>
          </p:cNvSpPr>
          <p:nvPr>
            <p:ph type="title"/>
          </p:nvPr>
        </p:nvSpPr>
        <p:spPr>
          <a:xfrm>
            <a:off x="7284641" y="1411310"/>
            <a:ext cx="1670803" cy="4986229"/>
          </a:xfrm>
        </p:spPr>
        <p:txBody>
          <a:bodyPr vert="eaVert">
            <a:normAutofit/>
          </a:bodyPr>
          <a:lstStyle>
            <a:lvl1pPr algn="ctr">
              <a:defRPr sz="3200" b="1" spc="3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258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 userDrawn="1"/>
        </p:nvSpPr>
        <p:spPr>
          <a:xfrm>
            <a:off x="23035" y="0"/>
            <a:ext cx="9144000" cy="1196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-108520" y="476672"/>
            <a:ext cx="5184576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-108520" y="620688"/>
            <a:ext cx="3024336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-108520" y="764704"/>
            <a:ext cx="295232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-108520" y="332656"/>
            <a:ext cx="331236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 userDrawn="1"/>
        </p:nvSpPr>
        <p:spPr>
          <a:xfrm>
            <a:off x="1068034" y="166329"/>
            <a:ext cx="2903984" cy="864097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b="0" dirty="0" smtClean="0">
                <a:solidFill>
                  <a:schemeClr val="accent4"/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專案簡介</a:t>
            </a:r>
            <a:endParaRPr lang="zh-TW" altLang="en-US" sz="2400" b="0" dirty="0">
              <a:solidFill>
                <a:schemeClr val="accent4"/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7CE-8DD7-4FC8-9E0E-C066922E65BD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F677-B01A-4E46-9888-431F1CFB4B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圓角矩形 21"/>
          <p:cNvSpPr/>
          <p:nvPr userDrawn="1"/>
        </p:nvSpPr>
        <p:spPr>
          <a:xfrm>
            <a:off x="4766070" y="166326"/>
            <a:ext cx="1535832" cy="864097"/>
          </a:xfrm>
          <a:prstGeom prst="roundRect">
            <a:avLst/>
          </a:prstGeom>
          <a:noFill/>
          <a:ln w="44450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>
                <a:solidFill>
                  <a:schemeClr val="bg1">
                    <a:lumMod val="6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計畫內容</a:t>
            </a:r>
            <a:endParaRPr lang="zh-TW" altLang="en-US" sz="1800" dirty="0">
              <a:solidFill>
                <a:schemeClr val="bg1">
                  <a:lumMod val="6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23" name="圓角矩形 22"/>
          <p:cNvSpPr/>
          <p:nvPr userDrawn="1"/>
        </p:nvSpPr>
        <p:spPr>
          <a:xfrm>
            <a:off x="6818927" y="158297"/>
            <a:ext cx="1535832" cy="864098"/>
          </a:xfrm>
          <a:prstGeom prst="roundRect">
            <a:avLst/>
          </a:prstGeom>
          <a:noFill/>
          <a:ln w="44450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dirty="0" smtClean="0">
                <a:solidFill>
                  <a:schemeClr val="bg1">
                    <a:lumMod val="6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規劃流程</a:t>
            </a:r>
            <a:endParaRPr lang="zh-TW" altLang="en-US" sz="1800" dirty="0">
              <a:solidFill>
                <a:schemeClr val="bg1">
                  <a:lumMod val="6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33" name="內容版面配置區 2"/>
          <p:cNvSpPr>
            <a:spLocks noGrp="1"/>
          </p:cNvSpPr>
          <p:nvPr>
            <p:ph idx="1"/>
          </p:nvPr>
        </p:nvSpPr>
        <p:spPr>
          <a:xfrm>
            <a:off x="323528" y="1411309"/>
            <a:ext cx="6692470" cy="4959086"/>
          </a:xfrm>
          <a:noFill/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1pPr>
            <a:lvl2pPr>
              <a:lnSpc>
                <a:spcPct val="12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2pPr>
            <a:lvl3pPr>
              <a:lnSpc>
                <a:spcPct val="12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3pPr>
            <a:lvl4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4pPr>
            <a:lvl5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34" name="標題 54"/>
          <p:cNvSpPr>
            <a:spLocks noGrp="1"/>
          </p:cNvSpPr>
          <p:nvPr>
            <p:ph type="title"/>
          </p:nvPr>
        </p:nvSpPr>
        <p:spPr>
          <a:xfrm>
            <a:off x="7284641" y="1411310"/>
            <a:ext cx="1670803" cy="4986229"/>
          </a:xfrm>
        </p:spPr>
        <p:txBody>
          <a:bodyPr vert="eaVert">
            <a:normAutofit/>
          </a:bodyPr>
          <a:lstStyle>
            <a:lvl1pPr algn="ctr">
              <a:defRPr sz="3200" b="1" spc="3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468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 userDrawn="1"/>
        </p:nvSpPr>
        <p:spPr>
          <a:xfrm>
            <a:off x="0" y="3"/>
            <a:ext cx="9144000" cy="1196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-108520" y="476672"/>
            <a:ext cx="5184576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-252536" y="620688"/>
            <a:ext cx="727280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-108520" y="764704"/>
            <a:ext cx="666172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-108520" y="332656"/>
            <a:ext cx="648072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 userDrawn="1"/>
        </p:nvSpPr>
        <p:spPr>
          <a:xfrm>
            <a:off x="3351155" y="116632"/>
            <a:ext cx="2903984" cy="864097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b="0" dirty="0" smtClean="0">
                <a:solidFill>
                  <a:schemeClr val="accent4"/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計畫內容</a:t>
            </a:r>
            <a:endParaRPr lang="zh-TW" altLang="en-US" sz="2400" b="0" dirty="0">
              <a:solidFill>
                <a:schemeClr val="accent4"/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7CE-8DD7-4FC8-9E0E-C066922E65BD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F677-B01A-4E46-9888-431F1CFB4B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圓角矩形 21"/>
          <p:cNvSpPr/>
          <p:nvPr userDrawn="1"/>
        </p:nvSpPr>
        <p:spPr>
          <a:xfrm>
            <a:off x="947936" y="116632"/>
            <a:ext cx="1535832" cy="8640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4450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r>
              <a:rPr lang="zh-TW" altLang="en-US" sz="1800" kern="1200" dirty="0" smtClean="0">
                <a:solidFill>
                  <a:schemeClr val="bg1">
                    <a:lumMod val="6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  <a:cs typeface="+mn-cs"/>
              </a:rPr>
              <a:t>專案簡介</a:t>
            </a:r>
            <a:endParaRPr lang="zh-TW" altLang="en-US" sz="1800" kern="1200" dirty="0">
              <a:solidFill>
                <a:schemeClr val="bg1">
                  <a:lumMod val="6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  <a:cs typeface="+mn-cs"/>
            </a:endParaRPr>
          </a:p>
        </p:txBody>
      </p:sp>
      <p:sp>
        <p:nvSpPr>
          <p:cNvPr id="23" name="圓角矩形 22"/>
          <p:cNvSpPr/>
          <p:nvPr userDrawn="1"/>
        </p:nvSpPr>
        <p:spPr>
          <a:xfrm>
            <a:off x="6795620" y="116632"/>
            <a:ext cx="1535832" cy="864098"/>
          </a:xfrm>
          <a:prstGeom prst="roundRect">
            <a:avLst/>
          </a:prstGeom>
          <a:noFill/>
          <a:ln w="44450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kern="1200" dirty="0" smtClean="0">
                <a:solidFill>
                  <a:schemeClr val="bg1">
                    <a:lumMod val="6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  <a:cs typeface="+mn-cs"/>
              </a:rPr>
              <a:t>規劃流程</a:t>
            </a:r>
            <a:endParaRPr lang="zh-TW" altLang="en-US" sz="1800" kern="1200" dirty="0">
              <a:solidFill>
                <a:schemeClr val="bg1">
                  <a:lumMod val="6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  <a:cs typeface="+mn-cs"/>
            </a:endParaRPr>
          </a:p>
        </p:txBody>
      </p:sp>
      <p:sp>
        <p:nvSpPr>
          <p:cNvPr id="35" name="內容版面配置區 2"/>
          <p:cNvSpPr>
            <a:spLocks noGrp="1"/>
          </p:cNvSpPr>
          <p:nvPr>
            <p:ph idx="1"/>
          </p:nvPr>
        </p:nvSpPr>
        <p:spPr>
          <a:xfrm>
            <a:off x="323528" y="1411309"/>
            <a:ext cx="6692470" cy="4959086"/>
          </a:xfrm>
          <a:noFill/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1pPr>
            <a:lvl2pPr>
              <a:lnSpc>
                <a:spcPct val="12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2pPr>
            <a:lvl3pPr>
              <a:lnSpc>
                <a:spcPct val="12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3pPr>
            <a:lvl4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4pPr>
            <a:lvl5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36" name="標題 54"/>
          <p:cNvSpPr>
            <a:spLocks noGrp="1"/>
          </p:cNvSpPr>
          <p:nvPr>
            <p:ph type="title"/>
          </p:nvPr>
        </p:nvSpPr>
        <p:spPr>
          <a:xfrm>
            <a:off x="7284641" y="1411310"/>
            <a:ext cx="1670803" cy="4986229"/>
          </a:xfrm>
        </p:spPr>
        <p:txBody>
          <a:bodyPr vert="eaVert">
            <a:normAutofit/>
          </a:bodyPr>
          <a:lstStyle>
            <a:lvl1pPr algn="ctr">
              <a:defRPr sz="3200" b="1" spc="3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42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 userDrawn="1"/>
        </p:nvSpPr>
        <p:spPr>
          <a:xfrm>
            <a:off x="0" y="3"/>
            <a:ext cx="9144000" cy="1196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800"/>
          </a:p>
        </p:txBody>
      </p:sp>
      <p:cxnSp>
        <p:nvCxnSpPr>
          <p:cNvPr id="8" name="直線接點 7"/>
          <p:cNvCxnSpPr/>
          <p:nvPr userDrawn="1"/>
        </p:nvCxnSpPr>
        <p:spPr>
          <a:xfrm flipV="1">
            <a:off x="-108520" y="404664"/>
            <a:ext cx="8568952" cy="72008"/>
          </a:xfrm>
          <a:prstGeom prst="line">
            <a:avLst/>
          </a:prstGeom>
          <a:ln w="2159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-108520" y="584684"/>
            <a:ext cx="8568952" cy="36004"/>
          </a:xfrm>
          <a:prstGeom prst="line">
            <a:avLst/>
          </a:prstGeom>
          <a:ln w="2159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-108520" y="764704"/>
            <a:ext cx="9001000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 flipV="1">
            <a:off x="-108520" y="260648"/>
            <a:ext cx="8568952" cy="72008"/>
          </a:xfrm>
          <a:prstGeom prst="line">
            <a:avLst/>
          </a:prstGeom>
          <a:ln w="2159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 userDrawn="1"/>
        </p:nvSpPr>
        <p:spPr>
          <a:xfrm>
            <a:off x="5346494" y="147809"/>
            <a:ext cx="2903984" cy="864097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2400" b="0" dirty="0" smtClean="0">
                <a:solidFill>
                  <a:schemeClr val="accent4"/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規劃流程</a:t>
            </a:r>
            <a:endParaRPr lang="zh-TW" altLang="en-US" sz="2400" b="0" dirty="0">
              <a:solidFill>
                <a:schemeClr val="accent4"/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7CE-8DD7-4FC8-9E0E-C066922E65BD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F677-B01A-4E46-9888-431F1CFB4BD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圓角矩形 21"/>
          <p:cNvSpPr/>
          <p:nvPr userDrawn="1"/>
        </p:nvSpPr>
        <p:spPr>
          <a:xfrm>
            <a:off x="457200" y="152635"/>
            <a:ext cx="1535832" cy="8640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4450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smtClean="0">
                <a:solidFill>
                  <a:schemeClr val="bg1">
                    <a:lumMod val="6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專案簡介</a:t>
            </a:r>
            <a:endParaRPr lang="zh-TW" altLang="en-US" sz="1800" dirty="0">
              <a:solidFill>
                <a:schemeClr val="bg1">
                  <a:lumMod val="6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23" name="圓角矩形 22"/>
          <p:cNvSpPr/>
          <p:nvPr userDrawn="1"/>
        </p:nvSpPr>
        <p:spPr>
          <a:xfrm>
            <a:off x="2901847" y="147809"/>
            <a:ext cx="1535832" cy="8640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44450">
            <a:solidFill>
              <a:srgbClr val="E2E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800" smtClean="0">
                <a:solidFill>
                  <a:schemeClr val="bg1">
                    <a:lumMod val="65000"/>
                  </a:schemeClr>
                </a:solidFill>
                <a:latin typeface="華康竹風體W4(P)" panose="03000400000000000000" pitchFamily="66" charset="-120"/>
                <a:ea typeface="華康竹風體W4(P)" panose="03000400000000000000" pitchFamily="66" charset="-120"/>
              </a:rPr>
              <a:t>計畫內容</a:t>
            </a:r>
            <a:endParaRPr lang="zh-TW" altLang="en-US" sz="1800" dirty="0">
              <a:solidFill>
                <a:schemeClr val="bg1">
                  <a:lumMod val="65000"/>
                </a:schemeClr>
              </a:solidFill>
              <a:latin typeface="華康竹風體W4(P)" panose="03000400000000000000" pitchFamily="66" charset="-120"/>
              <a:ea typeface="華康竹風體W4(P)" panose="03000400000000000000" pitchFamily="66" charset="-120"/>
            </a:endParaRPr>
          </a:p>
        </p:txBody>
      </p:sp>
      <p:sp>
        <p:nvSpPr>
          <p:cNvPr id="28" name="內容版面配置區 2"/>
          <p:cNvSpPr>
            <a:spLocks noGrp="1"/>
          </p:cNvSpPr>
          <p:nvPr>
            <p:ph idx="1"/>
          </p:nvPr>
        </p:nvSpPr>
        <p:spPr>
          <a:xfrm>
            <a:off x="323528" y="1411309"/>
            <a:ext cx="6692470" cy="4959086"/>
          </a:xfrm>
          <a:noFill/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1pPr>
            <a:lvl2pPr>
              <a:lnSpc>
                <a:spcPct val="12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2pPr>
            <a:lvl3pPr>
              <a:lnSpc>
                <a:spcPct val="12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3pPr>
            <a:lvl4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4pPr>
            <a:lvl5pPr>
              <a:lnSpc>
                <a:spcPct val="12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華康中黑體" panose="020B0509000000000000" pitchFamily="49" charset="-120"/>
                <a:ea typeface="華康中黑體" panose="020B0509000000000000" pitchFamily="49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29" name="標題 54"/>
          <p:cNvSpPr>
            <a:spLocks noGrp="1"/>
          </p:cNvSpPr>
          <p:nvPr>
            <p:ph type="title"/>
          </p:nvPr>
        </p:nvSpPr>
        <p:spPr>
          <a:xfrm>
            <a:off x="7284641" y="1411310"/>
            <a:ext cx="1670803" cy="4986229"/>
          </a:xfrm>
        </p:spPr>
        <p:txBody>
          <a:bodyPr vert="eaVert">
            <a:normAutofit/>
          </a:bodyPr>
          <a:lstStyle>
            <a:lvl1pPr algn="ctr">
              <a:defRPr sz="3200" b="1" spc="3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976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7CE-8DD7-4FC8-9E0E-C066922E65BD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F677-B01A-4E46-9888-431F1CFB4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08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7CE-8DD7-4FC8-9E0E-C066922E65BD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F677-B01A-4E46-9888-431F1CFB4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00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77CE-8DD7-4FC8-9E0E-C066922E65BD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F677-B01A-4E46-9888-431F1CFB4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60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E77CE-8DD7-4FC8-9E0E-C066922E65BD}" type="datetimeFigureOut">
              <a:rPr lang="zh-TW" altLang="en-US" smtClean="0"/>
              <a:t>2017/12/1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8F677-B01A-4E46-9888-431F1CFB4B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49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0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1700810"/>
            <a:ext cx="5544616" cy="1470025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橫向卷軸遊戲開發</a:t>
            </a:r>
            <a:endParaRPr lang="zh-TW" altLang="en-US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91580" y="3068960"/>
            <a:ext cx="4896544" cy="2088232"/>
          </a:xfrm>
        </p:spPr>
        <p:txBody>
          <a:bodyPr>
            <a:normAutofit/>
          </a:bodyPr>
          <a:lstStyle/>
          <a:p>
            <a:r>
              <a:rPr lang="en-US" altLang="zh-TW" sz="2400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0424032</a:t>
            </a:r>
            <a:r>
              <a:rPr lang="zh-TW" altLang="en-US" sz="2400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崔恩偉</a:t>
            </a:r>
            <a:endParaRPr lang="en-US" altLang="zh-TW" sz="24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0424046</a:t>
            </a:r>
            <a:r>
              <a:rPr lang="zh-TW" altLang="en-US" sz="24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spc="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李俊岳</a:t>
            </a:r>
            <a:endParaRPr lang="en-US" altLang="zh-TW" sz="24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18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多媒體素材設計師的職責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遊戲操作介面素材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角色外觀、音效與動畫素材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關卡場景與音效素材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分工職責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38" y="4050153"/>
            <a:ext cx="3200192" cy="2397235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0" y="4076548"/>
            <a:ext cx="2520280" cy="2344447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37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關卡與角色開發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依照設計規格書和素材撰寫程式功能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遊戲功能測試與錯誤修正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原始碼與遊戲文件的管理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工</a:t>
            </a:r>
            <a:r>
              <a:rPr lang="zh-TW" altLang="en-US" dirty="0" smtClean="0"/>
              <a:t>職責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82" y="4005064"/>
            <a:ext cx="4226362" cy="2641476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42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1187624" y="1844826"/>
            <a:ext cx="6840760" cy="286196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32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專案簡介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sz="32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  <a:r>
              <a:rPr lang="zh-TW" altLang="en-US" sz="32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3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規劃流程</a:t>
            </a:r>
            <a:endParaRPr lang="zh-TW" altLang="en-US" sz="3600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91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952696969"/>
              </p:ext>
            </p:extLst>
          </p:nvPr>
        </p:nvGraphicFramePr>
        <p:xfrm>
          <a:off x="323528" y="1772816"/>
          <a:ext cx="7152456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工作內</a:t>
            </a:r>
            <a:r>
              <a:rPr lang="zh-TW" altLang="en-US" dirty="0"/>
              <a:t>容</a:t>
            </a:r>
          </a:p>
        </p:txBody>
      </p:sp>
    </p:spTree>
    <p:extLst>
      <p:ext uri="{BB962C8B-B14F-4D97-AF65-F5344CB8AC3E}">
        <p14:creationId xmlns:p14="http://schemas.microsoft.com/office/powerpoint/2010/main" val="36384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726"/>
              </p:ext>
            </p:extLst>
          </p:nvPr>
        </p:nvGraphicFramePr>
        <p:xfrm>
          <a:off x="395536" y="2492896"/>
          <a:ext cx="8424000" cy="3408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工作表" r:id="rId3" imgW="5143606" imgH="2080426" progId="Excel.Sheet.12">
                  <p:embed/>
                </p:oleObj>
              </mc:Choice>
              <mc:Fallback>
                <p:oleObj name="工作表" r:id="rId3" imgW="5143606" imgH="208042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2492896"/>
                        <a:ext cx="8424000" cy="3408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發展時程甘特圖</a:t>
            </a:r>
            <a:r>
              <a:rPr lang="zh-TW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9160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2564904"/>
            <a:ext cx="5544616" cy="1470025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報告結束，謝謝聆聽</a:t>
            </a:r>
            <a:endParaRPr lang="zh-TW" altLang="en-US" b="1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73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1187624" y="1844826"/>
            <a:ext cx="6840760" cy="286196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3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</a:t>
            </a:r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專案簡介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二、</a:t>
            </a:r>
            <a:r>
              <a:rPr lang="zh-TW" altLang="en-US" sz="32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計畫內容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三、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規劃流程</a:t>
            </a:r>
          </a:p>
        </p:txBody>
      </p:sp>
    </p:spTree>
    <p:extLst>
      <p:ext uri="{BB962C8B-B14F-4D97-AF65-F5344CB8AC3E}">
        <p14:creationId xmlns:p14="http://schemas.microsoft.com/office/powerpoint/2010/main" val="18283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參考遊戲與資料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5" r="16038"/>
          <a:stretch/>
        </p:blipFill>
        <p:spPr>
          <a:xfrm>
            <a:off x="451670" y="1319001"/>
            <a:ext cx="2732411" cy="2234220"/>
          </a:xfrm>
          <a:prstGeom prst="roundRect">
            <a:avLst/>
          </a:prstGeom>
        </p:spPr>
      </p:pic>
      <p:sp>
        <p:nvSpPr>
          <p:cNvPr id="12" name="內容版面配置區 7"/>
          <p:cNvSpPr>
            <a:spLocks noGrp="1"/>
          </p:cNvSpPr>
          <p:nvPr>
            <p:ph idx="1"/>
          </p:nvPr>
        </p:nvSpPr>
        <p:spPr>
          <a:xfrm>
            <a:off x="3449879" y="3717032"/>
            <a:ext cx="3834763" cy="3045254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畫功</a:t>
            </a:r>
            <a:endParaRPr lang="en-US" altLang="zh-TW" dirty="0" smtClean="0"/>
          </a:p>
          <a:p>
            <a:r>
              <a:rPr lang="zh-TW" altLang="en-US" dirty="0" smtClean="0"/>
              <a:t>製作難易度</a:t>
            </a:r>
            <a:endParaRPr lang="en-US" altLang="zh-TW" dirty="0" smtClean="0"/>
          </a:p>
          <a:p>
            <a:r>
              <a:rPr lang="zh-TW" altLang="en-US" dirty="0" smtClean="0"/>
              <a:t>遊戲類型</a:t>
            </a:r>
            <a:endParaRPr lang="en-US" altLang="zh-TW" dirty="0" smtClean="0"/>
          </a:p>
          <a:p>
            <a:r>
              <a:rPr lang="zh-TW" altLang="en-US" dirty="0" smtClean="0"/>
              <a:t>電玩資訊：「巴哈姆特、電玩快打」</a:t>
            </a:r>
            <a:endParaRPr lang="en-US" altLang="zh-TW" dirty="0" smtClean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70" y="4411567"/>
            <a:ext cx="2833597" cy="1656184"/>
          </a:xfrm>
          <a:prstGeom prst="round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96" y="1293639"/>
            <a:ext cx="3879795" cy="2259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32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開發工具</a:t>
            </a:r>
            <a:r>
              <a:rPr lang="en-US" altLang="zh-TW" dirty="0" smtClean="0"/>
              <a:t>:</a:t>
            </a:r>
            <a:r>
              <a:rPr lang="zh-TW" altLang="en-US" dirty="0" smtClean="0"/>
              <a:t>Ｕｎｉｔｙ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00810"/>
            <a:ext cx="5472608" cy="199151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212976"/>
            <a:ext cx="403244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決定類型</a:t>
            </a:r>
            <a:r>
              <a:rPr lang="en-US" altLang="zh-TW" dirty="0" smtClean="0"/>
              <a:t>:</a:t>
            </a:r>
            <a:r>
              <a:rPr lang="zh-TW" altLang="en-US" dirty="0" smtClean="0"/>
              <a:t>２Ｄ橫向卷軸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6" r="11935" b="1917"/>
          <a:stretch/>
        </p:blipFill>
        <p:spPr>
          <a:xfrm>
            <a:off x="395536" y="2223011"/>
            <a:ext cx="4176464" cy="3362827"/>
          </a:xfrm>
          <a:prstGeom prst="roundRect">
            <a:avLst/>
          </a:prstGeom>
        </p:spPr>
      </p:pic>
      <p:sp>
        <p:nvSpPr>
          <p:cNvPr id="10" name="內容版面配置區 7"/>
          <p:cNvSpPr>
            <a:spLocks noGrp="1"/>
          </p:cNvSpPr>
          <p:nvPr>
            <p:ph idx="1"/>
          </p:nvPr>
        </p:nvSpPr>
        <p:spPr>
          <a:xfrm>
            <a:off x="4834089" y="2708920"/>
            <a:ext cx="2448272" cy="2581354"/>
          </a:xfrm>
        </p:spPr>
        <p:txBody>
          <a:bodyPr/>
          <a:lstStyle/>
          <a:p>
            <a:r>
              <a:rPr lang="zh-TW" altLang="en-US" dirty="0" smtClean="0"/>
              <a:t>故事</a:t>
            </a:r>
            <a:r>
              <a:rPr lang="zh-TW" altLang="en-US" dirty="0"/>
              <a:t>背景</a:t>
            </a:r>
            <a:endParaRPr lang="en-US" altLang="zh-TW" dirty="0" smtClean="0"/>
          </a:p>
          <a:p>
            <a:r>
              <a:rPr lang="zh-TW" altLang="en-US" dirty="0" smtClean="0"/>
              <a:t>主角</a:t>
            </a:r>
            <a:endParaRPr lang="en-US" altLang="zh-TW" dirty="0" smtClean="0"/>
          </a:p>
          <a:p>
            <a:r>
              <a:rPr lang="zh-TW" altLang="en-US" dirty="0" smtClean="0"/>
              <a:t>關卡</a:t>
            </a:r>
            <a:endParaRPr lang="en-US" altLang="zh-TW" dirty="0" smtClean="0"/>
          </a:p>
          <a:p>
            <a:r>
              <a:rPr lang="zh-TW" altLang="en-US" dirty="0" smtClean="0"/>
              <a:t>影音素材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924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1187624" y="1844826"/>
            <a:ext cx="6840760" cy="286196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32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專案簡介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zh-TW" altLang="en-US" sz="3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600" b="1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計畫內容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zh-TW" altLang="en-US" sz="32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規劃流程</a:t>
            </a:r>
          </a:p>
        </p:txBody>
      </p:sp>
    </p:spTree>
    <p:extLst>
      <p:ext uri="{BB962C8B-B14F-4D97-AF65-F5344CB8AC3E}">
        <p14:creationId xmlns:p14="http://schemas.microsoft.com/office/powerpoint/2010/main" val="37230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指導教授：黃文禎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全體人員需要在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月將此遊戲完成，過程中需定期回報製作進度。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專案交付對象與期限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2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專案經理人的職責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根據老闆需求與組員能力訂定專案目標和方向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在限制的條件範圍內確保專案如期完成並發布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確保遊戲發布後的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分配現有的專案資源給底下的工作人員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追蹤並向上呈報專案進度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工</a:t>
            </a:r>
            <a:r>
              <a:rPr lang="zh-TW" altLang="en-US" dirty="0" smtClean="0"/>
              <a:t>職責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65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系統分析師的職責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規劃故事劇情的架構、內容與合理性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根據故事劇情設計角色定位、技能和能力數值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設計關卡元素、難易度與趣味性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將開發需求訂定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好，將設計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規格書與需求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規格書交付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給開發人員討論，依照可行性修正需求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工</a:t>
            </a:r>
            <a:r>
              <a:rPr lang="zh-TW" altLang="en-US" dirty="0" smtClean="0"/>
              <a:t>職責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4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綠黃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290</Words>
  <Application>Microsoft Office PowerPoint</Application>
  <PresentationFormat>如螢幕大小 (4:3)</PresentationFormat>
  <Paragraphs>58</Paragraphs>
  <Slides>15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華康中黑體</vt:lpstr>
      <vt:lpstr>華康竹風體W4(P)</vt:lpstr>
      <vt:lpstr>華康細黑體</vt:lpstr>
      <vt:lpstr>微軟正黑體</vt:lpstr>
      <vt:lpstr>新細明體</vt:lpstr>
      <vt:lpstr>Arial</vt:lpstr>
      <vt:lpstr>Calibri</vt:lpstr>
      <vt:lpstr>Office 佈景主題</vt:lpstr>
      <vt:lpstr>工作表</vt:lpstr>
      <vt:lpstr>2D橫向卷軸遊戲開發</vt:lpstr>
      <vt:lpstr>一、專案簡介 二、計畫內容 三、規劃流程</vt:lpstr>
      <vt:lpstr>參考遊戲與資料</vt:lpstr>
      <vt:lpstr>開發工具:Ｕｎｉｔｙ</vt:lpstr>
      <vt:lpstr>決定類型:２Ｄ橫向卷軸</vt:lpstr>
      <vt:lpstr>一、專案簡介 二、計畫內容 三、規劃流程</vt:lpstr>
      <vt:lpstr>專案交付對象與期限</vt:lpstr>
      <vt:lpstr>分工職責</vt:lpstr>
      <vt:lpstr>分工職責</vt:lpstr>
      <vt:lpstr>分工職責</vt:lpstr>
      <vt:lpstr>分工職責</vt:lpstr>
      <vt:lpstr>一、專案簡介 二、計畫內容 三、規劃流程</vt:lpstr>
      <vt:lpstr>工作內容</vt:lpstr>
      <vt:lpstr>PowerPoint 簡報</vt:lpstr>
      <vt:lpstr>報告結束，謝謝聆聽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Charlie</cp:lastModifiedBy>
  <cp:revision>186</cp:revision>
  <dcterms:created xsi:type="dcterms:W3CDTF">2017-11-09T10:14:41Z</dcterms:created>
  <dcterms:modified xsi:type="dcterms:W3CDTF">2017-12-01T15:32:22Z</dcterms:modified>
</cp:coreProperties>
</file>