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1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8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19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20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8" r:id="rId9"/>
    <p:sldMasterId id="2147483763" r:id="rId10"/>
    <p:sldMasterId id="2147483782" r:id="rId11"/>
    <p:sldMasterId id="2147483807" r:id="rId12"/>
    <p:sldMasterId id="2147483820" r:id="rId13"/>
    <p:sldMasterId id="2147483832" r:id="rId14"/>
    <p:sldMasterId id="2147483844" r:id="rId15"/>
    <p:sldMasterId id="2147483856" r:id="rId16"/>
    <p:sldMasterId id="2147483868" r:id="rId17"/>
    <p:sldMasterId id="2147483880" r:id="rId18"/>
    <p:sldMasterId id="2147483892" r:id="rId19"/>
    <p:sldMasterId id="2147483905" r:id="rId20"/>
    <p:sldMasterId id="2147483910" r:id="rId21"/>
  </p:sldMasterIdLst>
  <p:notesMasterIdLst>
    <p:notesMasterId r:id="rId33"/>
  </p:notesMasterIdLst>
  <p:sldIdLst>
    <p:sldId id="256" r:id="rId22"/>
    <p:sldId id="263" r:id="rId23"/>
    <p:sldId id="267" r:id="rId24"/>
    <p:sldId id="268" r:id="rId25"/>
    <p:sldId id="266" r:id="rId26"/>
    <p:sldId id="264" r:id="rId27"/>
    <p:sldId id="270" r:id="rId28"/>
    <p:sldId id="269" r:id="rId29"/>
    <p:sldId id="265" r:id="rId30"/>
    <p:sldId id="27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4" autoAdjust="0"/>
    <p:restoredTop sz="95742" autoAdjust="0"/>
  </p:normalViewPr>
  <p:slideViewPr>
    <p:cSldViewPr snapToGrid="0">
      <p:cViewPr varScale="1">
        <p:scale>
          <a:sx n="116" d="100"/>
          <a:sy n="116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223AE-1C91-40DB-9AA1-BA1D255655D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AAEB442-94BB-4D4C-87C8-92F0050CF695}" type="asst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AE98D819-F288-4D30-8BC5-C46006F9F130}" type="parTrans" cxnId="{4951A092-8772-4DD9-91FB-DDACA4D7CA06}">
      <dgm:prSet/>
      <dgm:spPr/>
      <dgm:t>
        <a:bodyPr/>
        <a:lstStyle/>
        <a:p>
          <a:endParaRPr lang="en-US"/>
        </a:p>
      </dgm:t>
    </dgm:pt>
    <dgm:pt modelId="{CAAEA92C-8EE1-42B1-8B85-6880453E0EB3}" type="sibTrans" cxnId="{4951A092-8772-4DD9-91FB-DDACA4D7CA06}">
      <dgm:prSet/>
      <dgm:spPr/>
      <dgm:t>
        <a:bodyPr/>
        <a:lstStyle/>
        <a:p>
          <a:endParaRPr lang="en-US"/>
        </a:p>
      </dgm:t>
    </dgm:pt>
    <dgm:pt modelId="{91749851-4608-4AB9-B6CA-7DFE31DCD5A9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305EFAF1-20E6-4793-BA95-204460D358DC}" type="parTrans" cxnId="{26DE4D21-7DE8-428F-BDA8-AA33825CD6C7}">
      <dgm:prSet/>
      <dgm:spPr/>
      <dgm:t>
        <a:bodyPr/>
        <a:lstStyle/>
        <a:p>
          <a:endParaRPr lang="en-US"/>
        </a:p>
      </dgm:t>
    </dgm:pt>
    <dgm:pt modelId="{EEE7A3B6-26DB-4B7E-9B4E-0DDB4E0D3A07}" type="sibTrans" cxnId="{26DE4D21-7DE8-428F-BDA8-AA33825CD6C7}">
      <dgm:prSet/>
      <dgm:spPr/>
      <dgm:t>
        <a:bodyPr/>
        <a:lstStyle/>
        <a:p>
          <a:endParaRPr lang="en-US"/>
        </a:p>
      </dgm:t>
    </dgm:pt>
    <dgm:pt modelId="{A186B593-E94E-43B0-8079-5CD9F80B8E77}">
      <dgm:prSet phldrT="[Text]"/>
      <dgm:spPr/>
      <dgm:t>
        <a:bodyPr/>
        <a:lstStyle/>
        <a:p>
          <a:r>
            <a:rPr lang="en-US" dirty="0" smtClean="0"/>
            <a:t>Copy</a:t>
          </a:r>
          <a:endParaRPr lang="en-US" dirty="0"/>
        </a:p>
      </dgm:t>
    </dgm:pt>
    <dgm:pt modelId="{EB2B0CF7-8556-42AD-B3C9-5E589190364E}" type="parTrans" cxnId="{AC69DBAB-71AC-438A-AE28-54D3E02AFB2A}">
      <dgm:prSet/>
      <dgm:spPr/>
      <dgm:t>
        <a:bodyPr/>
        <a:lstStyle/>
        <a:p>
          <a:endParaRPr lang="en-US"/>
        </a:p>
      </dgm:t>
    </dgm:pt>
    <dgm:pt modelId="{D192DC01-0BE6-4EDB-B6CB-22EF39174152}" type="sibTrans" cxnId="{AC69DBAB-71AC-438A-AE28-54D3E02AFB2A}">
      <dgm:prSet/>
      <dgm:spPr/>
      <dgm:t>
        <a:bodyPr/>
        <a:lstStyle/>
        <a:p>
          <a:endParaRPr lang="en-US"/>
        </a:p>
      </dgm:t>
    </dgm:pt>
    <dgm:pt modelId="{21CF5FC3-AE80-4942-9BA1-B562EC362667}">
      <dgm:prSet phldrT="[Text]"/>
      <dgm:spPr/>
      <dgm:t>
        <a:bodyPr/>
        <a:lstStyle/>
        <a:p>
          <a:r>
            <a:rPr lang="en-US" dirty="0" smtClean="0"/>
            <a:t>S3 Bucket</a:t>
          </a:r>
          <a:endParaRPr lang="en-US" dirty="0"/>
        </a:p>
      </dgm:t>
    </dgm:pt>
    <dgm:pt modelId="{7277D287-317D-4DFE-B6F6-3130F035689A}" type="parTrans" cxnId="{3D849064-61A7-4E63-A51A-0707260E7EE3}">
      <dgm:prSet/>
      <dgm:spPr/>
      <dgm:t>
        <a:bodyPr/>
        <a:lstStyle/>
        <a:p>
          <a:endParaRPr lang="en-US"/>
        </a:p>
      </dgm:t>
    </dgm:pt>
    <dgm:pt modelId="{1FFFFF22-E13D-4288-B78D-F2D114938DD3}" type="sibTrans" cxnId="{3D849064-61A7-4E63-A51A-0707260E7EE3}">
      <dgm:prSet/>
      <dgm:spPr/>
      <dgm:t>
        <a:bodyPr/>
        <a:lstStyle/>
        <a:p>
          <a:endParaRPr lang="en-US"/>
        </a:p>
      </dgm:t>
    </dgm:pt>
    <dgm:pt modelId="{D7058567-1A25-4C49-9122-B0A507A68250}">
      <dgm:prSet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BF06158-602C-4C31-82C9-47EAB4F36C11}" type="parTrans" cxnId="{1BBAAB7A-B246-4B1F-80B2-42AEA63EEC70}">
      <dgm:prSet/>
      <dgm:spPr/>
      <dgm:t>
        <a:bodyPr/>
        <a:lstStyle/>
        <a:p>
          <a:endParaRPr lang="en-US"/>
        </a:p>
      </dgm:t>
    </dgm:pt>
    <dgm:pt modelId="{1EE9EB1B-2D31-4FC1-A565-9F9934C7CD56}" type="sibTrans" cxnId="{1BBAAB7A-B246-4B1F-80B2-42AEA63EEC70}">
      <dgm:prSet/>
      <dgm:spPr/>
      <dgm:t>
        <a:bodyPr/>
        <a:lstStyle/>
        <a:p>
          <a:endParaRPr lang="en-US"/>
        </a:p>
      </dgm:t>
    </dgm:pt>
    <dgm:pt modelId="{8A8DC8AC-D253-4E09-9986-09D7AA4FC7D8}" type="pres">
      <dgm:prSet presAssocID="{038223AE-1C91-40DB-9AA1-BA1D255655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3F55C8-E2AF-4444-B5A7-48704D8D2649}" type="pres">
      <dgm:prSet presAssocID="{D7058567-1A25-4C49-9122-B0A507A68250}" presName="root1" presStyleCnt="0"/>
      <dgm:spPr/>
    </dgm:pt>
    <dgm:pt modelId="{21EF08D6-7122-48E5-A5F8-0BCAAF811608}" type="pres">
      <dgm:prSet presAssocID="{D7058567-1A25-4C49-9122-B0A507A682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1B882-C9A5-485A-B78B-9D78DF2D1998}" type="pres">
      <dgm:prSet presAssocID="{D7058567-1A25-4C49-9122-B0A507A68250}" presName="level2hierChild" presStyleCnt="0"/>
      <dgm:spPr/>
    </dgm:pt>
    <dgm:pt modelId="{198F33FE-5C1A-48A5-A5AF-D6D4C33DB683}" type="pres">
      <dgm:prSet presAssocID="{7277D287-317D-4DFE-B6F6-3130F035689A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C993F1E9-2A0E-4822-A003-5D82F8E54CA9}" type="pres">
      <dgm:prSet presAssocID="{7277D287-317D-4DFE-B6F6-3130F035689A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0589C29-6A3D-4986-951A-78DF06295B4A}" type="pres">
      <dgm:prSet presAssocID="{21CF5FC3-AE80-4942-9BA1-B562EC362667}" presName="root2" presStyleCnt="0"/>
      <dgm:spPr/>
    </dgm:pt>
    <dgm:pt modelId="{BB725CCD-187E-46C6-831C-780FB8A2A395}" type="pres">
      <dgm:prSet presAssocID="{21CF5FC3-AE80-4942-9BA1-B562EC362667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1153B7-A493-44A7-ADD3-9C7A78053D4A}" type="pres">
      <dgm:prSet presAssocID="{21CF5FC3-AE80-4942-9BA1-B562EC362667}" presName="level3hierChild" presStyleCnt="0"/>
      <dgm:spPr/>
    </dgm:pt>
    <dgm:pt modelId="{E544A885-A293-42AA-B352-17E7DF4D654E}" type="pres">
      <dgm:prSet presAssocID="{AE98D819-F288-4D30-8BC5-C46006F9F13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7070709-8B27-478E-BA42-18E8E766BECE}" type="pres">
      <dgm:prSet presAssocID="{AE98D819-F288-4D30-8BC5-C46006F9F13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0F58D20-7539-45F3-B592-E7E2865F4501}" type="pres">
      <dgm:prSet presAssocID="{BAAEB442-94BB-4D4C-87C8-92F0050CF695}" presName="root2" presStyleCnt="0"/>
      <dgm:spPr/>
    </dgm:pt>
    <dgm:pt modelId="{1C47866C-1DB3-447B-8AC6-0063065FE2F9}" type="pres">
      <dgm:prSet presAssocID="{BAAEB442-94BB-4D4C-87C8-92F0050CF695}" presName="LevelTwoTextNode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005394-E904-4B63-9794-D134318D94F3}" type="pres">
      <dgm:prSet presAssocID="{BAAEB442-94BB-4D4C-87C8-92F0050CF695}" presName="level3hierChild" presStyleCnt="0"/>
      <dgm:spPr/>
    </dgm:pt>
    <dgm:pt modelId="{618F27FE-A7DE-47CF-8C42-56F2B9826A18}" type="pres">
      <dgm:prSet presAssocID="{305EFAF1-20E6-4793-BA95-204460D358D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B869477D-7E6C-49B3-92E9-D855BFFABBDC}" type="pres">
      <dgm:prSet presAssocID="{305EFAF1-20E6-4793-BA95-204460D358D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0E98B2D-C11E-4F8F-8A53-91B373F3FD33}" type="pres">
      <dgm:prSet presAssocID="{91749851-4608-4AB9-B6CA-7DFE31DCD5A9}" presName="root2" presStyleCnt="0"/>
      <dgm:spPr/>
    </dgm:pt>
    <dgm:pt modelId="{DEE5483A-A91F-49AC-B975-41261493F713}" type="pres">
      <dgm:prSet presAssocID="{91749851-4608-4AB9-B6CA-7DFE31DCD5A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B04E2-9FC7-4C69-9D9E-34997E9B2F63}" type="pres">
      <dgm:prSet presAssocID="{91749851-4608-4AB9-B6CA-7DFE31DCD5A9}" presName="level3hierChild" presStyleCnt="0"/>
      <dgm:spPr/>
    </dgm:pt>
    <dgm:pt modelId="{ECA8E17E-EE63-4E09-803D-1D942140BFAD}" type="pres">
      <dgm:prSet presAssocID="{EB2B0CF7-8556-42AD-B3C9-5E589190364E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DA337F9-5883-4319-8C8D-E6A98854572F}" type="pres">
      <dgm:prSet presAssocID="{EB2B0CF7-8556-42AD-B3C9-5E589190364E}" presName="connTx" presStyleLbl="parChTrans1D3" presStyleIdx="2" presStyleCnt="3"/>
      <dgm:spPr/>
      <dgm:t>
        <a:bodyPr/>
        <a:lstStyle/>
        <a:p>
          <a:endParaRPr lang="en-US"/>
        </a:p>
      </dgm:t>
    </dgm:pt>
    <dgm:pt modelId="{D63621D5-BFA0-4B8D-ABF4-DA44B3F7B83C}" type="pres">
      <dgm:prSet presAssocID="{A186B593-E94E-43B0-8079-5CD9F80B8E77}" presName="root2" presStyleCnt="0"/>
      <dgm:spPr/>
    </dgm:pt>
    <dgm:pt modelId="{520AEBF4-5E20-499C-BFEF-2098078F3420}" type="pres">
      <dgm:prSet presAssocID="{A186B593-E94E-43B0-8079-5CD9F80B8E7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98499-CCD4-4342-854E-AF21CF57DC38}" type="pres">
      <dgm:prSet presAssocID="{A186B593-E94E-43B0-8079-5CD9F80B8E77}" presName="level3hierChild" presStyleCnt="0"/>
      <dgm:spPr/>
    </dgm:pt>
  </dgm:ptLst>
  <dgm:cxnLst>
    <dgm:cxn modelId="{84A90025-302D-403E-8404-FEDB18B70888}" type="presOf" srcId="{038223AE-1C91-40DB-9AA1-BA1D255655D0}" destId="{8A8DC8AC-D253-4E09-9986-09D7AA4FC7D8}" srcOrd="0" destOrd="0" presId="urn:microsoft.com/office/officeart/2005/8/layout/hierarchy2"/>
    <dgm:cxn modelId="{8180AB84-A652-4043-8FFF-4204C7B290B7}" type="presOf" srcId="{7277D287-317D-4DFE-B6F6-3130F035689A}" destId="{C993F1E9-2A0E-4822-A003-5D82F8E54CA9}" srcOrd="1" destOrd="0" presId="urn:microsoft.com/office/officeart/2005/8/layout/hierarchy2"/>
    <dgm:cxn modelId="{74B54456-03A9-41D2-BF45-3C73B56A4D9D}" type="presOf" srcId="{21CF5FC3-AE80-4942-9BA1-B562EC362667}" destId="{BB725CCD-187E-46C6-831C-780FB8A2A395}" srcOrd="0" destOrd="0" presId="urn:microsoft.com/office/officeart/2005/8/layout/hierarchy2"/>
    <dgm:cxn modelId="{64CD6BC9-6B6D-446A-9F63-48D1CE293AC7}" type="presOf" srcId="{305EFAF1-20E6-4793-BA95-204460D358DC}" destId="{B869477D-7E6C-49B3-92E9-D855BFFABBDC}" srcOrd="1" destOrd="0" presId="urn:microsoft.com/office/officeart/2005/8/layout/hierarchy2"/>
    <dgm:cxn modelId="{1BBAAB7A-B246-4B1F-80B2-42AEA63EEC70}" srcId="{038223AE-1C91-40DB-9AA1-BA1D255655D0}" destId="{D7058567-1A25-4C49-9122-B0A507A68250}" srcOrd="0" destOrd="0" parTransId="{1BF06158-602C-4C31-82C9-47EAB4F36C11}" sibTransId="{1EE9EB1B-2D31-4FC1-A565-9F9934C7CD56}"/>
    <dgm:cxn modelId="{0A2A07ED-7F2D-43E5-A05A-D5C891803258}" type="presOf" srcId="{AE98D819-F288-4D30-8BC5-C46006F9F130}" destId="{87070709-8B27-478E-BA42-18E8E766BECE}" srcOrd="1" destOrd="0" presId="urn:microsoft.com/office/officeart/2005/8/layout/hierarchy2"/>
    <dgm:cxn modelId="{ADE02614-4F48-47B4-A012-87608DA8F59C}" type="presOf" srcId="{7277D287-317D-4DFE-B6F6-3130F035689A}" destId="{198F33FE-5C1A-48A5-A5AF-D6D4C33DB683}" srcOrd="0" destOrd="0" presId="urn:microsoft.com/office/officeart/2005/8/layout/hierarchy2"/>
    <dgm:cxn modelId="{BEC9723B-9CAA-4D01-B6A0-136EBBCC250A}" type="presOf" srcId="{EB2B0CF7-8556-42AD-B3C9-5E589190364E}" destId="{ECA8E17E-EE63-4E09-803D-1D942140BFAD}" srcOrd="0" destOrd="0" presId="urn:microsoft.com/office/officeart/2005/8/layout/hierarchy2"/>
    <dgm:cxn modelId="{9DD95FD5-2313-4211-9479-FD5CBC3B410E}" type="presOf" srcId="{AE98D819-F288-4D30-8BC5-C46006F9F130}" destId="{E544A885-A293-42AA-B352-17E7DF4D654E}" srcOrd="0" destOrd="0" presId="urn:microsoft.com/office/officeart/2005/8/layout/hierarchy2"/>
    <dgm:cxn modelId="{AC69DBAB-71AC-438A-AE28-54D3E02AFB2A}" srcId="{21CF5FC3-AE80-4942-9BA1-B562EC362667}" destId="{A186B593-E94E-43B0-8079-5CD9F80B8E77}" srcOrd="2" destOrd="0" parTransId="{EB2B0CF7-8556-42AD-B3C9-5E589190364E}" sibTransId="{D192DC01-0BE6-4EDB-B6CB-22EF39174152}"/>
    <dgm:cxn modelId="{22C8F84E-3D43-4915-978A-D5C6D18B6214}" type="presOf" srcId="{EB2B0CF7-8556-42AD-B3C9-5E589190364E}" destId="{8DA337F9-5883-4319-8C8D-E6A98854572F}" srcOrd="1" destOrd="0" presId="urn:microsoft.com/office/officeart/2005/8/layout/hierarchy2"/>
    <dgm:cxn modelId="{3D849064-61A7-4E63-A51A-0707260E7EE3}" srcId="{D7058567-1A25-4C49-9122-B0A507A68250}" destId="{21CF5FC3-AE80-4942-9BA1-B562EC362667}" srcOrd="0" destOrd="0" parTransId="{7277D287-317D-4DFE-B6F6-3130F035689A}" sibTransId="{1FFFFF22-E13D-4288-B78D-F2D114938DD3}"/>
    <dgm:cxn modelId="{7140770E-886E-4BAC-99A4-6083B743EC8F}" type="presOf" srcId="{305EFAF1-20E6-4793-BA95-204460D358DC}" destId="{618F27FE-A7DE-47CF-8C42-56F2B9826A18}" srcOrd="0" destOrd="0" presId="urn:microsoft.com/office/officeart/2005/8/layout/hierarchy2"/>
    <dgm:cxn modelId="{26DE4D21-7DE8-428F-BDA8-AA33825CD6C7}" srcId="{21CF5FC3-AE80-4942-9BA1-B562EC362667}" destId="{91749851-4608-4AB9-B6CA-7DFE31DCD5A9}" srcOrd="1" destOrd="0" parTransId="{305EFAF1-20E6-4793-BA95-204460D358DC}" sibTransId="{EEE7A3B6-26DB-4B7E-9B4E-0DDB4E0D3A07}"/>
    <dgm:cxn modelId="{12E3FC22-2189-474E-B5FF-6128D6369EEB}" type="presOf" srcId="{A186B593-E94E-43B0-8079-5CD9F80B8E77}" destId="{520AEBF4-5E20-499C-BFEF-2098078F3420}" srcOrd="0" destOrd="0" presId="urn:microsoft.com/office/officeart/2005/8/layout/hierarchy2"/>
    <dgm:cxn modelId="{094A1572-0D7D-4035-A2D4-93B95D2AB91B}" type="presOf" srcId="{D7058567-1A25-4C49-9122-B0A507A68250}" destId="{21EF08D6-7122-48E5-A5F8-0BCAAF811608}" srcOrd="0" destOrd="0" presId="urn:microsoft.com/office/officeart/2005/8/layout/hierarchy2"/>
    <dgm:cxn modelId="{4951A092-8772-4DD9-91FB-DDACA4D7CA06}" srcId="{21CF5FC3-AE80-4942-9BA1-B562EC362667}" destId="{BAAEB442-94BB-4D4C-87C8-92F0050CF695}" srcOrd="0" destOrd="0" parTransId="{AE98D819-F288-4D30-8BC5-C46006F9F130}" sibTransId="{CAAEA92C-8EE1-42B1-8B85-6880453E0EB3}"/>
    <dgm:cxn modelId="{5A50A4D3-F65B-4063-9B2B-5DA66B737573}" type="presOf" srcId="{91749851-4608-4AB9-B6CA-7DFE31DCD5A9}" destId="{DEE5483A-A91F-49AC-B975-41261493F713}" srcOrd="0" destOrd="0" presId="urn:microsoft.com/office/officeart/2005/8/layout/hierarchy2"/>
    <dgm:cxn modelId="{00E6FB61-7F5D-4B78-B3E6-A04053E4DCB7}" type="presOf" srcId="{BAAEB442-94BB-4D4C-87C8-92F0050CF695}" destId="{1C47866C-1DB3-447B-8AC6-0063065FE2F9}" srcOrd="0" destOrd="0" presId="urn:microsoft.com/office/officeart/2005/8/layout/hierarchy2"/>
    <dgm:cxn modelId="{E3CB0F25-F9A4-467C-8D86-084F659CB2E1}" type="presParOf" srcId="{8A8DC8AC-D253-4E09-9986-09D7AA4FC7D8}" destId="{1C3F55C8-E2AF-4444-B5A7-48704D8D2649}" srcOrd="0" destOrd="0" presId="urn:microsoft.com/office/officeart/2005/8/layout/hierarchy2"/>
    <dgm:cxn modelId="{04C4E22C-7440-4146-A268-2824586E911A}" type="presParOf" srcId="{1C3F55C8-E2AF-4444-B5A7-48704D8D2649}" destId="{21EF08D6-7122-48E5-A5F8-0BCAAF811608}" srcOrd="0" destOrd="0" presId="urn:microsoft.com/office/officeart/2005/8/layout/hierarchy2"/>
    <dgm:cxn modelId="{D961E50B-3F3C-4792-B14A-2B046EE830DC}" type="presParOf" srcId="{1C3F55C8-E2AF-4444-B5A7-48704D8D2649}" destId="{0AB1B882-C9A5-485A-B78B-9D78DF2D1998}" srcOrd="1" destOrd="0" presId="urn:microsoft.com/office/officeart/2005/8/layout/hierarchy2"/>
    <dgm:cxn modelId="{FB07AD2F-39F3-4CD5-93C4-255655240D6F}" type="presParOf" srcId="{0AB1B882-C9A5-485A-B78B-9D78DF2D1998}" destId="{198F33FE-5C1A-48A5-A5AF-D6D4C33DB683}" srcOrd="0" destOrd="0" presId="urn:microsoft.com/office/officeart/2005/8/layout/hierarchy2"/>
    <dgm:cxn modelId="{E378F206-A4A3-4681-BB18-E47958C692EF}" type="presParOf" srcId="{198F33FE-5C1A-48A5-A5AF-D6D4C33DB683}" destId="{C993F1E9-2A0E-4822-A003-5D82F8E54CA9}" srcOrd="0" destOrd="0" presId="urn:microsoft.com/office/officeart/2005/8/layout/hierarchy2"/>
    <dgm:cxn modelId="{B0F67AFC-0B22-4CC8-9383-1611C8F16D73}" type="presParOf" srcId="{0AB1B882-C9A5-485A-B78B-9D78DF2D1998}" destId="{C0589C29-6A3D-4986-951A-78DF06295B4A}" srcOrd="1" destOrd="0" presId="urn:microsoft.com/office/officeart/2005/8/layout/hierarchy2"/>
    <dgm:cxn modelId="{930304AF-E868-425B-A44D-3AEEC4F74B56}" type="presParOf" srcId="{C0589C29-6A3D-4986-951A-78DF06295B4A}" destId="{BB725CCD-187E-46C6-831C-780FB8A2A395}" srcOrd="0" destOrd="0" presId="urn:microsoft.com/office/officeart/2005/8/layout/hierarchy2"/>
    <dgm:cxn modelId="{C09EEA45-681D-4AE7-A8ED-50ABEAA7BAD7}" type="presParOf" srcId="{C0589C29-6A3D-4986-951A-78DF06295B4A}" destId="{9D1153B7-A493-44A7-ADD3-9C7A78053D4A}" srcOrd="1" destOrd="0" presId="urn:microsoft.com/office/officeart/2005/8/layout/hierarchy2"/>
    <dgm:cxn modelId="{63D39FC2-AA4E-43EA-9A72-AF02B9BFE27F}" type="presParOf" srcId="{9D1153B7-A493-44A7-ADD3-9C7A78053D4A}" destId="{E544A885-A293-42AA-B352-17E7DF4D654E}" srcOrd="0" destOrd="0" presId="urn:microsoft.com/office/officeart/2005/8/layout/hierarchy2"/>
    <dgm:cxn modelId="{3010AD69-580C-40CD-B3FA-6E18F05F0F37}" type="presParOf" srcId="{E544A885-A293-42AA-B352-17E7DF4D654E}" destId="{87070709-8B27-478E-BA42-18E8E766BECE}" srcOrd="0" destOrd="0" presId="urn:microsoft.com/office/officeart/2005/8/layout/hierarchy2"/>
    <dgm:cxn modelId="{34F4B787-7858-4FA0-99FA-B218F288AC72}" type="presParOf" srcId="{9D1153B7-A493-44A7-ADD3-9C7A78053D4A}" destId="{90F58D20-7539-45F3-B592-E7E2865F4501}" srcOrd="1" destOrd="0" presId="urn:microsoft.com/office/officeart/2005/8/layout/hierarchy2"/>
    <dgm:cxn modelId="{C2E72E16-4B9B-43E1-B972-A8EE51BF4BE0}" type="presParOf" srcId="{90F58D20-7539-45F3-B592-E7E2865F4501}" destId="{1C47866C-1DB3-447B-8AC6-0063065FE2F9}" srcOrd="0" destOrd="0" presId="urn:microsoft.com/office/officeart/2005/8/layout/hierarchy2"/>
    <dgm:cxn modelId="{4C04EEFF-D56C-494E-A384-F04A1F8681C6}" type="presParOf" srcId="{90F58D20-7539-45F3-B592-E7E2865F4501}" destId="{10005394-E904-4B63-9794-D134318D94F3}" srcOrd="1" destOrd="0" presId="urn:microsoft.com/office/officeart/2005/8/layout/hierarchy2"/>
    <dgm:cxn modelId="{E7F0CC94-256C-4606-8CAE-6C08F46776D6}" type="presParOf" srcId="{9D1153B7-A493-44A7-ADD3-9C7A78053D4A}" destId="{618F27FE-A7DE-47CF-8C42-56F2B9826A18}" srcOrd="2" destOrd="0" presId="urn:microsoft.com/office/officeart/2005/8/layout/hierarchy2"/>
    <dgm:cxn modelId="{9F3B9358-1AB1-4E43-8A65-1211706B6275}" type="presParOf" srcId="{618F27FE-A7DE-47CF-8C42-56F2B9826A18}" destId="{B869477D-7E6C-49B3-92E9-D855BFFABBDC}" srcOrd="0" destOrd="0" presId="urn:microsoft.com/office/officeart/2005/8/layout/hierarchy2"/>
    <dgm:cxn modelId="{18B12384-9790-4ED3-97C2-5FA2F0F50BE8}" type="presParOf" srcId="{9D1153B7-A493-44A7-ADD3-9C7A78053D4A}" destId="{C0E98B2D-C11E-4F8F-8A53-91B373F3FD33}" srcOrd="3" destOrd="0" presId="urn:microsoft.com/office/officeart/2005/8/layout/hierarchy2"/>
    <dgm:cxn modelId="{CB9E1962-E245-4204-BF69-12837213C07E}" type="presParOf" srcId="{C0E98B2D-C11E-4F8F-8A53-91B373F3FD33}" destId="{DEE5483A-A91F-49AC-B975-41261493F713}" srcOrd="0" destOrd="0" presId="urn:microsoft.com/office/officeart/2005/8/layout/hierarchy2"/>
    <dgm:cxn modelId="{7259EB40-C340-47AD-B22D-A89F42CE8B83}" type="presParOf" srcId="{C0E98B2D-C11E-4F8F-8A53-91B373F3FD33}" destId="{07CB04E2-9FC7-4C69-9D9E-34997E9B2F63}" srcOrd="1" destOrd="0" presId="urn:microsoft.com/office/officeart/2005/8/layout/hierarchy2"/>
    <dgm:cxn modelId="{9A703D60-41BE-459C-A07B-7A674284F51F}" type="presParOf" srcId="{9D1153B7-A493-44A7-ADD3-9C7A78053D4A}" destId="{ECA8E17E-EE63-4E09-803D-1D942140BFAD}" srcOrd="4" destOrd="0" presId="urn:microsoft.com/office/officeart/2005/8/layout/hierarchy2"/>
    <dgm:cxn modelId="{D6C321B9-D5C8-46C0-89EC-44C94B19E3E1}" type="presParOf" srcId="{ECA8E17E-EE63-4E09-803D-1D942140BFAD}" destId="{8DA337F9-5883-4319-8C8D-E6A98854572F}" srcOrd="0" destOrd="0" presId="urn:microsoft.com/office/officeart/2005/8/layout/hierarchy2"/>
    <dgm:cxn modelId="{14447DCE-9415-4D4B-8E7D-CC01774B5774}" type="presParOf" srcId="{9D1153B7-A493-44A7-ADD3-9C7A78053D4A}" destId="{D63621D5-BFA0-4B8D-ABF4-DA44B3F7B83C}" srcOrd="5" destOrd="0" presId="urn:microsoft.com/office/officeart/2005/8/layout/hierarchy2"/>
    <dgm:cxn modelId="{74C6D901-F68D-4602-B7D4-26BDF3CFBDBD}" type="presParOf" srcId="{D63621D5-BFA0-4B8D-ABF4-DA44B3F7B83C}" destId="{520AEBF4-5E20-499C-BFEF-2098078F3420}" srcOrd="0" destOrd="0" presId="urn:microsoft.com/office/officeart/2005/8/layout/hierarchy2"/>
    <dgm:cxn modelId="{8271AD00-BA54-4850-A1B1-1EA5B892D979}" type="presParOf" srcId="{D63621D5-BFA0-4B8D-ABF4-DA44B3F7B83C}" destId="{55598499-CCD4-4342-854E-AF21CF57DC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223AE-1C91-40DB-9AA1-BA1D255655D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AAEB442-94BB-4D4C-87C8-92F0050CF695}" type="asst">
      <dgm:prSet phldrT="[Text]"/>
      <dgm:spPr/>
      <dgm:t>
        <a:bodyPr/>
        <a:lstStyle/>
        <a:p>
          <a:r>
            <a:rPr lang="en-US" dirty="0" smtClean="0"/>
            <a:t>Glacier</a:t>
          </a:r>
          <a:endParaRPr lang="en-US" dirty="0"/>
        </a:p>
      </dgm:t>
    </dgm:pt>
    <dgm:pt modelId="{AE98D819-F288-4D30-8BC5-C46006F9F130}" type="parTrans" cxnId="{4951A092-8772-4DD9-91FB-DDACA4D7CA06}">
      <dgm:prSet/>
      <dgm:spPr/>
      <dgm:t>
        <a:bodyPr/>
        <a:lstStyle/>
        <a:p>
          <a:endParaRPr lang="en-US"/>
        </a:p>
      </dgm:t>
    </dgm:pt>
    <dgm:pt modelId="{CAAEA92C-8EE1-42B1-8B85-6880453E0EB3}" type="sibTrans" cxnId="{4951A092-8772-4DD9-91FB-DDACA4D7CA06}">
      <dgm:prSet/>
      <dgm:spPr/>
      <dgm:t>
        <a:bodyPr/>
        <a:lstStyle/>
        <a:p>
          <a:endParaRPr lang="en-US"/>
        </a:p>
      </dgm:t>
    </dgm:pt>
    <dgm:pt modelId="{21CF5FC3-AE80-4942-9BA1-B562EC362667}">
      <dgm:prSet phldrT="[Text]"/>
      <dgm:spPr/>
      <dgm:t>
        <a:bodyPr/>
        <a:lstStyle/>
        <a:p>
          <a:r>
            <a:rPr lang="en-US" dirty="0" smtClean="0"/>
            <a:t>S3 Bucket</a:t>
          </a:r>
          <a:endParaRPr lang="en-US" dirty="0"/>
        </a:p>
      </dgm:t>
    </dgm:pt>
    <dgm:pt modelId="{7277D287-317D-4DFE-B6F6-3130F035689A}" type="parTrans" cxnId="{3D849064-61A7-4E63-A51A-0707260E7EE3}">
      <dgm:prSet/>
      <dgm:spPr/>
      <dgm:t>
        <a:bodyPr/>
        <a:lstStyle/>
        <a:p>
          <a:endParaRPr lang="en-US"/>
        </a:p>
      </dgm:t>
    </dgm:pt>
    <dgm:pt modelId="{1FFFFF22-E13D-4288-B78D-F2D114938DD3}" type="sibTrans" cxnId="{3D849064-61A7-4E63-A51A-0707260E7EE3}">
      <dgm:prSet/>
      <dgm:spPr/>
      <dgm:t>
        <a:bodyPr/>
        <a:lstStyle/>
        <a:p>
          <a:endParaRPr lang="en-US"/>
        </a:p>
      </dgm:t>
    </dgm:pt>
    <dgm:pt modelId="{D7058567-1A25-4C49-9122-B0A507A68250}">
      <dgm:prSet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1BF06158-602C-4C31-82C9-47EAB4F36C11}" type="parTrans" cxnId="{1BBAAB7A-B246-4B1F-80B2-42AEA63EEC70}">
      <dgm:prSet/>
      <dgm:spPr/>
      <dgm:t>
        <a:bodyPr/>
        <a:lstStyle/>
        <a:p>
          <a:endParaRPr lang="en-US"/>
        </a:p>
      </dgm:t>
    </dgm:pt>
    <dgm:pt modelId="{1EE9EB1B-2D31-4FC1-A565-9F9934C7CD56}" type="sibTrans" cxnId="{1BBAAB7A-B246-4B1F-80B2-42AEA63EEC70}">
      <dgm:prSet/>
      <dgm:spPr/>
      <dgm:t>
        <a:bodyPr/>
        <a:lstStyle/>
        <a:p>
          <a:endParaRPr lang="en-US"/>
        </a:p>
      </dgm:t>
    </dgm:pt>
    <dgm:pt modelId="{8A8DC8AC-D253-4E09-9986-09D7AA4FC7D8}" type="pres">
      <dgm:prSet presAssocID="{038223AE-1C91-40DB-9AA1-BA1D255655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3F55C8-E2AF-4444-B5A7-48704D8D2649}" type="pres">
      <dgm:prSet presAssocID="{D7058567-1A25-4C49-9122-B0A507A68250}" presName="root1" presStyleCnt="0"/>
      <dgm:spPr/>
    </dgm:pt>
    <dgm:pt modelId="{21EF08D6-7122-48E5-A5F8-0BCAAF811608}" type="pres">
      <dgm:prSet presAssocID="{D7058567-1A25-4C49-9122-B0A507A682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1B882-C9A5-485A-B78B-9D78DF2D1998}" type="pres">
      <dgm:prSet presAssocID="{D7058567-1A25-4C49-9122-B0A507A68250}" presName="level2hierChild" presStyleCnt="0"/>
      <dgm:spPr/>
    </dgm:pt>
    <dgm:pt modelId="{198F33FE-5C1A-48A5-A5AF-D6D4C33DB683}" type="pres">
      <dgm:prSet presAssocID="{7277D287-317D-4DFE-B6F6-3130F035689A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C993F1E9-2A0E-4822-A003-5D82F8E54CA9}" type="pres">
      <dgm:prSet presAssocID="{7277D287-317D-4DFE-B6F6-3130F035689A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0589C29-6A3D-4986-951A-78DF06295B4A}" type="pres">
      <dgm:prSet presAssocID="{21CF5FC3-AE80-4942-9BA1-B562EC362667}" presName="root2" presStyleCnt="0"/>
      <dgm:spPr/>
    </dgm:pt>
    <dgm:pt modelId="{BB725CCD-187E-46C6-831C-780FB8A2A395}" type="pres">
      <dgm:prSet presAssocID="{21CF5FC3-AE80-4942-9BA1-B562EC362667}" presName="LevelTwoTextNode" presStyleLbl="node2" presStyleIdx="0" presStyleCnt="1" custScaleX="83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1153B7-A493-44A7-ADD3-9C7A78053D4A}" type="pres">
      <dgm:prSet presAssocID="{21CF5FC3-AE80-4942-9BA1-B562EC362667}" presName="level3hierChild" presStyleCnt="0"/>
      <dgm:spPr/>
    </dgm:pt>
    <dgm:pt modelId="{E544A885-A293-42AA-B352-17E7DF4D654E}" type="pres">
      <dgm:prSet presAssocID="{AE98D819-F288-4D30-8BC5-C46006F9F130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87070709-8B27-478E-BA42-18E8E766BECE}" type="pres">
      <dgm:prSet presAssocID="{AE98D819-F288-4D30-8BC5-C46006F9F130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0F58D20-7539-45F3-B592-E7E2865F4501}" type="pres">
      <dgm:prSet presAssocID="{BAAEB442-94BB-4D4C-87C8-92F0050CF695}" presName="root2" presStyleCnt="0"/>
      <dgm:spPr/>
    </dgm:pt>
    <dgm:pt modelId="{1C47866C-1DB3-447B-8AC6-0063065FE2F9}" type="pres">
      <dgm:prSet presAssocID="{BAAEB442-94BB-4D4C-87C8-92F0050CF695}" presName="LevelTwoTextNode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005394-E904-4B63-9794-D134318D94F3}" type="pres">
      <dgm:prSet presAssocID="{BAAEB442-94BB-4D4C-87C8-92F0050CF695}" presName="level3hierChild" presStyleCnt="0"/>
      <dgm:spPr/>
    </dgm:pt>
  </dgm:ptLst>
  <dgm:cxnLst>
    <dgm:cxn modelId="{343AA2A6-5E5C-4D60-93CF-AA197870FEA8}" type="presOf" srcId="{AE98D819-F288-4D30-8BC5-C46006F9F130}" destId="{E544A885-A293-42AA-B352-17E7DF4D654E}" srcOrd="0" destOrd="0" presId="urn:microsoft.com/office/officeart/2005/8/layout/hierarchy2"/>
    <dgm:cxn modelId="{160B2E8D-2A4C-4768-918E-2944DD8CC1D0}" type="presOf" srcId="{7277D287-317D-4DFE-B6F6-3130F035689A}" destId="{C993F1E9-2A0E-4822-A003-5D82F8E54CA9}" srcOrd="1" destOrd="0" presId="urn:microsoft.com/office/officeart/2005/8/layout/hierarchy2"/>
    <dgm:cxn modelId="{3345F416-8DBA-4ED8-B187-6BB4F9873B46}" type="presOf" srcId="{21CF5FC3-AE80-4942-9BA1-B562EC362667}" destId="{BB725CCD-187E-46C6-831C-780FB8A2A395}" srcOrd="0" destOrd="0" presId="urn:microsoft.com/office/officeart/2005/8/layout/hierarchy2"/>
    <dgm:cxn modelId="{1BBAAB7A-B246-4B1F-80B2-42AEA63EEC70}" srcId="{038223AE-1C91-40DB-9AA1-BA1D255655D0}" destId="{D7058567-1A25-4C49-9122-B0A507A68250}" srcOrd="0" destOrd="0" parTransId="{1BF06158-602C-4C31-82C9-47EAB4F36C11}" sibTransId="{1EE9EB1B-2D31-4FC1-A565-9F9934C7CD56}"/>
    <dgm:cxn modelId="{3CF9DFD2-B193-4325-8DEB-AC983E37BB4A}" type="presOf" srcId="{7277D287-317D-4DFE-B6F6-3130F035689A}" destId="{198F33FE-5C1A-48A5-A5AF-D6D4C33DB683}" srcOrd="0" destOrd="0" presId="urn:microsoft.com/office/officeart/2005/8/layout/hierarchy2"/>
    <dgm:cxn modelId="{633522F1-8AD4-407C-BC13-1D6E459D5F05}" type="presOf" srcId="{BAAEB442-94BB-4D4C-87C8-92F0050CF695}" destId="{1C47866C-1DB3-447B-8AC6-0063065FE2F9}" srcOrd="0" destOrd="0" presId="urn:microsoft.com/office/officeart/2005/8/layout/hierarchy2"/>
    <dgm:cxn modelId="{3D849064-61A7-4E63-A51A-0707260E7EE3}" srcId="{D7058567-1A25-4C49-9122-B0A507A68250}" destId="{21CF5FC3-AE80-4942-9BA1-B562EC362667}" srcOrd="0" destOrd="0" parTransId="{7277D287-317D-4DFE-B6F6-3130F035689A}" sibTransId="{1FFFFF22-E13D-4288-B78D-F2D114938DD3}"/>
    <dgm:cxn modelId="{95AF66AD-C452-43A7-9EF9-0162C1CD1169}" type="presOf" srcId="{D7058567-1A25-4C49-9122-B0A507A68250}" destId="{21EF08D6-7122-48E5-A5F8-0BCAAF811608}" srcOrd="0" destOrd="0" presId="urn:microsoft.com/office/officeart/2005/8/layout/hierarchy2"/>
    <dgm:cxn modelId="{8C52AA09-53C9-4959-97EB-0FA5A7ED397B}" type="presOf" srcId="{AE98D819-F288-4D30-8BC5-C46006F9F130}" destId="{87070709-8B27-478E-BA42-18E8E766BECE}" srcOrd="1" destOrd="0" presId="urn:microsoft.com/office/officeart/2005/8/layout/hierarchy2"/>
    <dgm:cxn modelId="{15EABF53-6713-457C-A3DE-BEEFAA1293B2}" type="presOf" srcId="{038223AE-1C91-40DB-9AA1-BA1D255655D0}" destId="{8A8DC8AC-D253-4E09-9986-09D7AA4FC7D8}" srcOrd="0" destOrd="0" presId="urn:microsoft.com/office/officeart/2005/8/layout/hierarchy2"/>
    <dgm:cxn modelId="{4951A092-8772-4DD9-91FB-DDACA4D7CA06}" srcId="{21CF5FC3-AE80-4942-9BA1-B562EC362667}" destId="{BAAEB442-94BB-4D4C-87C8-92F0050CF695}" srcOrd="0" destOrd="0" parTransId="{AE98D819-F288-4D30-8BC5-C46006F9F130}" sibTransId="{CAAEA92C-8EE1-42B1-8B85-6880453E0EB3}"/>
    <dgm:cxn modelId="{59273DFE-D7B6-4E1D-8258-EA843E239AA3}" type="presParOf" srcId="{8A8DC8AC-D253-4E09-9986-09D7AA4FC7D8}" destId="{1C3F55C8-E2AF-4444-B5A7-48704D8D2649}" srcOrd="0" destOrd="0" presId="urn:microsoft.com/office/officeart/2005/8/layout/hierarchy2"/>
    <dgm:cxn modelId="{BE51BCE3-E895-4742-9C72-AA4B20B5D34A}" type="presParOf" srcId="{1C3F55C8-E2AF-4444-B5A7-48704D8D2649}" destId="{21EF08D6-7122-48E5-A5F8-0BCAAF811608}" srcOrd="0" destOrd="0" presId="urn:microsoft.com/office/officeart/2005/8/layout/hierarchy2"/>
    <dgm:cxn modelId="{B3826C13-49B0-4C45-9434-656BAE67521C}" type="presParOf" srcId="{1C3F55C8-E2AF-4444-B5A7-48704D8D2649}" destId="{0AB1B882-C9A5-485A-B78B-9D78DF2D1998}" srcOrd="1" destOrd="0" presId="urn:microsoft.com/office/officeart/2005/8/layout/hierarchy2"/>
    <dgm:cxn modelId="{F2B71356-38BA-40AB-AE59-EB81FEE09E33}" type="presParOf" srcId="{0AB1B882-C9A5-485A-B78B-9D78DF2D1998}" destId="{198F33FE-5C1A-48A5-A5AF-D6D4C33DB683}" srcOrd="0" destOrd="0" presId="urn:microsoft.com/office/officeart/2005/8/layout/hierarchy2"/>
    <dgm:cxn modelId="{BCFBEC3D-0757-4738-BE4E-73633338FDEE}" type="presParOf" srcId="{198F33FE-5C1A-48A5-A5AF-D6D4C33DB683}" destId="{C993F1E9-2A0E-4822-A003-5D82F8E54CA9}" srcOrd="0" destOrd="0" presId="urn:microsoft.com/office/officeart/2005/8/layout/hierarchy2"/>
    <dgm:cxn modelId="{4A94B0F0-52A2-4AD2-BA1A-225FDBE22152}" type="presParOf" srcId="{0AB1B882-C9A5-485A-B78B-9D78DF2D1998}" destId="{C0589C29-6A3D-4986-951A-78DF06295B4A}" srcOrd="1" destOrd="0" presId="urn:microsoft.com/office/officeart/2005/8/layout/hierarchy2"/>
    <dgm:cxn modelId="{73A2547D-2AFE-448E-BE6E-AAA20DC9165E}" type="presParOf" srcId="{C0589C29-6A3D-4986-951A-78DF06295B4A}" destId="{BB725CCD-187E-46C6-831C-780FB8A2A395}" srcOrd="0" destOrd="0" presId="urn:microsoft.com/office/officeart/2005/8/layout/hierarchy2"/>
    <dgm:cxn modelId="{6A0D668C-D7E7-4364-B1F0-692AFCDADD5D}" type="presParOf" srcId="{C0589C29-6A3D-4986-951A-78DF06295B4A}" destId="{9D1153B7-A493-44A7-ADD3-9C7A78053D4A}" srcOrd="1" destOrd="0" presId="urn:microsoft.com/office/officeart/2005/8/layout/hierarchy2"/>
    <dgm:cxn modelId="{DBE6D59B-8EE2-486A-944F-D371C23C554D}" type="presParOf" srcId="{9D1153B7-A493-44A7-ADD3-9C7A78053D4A}" destId="{E544A885-A293-42AA-B352-17E7DF4D654E}" srcOrd="0" destOrd="0" presId="urn:microsoft.com/office/officeart/2005/8/layout/hierarchy2"/>
    <dgm:cxn modelId="{97130CF9-79D1-429C-AAF9-A9FA4D26B08D}" type="presParOf" srcId="{E544A885-A293-42AA-B352-17E7DF4D654E}" destId="{87070709-8B27-478E-BA42-18E8E766BECE}" srcOrd="0" destOrd="0" presId="urn:microsoft.com/office/officeart/2005/8/layout/hierarchy2"/>
    <dgm:cxn modelId="{849A3196-F34D-4CB9-8AC1-85C0976923DA}" type="presParOf" srcId="{9D1153B7-A493-44A7-ADD3-9C7A78053D4A}" destId="{90F58D20-7539-45F3-B592-E7E2865F4501}" srcOrd="1" destOrd="0" presId="urn:microsoft.com/office/officeart/2005/8/layout/hierarchy2"/>
    <dgm:cxn modelId="{0F97837E-E023-49A1-8E91-93C4AAE47A94}" type="presParOf" srcId="{90F58D20-7539-45F3-B592-E7E2865F4501}" destId="{1C47866C-1DB3-447B-8AC6-0063065FE2F9}" srcOrd="0" destOrd="0" presId="urn:microsoft.com/office/officeart/2005/8/layout/hierarchy2"/>
    <dgm:cxn modelId="{7B07A509-F9C1-4577-98D4-13F2BA4CD170}" type="presParOf" srcId="{90F58D20-7539-45F3-B592-E7E2865F4501}" destId="{10005394-E904-4B63-9794-D134318D94F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F08D6-7122-48E5-A5F8-0BCAAF811608}">
      <dsp:nvSpPr>
        <dsp:cNvPr id="0" name=""/>
        <dsp:cNvSpPr/>
      </dsp:nvSpPr>
      <dsp:spPr>
        <a:xfrm>
          <a:off x="41451" y="1432586"/>
          <a:ext cx="2487965" cy="12439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Data</a:t>
          </a:r>
          <a:endParaRPr lang="en-US" sz="4700" kern="1200" dirty="0"/>
        </a:p>
      </dsp:txBody>
      <dsp:txXfrm>
        <a:off x="77886" y="1469021"/>
        <a:ext cx="2415095" cy="1171112"/>
      </dsp:txXfrm>
    </dsp:sp>
    <dsp:sp modelId="{198F33FE-5C1A-48A5-A5AF-D6D4C33DB683}">
      <dsp:nvSpPr>
        <dsp:cNvPr id="0" name=""/>
        <dsp:cNvSpPr/>
      </dsp:nvSpPr>
      <dsp:spPr>
        <a:xfrm>
          <a:off x="2529417" y="2027331"/>
          <a:ext cx="99518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95186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2130" y="2029698"/>
        <a:ext cx="49759" cy="49759"/>
      </dsp:txXfrm>
    </dsp:sp>
    <dsp:sp modelId="{BB725CCD-187E-46C6-831C-780FB8A2A395}">
      <dsp:nvSpPr>
        <dsp:cNvPr id="0" name=""/>
        <dsp:cNvSpPr/>
      </dsp:nvSpPr>
      <dsp:spPr>
        <a:xfrm>
          <a:off x="3524603" y="1432586"/>
          <a:ext cx="2487965" cy="1243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S3 Bucket</a:t>
          </a:r>
          <a:endParaRPr lang="en-US" sz="4700" kern="1200" dirty="0"/>
        </a:p>
      </dsp:txBody>
      <dsp:txXfrm>
        <a:off x="3561038" y="1469021"/>
        <a:ext cx="2415095" cy="1171112"/>
      </dsp:txXfrm>
    </dsp:sp>
    <dsp:sp modelId="{E544A885-A293-42AA-B352-17E7DF4D654E}">
      <dsp:nvSpPr>
        <dsp:cNvPr id="0" name=""/>
        <dsp:cNvSpPr/>
      </dsp:nvSpPr>
      <dsp:spPr>
        <a:xfrm rot="18289469">
          <a:off x="5638818" y="1312041"/>
          <a:ext cx="174268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42686" y="272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466594" y="1295720"/>
        <a:ext cx="87134" cy="87134"/>
      </dsp:txXfrm>
    </dsp:sp>
    <dsp:sp modelId="{1C47866C-1DB3-447B-8AC6-0063065FE2F9}">
      <dsp:nvSpPr>
        <dsp:cNvPr id="0" name=""/>
        <dsp:cNvSpPr/>
      </dsp:nvSpPr>
      <dsp:spPr>
        <a:xfrm>
          <a:off x="7007754" y="2006"/>
          <a:ext cx="2487965" cy="12439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Copy</a:t>
          </a:r>
          <a:endParaRPr lang="en-US" sz="4700" kern="1200" dirty="0"/>
        </a:p>
      </dsp:txBody>
      <dsp:txXfrm>
        <a:off x="7044189" y="38441"/>
        <a:ext cx="2415095" cy="1171112"/>
      </dsp:txXfrm>
    </dsp:sp>
    <dsp:sp modelId="{618F27FE-A7DE-47CF-8C42-56F2B9826A18}">
      <dsp:nvSpPr>
        <dsp:cNvPr id="0" name=""/>
        <dsp:cNvSpPr/>
      </dsp:nvSpPr>
      <dsp:spPr>
        <a:xfrm>
          <a:off x="6012568" y="2027331"/>
          <a:ext cx="99518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95186" y="272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85282" y="2029698"/>
        <a:ext cx="49759" cy="49759"/>
      </dsp:txXfrm>
    </dsp:sp>
    <dsp:sp modelId="{DEE5483A-A91F-49AC-B975-41261493F713}">
      <dsp:nvSpPr>
        <dsp:cNvPr id="0" name=""/>
        <dsp:cNvSpPr/>
      </dsp:nvSpPr>
      <dsp:spPr>
        <a:xfrm>
          <a:off x="7007754" y="1432586"/>
          <a:ext cx="2487965" cy="12439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Copy</a:t>
          </a:r>
          <a:endParaRPr lang="en-US" sz="4700" kern="1200" dirty="0"/>
        </a:p>
      </dsp:txBody>
      <dsp:txXfrm>
        <a:off x="7044189" y="1469021"/>
        <a:ext cx="2415095" cy="1171112"/>
      </dsp:txXfrm>
    </dsp:sp>
    <dsp:sp modelId="{ECA8E17E-EE63-4E09-803D-1D942140BFAD}">
      <dsp:nvSpPr>
        <dsp:cNvPr id="0" name=""/>
        <dsp:cNvSpPr/>
      </dsp:nvSpPr>
      <dsp:spPr>
        <a:xfrm rot="3310531">
          <a:off x="5638818" y="2742622"/>
          <a:ext cx="174268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42686" y="2724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466594" y="2726300"/>
        <a:ext cx="87134" cy="87134"/>
      </dsp:txXfrm>
    </dsp:sp>
    <dsp:sp modelId="{520AEBF4-5E20-499C-BFEF-2098078F3420}">
      <dsp:nvSpPr>
        <dsp:cNvPr id="0" name=""/>
        <dsp:cNvSpPr/>
      </dsp:nvSpPr>
      <dsp:spPr>
        <a:xfrm>
          <a:off x="7007754" y="2863166"/>
          <a:ext cx="2487965" cy="12439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Copy</a:t>
          </a:r>
          <a:endParaRPr lang="en-US" sz="4700" kern="1200" dirty="0"/>
        </a:p>
      </dsp:txBody>
      <dsp:txXfrm>
        <a:off x="7044189" y="2899601"/>
        <a:ext cx="2415095" cy="117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F08D6-7122-48E5-A5F8-0BCAAF811608}">
      <dsp:nvSpPr>
        <dsp:cNvPr id="0" name=""/>
        <dsp:cNvSpPr/>
      </dsp:nvSpPr>
      <dsp:spPr>
        <a:xfrm>
          <a:off x="1776" y="1488435"/>
          <a:ext cx="2490346" cy="12451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</a:t>
          </a:r>
          <a:endParaRPr lang="en-US" sz="4000" kern="1200" dirty="0"/>
        </a:p>
      </dsp:txBody>
      <dsp:txXfrm>
        <a:off x="38246" y="1524905"/>
        <a:ext cx="2417406" cy="1172233"/>
      </dsp:txXfrm>
    </dsp:sp>
    <dsp:sp modelId="{198F33FE-5C1A-48A5-A5AF-D6D4C33DB683}">
      <dsp:nvSpPr>
        <dsp:cNvPr id="0" name=""/>
        <dsp:cNvSpPr/>
      </dsp:nvSpPr>
      <dsp:spPr>
        <a:xfrm>
          <a:off x="2492122" y="2084479"/>
          <a:ext cx="996138" cy="53085"/>
        </a:xfrm>
        <a:custGeom>
          <a:avLst/>
          <a:gdLst/>
          <a:ahLst/>
          <a:cxnLst/>
          <a:rect l="0" t="0" r="0" b="0"/>
          <a:pathLst>
            <a:path>
              <a:moveTo>
                <a:pt x="0" y="26542"/>
              </a:moveTo>
              <a:lnTo>
                <a:pt x="996138" y="265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5288" y="2086118"/>
        <a:ext cx="49806" cy="49806"/>
      </dsp:txXfrm>
    </dsp:sp>
    <dsp:sp modelId="{BB725CCD-187E-46C6-831C-780FB8A2A395}">
      <dsp:nvSpPr>
        <dsp:cNvPr id="0" name=""/>
        <dsp:cNvSpPr/>
      </dsp:nvSpPr>
      <dsp:spPr>
        <a:xfrm>
          <a:off x="3488261" y="1488435"/>
          <a:ext cx="2088454" cy="1245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S3 Bucket</a:t>
          </a:r>
          <a:endParaRPr lang="en-US" sz="4000" kern="1200" dirty="0"/>
        </a:p>
      </dsp:txBody>
      <dsp:txXfrm>
        <a:off x="3524731" y="1524905"/>
        <a:ext cx="2015514" cy="1172233"/>
      </dsp:txXfrm>
    </dsp:sp>
    <dsp:sp modelId="{E544A885-A293-42AA-B352-17E7DF4D654E}">
      <dsp:nvSpPr>
        <dsp:cNvPr id="0" name=""/>
        <dsp:cNvSpPr/>
      </dsp:nvSpPr>
      <dsp:spPr>
        <a:xfrm>
          <a:off x="5576715" y="2084479"/>
          <a:ext cx="996138" cy="53085"/>
        </a:xfrm>
        <a:custGeom>
          <a:avLst/>
          <a:gdLst/>
          <a:ahLst/>
          <a:cxnLst/>
          <a:rect l="0" t="0" r="0" b="0"/>
          <a:pathLst>
            <a:path>
              <a:moveTo>
                <a:pt x="0" y="26542"/>
              </a:moveTo>
              <a:lnTo>
                <a:pt x="996138" y="265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49881" y="2086118"/>
        <a:ext cx="49806" cy="49806"/>
      </dsp:txXfrm>
    </dsp:sp>
    <dsp:sp modelId="{1C47866C-1DB3-447B-8AC6-0063065FE2F9}">
      <dsp:nvSpPr>
        <dsp:cNvPr id="0" name=""/>
        <dsp:cNvSpPr/>
      </dsp:nvSpPr>
      <dsp:spPr>
        <a:xfrm>
          <a:off x="6572854" y="1488435"/>
          <a:ext cx="2490346" cy="12451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Glacier</a:t>
          </a:r>
          <a:endParaRPr lang="en-US" sz="4000" kern="1200" dirty="0"/>
        </a:p>
      </dsp:txBody>
      <dsp:txXfrm>
        <a:off x="6609324" y="1524905"/>
        <a:ext cx="2417406" cy="1172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F37C-738C-49B9-A1AB-2B1B75A4E8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FF091-826C-41AD-9C70-CF19F737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FF091-826C-41AD-9C70-CF19F7370F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8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7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3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0982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1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211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333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289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6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1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059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7138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5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490166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630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244069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23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26964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055760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7794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004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4473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373269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49545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7762532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4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69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423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3041840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4419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87450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9579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9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40054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533DD8-4D98-4DD6-8494-611924728306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947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1498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6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80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4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1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72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38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15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0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43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0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6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3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0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3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3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7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67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7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38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7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0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0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7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1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65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9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14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1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5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4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1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2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3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2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31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8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1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56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6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7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7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4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2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0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8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9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5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96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50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515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72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53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73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5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3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9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31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17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958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19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0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8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1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7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3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8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1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6626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0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0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9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7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1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15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4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6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0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1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1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3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7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1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8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3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45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56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9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9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4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2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5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9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2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44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8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0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3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0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13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47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87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7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71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71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17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7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82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93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7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2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27.xml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23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43.xml"/><Relationship Id="rId18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42.xml"/><Relationship Id="rId17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2.xml"/><Relationship Id="rId16" Type="http://schemas.openxmlformats.org/officeDocument/2006/relationships/slideLayout" Target="../slideLayouts/slideLayout24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0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5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2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5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1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3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8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epam.com/andrii_melekhovskiy/devops_ed_aws/tree/master" TargetMode="External"/><Relationship Id="rId2" Type="http://schemas.openxmlformats.org/officeDocument/2006/relationships/hyperlink" Target="http://docs.aws.amazon.com/AWSEC2/latest/UserGuide/ec2-instance-metadata.html" TargetMode="External"/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463040"/>
            <a:ext cx="8989290" cy="2423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</a:rPr>
              <a:t>AWS</a:t>
            </a:r>
            <a:r>
              <a:rPr lang="en-US" b="0" dirty="0" smtClean="0">
                <a:latin typeface="+mn-lt"/>
              </a:rPr>
              <a:t>::Data Storages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399" y="3905864"/>
            <a:ext cx="8989291" cy="1123336"/>
          </a:xfrm>
        </p:spPr>
        <p:txBody>
          <a:bodyPr/>
          <a:lstStyle/>
          <a:p>
            <a:pPr algn="r"/>
            <a:r>
              <a:rPr lang="en-US" dirty="0" smtClean="0">
                <a:latin typeface="+mn-lt"/>
              </a:rPr>
              <a:t>Webinar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e1f584e-5de8-4ab6-b795-4a5da0116f7d/pages/0_0?a=73&amp;x=60&amp;y=74&amp;w=440&amp;h=572&amp;store=1&amp;accept=image%2F*&amp;auth=LCA%208a496aa432bc1900dfd7532dc0b492af2c6be663-ts%3D144540459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368" y="1222136"/>
            <a:ext cx="3772329" cy="49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S3 integration</a:t>
            </a:r>
          </a:p>
          <a:p>
            <a:r>
              <a:rPr lang="en-US" dirty="0" smtClean="0"/>
              <a:t>Get files from custom distribution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Front Integration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docs.aws.amazon.com/AWSEC2/latest/UserGuide/ec2-instance-metadata.html</a:t>
            </a:r>
            <a:endParaRPr lang="en-US" sz="2000" dirty="0" smtClean="0"/>
          </a:p>
          <a:p>
            <a:r>
              <a:rPr lang="en-US" sz="2000">
                <a:hlinkClick r:id="rId3"/>
              </a:rPr>
              <a:t>https://</a:t>
            </a:r>
            <a:r>
              <a:rPr lang="en-US" sz="2000" smtClean="0">
                <a:hlinkClick r:id="rId3"/>
              </a:rPr>
              <a:t>git.epam.com/andrii_melekhovskiy/devops_ed_aws/tree/master</a:t>
            </a:r>
            <a:r>
              <a:rPr lang="en-US" sz="200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8355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861774"/>
          </a:xfrm>
        </p:spPr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7680" y="1783644"/>
            <a:ext cx="2549031" cy="4342519"/>
          </a:xfrm>
        </p:spPr>
        <p:txBody>
          <a:bodyPr/>
          <a:lstStyle/>
          <a:p>
            <a:pPr marL="0" indent="0">
              <a:buClr>
                <a:srgbClr val="C0D5EA"/>
              </a:buClr>
              <a:buNone/>
            </a:pPr>
            <a:r>
              <a:rPr lang="en-US" sz="2400" b="1" dirty="0"/>
              <a:t>Secure </a:t>
            </a:r>
          </a:p>
          <a:p>
            <a:pPr marL="0" indent="0">
              <a:buClr>
                <a:srgbClr val="C0D5EA"/>
              </a:buClr>
              <a:buNone/>
            </a:pPr>
            <a:r>
              <a:rPr lang="en-US" sz="2400" b="1" dirty="0"/>
              <a:t>Reliable </a:t>
            </a:r>
            <a:endParaRPr lang="en-US" sz="2400" b="1" dirty="0" smtClean="0"/>
          </a:p>
          <a:p>
            <a:pPr marL="0" indent="0">
              <a:buClr>
                <a:srgbClr val="C0D5EA"/>
              </a:buClr>
              <a:buNone/>
            </a:pPr>
            <a:r>
              <a:rPr lang="en-US" sz="2400" b="1" dirty="0" smtClean="0"/>
              <a:t>Scalable </a:t>
            </a:r>
            <a:endParaRPr lang="en-US" sz="2400" b="1" dirty="0"/>
          </a:p>
          <a:p>
            <a:pPr marL="0" indent="0">
              <a:buClr>
                <a:srgbClr val="C0D5EA"/>
              </a:buClr>
              <a:buNone/>
            </a:pPr>
            <a:r>
              <a:rPr lang="en-US" sz="2400" b="1" dirty="0" smtClean="0"/>
              <a:t>Fast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Enough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Clr>
                <a:srgbClr val="C0D5EA"/>
              </a:buClr>
              <a:buNone/>
            </a:pPr>
            <a:r>
              <a:rPr lang="en-US" sz="2400" b="1" dirty="0"/>
              <a:t>Inexpensive</a:t>
            </a:r>
          </a:p>
          <a:p>
            <a:pPr marL="0" indent="0">
              <a:buClr>
                <a:srgbClr val="C0D5EA"/>
              </a:buClr>
              <a:buNone/>
            </a:pPr>
            <a:r>
              <a:rPr lang="en-US" sz="2400" b="1" dirty="0"/>
              <a:t>Simple</a:t>
            </a:r>
          </a:p>
          <a:p>
            <a:pPr>
              <a:buClr>
                <a:srgbClr val="C0D5EA"/>
              </a:buCl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3330222" y="1783644"/>
            <a:ext cx="8373928" cy="43425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policies and encryption</a:t>
            </a:r>
          </a:p>
          <a:p>
            <a:pPr marL="0" indent="0">
              <a:buNone/>
            </a:pPr>
            <a:r>
              <a:rPr lang="en-US" dirty="0"/>
              <a:t>99.999999999% durability and 99.99% </a:t>
            </a:r>
            <a:r>
              <a:rPr lang="en-US" dirty="0" smtClean="0"/>
              <a:t>availability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rom 1 byte to 5 Tb, any number of files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depends on instance type, unexpectedly </a:t>
            </a:r>
          </a:p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/>
              <a:t>1 TB / month	$0.0300 per </a:t>
            </a:r>
            <a:r>
              <a:rPr lang="en-US" dirty="0" smtClean="0"/>
              <a:t>GB (standard)</a:t>
            </a:r>
          </a:p>
          <a:p>
            <a:pPr marL="0" indent="0">
              <a:buNone/>
            </a:pPr>
            <a:r>
              <a:rPr lang="en-US" dirty="0" smtClean="0"/>
              <a:t>I’ll show ;)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Description and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15710942"/>
              </p:ext>
            </p:extLst>
          </p:nvPr>
        </p:nvGraphicFramePr>
        <p:xfrm>
          <a:off x="1072445" y="1501422"/>
          <a:ext cx="9537172" cy="410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is really reliable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1546578"/>
            <a:ext cx="11216640" cy="4549422"/>
          </a:xfrm>
        </p:spPr>
        <p:txBody>
          <a:bodyPr/>
          <a:lstStyle/>
          <a:p>
            <a:pPr>
              <a:buClr>
                <a:srgbClr val="C0D5EA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Content </a:t>
            </a:r>
            <a:r>
              <a:rPr lang="en-US" b="1" dirty="0" smtClean="0"/>
              <a:t>storage </a:t>
            </a:r>
            <a:r>
              <a:rPr lang="en-US" b="1" dirty="0"/>
              <a:t>and </a:t>
            </a:r>
            <a:r>
              <a:rPr lang="en-US" b="1" dirty="0" smtClean="0"/>
              <a:t>distribution </a:t>
            </a:r>
            <a:endParaRPr lang="en-US" b="1" dirty="0"/>
          </a:p>
          <a:p>
            <a:pPr>
              <a:buClr>
                <a:srgbClr val="C0D5EA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Storage for </a:t>
            </a:r>
            <a:r>
              <a:rPr lang="en-US" b="1" dirty="0" smtClean="0"/>
              <a:t>any data (object oriented)</a:t>
            </a:r>
          </a:p>
          <a:p>
            <a:pPr>
              <a:buClr>
                <a:srgbClr val="C0D5EA"/>
              </a:buClr>
              <a:buFont typeface="Wingdings" panose="05000000000000000000" pitchFamily="2" charset="2"/>
              <a:buChar char="§"/>
            </a:pPr>
            <a:r>
              <a:rPr lang="en-US" b="1" dirty="0" smtClean="0"/>
              <a:t>Artifact storage</a:t>
            </a:r>
            <a:endParaRPr lang="en-US" b="1" dirty="0"/>
          </a:p>
          <a:p>
            <a:pPr>
              <a:buClr>
                <a:srgbClr val="C0D5EA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Backup, </a:t>
            </a:r>
            <a:r>
              <a:rPr lang="en-US" b="1" dirty="0" smtClean="0"/>
              <a:t>archiving </a:t>
            </a:r>
            <a:r>
              <a:rPr lang="en-US" b="1" dirty="0"/>
              <a:t>and Disaster Recovery</a:t>
            </a:r>
          </a:p>
          <a:p>
            <a:pPr>
              <a:buClr>
                <a:srgbClr val="C0D5EA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Static </a:t>
            </a:r>
            <a:r>
              <a:rPr lang="en-US" b="1" dirty="0" smtClean="0"/>
              <a:t>website hosting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861774"/>
          </a:xfrm>
        </p:spPr>
        <p:txBody>
          <a:bodyPr/>
          <a:lstStyle/>
          <a:p>
            <a:r>
              <a:rPr lang="en-US" dirty="0" smtClean="0"/>
              <a:t>Glacier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Low Cost </a:t>
            </a:r>
            <a:r>
              <a:rPr lang="en-US" b="1" dirty="0" smtClean="0"/>
              <a:t>– $0.01/GB</a:t>
            </a:r>
            <a:endParaRPr lang="en-US" b="1" dirty="0"/>
          </a:p>
          <a:p>
            <a:r>
              <a:rPr lang="en-US" b="1" dirty="0"/>
              <a:t>Secure</a:t>
            </a:r>
          </a:p>
          <a:p>
            <a:r>
              <a:rPr lang="en-US" b="1" dirty="0" smtClean="0"/>
              <a:t>Durable - </a:t>
            </a:r>
            <a:r>
              <a:rPr lang="en-US" dirty="0"/>
              <a:t>99.999999999</a:t>
            </a:r>
            <a:r>
              <a:rPr lang="en-US" dirty="0" smtClean="0"/>
              <a:t>% durability</a:t>
            </a:r>
          </a:p>
          <a:p>
            <a:r>
              <a:rPr lang="en-US" b="1" dirty="0" smtClean="0"/>
              <a:t>S3 integration out of the box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Glacier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99053293"/>
              </p:ext>
            </p:extLst>
          </p:nvPr>
        </p:nvGraphicFramePr>
        <p:xfrm>
          <a:off x="1591734" y="1467556"/>
          <a:ext cx="9064977" cy="422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data can be archived automatically to Glacier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8851" y="2960891"/>
            <a:ext cx="118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Older then 2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861774"/>
          </a:xfrm>
        </p:spPr>
        <p:txBody>
          <a:bodyPr/>
          <a:lstStyle/>
          <a:p>
            <a:r>
              <a:rPr lang="en-US" dirty="0" smtClean="0"/>
              <a:t>Cloud Front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3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4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6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7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4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5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2_AWS_Overview</Template>
  <TotalTime>524</TotalTime>
  <Words>140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11</vt:i4>
      </vt:variant>
    </vt:vector>
  </HeadingPairs>
  <TitlesOfParts>
    <vt:vector size="43" baseType="lpstr">
      <vt:lpstr>Arial</vt:lpstr>
      <vt:lpstr>Arial Black</vt:lpstr>
      <vt:lpstr>Calibri</vt:lpstr>
      <vt:lpstr>Century Gothic</vt:lpstr>
      <vt:lpstr>Franklin Gothic Book</vt:lpstr>
      <vt:lpstr>Franklin Gothic Medium</vt:lpstr>
      <vt:lpstr>Helvetica LT Std</vt:lpstr>
      <vt:lpstr>Lucida Grande</vt:lpstr>
      <vt:lpstr>Tahoma</vt:lpstr>
      <vt:lpstr>Trebuchet MS</vt:lpstr>
      <vt:lpstr>Wingdings</vt:lpstr>
      <vt:lpstr>1_epam-ppt-light</vt:lpstr>
      <vt:lpstr>EPAM_Cloud_Presentation</vt:lpstr>
      <vt:lpstr>EPAM_Cloud</vt:lpstr>
      <vt:lpstr>1_EPAM_Cloud</vt:lpstr>
      <vt:lpstr>1_EPAM_Cloud_Presentation</vt:lpstr>
      <vt:lpstr>2_EPAM_Cloud</vt:lpstr>
      <vt:lpstr>3_EPAM_Cloud</vt:lpstr>
      <vt:lpstr>epam-ppt-light</vt:lpstr>
      <vt:lpstr>epam-ppt-cover</vt:lpstr>
      <vt:lpstr>2_epam-ppt-light</vt:lpstr>
      <vt:lpstr>EPAM_PPT_General_Template_20150223</vt:lpstr>
      <vt:lpstr>3_epam-ppt-light</vt:lpstr>
      <vt:lpstr>2_EPAM_Cloud_Presentation</vt:lpstr>
      <vt:lpstr>4_EPAM_Cloud</vt:lpstr>
      <vt:lpstr>5_EPAM_Cloud</vt:lpstr>
      <vt:lpstr>3_EPAM_Cloud_Presentation</vt:lpstr>
      <vt:lpstr>6_EPAM_Cloud</vt:lpstr>
      <vt:lpstr>7_EPAM_Cloud</vt:lpstr>
      <vt:lpstr>4_epam-ppt-light</vt:lpstr>
      <vt:lpstr>1_epam-ppt-cover</vt:lpstr>
      <vt:lpstr>5_epam-ppt-light</vt:lpstr>
      <vt:lpstr>AWS::Data Storages</vt:lpstr>
      <vt:lpstr>S3</vt:lpstr>
      <vt:lpstr>S3 Description and Design</vt:lpstr>
      <vt:lpstr>S3 is really reliable</vt:lpstr>
      <vt:lpstr>Use Cases</vt:lpstr>
      <vt:lpstr>Glacier</vt:lpstr>
      <vt:lpstr>Glacier overview</vt:lpstr>
      <vt:lpstr>S3 data can be archived automatically to Glacier</vt:lpstr>
      <vt:lpstr>Cloud Front</vt:lpstr>
      <vt:lpstr>Cloud Front Integration</vt:lpstr>
      <vt:lpstr>Links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AWS::Compute Resorces</dc:title>
  <dc:creator>Andrii Melekhovskiy</dc:creator>
  <cp:lastModifiedBy>Andrii Melekhovskiy</cp:lastModifiedBy>
  <cp:revision>24</cp:revision>
  <dcterms:created xsi:type="dcterms:W3CDTF">2014-10-02T11:42:00Z</dcterms:created>
  <dcterms:modified xsi:type="dcterms:W3CDTF">2015-10-23T09:29:49Z</dcterms:modified>
</cp:coreProperties>
</file>