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1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2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18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19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20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5" r:id="rId8"/>
    <p:sldMasterId id="2147483758" r:id="rId9"/>
    <p:sldMasterId id="2147483763" r:id="rId10"/>
    <p:sldMasterId id="2147483782" r:id="rId11"/>
    <p:sldMasterId id="2147483807" r:id="rId12"/>
    <p:sldMasterId id="2147483820" r:id="rId13"/>
    <p:sldMasterId id="2147483832" r:id="rId14"/>
    <p:sldMasterId id="2147483844" r:id="rId15"/>
    <p:sldMasterId id="2147483856" r:id="rId16"/>
    <p:sldMasterId id="2147483868" r:id="rId17"/>
    <p:sldMasterId id="2147483880" r:id="rId18"/>
    <p:sldMasterId id="2147483892" r:id="rId19"/>
    <p:sldMasterId id="2147483905" r:id="rId20"/>
    <p:sldMasterId id="2147483910" r:id="rId21"/>
  </p:sldMasterIdLst>
  <p:notesMasterIdLst>
    <p:notesMasterId r:id="rId32"/>
  </p:notesMasterIdLst>
  <p:sldIdLst>
    <p:sldId id="256" r:id="rId22"/>
    <p:sldId id="271" r:id="rId23"/>
    <p:sldId id="272" r:id="rId24"/>
    <p:sldId id="273" r:id="rId25"/>
    <p:sldId id="274" r:id="rId26"/>
    <p:sldId id="263" r:id="rId27"/>
    <p:sldId id="266" r:id="rId28"/>
    <p:sldId id="264" r:id="rId29"/>
    <p:sldId id="270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 autoAdjust="0"/>
    <p:restoredTop sz="95742" autoAdjust="0"/>
  </p:normalViewPr>
  <p:slideViewPr>
    <p:cSldViewPr snapToGrid="0">
      <p:cViewPr varScale="1">
        <p:scale>
          <a:sx n="116" d="100"/>
          <a:sy n="116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CF37C-738C-49B9-A1AB-2B1B75A4E8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FF091-826C-41AD-9C70-CF19F737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3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0147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7010400" y="838200"/>
            <a:ext cx="5181587" cy="5410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6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8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7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34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9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263901" y="6488114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922934" y="6500814"/>
            <a:ext cx="2112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3338" y="6165306"/>
            <a:ext cx="3120347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09826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8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1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8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4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0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0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211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77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396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86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0547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7371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7780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9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490166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3412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8408452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69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726964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055760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7794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004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4473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373269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495459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7762532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4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3123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1100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88078278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8109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39407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8033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63435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533DD8-4D98-4DD6-8494-611924728306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4854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6270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6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0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86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14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48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511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30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26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25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0147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7010400" y="838200"/>
            <a:ext cx="5181587" cy="5410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</p:spPr>
        <p:txBody>
          <a:bodyPr lIns="274320" tIns="274320" rIns="274320" bIns="27432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3880C2"/>
              </a:buClr>
              <a:buFont typeface="Wingdings" pitchFamily="2" charset="2"/>
              <a:buChar char="§"/>
              <a:defRPr lang="en-U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9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3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7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7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1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3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1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59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36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6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8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6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6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73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9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9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7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7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5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0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5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4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3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9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6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8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1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57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4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8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4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8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2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0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9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0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0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4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8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7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6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8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61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3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5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8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57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0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5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02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09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3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03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75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601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063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2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9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4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6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4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88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5F9A1B4F-DBD4-4520-BBFE-E5A2C8935539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65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293-ED3A-462A-BC46-3F18478000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39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3D5-0B61-4BA3-A443-E395D2A904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05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5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3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7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5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4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9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6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8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5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263901" y="6488114"/>
            <a:ext cx="16045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922934" y="6500814"/>
            <a:ext cx="211243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43338" y="6165306"/>
            <a:ext cx="3120347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38683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83" y="871538"/>
            <a:ext cx="12192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4197352" y="6488114"/>
            <a:ext cx="1782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2010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01" y="179341"/>
            <a:ext cx="11631168" cy="96012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black">
                    <a:tint val="75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4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4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2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9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6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1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0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683F-9B15-4C69-A599-3716FF6092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91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4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6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05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1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1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3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3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7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13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1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8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4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3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8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7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0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45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fld id="{D727D714-90AB-4B10-8085-0842179A061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8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56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9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1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9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4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2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5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99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40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D739C4FB-7D33-419B-8833-D1372BFD11C8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2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4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44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472184"/>
            <a:ext cx="82296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64" y="3886200"/>
            <a:ext cx="82296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9600"/>
            <a:ext cx="4821767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2664" y="1915859"/>
            <a:ext cx="4862621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39" y="1915881"/>
            <a:ext cx="4852415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8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9601"/>
            <a:ext cx="4820979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1" y="1916113"/>
            <a:ext cx="485140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" y="2860677"/>
            <a:ext cx="485140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916113"/>
            <a:ext cx="4881033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860676"/>
            <a:ext cx="4868333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0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50400" y="1551544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5934" y="1920877"/>
            <a:ext cx="4872567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9" y="606425"/>
            <a:ext cx="4838700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1" y="1920876"/>
            <a:ext cx="4838700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3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0075"/>
            <a:ext cx="2766483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1817" y="1651000"/>
            <a:ext cx="7503583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1816" y="614364"/>
            <a:ext cx="4988984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658368" y="6356351"/>
            <a:ext cx="6803136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67" y="1554480"/>
            <a:ext cx="5629744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6464" y="1554480"/>
            <a:ext cx="2767584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76" y="1554480"/>
            <a:ext cx="5632704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0400" y="189469"/>
            <a:ext cx="2438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0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599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13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3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47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876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5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3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57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71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23601"/>
            <a:ext cx="7315200" cy="543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09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71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81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143000"/>
            <a:ext cx="8229599" cy="2743200"/>
          </a:xfrm>
        </p:spPr>
        <p:txBody>
          <a:bodyPr lIns="0" rIns="0" anchor="t">
            <a:noAutofit/>
          </a:bodyPr>
          <a:lstStyle>
            <a:lvl1pPr>
              <a:defRPr sz="6000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905864"/>
            <a:ext cx="82296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17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4800" y="1219200"/>
            <a:ext cx="1076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0464800" y="6153002"/>
            <a:ext cx="711200" cy="247799"/>
          </a:xfrm>
        </p:spPr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87680" y="182318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014133" y="622576"/>
            <a:ext cx="3556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6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7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82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93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5293-ED3A-462A-BC46-3F18478000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67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1"/>
            <a:ext cx="85344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C3D5-0B61-4BA3-A443-E395D2A904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2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63685" y="6488113"/>
            <a:ext cx="1771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2011 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345" y="59414"/>
            <a:ext cx="11635476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dirty="0" smtClean="0"/>
              <a:t>Slide Title 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923016" y="6500860"/>
            <a:ext cx="2112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59160E7-4F7F-4CC8-9C0C-B8A2F6DF6C55}" type="slidenum">
              <a:rPr lang="en-US" sz="1200">
                <a:solidFill>
                  <a:prstClr val="white">
                    <a:lumMod val="50000"/>
                  </a:prstClr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43339" y="6165306"/>
            <a:ext cx="2928325" cy="288031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dirty="0" smtClean="0"/>
              <a:t>www.epam.com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6397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254" y="6519116"/>
            <a:ext cx="2426381" cy="338884"/>
          </a:xfrm>
        </p:spPr>
        <p:txBody>
          <a:bodyPr/>
          <a:lstStyle/>
          <a:p>
            <a:fld id="{679E2CE9-6CB9-432B-965A-7A2A3F305C2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9487" y="6519116"/>
            <a:ext cx="4874767" cy="33888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0634" y="6492240"/>
            <a:ext cx="642913" cy="365760"/>
          </a:xfr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609600"/>
            <a:ext cx="6705600" cy="0"/>
          </a:xfrm>
          <a:prstGeom prst="lin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3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30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9.xml"/><Relationship Id="rId25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2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2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23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3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6.xml"/><Relationship Id="rId2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227.xml"/><Relationship Id="rId5" Type="http://schemas.openxmlformats.org/officeDocument/2006/relationships/theme" Target="../theme/theme20.xml"/><Relationship Id="rId4" Type="http://schemas.openxmlformats.org/officeDocument/2006/relationships/slideLayout" Target="../slideLayouts/slideLayout23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13" Type="http://schemas.openxmlformats.org/officeDocument/2006/relationships/slideLayout" Target="../slideLayouts/slideLayout243.xml"/><Relationship Id="rId18" Type="http://schemas.openxmlformats.org/officeDocument/2006/relationships/slideLayout" Target="../slideLayouts/slideLayout248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slideLayout" Target="../slideLayouts/slideLayout242.xml"/><Relationship Id="rId17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2.xml"/><Relationship Id="rId16" Type="http://schemas.openxmlformats.org/officeDocument/2006/relationships/slideLayout" Target="../slideLayouts/slideLayout24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0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Relationship Id="rId14" Type="http://schemas.openxmlformats.org/officeDocument/2006/relationships/slideLayout" Target="../slideLayouts/slideLayout2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815ED-CFB3-4B2F-8549-F5F097E80B2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9487" y="6519116"/>
            <a:ext cx="4874767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5C0B3C05-BA45-4000-924A-C70B2ABC0F2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6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5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8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08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8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3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1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8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C793A47-224B-4FE8-86D8-652F9A6EB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9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640080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1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34254" y="6519116"/>
            <a:ext cx="2426381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A815ED-CFB3-4B2F-8549-F5F097E80B2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10/23/2015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9487" y="6519116"/>
            <a:ext cx="4874767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Epam Systems, Inc. Proprietary &amp; 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4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248400"/>
            <a:ext cx="12192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6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7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5" descr="C:\Users\Oleksii_Tregubov\Desktop\logo_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6115050"/>
            <a:ext cx="138236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7696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76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2864" y="6400801"/>
            <a:ext cx="680313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32000" y="6315074"/>
            <a:ext cx="8331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Oleksii_Tregubov\Desktop\up1_EPAM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186339"/>
            <a:ext cx="1179651" cy="2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1887200" y="6315075"/>
            <a:ext cx="2032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80800" y="76206"/>
            <a:ext cx="0" cy="601979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80800" y="6553200"/>
            <a:ext cx="0" cy="2286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153002"/>
            <a:ext cx="711200" cy="247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A2A2FC-A909-BE43-BDD2-B9AC9EA145D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53" name="Straight Connector 1052"/>
          <p:cNvCxnSpPr/>
          <p:nvPr/>
        </p:nvCxnSpPr>
        <p:spPr>
          <a:xfrm>
            <a:off x="101600" y="6315075"/>
            <a:ext cx="508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6400803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36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2DE98CF9-7830-46FE-B70A-8A8AFD590C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1"/>
            <a:ext cx="115824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8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epam.com/andrii_melekhovskiy/devops_ed_aws/tree/master" TargetMode="External"/><Relationship Id="rId2" Type="http://schemas.openxmlformats.org/officeDocument/2006/relationships/hyperlink" Target="http://docs.aws.amazon.com/AWSEC2/latest/UserGuide/ec2-instance-metadata.html" TargetMode="External"/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1" y="1463040"/>
            <a:ext cx="8989290" cy="24231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n-lt"/>
              </a:rPr>
              <a:t>AWS</a:t>
            </a:r>
            <a:r>
              <a:rPr lang="en-US" b="0" dirty="0" smtClean="0">
                <a:latin typeface="+mn-lt"/>
              </a:rPr>
              <a:t>::Databases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399" y="3905864"/>
            <a:ext cx="8989291" cy="1123336"/>
          </a:xfrm>
        </p:spPr>
        <p:txBody>
          <a:bodyPr/>
          <a:lstStyle/>
          <a:p>
            <a:pPr algn="r"/>
            <a:r>
              <a:rPr lang="en-US" dirty="0" smtClean="0">
                <a:latin typeface="+mn-lt"/>
              </a:rPr>
              <a:t>Webinar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77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docs.aws.amazon.com/AWSEC2/latest/UserGuide/ec2-instance-metadata.html</a:t>
            </a:r>
            <a:endParaRPr lang="en-US" sz="2000" dirty="0" smtClean="0"/>
          </a:p>
          <a:p>
            <a:r>
              <a:rPr lang="en-US" sz="2000">
                <a:hlinkClick r:id="rId3"/>
              </a:rPr>
              <a:t>https://</a:t>
            </a:r>
            <a:r>
              <a:rPr lang="en-US" sz="2000" smtClean="0">
                <a:hlinkClick r:id="rId3"/>
              </a:rPr>
              <a:t>git.epam.com/andrii_melekhovskiy/devops_ed_aws/tree/master</a:t>
            </a:r>
            <a:r>
              <a:rPr lang="en-US" sz="200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8355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861774"/>
          </a:xfrm>
        </p:spPr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 DB as a service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cdn2.iconfinder.com/data/icons/amazon-aws-stencils/100/Database_copy_Amazon_RDS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953" y="2635524"/>
            <a:ext cx="1994501" cy="19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0" y="1546578"/>
            <a:ext cx="11216640" cy="4549422"/>
          </a:xfrm>
        </p:spPr>
        <p:txBody>
          <a:bodyPr>
            <a:normAutofit/>
          </a:bodyPr>
          <a:lstStyle/>
          <a:p>
            <a:r>
              <a:rPr lang="en-US" dirty="0" smtClean="0"/>
              <a:t>Db as a service</a:t>
            </a:r>
          </a:p>
          <a:p>
            <a:r>
              <a:rPr lang="en-US" dirty="0" smtClean="0"/>
              <a:t>Backups and recovery out-of-the-box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ssh</a:t>
            </a:r>
            <a:r>
              <a:rPr lang="en-US" dirty="0" smtClean="0"/>
              <a:t> and root access</a:t>
            </a:r>
          </a:p>
          <a:p>
            <a:r>
              <a:rPr lang="en-US" dirty="0" smtClean="0"/>
              <a:t>Replication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Master-slave replication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pic>
        <p:nvPicPr>
          <p:cNvPr id="1026" name="Picture 2" descr="https://media.amazonwebservices.com/blog/2013/rds_read_replica_bigscal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328862"/>
            <a:ext cx="49625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Microsoft </a:t>
            </a:r>
            <a:r>
              <a:rPr lang="en-US" dirty="0"/>
              <a:t>SQL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48355"/>
          </a:xfrm>
        </p:spPr>
        <p:txBody>
          <a:bodyPr/>
          <a:lstStyle/>
          <a:p>
            <a:r>
              <a:rPr lang="en-US" dirty="0" smtClean="0"/>
              <a:t>Available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861774"/>
          </a:xfrm>
        </p:spPr>
        <p:txBody>
          <a:bodyPr/>
          <a:lstStyle/>
          <a:p>
            <a:r>
              <a:rPr lang="en-US" dirty="0" smtClean="0"/>
              <a:t>Dynamo DB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Key-value storage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upload.wikimedia.org/wikipedia/commons/thumb/1/11/DynamoDB.svg/2000px-DynamoDB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123" y="2578311"/>
            <a:ext cx="2111331" cy="21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7680" y="1546578"/>
            <a:ext cx="11216640" cy="454942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Scalable</a:t>
            </a:r>
          </a:p>
          <a:p>
            <a:pPr lvl="1"/>
            <a:r>
              <a:rPr lang="en-US" dirty="0"/>
              <a:t>        Provisioned Throughput</a:t>
            </a:r>
          </a:p>
          <a:p>
            <a:pPr lvl="1"/>
            <a:r>
              <a:rPr lang="en-US" dirty="0"/>
              <a:t>        Automated Storage Scaling</a:t>
            </a:r>
          </a:p>
          <a:p>
            <a:r>
              <a:rPr lang="en-US" dirty="0"/>
              <a:t>    Fast, Predictable Performance</a:t>
            </a:r>
          </a:p>
          <a:p>
            <a:r>
              <a:rPr lang="en-US" dirty="0"/>
              <a:t>    No Administration</a:t>
            </a:r>
          </a:p>
          <a:p>
            <a:r>
              <a:rPr lang="en-US" dirty="0"/>
              <a:t>    Built-in Fault Tolerance</a:t>
            </a:r>
          </a:p>
          <a:p>
            <a:r>
              <a:rPr lang="en-US" dirty="0"/>
              <a:t>    No fixed schema</a:t>
            </a:r>
          </a:p>
          <a:p>
            <a:r>
              <a:rPr lang="en-US" dirty="0"/>
              <a:t>    Indexing - primary, secondary key</a:t>
            </a:r>
          </a:p>
          <a:p>
            <a:r>
              <a:rPr lang="en-US" dirty="0"/>
              <a:t>    Strong Consistency</a:t>
            </a:r>
          </a:p>
          <a:p>
            <a:r>
              <a:rPr lang="en-US" dirty="0"/>
              <a:t>    Integrated Monitoring</a:t>
            </a:r>
          </a:p>
          <a:p>
            <a:r>
              <a:rPr lang="en-US" dirty="0"/>
              <a:t>    Integrated with:</a:t>
            </a:r>
          </a:p>
          <a:p>
            <a:pPr lvl="1"/>
            <a:r>
              <a:rPr lang="en-US" dirty="0"/>
              <a:t>        Amazon Redshift</a:t>
            </a:r>
          </a:p>
          <a:p>
            <a:pPr lvl="1"/>
            <a:r>
              <a:rPr lang="en-US" dirty="0"/>
              <a:t>        Amazon Elastic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3"/>
            <a:ext cx="8534400" cy="861774"/>
          </a:xfrm>
        </p:spPr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Cache cluster as service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onceptdraw.com/a1765c3/p35/preview/640/pict--amazon-elasticache-aws-simple-icons-v2.0-vector-stencils-libra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7" t="25557" r="30520" b="40093"/>
          <a:stretch/>
        </p:blipFill>
        <p:spPr bwMode="auto">
          <a:xfrm>
            <a:off x="9564132" y="2677297"/>
            <a:ext cx="1777740" cy="18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6" name="Picture 10" descr="http://www.thecus.com/upload_new/app/icon/sup_app_icon_348.fw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581" y="2515018"/>
            <a:ext cx="1778405" cy="17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Available Engines</a:t>
            </a:r>
            <a:endParaRPr lang="en-US" dirty="0"/>
          </a:p>
        </p:txBody>
      </p:sp>
      <p:pic>
        <p:nvPicPr>
          <p:cNvPr id="4104" name="Picture 8" descr="http://redis.io/images/redis-300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65" y="2811891"/>
            <a:ext cx="3550508" cy="11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2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3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4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3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6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7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4_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5_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EPAM_Cloud_Presentatio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EPAM_Cloud">
  <a:themeElements>
    <a:clrScheme name="Custom 1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3F739B"/>
      </a:hlink>
      <a:folHlink>
        <a:srgbClr val="899BCA"/>
      </a:folHlink>
    </a:clrScheme>
    <a:fontScheme name="EPAM Clou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2_AWS_Overview</Template>
  <TotalTime>918</TotalTime>
  <Words>106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10</vt:i4>
      </vt:variant>
    </vt:vector>
  </HeadingPairs>
  <TitlesOfParts>
    <vt:vector size="42" baseType="lpstr">
      <vt:lpstr>Arial</vt:lpstr>
      <vt:lpstr>Arial Black</vt:lpstr>
      <vt:lpstr>Calibri</vt:lpstr>
      <vt:lpstr>Century Gothic</vt:lpstr>
      <vt:lpstr>Franklin Gothic Book</vt:lpstr>
      <vt:lpstr>Franklin Gothic Medium</vt:lpstr>
      <vt:lpstr>Helvetica LT Std</vt:lpstr>
      <vt:lpstr>Lucida Grande</vt:lpstr>
      <vt:lpstr>Tahoma</vt:lpstr>
      <vt:lpstr>Trebuchet MS</vt:lpstr>
      <vt:lpstr>Wingdings</vt:lpstr>
      <vt:lpstr>1_epam-ppt-light</vt:lpstr>
      <vt:lpstr>EPAM_Cloud_Presentation</vt:lpstr>
      <vt:lpstr>EPAM_Cloud</vt:lpstr>
      <vt:lpstr>1_EPAM_Cloud</vt:lpstr>
      <vt:lpstr>1_EPAM_Cloud_Presentation</vt:lpstr>
      <vt:lpstr>2_EPAM_Cloud</vt:lpstr>
      <vt:lpstr>3_EPAM_Cloud</vt:lpstr>
      <vt:lpstr>epam-ppt-light</vt:lpstr>
      <vt:lpstr>epam-ppt-cover</vt:lpstr>
      <vt:lpstr>2_epam-ppt-light</vt:lpstr>
      <vt:lpstr>EPAM_PPT_General_Template_20150223</vt:lpstr>
      <vt:lpstr>3_epam-ppt-light</vt:lpstr>
      <vt:lpstr>2_EPAM_Cloud_Presentation</vt:lpstr>
      <vt:lpstr>4_EPAM_Cloud</vt:lpstr>
      <vt:lpstr>5_EPAM_Cloud</vt:lpstr>
      <vt:lpstr>3_EPAM_Cloud_Presentation</vt:lpstr>
      <vt:lpstr>6_EPAM_Cloud</vt:lpstr>
      <vt:lpstr>7_EPAM_Cloud</vt:lpstr>
      <vt:lpstr>4_epam-ppt-light</vt:lpstr>
      <vt:lpstr>1_epam-ppt-cover</vt:lpstr>
      <vt:lpstr>5_epam-ppt-light</vt:lpstr>
      <vt:lpstr>AWS::Databases</vt:lpstr>
      <vt:lpstr>RDS</vt:lpstr>
      <vt:lpstr>High Lights</vt:lpstr>
      <vt:lpstr>Replication</vt:lpstr>
      <vt:lpstr>Available engines</vt:lpstr>
      <vt:lpstr>Dynamo DB</vt:lpstr>
      <vt:lpstr>High Lights</vt:lpstr>
      <vt:lpstr>ElastiCache</vt:lpstr>
      <vt:lpstr>Available Engines</vt:lpstr>
      <vt:lpstr>Links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AWS::Compute Resorces</dc:title>
  <dc:creator>Andrii Melekhovskiy</dc:creator>
  <cp:lastModifiedBy>Andrii Melekhovskiy</cp:lastModifiedBy>
  <cp:revision>26</cp:revision>
  <dcterms:created xsi:type="dcterms:W3CDTF">2014-10-02T11:42:00Z</dcterms:created>
  <dcterms:modified xsi:type="dcterms:W3CDTF">2015-10-23T09:29:06Z</dcterms:modified>
</cp:coreProperties>
</file>