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8"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a Radtke" userId="d75427b8a13e90b6" providerId="LiveId" clId="{B2E894EE-39C6-40E4-9E92-A0CDF04AE6C2}"/>
    <pc:docChg chg="undo custSel modSld">
      <pc:chgData name="Johanna Radtke" userId="d75427b8a13e90b6" providerId="LiveId" clId="{B2E894EE-39C6-40E4-9E92-A0CDF04AE6C2}" dt="2023-10-24T12:09:18.551" v="595" actId="20577"/>
      <pc:docMkLst>
        <pc:docMk/>
      </pc:docMkLst>
      <pc:sldChg chg="modSp mod">
        <pc:chgData name="Johanna Radtke" userId="d75427b8a13e90b6" providerId="LiveId" clId="{B2E894EE-39C6-40E4-9E92-A0CDF04AE6C2}" dt="2023-10-24T12:09:18.551" v="595" actId="20577"/>
        <pc:sldMkLst>
          <pc:docMk/>
          <pc:sldMk cId="1121532522" sldId="2588"/>
        </pc:sldMkLst>
        <pc:spChg chg="mod">
          <ac:chgData name="Johanna Radtke" userId="d75427b8a13e90b6" providerId="LiveId" clId="{B2E894EE-39C6-40E4-9E92-A0CDF04AE6C2}" dt="2023-10-24T12:09:18.551" v="595" actId="20577"/>
          <ac:spMkLst>
            <pc:docMk/>
            <pc:sldMk cId="1121532522" sldId="2588"/>
            <ac:spMk id="3" creationId="{E8CF353E-D40F-40BE-A2CF-3401C8ECC17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T_Bütt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33226246"/>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4" imgW="307" imgH="307" progId="TCLayout.ActiveDocument.1">
                  <p:embed/>
                </p:oleObj>
              </mc:Choice>
              <mc:Fallback>
                <p:oleObj name="think-cell Folie" r:id="rId4" imgW="307" imgH="307" progId="TCLayout.ActiveDocument.1">
                  <p:embed/>
                  <p:pic>
                    <p:nvPicPr>
                      <p:cNvPr id="2" name="Objekt 1" hidden="1"/>
                      <p:cNvPicPr/>
                      <p:nvPr/>
                    </p:nvPicPr>
                    <p:blipFill>
                      <a:blip r:embed="rId5"/>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5E9628BB-E248-4975-9ECD-7357F20CB03D}"/>
              </a:ext>
            </a:extLst>
          </p:cNvPr>
          <p:cNvSpPr/>
          <p:nvPr userDrawn="1">
            <p:custDataLst>
              <p:tags r:id="rId2"/>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3446"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6" name="Rectangle 10"/>
          <p:cNvSpPr>
            <a:spLocks noChangeArrowheads="1"/>
          </p:cNvSpPr>
          <p:nvPr/>
        </p:nvSpPr>
        <p:spPr bwMode="gray">
          <a:xfrm>
            <a:off x="1882" y="1927638"/>
            <a:ext cx="12188238" cy="0"/>
          </a:xfrm>
          <a:prstGeom prst="rect">
            <a:avLst/>
          </a:prstGeom>
          <a:solidFill>
            <a:schemeClr val="tx1"/>
          </a:solidFill>
          <a:ln w="12700">
            <a:solidFill>
              <a:schemeClr val="tx1"/>
            </a:solidFill>
            <a:miter lim="800000"/>
            <a:headEnd/>
            <a:tailEnd/>
          </a:ln>
          <a:effectLst/>
        </p:spPr>
        <p:txBody>
          <a:bodyPr wrap="none" anchor="ctr"/>
          <a:lstStyle/>
          <a:p>
            <a:pPr>
              <a:defRPr/>
            </a:pPr>
            <a:endParaRPr lang="de-DE" sz="1783"/>
          </a:p>
        </p:txBody>
      </p:sp>
      <p:sp>
        <p:nvSpPr>
          <p:cNvPr id="12" name="Text Box 38"/>
          <p:cNvSpPr txBox="1">
            <a:spLocks noChangeArrowheads="1"/>
          </p:cNvSpPr>
          <p:nvPr userDrawn="1"/>
        </p:nvSpPr>
        <p:spPr bwMode="auto">
          <a:xfrm>
            <a:off x="7207200" y="2070000"/>
            <a:ext cx="3641328"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a:spAutoFit/>
          </a:bodyPr>
          <a:lstStyle>
            <a:defPPr>
              <a:defRPr lang="de-DE"/>
            </a:defPPr>
            <a:lvl1pPr algn="l" rtl="0" fontAlgn="base">
              <a:spcBef>
                <a:spcPct val="0"/>
              </a:spcBef>
              <a:spcAft>
                <a:spcPct val="0"/>
              </a:spcAft>
              <a:defRPr sz="1600" kern="1200">
                <a:solidFill>
                  <a:schemeClr val="tx1"/>
                </a:solidFill>
                <a:latin typeface="Trebuchet MS" pitchFamily="34" charset="0"/>
                <a:ea typeface="+mn-ea"/>
                <a:cs typeface="Arial" charset="0"/>
              </a:defRPr>
            </a:lvl1pPr>
            <a:lvl2pPr marL="457200" algn="l" rtl="0" fontAlgn="base">
              <a:spcBef>
                <a:spcPct val="0"/>
              </a:spcBef>
              <a:spcAft>
                <a:spcPct val="0"/>
              </a:spcAft>
              <a:defRPr sz="1600" kern="1200">
                <a:solidFill>
                  <a:schemeClr val="tx1"/>
                </a:solidFill>
                <a:latin typeface="Trebuchet MS" pitchFamily="34" charset="0"/>
                <a:ea typeface="+mn-ea"/>
                <a:cs typeface="Arial" charset="0"/>
              </a:defRPr>
            </a:lvl2pPr>
            <a:lvl3pPr marL="914400" algn="l" rtl="0" fontAlgn="base">
              <a:spcBef>
                <a:spcPct val="0"/>
              </a:spcBef>
              <a:spcAft>
                <a:spcPct val="0"/>
              </a:spcAft>
              <a:defRPr sz="1600" kern="1200">
                <a:solidFill>
                  <a:schemeClr val="tx1"/>
                </a:solidFill>
                <a:latin typeface="Trebuchet MS" pitchFamily="34" charset="0"/>
                <a:ea typeface="+mn-ea"/>
                <a:cs typeface="Arial" charset="0"/>
              </a:defRPr>
            </a:lvl3pPr>
            <a:lvl4pPr marL="1371600" algn="l" rtl="0" fontAlgn="base">
              <a:spcBef>
                <a:spcPct val="0"/>
              </a:spcBef>
              <a:spcAft>
                <a:spcPct val="0"/>
              </a:spcAft>
              <a:defRPr sz="1600" kern="1200">
                <a:solidFill>
                  <a:schemeClr val="tx1"/>
                </a:solidFill>
                <a:latin typeface="Trebuchet MS" pitchFamily="34" charset="0"/>
                <a:ea typeface="+mn-ea"/>
                <a:cs typeface="Arial" charset="0"/>
              </a:defRPr>
            </a:lvl4pPr>
            <a:lvl5pPr marL="1828800" algn="l" rtl="0" fontAlgn="base">
              <a:spcBef>
                <a:spcPct val="0"/>
              </a:spcBef>
              <a:spcAft>
                <a:spcPct val="0"/>
              </a:spcAft>
              <a:defRPr sz="1600" kern="1200">
                <a:solidFill>
                  <a:schemeClr val="tx1"/>
                </a:solidFill>
                <a:latin typeface="Trebuchet MS" pitchFamily="34" charset="0"/>
                <a:ea typeface="+mn-ea"/>
                <a:cs typeface="Arial" charset="0"/>
              </a:defRPr>
            </a:lvl5pPr>
            <a:lvl6pPr marL="2286000" algn="l" defTabSz="914400" rtl="0" eaLnBrk="1" latinLnBrk="0" hangingPunct="1">
              <a:defRPr sz="1600" kern="1200">
                <a:solidFill>
                  <a:schemeClr val="tx1"/>
                </a:solidFill>
                <a:latin typeface="Trebuchet MS" pitchFamily="34" charset="0"/>
                <a:ea typeface="+mn-ea"/>
                <a:cs typeface="Arial" charset="0"/>
              </a:defRPr>
            </a:lvl6pPr>
            <a:lvl7pPr marL="2743200" algn="l" defTabSz="914400" rtl="0" eaLnBrk="1" latinLnBrk="0" hangingPunct="1">
              <a:defRPr sz="1600" kern="1200">
                <a:solidFill>
                  <a:schemeClr val="tx1"/>
                </a:solidFill>
                <a:latin typeface="Trebuchet MS" pitchFamily="34" charset="0"/>
                <a:ea typeface="+mn-ea"/>
                <a:cs typeface="Arial" charset="0"/>
              </a:defRPr>
            </a:lvl7pPr>
            <a:lvl8pPr marL="3200400" algn="l" defTabSz="914400" rtl="0" eaLnBrk="1" latinLnBrk="0" hangingPunct="1">
              <a:defRPr sz="1600" kern="1200">
                <a:solidFill>
                  <a:schemeClr val="tx1"/>
                </a:solidFill>
                <a:latin typeface="Trebuchet MS" pitchFamily="34" charset="0"/>
                <a:ea typeface="+mn-ea"/>
                <a:cs typeface="Arial" charset="0"/>
              </a:defRPr>
            </a:lvl8pPr>
            <a:lvl9pPr marL="3657600" algn="l" defTabSz="914400" rtl="0" eaLnBrk="1" latinLnBrk="0" hangingPunct="1">
              <a:defRPr sz="1600" kern="1200">
                <a:solidFill>
                  <a:schemeClr val="tx1"/>
                </a:solidFill>
                <a:latin typeface="Trebuchet MS" pitchFamily="34" charset="0"/>
                <a:ea typeface="+mn-ea"/>
                <a:cs typeface="Arial" charset="0"/>
              </a:defRPr>
            </a:lvl9pPr>
          </a:lstStyle>
          <a:p>
            <a:pPr eaLnBrk="1" hangingPunct="1">
              <a:spcBef>
                <a:spcPct val="50000"/>
              </a:spcBef>
              <a:defRPr/>
            </a:pPr>
            <a:r>
              <a:rPr lang="en-US" sz="1400" b="1" dirty="0">
                <a:solidFill>
                  <a:schemeClr val="accent2"/>
                </a:solidFill>
              </a:rPr>
              <a:t>University of Bayreuth</a:t>
            </a:r>
          </a:p>
          <a:p>
            <a:pPr eaLnBrk="1" hangingPunct="1">
              <a:spcBef>
                <a:spcPct val="50000"/>
              </a:spcBef>
              <a:defRPr/>
            </a:pPr>
            <a:r>
              <a:rPr lang="en-US" sz="1400" b="1" dirty="0">
                <a:solidFill>
                  <a:schemeClr val="accent2"/>
                </a:solidFill>
              </a:rPr>
              <a:t>Prof. Dr. Ricardo Büttner</a:t>
            </a:r>
          </a:p>
          <a:p>
            <a:pPr marL="0" marR="0" lvl="0" indent="0" algn="l" defTabSz="1232908" rtl="0" eaLnBrk="1" fontAlgn="base" latinLnBrk="0" hangingPunct="1">
              <a:lnSpc>
                <a:spcPct val="100000"/>
              </a:lnSpc>
              <a:spcBef>
                <a:spcPct val="50000"/>
              </a:spcBef>
              <a:spcAft>
                <a:spcPct val="0"/>
              </a:spcAft>
              <a:buClrTx/>
              <a:buSzTx/>
              <a:buFontTx/>
              <a:buNone/>
              <a:tabLst/>
              <a:defRPr/>
            </a:pPr>
            <a:r>
              <a:rPr lang="en-US" sz="1400" dirty="0">
                <a:solidFill>
                  <a:schemeClr val="accent2"/>
                </a:solidFill>
              </a:rPr>
              <a:t>Chair of Information Systems and Data Science (BWL XVIII) - Faculty of Law, Business &amp; Economics</a:t>
            </a:r>
          </a:p>
          <a:p>
            <a:pPr marL="0" marR="0" lvl="0" indent="0" algn="l" defTabSz="1232908"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data-science.uni-bayreuth.de</a:t>
            </a:r>
          </a:p>
          <a:p>
            <a:pPr eaLnBrk="1" hangingPunct="1">
              <a:spcBef>
                <a:spcPct val="50000"/>
              </a:spcBef>
              <a:defRPr/>
            </a:pPr>
            <a:r>
              <a:rPr lang="en-US" sz="1400" dirty="0">
                <a:solidFill>
                  <a:schemeClr val="accent2"/>
                </a:solidFill>
              </a:rPr>
              <a:t>Project Group </a:t>
            </a:r>
            <a:br>
              <a:rPr lang="en-US" sz="1400" dirty="0">
                <a:solidFill>
                  <a:schemeClr val="accent2"/>
                </a:solidFill>
              </a:rPr>
            </a:br>
            <a:r>
              <a:rPr lang="en-US" sz="1400" dirty="0">
                <a:solidFill>
                  <a:schemeClr val="accent2"/>
                </a:solidFill>
              </a:rPr>
              <a:t>Business &amp; Information Systems Engineering </a:t>
            </a:r>
            <a:br>
              <a:rPr lang="en-US" sz="1400" dirty="0">
                <a:solidFill>
                  <a:schemeClr val="accent2"/>
                </a:solidFill>
              </a:rPr>
            </a:br>
            <a:r>
              <a:rPr lang="en-US" sz="1400" dirty="0">
                <a:solidFill>
                  <a:schemeClr val="accent2"/>
                </a:solidFill>
              </a:rPr>
              <a:t>of the Fraunhofer FIT</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www.fit.fraunhofer.de</a:t>
            </a:r>
            <a:endParaRPr lang="de-DE" sz="1400" b="1" dirty="0">
              <a:solidFill>
                <a:schemeClr val="accent2"/>
              </a:solidFill>
            </a:endParaRPr>
          </a:p>
        </p:txBody>
      </p:sp>
      <p:sp>
        <p:nvSpPr>
          <p:cNvPr id="13" name="Rectangle 27"/>
          <p:cNvSpPr>
            <a:spLocks noGrp="1" noChangeArrowheads="1"/>
          </p:cNvSpPr>
          <p:nvPr>
            <p:ph type="ctrTitle"/>
          </p:nvPr>
        </p:nvSpPr>
        <p:spPr>
          <a:xfrm>
            <a:off x="206967" y="2268960"/>
            <a:ext cx="6718770" cy="2293016"/>
          </a:xfrm>
          <a:prstGeom prst="rect">
            <a:avLst/>
          </a:prstGeom>
        </p:spPr>
        <p:txBody>
          <a:bodyPr lIns="0"/>
          <a:lstStyle>
            <a:lvl1pPr>
              <a:defRPr sz="3446" baseline="0">
                <a:solidFill>
                  <a:schemeClr val="tx2"/>
                </a:solidFill>
              </a:defRPr>
            </a:lvl1pPr>
          </a:lstStyle>
          <a:p>
            <a:r>
              <a:rPr lang="de-DE" dirty="0"/>
              <a:t>Titelmasterformat durch Klicken bearbeiten</a:t>
            </a:r>
          </a:p>
        </p:txBody>
      </p:sp>
      <p:sp>
        <p:nvSpPr>
          <p:cNvPr id="14" name="Rectangle 28"/>
          <p:cNvSpPr>
            <a:spLocks noGrp="1" noChangeArrowheads="1"/>
          </p:cNvSpPr>
          <p:nvPr>
            <p:ph type="subTitle" idx="1"/>
          </p:nvPr>
        </p:nvSpPr>
        <p:spPr>
          <a:xfrm>
            <a:off x="206962" y="5158913"/>
            <a:ext cx="6743230" cy="1475048"/>
          </a:xfrm>
          <a:prstGeom prst="rect">
            <a:avLst/>
          </a:prstGeom>
        </p:spPr>
        <p:txBody>
          <a:bodyPr lIns="0"/>
          <a:lstStyle>
            <a:lvl1pPr marL="0" indent="0">
              <a:buFontTx/>
              <a:buNone/>
              <a:defRPr sz="2462">
                <a:solidFill>
                  <a:schemeClr val="tx1"/>
                </a:solidFill>
              </a:defRPr>
            </a:lvl1pPr>
          </a:lstStyle>
          <a:p>
            <a:r>
              <a:rPr lang="de-DE" dirty="0"/>
              <a:t>Formatvorlage des Untertitelmasters durch Klicken bearbeiten</a:t>
            </a:r>
          </a:p>
        </p:txBody>
      </p:sp>
      <p:pic>
        <p:nvPicPr>
          <p:cNvPr id="15" name="Grafik 14">
            <a:extLst>
              <a:ext uri="{FF2B5EF4-FFF2-40B4-BE49-F238E27FC236}">
                <a16:creationId xmlns:a16="http://schemas.microsoft.com/office/drawing/2014/main" id="{CEA6D25D-1580-4B6B-BA36-BA4A26C3733F}"/>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1367" r="3781" b="42289"/>
          <a:stretch/>
        </p:blipFill>
        <p:spPr>
          <a:xfrm>
            <a:off x="5087888" y="224038"/>
            <a:ext cx="7102232" cy="1561239"/>
          </a:xfrm>
          <a:prstGeom prst="rect">
            <a:avLst/>
          </a:prstGeom>
        </p:spPr>
      </p:pic>
    </p:spTree>
    <p:extLst>
      <p:ext uri="{BB962C8B-B14F-4D97-AF65-F5344CB8AC3E}">
        <p14:creationId xmlns:p14="http://schemas.microsoft.com/office/powerpoint/2010/main" val="2552202526"/>
      </p:ext>
    </p:extLst>
  </p:cSld>
  <p:clrMapOvr>
    <a:masterClrMapping/>
  </p:clrMapOvr>
  <p:extLst>
    <p:ext uri="{DCECCB84-F9BA-43D5-87BE-67443E8EF086}">
      <p15:sldGuideLst xmlns:p15="http://schemas.microsoft.com/office/powerpoint/2012/main">
        <p15:guide id="1" orient="horz" pos="1434">
          <p15:clr>
            <a:srgbClr val="FBAE40"/>
          </p15:clr>
        </p15:guide>
        <p15:guide id="2" pos="4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3555975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4" name="Objekt 3"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5" name="Rectangle 2"/>
          <p:cNvSpPr>
            <a:spLocks noGrp="1" noChangeArrowheads="1"/>
          </p:cNvSpPr>
          <p:nvPr>
            <p:ph type="title"/>
          </p:nvPr>
        </p:nvSpPr>
        <p:spPr bwMode="black">
          <a:xfrm>
            <a:off x="206965" y="138762"/>
            <a:ext cx="10320298"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7" name="Inhaltsplatzhalter 2"/>
          <p:cNvSpPr>
            <a:spLocks noGrp="1"/>
          </p:cNvSpPr>
          <p:nvPr>
            <p:ph idx="1"/>
          </p:nvPr>
        </p:nvSpPr>
        <p:spPr>
          <a:xfrm>
            <a:off x="206966" y="1297628"/>
            <a:ext cx="11810677" cy="5058169"/>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7638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887538739"/>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5" name="Objekt 4"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320298" cy="971337"/>
          </a:xfrm>
          <a:prstGeom prst="rect">
            <a:avLst/>
          </a:prstGeom>
        </p:spPr>
        <p:txBody>
          <a:bodyPr/>
          <a:lstStyle/>
          <a:p>
            <a:r>
              <a:rPr lang="de-DE" dirty="0"/>
              <a:t>Titelmasterformat durch Klicken bearbeiten</a:t>
            </a:r>
          </a:p>
        </p:txBody>
      </p:sp>
      <p:sp>
        <p:nvSpPr>
          <p:cNvPr id="6" name="Rectangle 3"/>
          <p:cNvSpPr>
            <a:spLocks noGrp="1" noChangeArrowheads="1"/>
          </p:cNvSpPr>
          <p:nvPr>
            <p:ph idx="1"/>
          </p:nvPr>
        </p:nvSpPr>
        <p:spPr bwMode="black">
          <a:xfrm>
            <a:off x="206966"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7" name="Rectangle 3"/>
          <p:cNvSpPr>
            <a:spLocks noGrp="1" noChangeArrowheads="1"/>
          </p:cNvSpPr>
          <p:nvPr>
            <p:ph idx="10"/>
          </p:nvPr>
        </p:nvSpPr>
        <p:spPr bwMode="black">
          <a:xfrm>
            <a:off x="6233481"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Tree>
    <p:extLst>
      <p:ext uri="{BB962C8B-B14F-4D97-AF65-F5344CB8AC3E}">
        <p14:creationId xmlns:p14="http://schemas.microsoft.com/office/powerpoint/2010/main" val="22776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4069091490"/>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408923" cy="971337"/>
          </a:xfrm>
          <a:prstGeom prst="rect">
            <a:avLst/>
          </a:prstGeom>
        </p:spPr>
        <p:txBody>
          <a:bodyPr/>
          <a:lstStyle>
            <a:lvl1pPr>
              <a:defRPr>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10763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9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D770601-1EBC-49D7-983F-BF20A1028E5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37302" y="71030"/>
            <a:ext cx="1147734" cy="1124224"/>
          </a:xfrm>
          <a:prstGeom prst="rect">
            <a:avLst/>
          </a:prstGeom>
        </p:spPr>
      </p:pic>
      <p:graphicFrame>
        <p:nvGraphicFramePr>
          <p:cNvPr id="2" name="Objekt 1" hidden="1"/>
          <p:cNvGraphicFramePr>
            <a:graphicFrameLocks noChangeAspect="1"/>
          </p:cNvGraphicFramePr>
          <p:nvPr userDrawn="1">
            <p:custDataLst>
              <p:tags r:id="rId7"/>
            </p:custDataLst>
            <p:extLst>
              <p:ext uri="{D42A27DB-BD31-4B8C-83A1-F6EECF244321}">
                <p14:modId xmlns:p14="http://schemas.microsoft.com/office/powerpoint/2010/main" val="391083654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10" imgW="307" imgH="307" progId="TCLayout.ActiveDocument.1">
                  <p:embed/>
                </p:oleObj>
              </mc:Choice>
              <mc:Fallback>
                <p:oleObj name="think-cell Folie" r:id="rId10" imgW="307" imgH="307" progId="TCLayout.ActiveDocument.1">
                  <p:embed/>
                  <p:pic>
                    <p:nvPicPr>
                      <p:cNvPr id="2" name="Objekt 1" hidden="1"/>
                      <p:cNvPicPr/>
                      <p:nvPr/>
                    </p:nvPicPr>
                    <p:blipFill>
                      <a:blip r:embed="rId11"/>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DA4FE8C-BC76-4B77-9357-9C1992E495E1}"/>
              </a:ext>
            </a:extLst>
          </p:cNvPr>
          <p:cNvSpPr/>
          <p:nvPr userDrawn="1">
            <p:custDataLst>
              <p:tags r:id="rId8"/>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2954"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1031" name="Line 7"/>
          <p:cNvSpPr>
            <a:spLocks noChangeShapeType="1"/>
          </p:cNvSpPr>
          <p:nvPr/>
        </p:nvSpPr>
        <p:spPr bwMode="gray">
          <a:xfrm flipH="1" flipV="1">
            <a:off x="0" y="1195254"/>
            <a:ext cx="12192000" cy="1503"/>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p>
        </p:txBody>
      </p:sp>
      <p:sp>
        <p:nvSpPr>
          <p:cNvPr id="1048" name="Text Box 24"/>
          <p:cNvSpPr txBox="1">
            <a:spLocks noChangeArrowheads="1"/>
          </p:cNvSpPr>
          <p:nvPr/>
        </p:nvSpPr>
        <p:spPr bwMode="black">
          <a:xfrm>
            <a:off x="9279466" y="6527717"/>
            <a:ext cx="2705570" cy="330283"/>
          </a:xfrm>
          <a:prstGeom prst="rect">
            <a:avLst/>
          </a:prstGeom>
          <a:noFill/>
          <a:ln w="9525">
            <a:noFill/>
            <a:miter lim="800000"/>
            <a:headEnd/>
            <a:tailEnd/>
          </a:ln>
          <a:effectLst/>
        </p:spPr>
        <p:txBody>
          <a:bodyPr lIns="113854" tIns="56928" rIns="0" bIns="56928">
            <a:spAutoFit/>
          </a:bodyPr>
          <a:lstStyle/>
          <a:p>
            <a:pPr algn="r" defTabSz="1138229">
              <a:spcBef>
                <a:spcPct val="50000"/>
              </a:spcBef>
              <a:defRPr/>
            </a:pPr>
            <a:r>
              <a:rPr lang="de-DE" sz="1399" dirty="0"/>
              <a:t>© University</a:t>
            </a:r>
            <a:r>
              <a:rPr lang="de-DE" sz="1399" baseline="0" dirty="0"/>
              <a:t> of Bayreuth</a:t>
            </a:r>
            <a:endParaRPr lang="de-DE" sz="1399" dirty="0"/>
          </a:p>
        </p:txBody>
      </p:sp>
      <p:sp>
        <p:nvSpPr>
          <p:cNvPr id="10" name="Rectangle 3"/>
          <p:cNvSpPr>
            <a:spLocks noGrp="1" noChangeArrowheads="1"/>
          </p:cNvSpPr>
          <p:nvPr>
            <p:ph type="body" idx="1"/>
          </p:nvPr>
        </p:nvSpPr>
        <p:spPr bwMode="black">
          <a:xfrm>
            <a:off x="206963" y="1300192"/>
            <a:ext cx="1181067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11" name="Rectangle 2"/>
          <p:cNvSpPr>
            <a:spLocks noGrp="1" noChangeArrowheads="1"/>
          </p:cNvSpPr>
          <p:nvPr>
            <p:ph type="title"/>
          </p:nvPr>
        </p:nvSpPr>
        <p:spPr bwMode="black">
          <a:xfrm>
            <a:off x="206963" y="135775"/>
            <a:ext cx="10408924"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12" name="Text Box 23"/>
          <p:cNvSpPr txBox="1">
            <a:spLocks noChangeArrowheads="1"/>
          </p:cNvSpPr>
          <p:nvPr userDrawn="1"/>
        </p:nvSpPr>
        <p:spPr bwMode="black">
          <a:xfrm>
            <a:off x="206963" y="6510255"/>
            <a:ext cx="8043334" cy="33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6928" rIns="113854" bIns="56928">
            <a:spAutoFit/>
          </a:bodyPr>
          <a:lstStyle>
            <a:lvl1pPr defTabSz="976313" eaLnBrk="0" hangingPunct="0">
              <a:defRPr sz="1600">
                <a:solidFill>
                  <a:schemeClr val="tx1"/>
                </a:solidFill>
                <a:latin typeface="Trebuchet MS" pitchFamily="34" charset="0"/>
              </a:defRPr>
            </a:lvl1pPr>
            <a:lvl2pPr marL="742950" indent="-285750" defTabSz="976313" eaLnBrk="0" hangingPunct="0">
              <a:defRPr sz="1600">
                <a:solidFill>
                  <a:schemeClr val="tx1"/>
                </a:solidFill>
                <a:latin typeface="Trebuchet MS" pitchFamily="34" charset="0"/>
              </a:defRPr>
            </a:lvl2pPr>
            <a:lvl3pPr marL="1143000" indent="-228600" defTabSz="976313" eaLnBrk="0" hangingPunct="0">
              <a:defRPr sz="1600">
                <a:solidFill>
                  <a:schemeClr val="tx1"/>
                </a:solidFill>
                <a:latin typeface="Trebuchet MS" pitchFamily="34" charset="0"/>
              </a:defRPr>
            </a:lvl3pPr>
            <a:lvl4pPr marL="1600200" indent="-228600" defTabSz="976313" eaLnBrk="0" hangingPunct="0">
              <a:defRPr sz="1600">
                <a:solidFill>
                  <a:schemeClr val="tx1"/>
                </a:solidFill>
                <a:latin typeface="Trebuchet MS" pitchFamily="34" charset="0"/>
              </a:defRPr>
            </a:lvl4pPr>
            <a:lvl5pPr marL="2057400" indent="-228600" defTabSz="976313" eaLnBrk="0" hangingPunct="0">
              <a:defRPr sz="1600">
                <a:solidFill>
                  <a:schemeClr val="tx1"/>
                </a:solidFill>
                <a:latin typeface="Trebuchet MS" pitchFamily="34" charset="0"/>
              </a:defRPr>
            </a:lvl5pPr>
            <a:lvl6pPr marL="2514600" indent="-228600" defTabSz="976313" eaLnBrk="0" fontAlgn="base" hangingPunct="0">
              <a:spcBef>
                <a:spcPct val="0"/>
              </a:spcBef>
              <a:spcAft>
                <a:spcPct val="0"/>
              </a:spcAft>
              <a:defRPr sz="1600">
                <a:solidFill>
                  <a:schemeClr val="tx1"/>
                </a:solidFill>
                <a:latin typeface="Trebuchet MS" pitchFamily="34" charset="0"/>
              </a:defRPr>
            </a:lvl6pPr>
            <a:lvl7pPr marL="2971800" indent="-228600" defTabSz="976313" eaLnBrk="0" fontAlgn="base" hangingPunct="0">
              <a:spcBef>
                <a:spcPct val="0"/>
              </a:spcBef>
              <a:spcAft>
                <a:spcPct val="0"/>
              </a:spcAft>
              <a:defRPr sz="1600">
                <a:solidFill>
                  <a:schemeClr val="tx1"/>
                </a:solidFill>
                <a:latin typeface="Trebuchet MS" pitchFamily="34" charset="0"/>
              </a:defRPr>
            </a:lvl7pPr>
            <a:lvl8pPr marL="3429000" indent="-228600" defTabSz="976313" eaLnBrk="0" fontAlgn="base" hangingPunct="0">
              <a:spcBef>
                <a:spcPct val="0"/>
              </a:spcBef>
              <a:spcAft>
                <a:spcPct val="0"/>
              </a:spcAft>
              <a:defRPr sz="1600">
                <a:solidFill>
                  <a:schemeClr val="tx1"/>
                </a:solidFill>
                <a:latin typeface="Trebuchet MS" pitchFamily="34" charset="0"/>
              </a:defRPr>
            </a:lvl8pPr>
            <a:lvl9pPr marL="3886200" indent="-228600" defTabSz="9763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fld id="{6CBC88AB-9F4B-415A-9763-71111831B3D3}" type="slidenum">
              <a:rPr lang="en-US" sz="1399" smtClean="0"/>
              <a:pPr eaLnBrk="1" hangingPunct="1">
                <a:spcBef>
                  <a:spcPct val="50000"/>
                </a:spcBef>
                <a:defRPr/>
              </a:pPr>
              <a:t>‹Nr.›</a:t>
            </a:fld>
            <a:r>
              <a:rPr lang="en-US" sz="1399" dirty="0"/>
              <a:t> </a:t>
            </a:r>
            <a:r>
              <a:rPr lang="en-US" sz="1399" dirty="0">
                <a:sym typeface="Wingdings" pitchFamily="2" charset="2"/>
              </a:rPr>
              <a:t>•</a:t>
            </a:r>
            <a:r>
              <a:rPr lang="en-US" sz="1399" baseline="0" dirty="0">
                <a:sym typeface="Wingdings" pitchFamily="2" charset="2"/>
              </a:rPr>
              <a:t>  </a:t>
            </a:r>
            <a:r>
              <a:rPr lang="en-US" sz="1399" dirty="0">
                <a:sym typeface="Wingdings" pitchFamily="2" charset="2"/>
              </a:rPr>
              <a:t>Prof. Dr. Ricardo Büttner &amp; Team</a:t>
            </a:r>
            <a:r>
              <a:rPr lang="en-US" sz="1399" baseline="0" dirty="0">
                <a:sym typeface="Wingdings" pitchFamily="2" charset="2"/>
              </a:rPr>
              <a:t>  </a:t>
            </a:r>
            <a:r>
              <a:rPr lang="en-US" sz="1399" dirty="0">
                <a:sym typeface="Wingdings" pitchFamily="2" charset="2"/>
              </a:rPr>
              <a:t>•</a:t>
            </a:r>
            <a:r>
              <a:rPr lang="en-US" sz="1399" baseline="0" dirty="0">
                <a:sym typeface="Wingdings" pitchFamily="2" charset="2"/>
              </a:rPr>
              <a:t>  Programming for Digital Projects</a:t>
            </a:r>
            <a:endParaRPr lang="en-US" sz="1399" dirty="0">
              <a:sym typeface="Wingdings" pitchFamily="2" charset="2"/>
            </a:endParaRPr>
          </a:p>
        </p:txBody>
      </p:sp>
      <p:sp>
        <p:nvSpPr>
          <p:cNvPr id="1036" name="Line 12"/>
          <p:cNvSpPr>
            <a:spLocks noChangeShapeType="1"/>
          </p:cNvSpPr>
          <p:nvPr/>
        </p:nvSpPr>
        <p:spPr bwMode="gray">
          <a:xfrm flipH="1">
            <a:off x="0" y="6497132"/>
            <a:ext cx="12186356"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ln>
                <a:solidFill>
                  <a:schemeClr val="tx1"/>
                </a:solidFill>
              </a:ln>
            </a:endParaRPr>
          </a:p>
        </p:txBody>
      </p:sp>
    </p:spTree>
    <p:extLst>
      <p:ext uri="{BB962C8B-B14F-4D97-AF65-F5344CB8AC3E}">
        <p14:creationId xmlns:p14="http://schemas.microsoft.com/office/powerpoint/2010/main" val="3964134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lgn="l" defTabSz="1167840" rtl="0" eaLnBrk="1" fontAlgn="base" hangingPunct="1">
        <a:spcBef>
          <a:spcPct val="0"/>
        </a:spcBef>
        <a:spcAft>
          <a:spcPct val="0"/>
        </a:spcAft>
        <a:defRPr sz="2954" b="1" baseline="0">
          <a:solidFill>
            <a:schemeClr val="tx2"/>
          </a:solidFill>
          <a:latin typeface="+mj-lt"/>
          <a:ea typeface="+mj-ea"/>
          <a:cs typeface="+mj-cs"/>
        </a:defRPr>
      </a:lvl1pPr>
      <a:lvl2pPr algn="l" defTabSz="1167840" rtl="0" eaLnBrk="1" fontAlgn="base" hangingPunct="1">
        <a:spcBef>
          <a:spcPct val="0"/>
        </a:spcBef>
        <a:spcAft>
          <a:spcPct val="0"/>
        </a:spcAft>
        <a:defRPr sz="3031" b="1">
          <a:solidFill>
            <a:srgbClr val="B10034"/>
          </a:solidFill>
          <a:latin typeface="Trebuchet MS" pitchFamily="34" charset="0"/>
        </a:defRPr>
      </a:lvl2pPr>
      <a:lvl3pPr algn="l" defTabSz="1167840" rtl="0" eaLnBrk="1" fontAlgn="base" hangingPunct="1">
        <a:spcBef>
          <a:spcPct val="0"/>
        </a:spcBef>
        <a:spcAft>
          <a:spcPct val="0"/>
        </a:spcAft>
        <a:defRPr sz="3031" b="1">
          <a:solidFill>
            <a:srgbClr val="B10034"/>
          </a:solidFill>
          <a:latin typeface="Trebuchet MS" pitchFamily="34" charset="0"/>
        </a:defRPr>
      </a:lvl3pPr>
      <a:lvl4pPr algn="l" defTabSz="1167840" rtl="0" eaLnBrk="1" fontAlgn="base" hangingPunct="1">
        <a:spcBef>
          <a:spcPct val="0"/>
        </a:spcBef>
        <a:spcAft>
          <a:spcPct val="0"/>
        </a:spcAft>
        <a:defRPr sz="3031" b="1">
          <a:solidFill>
            <a:srgbClr val="B10034"/>
          </a:solidFill>
          <a:latin typeface="Trebuchet MS" pitchFamily="34" charset="0"/>
        </a:defRPr>
      </a:lvl4pPr>
      <a:lvl5pPr algn="l" defTabSz="1167840" rtl="0" eaLnBrk="1" fontAlgn="base" hangingPunct="1">
        <a:spcBef>
          <a:spcPct val="0"/>
        </a:spcBef>
        <a:spcAft>
          <a:spcPct val="0"/>
        </a:spcAft>
        <a:defRPr sz="3031" b="1">
          <a:solidFill>
            <a:srgbClr val="B10034"/>
          </a:solidFill>
          <a:latin typeface="Trebuchet MS" pitchFamily="34" charset="0"/>
        </a:defRPr>
      </a:lvl5pPr>
      <a:lvl6pPr marL="533024" algn="l" defTabSz="1167840" rtl="0" eaLnBrk="1" fontAlgn="base" hangingPunct="1">
        <a:spcBef>
          <a:spcPct val="0"/>
        </a:spcBef>
        <a:spcAft>
          <a:spcPct val="0"/>
        </a:spcAft>
        <a:defRPr sz="3031" b="1">
          <a:solidFill>
            <a:srgbClr val="B10034"/>
          </a:solidFill>
          <a:latin typeface="Trebuchet MS" pitchFamily="34" charset="0"/>
        </a:defRPr>
      </a:lvl6pPr>
      <a:lvl7pPr marL="1066046" algn="l" defTabSz="1167840" rtl="0" eaLnBrk="1" fontAlgn="base" hangingPunct="1">
        <a:spcBef>
          <a:spcPct val="0"/>
        </a:spcBef>
        <a:spcAft>
          <a:spcPct val="0"/>
        </a:spcAft>
        <a:defRPr sz="3031" b="1">
          <a:solidFill>
            <a:srgbClr val="B10034"/>
          </a:solidFill>
          <a:latin typeface="Trebuchet MS" pitchFamily="34" charset="0"/>
        </a:defRPr>
      </a:lvl7pPr>
      <a:lvl8pPr marL="1599071" algn="l" defTabSz="1167840" rtl="0" eaLnBrk="1" fontAlgn="base" hangingPunct="1">
        <a:spcBef>
          <a:spcPct val="0"/>
        </a:spcBef>
        <a:spcAft>
          <a:spcPct val="0"/>
        </a:spcAft>
        <a:defRPr sz="3031" b="1">
          <a:solidFill>
            <a:srgbClr val="B10034"/>
          </a:solidFill>
          <a:latin typeface="Trebuchet MS" pitchFamily="34" charset="0"/>
        </a:defRPr>
      </a:lvl8pPr>
      <a:lvl9pPr marL="2132094" algn="l" defTabSz="1167840" rtl="0" eaLnBrk="1" fontAlgn="base" hangingPunct="1">
        <a:spcBef>
          <a:spcPct val="0"/>
        </a:spcBef>
        <a:spcAft>
          <a:spcPct val="0"/>
        </a:spcAft>
        <a:defRPr sz="3031" b="1">
          <a:solidFill>
            <a:srgbClr val="B10034"/>
          </a:solidFill>
          <a:latin typeface="Trebuchet MS" pitchFamily="34" charset="0"/>
        </a:defRPr>
      </a:lvl9pPr>
    </p:titleStyle>
    <p:bodyStyle>
      <a:lvl1pPr marL="318333" marR="0" indent="-318333" algn="l" defTabSz="1167840" rtl="0" eaLnBrk="1" fontAlgn="base" latinLnBrk="0" hangingPunct="1">
        <a:lnSpc>
          <a:spcPct val="100000"/>
        </a:lnSpc>
        <a:spcBef>
          <a:spcPct val="20000"/>
        </a:spcBef>
        <a:spcAft>
          <a:spcPct val="0"/>
        </a:spcAft>
        <a:buClrTx/>
        <a:buSzTx/>
        <a:buFontTx/>
        <a:buChar char="•"/>
        <a:tabLst/>
        <a:defRPr sz="2708">
          <a:solidFill>
            <a:schemeClr val="tx1"/>
          </a:solidFill>
          <a:latin typeface="+mn-lt"/>
          <a:ea typeface="+mn-ea"/>
          <a:cs typeface="+mn-cs"/>
        </a:defRPr>
      </a:lvl1pPr>
      <a:lvl2pPr marL="623713" marR="0" indent="-305379" algn="l" defTabSz="1167840" rtl="0" eaLnBrk="1" fontAlgn="base" latinLnBrk="0" hangingPunct="1">
        <a:lnSpc>
          <a:spcPct val="100000"/>
        </a:lnSpc>
        <a:spcBef>
          <a:spcPct val="20000"/>
        </a:spcBef>
        <a:spcAft>
          <a:spcPct val="0"/>
        </a:spcAft>
        <a:buClrTx/>
        <a:buSzTx/>
        <a:buFont typeface="Wingdings" panose="05000000000000000000" pitchFamily="2" charset="2"/>
        <a:buChar char="§"/>
        <a:tabLst/>
        <a:defRPr sz="2462">
          <a:solidFill>
            <a:schemeClr val="tx1"/>
          </a:solidFill>
          <a:latin typeface="+mn-lt"/>
        </a:defRPr>
      </a:lvl2pPr>
      <a:lvl3pPr marL="942046" marR="0" indent="-318333" algn="l" defTabSz="1167840" rtl="0" eaLnBrk="1" fontAlgn="base" latinLnBrk="0" hangingPunct="1">
        <a:lnSpc>
          <a:spcPct val="100000"/>
        </a:lnSpc>
        <a:spcBef>
          <a:spcPct val="20000"/>
        </a:spcBef>
        <a:spcAft>
          <a:spcPct val="0"/>
        </a:spcAft>
        <a:buClrTx/>
        <a:buSzPct val="80000"/>
        <a:buFont typeface="Courier New" panose="02070309020205020404" pitchFamily="49" charset="0"/>
        <a:buChar char="o"/>
        <a:tabLst/>
        <a:defRPr sz="2215">
          <a:solidFill>
            <a:schemeClr val="tx1"/>
          </a:solidFill>
          <a:latin typeface="+mn-lt"/>
        </a:defRPr>
      </a:lvl3pPr>
      <a:lvl4pPr marL="1293754" marR="0" indent="-351710" algn="l" defTabSz="1167840" rtl="0" eaLnBrk="1" fontAlgn="base" latinLnBrk="0" hangingPunct="1">
        <a:lnSpc>
          <a:spcPct val="100000"/>
        </a:lnSpc>
        <a:spcBef>
          <a:spcPct val="20000"/>
        </a:spcBef>
        <a:spcAft>
          <a:spcPct val="0"/>
        </a:spcAft>
        <a:buClrTx/>
        <a:buSzPct val="60000"/>
        <a:buFont typeface="Wingdings" panose="05000000000000000000" pitchFamily="2" charset="2"/>
        <a:buChar char="q"/>
        <a:tabLst/>
        <a:defRPr sz="2215">
          <a:solidFill>
            <a:schemeClr val="tx1"/>
          </a:solidFill>
          <a:latin typeface="+mn-lt"/>
        </a:defRPr>
      </a:lvl4pPr>
      <a:lvl5pPr marL="1565756" marR="0" indent="-307229" algn="l" defTabSz="1167840" rtl="0" eaLnBrk="1" fontAlgn="base" latinLnBrk="0" hangingPunct="1">
        <a:lnSpc>
          <a:spcPct val="100000"/>
        </a:lnSpc>
        <a:spcBef>
          <a:spcPct val="20000"/>
        </a:spcBef>
        <a:spcAft>
          <a:spcPct val="0"/>
        </a:spcAft>
        <a:buClrTx/>
        <a:buSzTx/>
        <a:buFontTx/>
        <a:buChar char="•"/>
        <a:tabLst/>
        <a:defRPr sz="2215">
          <a:solidFill>
            <a:schemeClr val="tx1"/>
          </a:solidFill>
          <a:latin typeface="+mn-lt"/>
        </a:defRPr>
      </a:lvl5pPr>
      <a:lvl6pPr marL="3161124" indent="-292422" algn="l" defTabSz="1167840" rtl="0" eaLnBrk="1" fontAlgn="base" hangingPunct="1">
        <a:spcBef>
          <a:spcPct val="20000"/>
        </a:spcBef>
        <a:spcAft>
          <a:spcPct val="0"/>
        </a:spcAft>
        <a:buChar char="•"/>
        <a:defRPr sz="2099">
          <a:solidFill>
            <a:schemeClr val="tx1"/>
          </a:solidFill>
          <a:latin typeface="+mn-lt"/>
        </a:defRPr>
      </a:lvl6pPr>
      <a:lvl7pPr marL="3694148" indent="-292422" algn="l" defTabSz="1167840" rtl="0" eaLnBrk="1" fontAlgn="base" hangingPunct="1">
        <a:spcBef>
          <a:spcPct val="20000"/>
        </a:spcBef>
        <a:spcAft>
          <a:spcPct val="0"/>
        </a:spcAft>
        <a:buChar char="•"/>
        <a:defRPr sz="2099">
          <a:solidFill>
            <a:schemeClr val="tx1"/>
          </a:solidFill>
          <a:latin typeface="+mn-lt"/>
        </a:defRPr>
      </a:lvl7pPr>
      <a:lvl8pPr marL="3919942" indent="0" algn="l" defTabSz="1167840" rtl="0" eaLnBrk="1" fontAlgn="base" hangingPunct="1">
        <a:spcBef>
          <a:spcPct val="20000"/>
        </a:spcBef>
        <a:spcAft>
          <a:spcPct val="0"/>
        </a:spcAft>
        <a:buNone/>
        <a:defRPr sz="3031">
          <a:solidFill>
            <a:schemeClr val="tx1"/>
          </a:solidFill>
          <a:latin typeface="+mn-lt"/>
        </a:defRPr>
      </a:lvl8pPr>
      <a:lvl9pPr marL="4760195" indent="-292422" algn="l" defTabSz="1167840" rtl="0" eaLnBrk="1" fontAlgn="base" hangingPunct="1">
        <a:spcBef>
          <a:spcPct val="20000"/>
        </a:spcBef>
        <a:spcAft>
          <a:spcPct val="0"/>
        </a:spcAft>
        <a:buChar char="•"/>
        <a:defRPr sz="3031">
          <a:solidFill>
            <a:schemeClr val="tx1"/>
          </a:solidFill>
          <a:latin typeface="+mn-lt"/>
        </a:defRPr>
      </a:lvl9pPr>
    </p:bodyStyle>
    <p:otherStyle>
      <a:defPPr>
        <a:defRPr lang="de-DE"/>
      </a:defPPr>
      <a:lvl1pPr marL="0" algn="l" defTabSz="1066046" rtl="0" eaLnBrk="1" latinLnBrk="0" hangingPunct="1">
        <a:defRPr sz="2099" kern="1200">
          <a:solidFill>
            <a:schemeClr val="tx1"/>
          </a:solidFill>
          <a:latin typeface="+mn-lt"/>
          <a:ea typeface="+mn-ea"/>
          <a:cs typeface="+mn-cs"/>
        </a:defRPr>
      </a:lvl1pPr>
      <a:lvl2pPr marL="533024" algn="l" defTabSz="1066046" rtl="0" eaLnBrk="1" latinLnBrk="0" hangingPunct="1">
        <a:defRPr sz="2099" kern="1200">
          <a:solidFill>
            <a:schemeClr val="tx1"/>
          </a:solidFill>
          <a:latin typeface="+mn-lt"/>
          <a:ea typeface="+mn-ea"/>
          <a:cs typeface="+mn-cs"/>
        </a:defRPr>
      </a:lvl2pPr>
      <a:lvl3pPr marL="1066046" algn="l" defTabSz="1066046" rtl="0" eaLnBrk="1" latinLnBrk="0" hangingPunct="1">
        <a:defRPr sz="2099" kern="1200">
          <a:solidFill>
            <a:schemeClr val="tx1"/>
          </a:solidFill>
          <a:latin typeface="+mn-lt"/>
          <a:ea typeface="+mn-ea"/>
          <a:cs typeface="+mn-cs"/>
        </a:defRPr>
      </a:lvl3pPr>
      <a:lvl4pPr marL="1599071" algn="l" defTabSz="1066046" rtl="0" eaLnBrk="1" latinLnBrk="0" hangingPunct="1">
        <a:defRPr sz="2099" kern="1200">
          <a:solidFill>
            <a:schemeClr val="tx1"/>
          </a:solidFill>
          <a:latin typeface="+mn-lt"/>
          <a:ea typeface="+mn-ea"/>
          <a:cs typeface="+mn-cs"/>
        </a:defRPr>
      </a:lvl4pPr>
      <a:lvl5pPr marL="2132094" algn="l" defTabSz="1066046" rtl="0" eaLnBrk="1" latinLnBrk="0" hangingPunct="1">
        <a:defRPr sz="2099" kern="1200">
          <a:solidFill>
            <a:schemeClr val="tx1"/>
          </a:solidFill>
          <a:latin typeface="+mn-lt"/>
          <a:ea typeface="+mn-ea"/>
          <a:cs typeface="+mn-cs"/>
        </a:defRPr>
      </a:lvl5pPr>
      <a:lvl6pPr marL="2665116" algn="l" defTabSz="1066046" rtl="0" eaLnBrk="1" latinLnBrk="0" hangingPunct="1">
        <a:defRPr sz="2099" kern="1200">
          <a:solidFill>
            <a:schemeClr val="tx1"/>
          </a:solidFill>
          <a:latin typeface="+mn-lt"/>
          <a:ea typeface="+mn-ea"/>
          <a:cs typeface="+mn-cs"/>
        </a:defRPr>
      </a:lvl6pPr>
      <a:lvl7pPr marL="3198140" algn="l" defTabSz="1066046" rtl="0" eaLnBrk="1" latinLnBrk="0" hangingPunct="1">
        <a:defRPr sz="2099" kern="1200">
          <a:solidFill>
            <a:schemeClr val="tx1"/>
          </a:solidFill>
          <a:latin typeface="+mn-lt"/>
          <a:ea typeface="+mn-ea"/>
          <a:cs typeface="+mn-cs"/>
        </a:defRPr>
      </a:lvl7pPr>
      <a:lvl8pPr marL="3731164" algn="l" defTabSz="1066046" rtl="0" eaLnBrk="1" latinLnBrk="0" hangingPunct="1">
        <a:defRPr sz="2099" kern="1200">
          <a:solidFill>
            <a:schemeClr val="tx1"/>
          </a:solidFill>
          <a:latin typeface="+mn-lt"/>
          <a:ea typeface="+mn-ea"/>
          <a:cs typeface="+mn-cs"/>
        </a:defRPr>
      </a:lvl8pPr>
      <a:lvl9pPr marL="4264188" algn="l" defTabSz="1066046"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7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science/article/pii/S23523409230054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C71-FEF2-4F2D-93C1-C4A74F25E581}"/>
              </a:ext>
            </a:extLst>
          </p:cNvPr>
          <p:cNvSpPr>
            <a:spLocks noGrp="1"/>
          </p:cNvSpPr>
          <p:nvPr>
            <p:ph type="title"/>
          </p:nvPr>
        </p:nvSpPr>
        <p:spPr/>
        <p:txBody>
          <a:bodyPr/>
          <a:lstStyle/>
          <a:p>
            <a:r>
              <a:rPr lang="en-US" sz="2800" dirty="0"/>
              <a:t>Alternative A: Design Science Work</a:t>
            </a:r>
            <a:br>
              <a:rPr lang="en-US" dirty="0"/>
            </a:br>
            <a:r>
              <a:rPr lang="en-US" sz="2800" dirty="0"/>
              <a:t>Name of dataset: Buried Landmines</a:t>
            </a:r>
          </a:p>
        </p:txBody>
      </p:sp>
      <p:sp>
        <p:nvSpPr>
          <p:cNvPr id="3" name="Content Placeholder 2">
            <a:extLst>
              <a:ext uri="{FF2B5EF4-FFF2-40B4-BE49-F238E27FC236}">
                <a16:creationId xmlns:a16="http://schemas.microsoft.com/office/drawing/2014/main" id="{E8CF353E-D40F-40BE-A2CF-3401C8ECC17E}"/>
              </a:ext>
            </a:extLst>
          </p:cNvPr>
          <p:cNvSpPr>
            <a:spLocks noGrp="1"/>
          </p:cNvSpPr>
          <p:nvPr>
            <p:ph idx="1"/>
          </p:nvPr>
        </p:nvSpPr>
        <p:spPr/>
        <p:txBody>
          <a:bodyPr/>
          <a:lstStyle/>
          <a:p>
            <a:r>
              <a:rPr lang="en-US" sz="1800" b="1" dirty="0"/>
              <a:t>Reference </a:t>
            </a:r>
            <a:r>
              <a:rPr lang="en-US" sz="1400" dirty="0"/>
              <a:t>(</a:t>
            </a:r>
            <a:r>
              <a:rPr lang="en-US" sz="1400" u="sng" dirty="0"/>
              <a:t>peer-reviewed</a:t>
            </a:r>
            <a:r>
              <a:rPr lang="en-US" sz="1400" dirty="0"/>
              <a:t> paper)</a:t>
            </a:r>
            <a:r>
              <a:rPr lang="en-US" sz="1800" dirty="0"/>
              <a:t>: </a:t>
            </a:r>
            <a:r>
              <a:rPr lang="en-US" sz="1600" dirty="0"/>
              <a:t>Dataset of thermographic images for the detection of buried landmines</a:t>
            </a:r>
          </a:p>
          <a:p>
            <a:r>
              <a:rPr lang="en-US" sz="1800" b="1" dirty="0"/>
              <a:t>Download-Link</a:t>
            </a:r>
            <a:r>
              <a:rPr lang="en-US" sz="1800" dirty="0"/>
              <a:t>: </a:t>
            </a:r>
            <a:r>
              <a:rPr lang="en-US" sz="1800" dirty="0">
                <a:hlinkClick r:id="rId2"/>
              </a:rPr>
              <a:t>https://www.sciencedirect.com/science/article/pii/S2352340923005437</a:t>
            </a:r>
            <a:endParaRPr lang="en-US" sz="1800" dirty="0"/>
          </a:p>
          <a:p>
            <a:r>
              <a:rPr lang="en-US" sz="1800" b="1" dirty="0"/>
              <a:t>License</a:t>
            </a:r>
            <a:r>
              <a:rPr lang="en-US" sz="1800" dirty="0"/>
              <a:t> </a:t>
            </a:r>
            <a:r>
              <a:rPr lang="en-US" sz="1400" dirty="0"/>
              <a:t>(Creative Common License, e.g., “CC0”)</a:t>
            </a:r>
            <a:r>
              <a:rPr lang="en-US" sz="1800" dirty="0"/>
              <a:t>: Creative Commons “Attribution 4.0 International”</a:t>
            </a:r>
          </a:p>
          <a:p>
            <a:r>
              <a:rPr lang="en-US" sz="1800" b="1" dirty="0"/>
              <a:t>Size</a:t>
            </a:r>
            <a:r>
              <a:rPr lang="en-US" sz="1800" dirty="0"/>
              <a:t> </a:t>
            </a:r>
            <a:r>
              <a:rPr lang="en-US" sz="1400" dirty="0"/>
              <a:t>(number of examples, e.g., number of images)</a:t>
            </a:r>
            <a:r>
              <a:rPr lang="en-US" sz="1800" dirty="0"/>
              <a:t>: </a:t>
            </a:r>
            <a:r>
              <a:rPr lang="en-US" sz="1800" dirty="0">
                <a:solidFill>
                  <a:srgbClr val="FF0000"/>
                </a:solidFill>
              </a:rPr>
              <a:t>2700 thermographic images </a:t>
            </a:r>
          </a:p>
          <a:p>
            <a:r>
              <a:rPr lang="en-US" sz="1800" b="1" dirty="0"/>
              <a:t>Target variable </a:t>
            </a:r>
            <a:r>
              <a:rPr lang="en-US" sz="1400" dirty="0"/>
              <a:t>(value to be predicted, e.g., non-defective (0) / defective (1) part)</a:t>
            </a:r>
            <a:r>
              <a:rPr lang="en-US" sz="1800" dirty="0"/>
              <a:t>: </a:t>
            </a:r>
            <a:r>
              <a:rPr lang="en-US" sz="1800" dirty="0">
                <a:solidFill>
                  <a:srgbClr val="FF0000"/>
                </a:solidFill>
              </a:rPr>
              <a:t>Landmines (True or False), Depth of landmines</a:t>
            </a:r>
          </a:p>
          <a:p>
            <a:r>
              <a:rPr lang="en-US" sz="1800" b="1" dirty="0"/>
              <a:t>Brief description of previous / related work </a:t>
            </a:r>
            <a:r>
              <a:rPr lang="en-US" sz="1400" dirty="0"/>
              <a:t>(4-5 sentences)</a:t>
            </a:r>
            <a:r>
              <a:rPr lang="en-US" sz="1800" dirty="0"/>
              <a:t>: </a:t>
            </a:r>
            <a:r>
              <a:rPr lang="en-US" sz="1600" dirty="0"/>
              <a:t>Apart from the specific article, in which the dataset got initially published, there is no previous work. </a:t>
            </a:r>
            <a:r>
              <a:rPr lang="en-US" sz="1600" dirty="0">
                <a:solidFill>
                  <a:srgbClr val="FF0000"/>
                </a:solidFill>
              </a:rPr>
              <a:t>(Recherche detecting of landmines with neuronal networks)</a:t>
            </a:r>
          </a:p>
          <a:p>
            <a:r>
              <a:rPr lang="en-US" sz="1800" b="1" dirty="0"/>
              <a:t>Brief description of the problem statement</a:t>
            </a:r>
            <a:r>
              <a:rPr lang="en-US" sz="1800" dirty="0"/>
              <a:t> </a:t>
            </a:r>
            <a:r>
              <a:rPr lang="en-US" sz="1400" dirty="0"/>
              <a:t>(4-5 sentences)</a:t>
            </a:r>
            <a:r>
              <a:rPr lang="en-US" sz="1800" dirty="0"/>
              <a:t>: </a:t>
            </a:r>
            <a:r>
              <a:rPr lang="en-US" sz="1600" dirty="0"/>
              <a:t>Creating a new dataset in order to detect </a:t>
            </a:r>
            <a:r>
              <a:rPr lang="en-US" sz="1600" dirty="0" err="1"/>
              <a:t>antipersonnal</a:t>
            </a:r>
            <a:r>
              <a:rPr lang="en-US" sz="1600" dirty="0"/>
              <a:t> mines buried on the surface of terrain with a low percentage of vegetation and clay with the use of thermal photographic images. By using this method human interactivity in the detection of landmines can be significantly reduced without them being put at risk. </a:t>
            </a:r>
          </a:p>
          <a:p>
            <a:endParaRPr lang="en-US" dirty="0"/>
          </a:p>
        </p:txBody>
      </p:sp>
    </p:spTree>
    <p:extLst>
      <p:ext uri="{BB962C8B-B14F-4D97-AF65-F5344CB8AC3E}">
        <p14:creationId xmlns:p14="http://schemas.microsoft.com/office/powerpoint/2010/main" val="1121532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uqZgR9L3D5SxjmbjIp1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NWhMqYiTARRuI62Z6.A5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lien_Lehre_UBT">
  <a:themeElements>
    <a:clrScheme name="Benutzerdefiniert 13">
      <a:dk1>
        <a:srgbClr val="000000"/>
      </a:dk1>
      <a:lt1>
        <a:srgbClr val="FFFFFF"/>
      </a:lt1>
      <a:dk2>
        <a:srgbClr val="038A5E"/>
      </a:dk2>
      <a:lt2>
        <a:srgbClr val="D9D9D9"/>
      </a:lt2>
      <a:accent1>
        <a:srgbClr val="8C8C8C"/>
      </a:accent1>
      <a:accent2>
        <a:srgbClr val="646464"/>
      </a:accent2>
      <a:accent3>
        <a:srgbClr val="F0AF00"/>
      </a:accent3>
      <a:accent4>
        <a:srgbClr val="D0A760"/>
      </a:accent4>
      <a:accent5>
        <a:srgbClr val="038A5E"/>
      </a:accent5>
      <a:accent6>
        <a:srgbClr val="B10034"/>
      </a:accent6>
      <a:hlink>
        <a:srgbClr val="4472C4"/>
      </a:hlink>
      <a:folHlink>
        <a:srgbClr val="7030A0"/>
      </a:folHlink>
    </a:clrScheme>
    <a:fontScheme name="Standarddesign">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B10034"/>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99CC00"/>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0000"/>
        </a:dk2>
        <a:lt2>
          <a:srgbClr val="9B0000"/>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_FIM_FhG_UB_en_16-9" id="{F26C1128-F86D-466C-BB20-804EF16A4EA8}" vid="{A17EC133-40F1-4E21-B6B5-F71206CF26DE}"/>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Breitbild</PresentationFormat>
  <Paragraphs>8</Paragraphs>
  <Slides>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7" baseType="lpstr">
      <vt:lpstr>Arial</vt:lpstr>
      <vt:lpstr>Courier New</vt:lpstr>
      <vt:lpstr>Trebuchet MS</vt:lpstr>
      <vt:lpstr>Wingdings</vt:lpstr>
      <vt:lpstr>Folien_Lehre_UBT</vt:lpstr>
      <vt:lpstr>think-cell Folie</vt:lpstr>
      <vt:lpstr>Alternative A: Design Science Work Name of dataset: Buried Landmines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A: Design Science Work Name of dataset: Buried Landmines</dc:title>
  <dc:creator>Johanna Radtke</dc:creator>
  <cp:lastModifiedBy>Johanna Radtke</cp:lastModifiedBy>
  <cp:revision>1</cp:revision>
  <dcterms:created xsi:type="dcterms:W3CDTF">2023-10-24T11:43:42Z</dcterms:created>
  <dcterms:modified xsi:type="dcterms:W3CDTF">2023-10-24T12:09:27Z</dcterms:modified>
</cp:coreProperties>
</file>