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4"/>
  </p:sldMasterIdLst>
  <p:notesMasterIdLst>
    <p:notesMasterId r:id="rId6"/>
  </p:notesMasterIdLst>
  <p:handoutMasterIdLst>
    <p:handoutMasterId r:id="rId7"/>
  </p:handoutMasterIdLst>
  <p:sldIdLst>
    <p:sldId id="2588" r:id="rId5"/>
  </p:sldIdLst>
  <p:sldSz cx="12192000" cy="6858000"/>
  <p:notesSz cx="6797675" cy="9874250"/>
  <p:custDataLst>
    <p:tags r:id="rId8"/>
  </p:custDataLst>
  <p:defaultTextStyle>
    <a:defPPr>
      <a:defRPr lang="de-DE"/>
    </a:defPPr>
    <a:lvl1pPr algn="l" rtl="0" fontAlgn="base">
      <a:spcBef>
        <a:spcPct val="0"/>
      </a:spcBef>
      <a:spcAft>
        <a:spcPct val="0"/>
      </a:spcAft>
      <a:defRPr sz="1530" kern="1200">
        <a:solidFill>
          <a:schemeClr val="tx1"/>
        </a:solidFill>
        <a:latin typeface="Trebuchet MS" pitchFamily="34" charset="0"/>
        <a:ea typeface="+mn-ea"/>
        <a:cs typeface="Arial" charset="0"/>
      </a:defRPr>
    </a:lvl1pPr>
    <a:lvl2pPr marL="437266" algn="l" rtl="0" fontAlgn="base">
      <a:spcBef>
        <a:spcPct val="0"/>
      </a:spcBef>
      <a:spcAft>
        <a:spcPct val="0"/>
      </a:spcAft>
      <a:defRPr sz="1530" kern="1200">
        <a:solidFill>
          <a:schemeClr val="tx1"/>
        </a:solidFill>
        <a:latin typeface="Trebuchet MS" pitchFamily="34" charset="0"/>
        <a:ea typeface="+mn-ea"/>
        <a:cs typeface="Arial" charset="0"/>
      </a:defRPr>
    </a:lvl2pPr>
    <a:lvl3pPr marL="874532" algn="l" rtl="0" fontAlgn="base">
      <a:spcBef>
        <a:spcPct val="0"/>
      </a:spcBef>
      <a:spcAft>
        <a:spcPct val="0"/>
      </a:spcAft>
      <a:defRPr sz="1530" kern="1200">
        <a:solidFill>
          <a:schemeClr val="tx1"/>
        </a:solidFill>
        <a:latin typeface="Trebuchet MS" pitchFamily="34" charset="0"/>
        <a:ea typeface="+mn-ea"/>
        <a:cs typeface="Arial" charset="0"/>
      </a:defRPr>
    </a:lvl3pPr>
    <a:lvl4pPr marL="1311798" algn="l" rtl="0" fontAlgn="base">
      <a:spcBef>
        <a:spcPct val="0"/>
      </a:spcBef>
      <a:spcAft>
        <a:spcPct val="0"/>
      </a:spcAft>
      <a:defRPr sz="1530" kern="1200">
        <a:solidFill>
          <a:schemeClr val="tx1"/>
        </a:solidFill>
        <a:latin typeface="Trebuchet MS" pitchFamily="34" charset="0"/>
        <a:ea typeface="+mn-ea"/>
        <a:cs typeface="Arial" charset="0"/>
      </a:defRPr>
    </a:lvl4pPr>
    <a:lvl5pPr marL="1749064" algn="l" rtl="0" fontAlgn="base">
      <a:spcBef>
        <a:spcPct val="0"/>
      </a:spcBef>
      <a:spcAft>
        <a:spcPct val="0"/>
      </a:spcAft>
      <a:defRPr sz="1530" kern="1200">
        <a:solidFill>
          <a:schemeClr val="tx1"/>
        </a:solidFill>
        <a:latin typeface="Trebuchet MS" pitchFamily="34" charset="0"/>
        <a:ea typeface="+mn-ea"/>
        <a:cs typeface="Arial" charset="0"/>
      </a:defRPr>
    </a:lvl5pPr>
    <a:lvl6pPr marL="2186330" algn="l" defTabSz="874532" rtl="0" eaLnBrk="1" latinLnBrk="0" hangingPunct="1">
      <a:defRPr sz="1530" kern="1200">
        <a:solidFill>
          <a:schemeClr val="tx1"/>
        </a:solidFill>
        <a:latin typeface="Trebuchet MS" pitchFamily="34" charset="0"/>
        <a:ea typeface="+mn-ea"/>
        <a:cs typeface="Arial" charset="0"/>
      </a:defRPr>
    </a:lvl6pPr>
    <a:lvl7pPr marL="2623596" algn="l" defTabSz="874532" rtl="0" eaLnBrk="1" latinLnBrk="0" hangingPunct="1">
      <a:defRPr sz="1530" kern="1200">
        <a:solidFill>
          <a:schemeClr val="tx1"/>
        </a:solidFill>
        <a:latin typeface="Trebuchet MS" pitchFamily="34" charset="0"/>
        <a:ea typeface="+mn-ea"/>
        <a:cs typeface="Arial" charset="0"/>
      </a:defRPr>
    </a:lvl7pPr>
    <a:lvl8pPr marL="3060863" algn="l" defTabSz="874532" rtl="0" eaLnBrk="1" latinLnBrk="0" hangingPunct="1">
      <a:defRPr sz="1530" kern="1200">
        <a:solidFill>
          <a:schemeClr val="tx1"/>
        </a:solidFill>
        <a:latin typeface="Trebuchet MS" pitchFamily="34" charset="0"/>
        <a:ea typeface="+mn-ea"/>
        <a:cs typeface="Arial" charset="0"/>
      </a:defRPr>
    </a:lvl8pPr>
    <a:lvl9pPr marL="3498129" algn="l" defTabSz="874532" rtl="0" eaLnBrk="1" latinLnBrk="0" hangingPunct="1">
      <a:defRPr sz="1530" kern="1200">
        <a:solidFill>
          <a:schemeClr val="tx1"/>
        </a:solidFill>
        <a:latin typeface="Trebuchet MS" pitchFamily="34" charset="0"/>
        <a:ea typeface="+mn-ea"/>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A5E"/>
    <a:srgbClr val="B10034"/>
    <a:srgbClr val="646464"/>
    <a:srgbClr val="00222E"/>
    <a:srgbClr val="999900"/>
    <a:srgbClr val="CCCC99"/>
    <a:srgbClr val="CC9900"/>
    <a:srgbClr val="C94A2C"/>
    <a:srgbClr val="CC66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E9AA3-2420-49E1-B2D7-0BE154BD2FEE}" v="1" dt="2023-10-23T14:34:25.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howGuides="1">
      <p:cViewPr varScale="1">
        <p:scale>
          <a:sx n="86" d="100"/>
          <a:sy n="86" d="100"/>
        </p:scale>
        <p:origin x="499" y="38"/>
      </p:cViewPr>
      <p:guideLst>
        <p:guide orient="horz" pos="709"/>
        <p:guide pos="3840"/>
      </p:guideLst>
    </p:cSldViewPr>
  </p:slideViewPr>
  <p:notesTextViewPr>
    <p:cViewPr>
      <p:scale>
        <a:sx n="3" d="2"/>
        <a:sy n="3" d="2"/>
      </p:scale>
      <p:origin x="0" y="0"/>
    </p:cViewPr>
  </p:notesTextViewPr>
  <p:notesViewPr>
    <p:cSldViewPr showGuides="1">
      <p:cViewPr varScale="1">
        <p:scale>
          <a:sx n="66" d="100"/>
          <a:sy n="66" d="100"/>
        </p:scale>
        <p:origin x="340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ha, Paul" userId="25c044b1-f67b-4112-933f-ad1a0b99d511" providerId="ADAL" clId="{02EE9AA3-2420-49E1-B2D7-0BE154BD2FEE}"/>
    <pc:docChg chg="custSel modSld">
      <pc:chgData name="Zaha, Paul" userId="25c044b1-f67b-4112-933f-ad1a0b99d511" providerId="ADAL" clId="{02EE9AA3-2420-49E1-B2D7-0BE154BD2FEE}" dt="2023-10-23T14:56:26.428" v="1903" actId="20577"/>
      <pc:docMkLst>
        <pc:docMk/>
      </pc:docMkLst>
      <pc:sldChg chg="modSp mod">
        <pc:chgData name="Zaha, Paul" userId="25c044b1-f67b-4112-933f-ad1a0b99d511" providerId="ADAL" clId="{02EE9AA3-2420-49E1-B2D7-0BE154BD2FEE}" dt="2023-10-23T14:56:26.428" v="1903" actId="20577"/>
        <pc:sldMkLst>
          <pc:docMk/>
          <pc:sldMk cId="1121532522" sldId="2588"/>
        </pc:sldMkLst>
        <pc:spChg chg="mod">
          <ac:chgData name="Zaha, Paul" userId="25c044b1-f67b-4112-933f-ad1a0b99d511" providerId="ADAL" clId="{02EE9AA3-2420-49E1-B2D7-0BE154BD2FEE}" dt="2023-10-23T14:39:38.542" v="516" actId="20577"/>
          <ac:spMkLst>
            <pc:docMk/>
            <pc:sldMk cId="1121532522" sldId="2588"/>
            <ac:spMk id="2" creationId="{2EEE5C71-FEF2-4F2D-93C1-C4A74F25E581}"/>
          </ac:spMkLst>
        </pc:spChg>
        <pc:spChg chg="mod">
          <ac:chgData name="Zaha, Paul" userId="25c044b1-f67b-4112-933f-ad1a0b99d511" providerId="ADAL" clId="{02EE9AA3-2420-49E1-B2D7-0BE154BD2FEE}" dt="2023-10-23T14:56:26.428" v="1903" actId="20577"/>
          <ac:spMkLst>
            <pc:docMk/>
            <pc:sldMk cId="1121532522" sldId="2588"/>
            <ac:spMk id="3" creationId="{E8CF353E-D40F-40BE-A2CF-3401C8ECC1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ext Box 7"/>
          <p:cNvSpPr txBox="1">
            <a:spLocks noChangeArrowheads="1"/>
          </p:cNvSpPr>
          <p:nvPr/>
        </p:nvSpPr>
        <p:spPr bwMode="auto">
          <a:xfrm>
            <a:off x="3327396" y="399749"/>
            <a:ext cx="2581049" cy="27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8" tIns="45719" rIns="91438" bIns="45719">
            <a:spAutoFit/>
          </a:bodyPr>
          <a:lstStyle>
            <a:lvl1pPr defTabSz="1041400" eaLnBrk="0" hangingPunct="0">
              <a:defRPr sz="1600">
                <a:solidFill>
                  <a:schemeClr val="tx1"/>
                </a:solidFill>
                <a:latin typeface="Trebuchet MS" pitchFamily="34" charset="0"/>
              </a:defRPr>
            </a:lvl1pPr>
            <a:lvl2pPr marL="742950" indent="-285750" defTabSz="1041400" eaLnBrk="0" hangingPunct="0">
              <a:defRPr sz="1600">
                <a:solidFill>
                  <a:schemeClr val="tx1"/>
                </a:solidFill>
                <a:latin typeface="Trebuchet MS" pitchFamily="34" charset="0"/>
              </a:defRPr>
            </a:lvl2pPr>
            <a:lvl3pPr marL="1143000" indent="-228600" defTabSz="1041400" eaLnBrk="0" hangingPunct="0">
              <a:defRPr sz="1600">
                <a:solidFill>
                  <a:schemeClr val="tx1"/>
                </a:solidFill>
                <a:latin typeface="Trebuchet MS" pitchFamily="34" charset="0"/>
              </a:defRPr>
            </a:lvl3pPr>
            <a:lvl4pPr marL="1600200" indent="-228600" defTabSz="1041400" eaLnBrk="0" hangingPunct="0">
              <a:defRPr sz="1600">
                <a:solidFill>
                  <a:schemeClr val="tx1"/>
                </a:solidFill>
                <a:latin typeface="Trebuchet MS" pitchFamily="34" charset="0"/>
              </a:defRPr>
            </a:lvl4pPr>
            <a:lvl5pPr marL="2057400" indent="-228600" defTabSz="1041400" eaLnBrk="0" hangingPunct="0">
              <a:defRPr sz="1600">
                <a:solidFill>
                  <a:schemeClr val="tx1"/>
                </a:solidFill>
                <a:latin typeface="Trebuchet MS" pitchFamily="34" charset="0"/>
              </a:defRPr>
            </a:lvl5pPr>
            <a:lvl6pPr marL="2514600" indent="-228600" defTabSz="1041400" eaLnBrk="0" fontAlgn="base" hangingPunct="0">
              <a:spcBef>
                <a:spcPct val="0"/>
              </a:spcBef>
              <a:spcAft>
                <a:spcPct val="0"/>
              </a:spcAft>
              <a:defRPr sz="1600">
                <a:solidFill>
                  <a:schemeClr val="tx1"/>
                </a:solidFill>
                <a:latin typeface="Trebuchet MS" pitchFamily="34" charset="0"/>
              </a:defRPr>
            </a:lvl6pPr>
            <a:lvl7pPr marL="2971800" indent="-228600" defTabSz="1041400" eaLnBrk="0" fontAlgn="base" hangingPunct="0">
              <a:spcBef>
                <a:spcPct val="0"/>
              </a:spcBef>
              <a:spcAft>
                <a:spcPct val="0"/>
              </a:spcAft>
              <a:defRPr sz="1600">
                <a:solidFill>
                  <a:schemeClr val="tx1"/>
                </a:solidFill>
                <a:latin typeface="Trebuchet MS" pitchFamily="34" charset="0"/>
              </a:defRPr>
            </a:lvl7pPr>
            <a:lvl8pPr marL="3429000" indent="-228600" defTabSz="1041400" eaLnBrk="0" fontAlgn="base" hangingPunct="0">
              <a:spcBef>
                <a:spcPct val="0"/>
              </a:spcBef>
              <a:spcAft>
                <a:spcPct val="0"/>
              </a:spcAft>
              <a:defRPr sz="1600">
                <a:solidFill>
                  <a:schemeClr val="tx1"/>
                </a:solidFill>
                <a:latin typeface="Trebuchet MS" pitchFamily="34" charset="0"/>
              </a:defRPr>
            </a:lvl8pPr>
            <a:lvl9pPr marL="3886200" indent="-228600" defTabSz="1041400" eaLnBrk="0" fontAlgn="base" hangingPunct="0">
              <a:spcBef>
                <a:spcPct val="0"/>
              </a:spcBef>
              <a:spcAft>
                <a:spcPct val="0"/>
              </a:spcAft>
              <a:defRPr sz="1600">
                <a:solidFill>
                  <a:schemeClr val="tx1"/>
                </a:solidFill>
                <a:latin typeface="Trebuchet MS" pitchFamily="34" charset="0"/>
              </a:defRPr>
            </a:lvl9pPr>
          </a:lstStyle>
          <a:p>
            <a:pPr algn="r" eaLnBrk="1" hangingPunct="1">
              <a:defRPr/>
            </a:pPr>
            <a:r>
              <a:rPr lang="de-DE" sz="1200"/>
              <a:t>FIM Kernkompetenzzentrum</a:t>
            </a:r>
          </a:p>
        </p:txBody>
      </p:sp>
      <p:sp>
        <p:nvSpPr>
          <p:cNvPr id="6147" name="Text Box 8"/>
          <p:cNvSpPr txBox="1">
            <a:spLocks noChangeArrowheads="1"/>
          </p:cNvSpPr>
          <p:nvPr/>
        </p:nvSpPr>
        <p:spPr bwMode="auto">
          <a:xfrm>
            <a:off x="5418891" y="9270798"/>
            <a:ext cx="489554"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8" tIns="45719" rIns="91438" bIns="45719">
            <a:spAutoFit/>
          </a:bodyPr>
          <a:lstStyle>
            <a:lvl1pPr defTabSz="1041400" eaLnBrk="0" hangingPunct="0">
              <a:defRPr sz="1600">
                <a:solidFill>
                  <a:schemeClr val="tx1"/>
                </a:solidFill>
                <a:latin typeface="Trebuchet MS" pitchFamily="34" charset="0"/>
              </a:defRPr>
            </a:lvl1pPr>
            <a:lvl2pPr marL="742950" indent="-285750" defTabSz="1041400" eaLnBrk="0" hangingPunct="0">
              <a:defRPr sz="1600">
                <a:solidFill>
                  <a:schemeClr val="tx1"/>
                </a:solidFill>
                <a:latin typeface="Trebuchet MS" pitchFamily="34" charset="0"/>
              </a:defRPr>
            </a:lvl2pPr>
            <a:lvl3pPr marL="1143000" indent="-228600" defTabSz="1041400" eaLnBrk="0" hangingPunct="0">
              <a:defRPr sz="1600">
                <a:solidFill>
                  <a:schemeClr val="tx1"/>
                </a:solidFill>
                <a:latin typeface="Trebuchet MS" pitchFamily="34" charset="0"/>
              </a:defRPr>
            </a:lvl3pPr>
            <a:lvl4pPr marL="1600200" indent="-228600" defTabSz="1041400" eaLnBrk="0" hangingPunct="0">
              <a:defRPr sz="1600">
                <a:solidFill>
                  <a:schemeClr val="tx1"/>
                </a:solidFill>
                <a:latin typeface="Trebuchet MS" pitchFamily="34" charset="0"/>
              </a:defRPr>
            </a:lvl4pPr>
            <a:lvl5pPr marL="2057400" indent="-228600" defTabSz="1041400" eaLnBrk="0" hangingPunct="0">
              <a:defRPr sz="1600">
                <a:solidFill>
                  <a:schemeClr val="tx1"/>
                </a:solidFill>
                <a:latin typeface="Trebuchet MS" pitchFamily="34" charset="0"/>
              </a:defRPr>
            </a:lvl5pPr>
            <a:lvl6pPr marL="2514600" indent="-228600" defTabSz="1041400" eaLnBrk="0" fontAlgn="base" hangingPunct="0">
              <a:spcBef>
                <a:spcPct val="0"/>
              </a:spcBef>
              <a:spcAft>
                <a:spcPct val="0"/>
              </a:spcAft>
              <a:defRPr sz="1600">
                <a:solidFill>
                  <a:schemeClr val="tx1"/>
                </a:solidFill>
                <a:latin typeface="Trebuchet MS" pitchFamily="34" charset="0"/>
              </a:defRPr>
            </a:lvl6pPr>
            <a:lvl7pPr marL="2971800" indent="-228600" defTabSz="1041400" eaLnBrk="0" fontAlgn="base" hangingPunct="0">
              <a:spcBef>
                <a:spcPct val="0"/>
              </a:spcBef>
              <a:spcAft>
                <a:spcPct val="0"/>
              </a:spcAft>
              <a:defRPr sz="1600">
                <a:solidFill>
                  <a:schemeClr val="tx1"/>
                </a:solidFill>
                <a:latin typeface="Trebuchet MS" pitchFamily="34" charset="0"/>
              </a:defRPr>
            </a:lvl7pPr>
            <a:lvl8pPr marL="3429000" indent="-228600" defTabSz="1041400" eaLnBrk="0" fontAlgn="base" hangingPunct="0">
              <a:spcBef>
                <a:spcPct val="0"/>
              </a:spcBef>
              <a:spcAft>
                <a:spcPct val="0"/>
              </a:spcAft>
              <a:defRPr sz="1600">
                <a:solidFill>
                  <a:schemeClr val="tx1"/>
                </a:solidFill>
                <a:latin typeface="Trebuchet MS" pitchFamily="34" charset="0"/>
              </a:defRPr>
            </a:lvl8pPr>
            <a:lvl9pPr marL="3886200" indent="-228600" defTabSz="1041400" eaLnBrk="0" fontAlgn="base" hangingPunct="0">
              <a:spcBef>
                <a:spcPct val="0"/>
              </a:spcBef>
              <a:spcAft>
                <a:spcPct val="0"/>
              </a:spcAft>
              <a:defRPr sz="1600">
                <a:solidFill>
                  <a:schemeClr val="tx1"/>
                </a:solidFill>
                <a:latin typeface="Trebuchet MS" pitchFamily="34" charset="0"/>
              </a:defRPr>
            </a:lvl9pPr>
          </a:lstStyle>
          <a:p>
            <a:pPr algn="r" eaLnBrk="1" hangingPunct="1">
              <a:defRPr/>
            </a:pPr>
            <a:fld id="{2A7E5708-ABD0-4AAF-A00D-8CC4427C9858}" type="slidenum">
              <a:rPr lang="de-DE" sz="1200"/>
              <a:pPr algn="r" eaLnBrk="1" hangingPunct="1">
                <a:defRPr/>
              </a:pPr>
              <a:t>‹Nr.›</a:t>
            </a:fld>
            <a:endParaRPr lang="de-DE" sz="1200"/>
          </a:p>
        </p:txBody>
      </p:sp>
    </p:spTree>
    <p:extLst>
      <p:ext uri="{BB962C8B-B14F-4D97-AF65-F5344CB8AC3E}">
        <p14:creationId xmlns:p14="http://schemas.microsoft.com/office/powerpoint/2010/main" val="260469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4"/>
          <p:cNvSpPr>
            <a:spLocks noGrp="1" noRot="1" noChangeAspect="1" noChangeArrowheads="1" noTextEdit="1"/>
          </p:cNvSpPr>
          <p:nvPr>
            <p:ph type="sldImg" idx="2"/>
          </p:nvPr>
        </p:nvSpPr>
        <p:spPr bwMode="auto">
          <a:xfrm>
            <a:off x="107950" y="739775"/>
            <a:ext cx="6583363"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79464" y="4691303"/>
            <a:ext cx="5438748" cy="444318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3250484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48" kern="1200">
        <a:solidFill>
          <a:schemeClr val="tx1"/>
        </a:solidFill>
        <a:latin typeface="Trebuchet MS" pitchFamily="34" charset="0"/>
        <a:ea typeface="+mn-ea"/>
        <a:cs typeface="+mn-cs"/>
      </a:defRPr>
    </a:lvl1pPr>
    <a:lvl2pPr marL="437266" algn="l" rtl="0" eaLnBrk="0" fontAlgn="base" hangingPunct="0">
      <a:spcBef>
        <a:spcPct val="30000"/>
      </a:spcBef>
      <a:spcAft>
        <a:spcPct val="0"/>
      </a:spcAft>
      <a:defRPr sz="1148" kern="1200">
        <a:solidFill>
          <a:schemeClr val="tx1"/>
        </a:solidFill>
        <a:latin typeface="Trebuchet MS" pitchFamily="34" charset="0"/>
        <a:ea typeface="+mn-ea"/>
        <a:cs typeface="+mn-cs"/>
      </a:defRPr>
    </a:lvl2pPr>
    <a:lvl3pPr marL="874532" algn="l" rtl="0" eaLnBrk="0" fontAlgn="base" hangingPunct="0">
      <a:spcBef>
        <a:spcPct val="30000"/>
      </a:spcBef>
      <a:spcAft>
        <a:spcPct val="0"/>
      </a:spcAft>
      <a:defRPr sz="1148" kern="1200">
        <a:solidFill>
          <a:schemeClr val="tx1"/>
        </a:solidFill>
        <a:latin typeface="Trebuchet MS" pitchFamily="34" charset="0"/>
        <a:ea typeface="+mn-ea"/>
        <a:cs typeface="+mn-cs"/>
      </a:defRPr>
    </a:lvl3pPr>
    <a:lvl4pPr marL="1311798" algn="l" rtl="0" eaLnBrk="0" fontAlgn="base" hangingPunct="0">
      <a:spcBef>
        <a:spcPct val="30000"/>
      </a:spcBef>
      <a:spcAft>
        <a:spcPct val="0"/>
      </a:spcAft>
      <a:defRPr sz="1148" kern="1200">
        <a:solidFill>
          <a:schemeClr val="tx1"/>
        </a:solidFill>
        <a:latin typeface="Trebuchet MS" pitchFamily="34" charset="0"/>
        <a:ea typeface="+mn-ea"/>
        <a:cs typeface="+mn-cs"/>
      </a:defRPr>
    </a:lvl4pPr>
    <a:lvl5pPr marL="1749064" algn="l" rtl="0" eaLnBrk="0" fontAlgn="base" hangingPunct="0">
      <a:spcBef>
        <a:spcPct val="30000"/>
      </a:spcBef>
      <a:spcAft>
        <a:spcPct val="0"/>
      </a:spcAft>
      <a:defRPr sz="1148" kern="1200">
        <a:solidFill>
          <a:schemeClr val="tx1"/>
        </a:solidFill>
        <a:latin typeface="Trebuchet MS" pitchFamily="34" charset="0"/>
        <a:ea typeface="+mn-ea"/>
        <a:cs typeface="+mn-cs"/>
      </a:defRPr>
    </a:lvl5pPr>
    <a:lvl6pPr marL="2186330" algn="l" defTabSz="874532" rtl="0" eaLnBrk="1" latinLnBrk="0" hangingPunct="1">
      <a:defRPr sz="1148" kern="1200">
        <a:solidFill>
          <a:schemeClr val="tx1"/>
        </a:solidFill>
        <a:latin typeface="+mn-lt"/>
        <a:ea typeface="+mn-ea"/>
        <a:cs typeface="+mn-cs"/>
      </a:defRPr>
    </a:lvl6pPr>
    <a:lvl7pPr marL="2623596" algn="l" defTabSz="874532" rtl="0" eaLnBrk="1" latinLnBrk="0" hangingPunct="1">
      <a:defRPr sz="1148" kern="1200">
        <a:solidFill>
          <a:schemeClr val="tx1"/>
        </a:solidFill>
        <a:latin typeface="+mn-lt"/>
        <a:ea typeface="+mn-ea"/>
        <a:cs typeface="+mn-cs"/>
      </a:defRPr>
    </a:lvl7pPr>
    <a:lvl8pPr marL="3060863" algn="l" defTabSz="874532" rtl="0" eaLnBrk="1" latinLnBrk="0" hangingPunct="1">
      <a:defRPr sz="1148" kern="1200">
        <a:solidFill>
          <a:schemeClr val="tx1"/>
        </a:solidFill>
        <a:latin typeface="+mn-lt"/>
        <a:ea typeface="+mn-ea"/>
        <a:cs typeface="+mn-cs"/>
      </a:defRPr>
    </a:lvl8pPr>
    <a:lvl9pPr marL="3498129" algn="l" defTabSz="874532" rtl="0" eaLnBrk="1" latinLnBrk="0" hangingPunct="1">
      <a:defRPr sz="114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T_Bütt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933226246"/>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4" imgW="307" imgH="307" progId="TCLayout.ActiveDocument.1">
                  <p:embed/>
                </p:oleObj>
              </mc:Choice>
              <mc:Fallback>
                <p:oleObj name="think-cell Folie" r:id="rId4" imgW="307" imgH="307" progId="TCLayout.ActiveDocument.1">
                  <p:embed/>
                  <p:pic>
                    <p:nvPicPr>
                      <p:cNvPr id="2" name="Objekt 1" hidden="1"/>
                      <p:cNvPicPr/>
                      <p:nvPr/>
                    </p:nvPicPr>
                    <p:blipFill>
                      <a:blip r:embed="rId5"/>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5E9628BB-E248-4975-9ECD-7357F20CB03D}"/>
              </a:ext>
            </a:extLst>
          </p:cNvPr>
          <p:cNvSpPr/>
          <p:nvPr userDrawn="1">
            <p:custDataLst>
              <p:tags r:id="rId2"/>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3446"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6" name="Rectangle 10"/>
          <p:cNvSpPr>
            <a:spLocks noChangeArrowheads="1"/>
          </p:cNvSpPr>
          <p:nvPr/>
        </p:nvSpPr>
        <p:spPr bwMode="gray">
          <a:xfrm>
            <a:off x="1882" y="1927638"/>
            <a:ext cx="12188238" cy="0"/>
          </a:xfrm>
          <a:prstGeom prst="rect">
            <a:avLst/>
          </a:prstGeom>
          <a:solidFill>
            <a:schemeClr val="tx1"/>
          </a:solidFill>
          <a:ln w="12700">
            <a:solidFill>
              <a:schemeClr val="tx1"/>
            </a:solidFill>
            <a:miter lim="800000"/>
            <a:headEnd/>
            <a:tailEnd/>
          </a:ln>
          <a:effectLst/>
        </p:spPr>
        <p:txBody>
          <a:bodyPr wrap="none" anchor="ctr"/>
          <a:lstStyle/>
          <a:p>
            <a:pPr>
              <a:defRPr/>
            </a:pPr>
            <a:endParaRPr lang="de-DE" sz="1783"/>
          </a:p>
        </p:txBody>
      </p:sp>
      <p:sp>
        <p:nvSpPr>
          <p:cNvPr id="12" name="Text Box 38"/>
          <p:cNvSpPr txBox="1">
            <a:spLocks noChangeArrowheads="1"/>
          </p:cNvSpPr>
          <p:nvPr userDrawn="1"/>
        </p:nvSpPr>
        <p:spPr bwMode="auto">
          <a:xfrm>
            <a:off x="7207200" y="2070000"/>
            <a:ext cx="3641328"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a:spAutoFit/>
          </a:bodyPr>
          <a:lstStyle>
            <a:defPPr>
              <a:defRPr lang="de-DE"/>
            </a:defPPr>
            <a:lvl1pPr algn="l" rtl="0" fontAlgn="base">
              <a:spcBef>
                <a:spcPct val="0"/>
              </a:spcBef>
              <a:spcAft>
                <a:spcPct val="0"/>
              </a:spcAft>
              <a:defRPr sz="1600" kern="1200">
                <a:solidFill>
                  <a:schemeClr val="tx1"/>
                </a:solidFill>
                <a:latin typeface="Trebuchet MS" pitchFamily="34" charset="0"/>
                <a:ea typeface="+mn-ea"/>
                <a:cs typeface="Arial" charset="0"/>
              </a:defRPr>
            </a:lvl1pPr>
            <a:lvl2pPr marL="457200" algn="l" rtl="0" fontAlgn="base">
              <a:spcBef>
                <a:spcPct val="0"/>
              </a:spcBef>
              <a:spcAft>
                <a:spcPct val="0"/>
              </a:spcAft>
              <a:defRPr sz="1600" kern="1200">
                <a:solidFill>
                  <a:schemeClr val="tx1"/>
                </a:solidFill>
                <a:latin typeface="Trebuchet MS" pitchFamily="34" charset="0"/>
                <a:ea typeface="+mn-ea"/>
                <a:cs typeface="Arial" charset="0"/>
              </a:defRPr>
            </a:lvl2pPr>
            <a:lvl3pPr marL="914400" algn="l" rtl="0" fontAlgn="base">
              <a:spcBef>
                <a:spcPct val="0"/>
              </a:spcBef>
              <a:spcAft>
                <a:spcPct val="0"/>
              </a:spcAft>
              <a:defRPr sz="1600" kern="1200">
                <a:solidFill>
                  <a:schemeClr val="tx1"/>
                </a:solidFill>
                <a:latin typeface="Trebuchet MS" pitchFamily="34" charset="0"/>
                <a:ea typeface="+mn-ea"/>
                <a:cs typeface="Arial" charset="0"/>
              </a:defRPr>
            </a:lvl3pPr>
            <a:lvl4pPr marL="1371600" algn="l" rtl="0" fontAlgn="base">
              <a:spcBef>
                <a:spcPct val="0"/>
              </a:spcBef>
              <a:spcAft>
                <a:spcPct val="0"/>
              </a:spcAft>
              <a:defRPr sz="1600" kern="1200">
                <a:solidFill>
                  <a:schemeClr val="tx1"/>
                </a:solidFill>
                <a:latin typeface="Trebuchet MS" pitchFamily="34" charset="0"/>
                <a:ea typeface="+mn-ea"/>
                <a:cs typeface="Arial" charset="0"/>
              </a:defRPr>
            </a:lvl4pPr>
            <a:lvl5pPr marL="1828800" algn="l" rtl="0" fontAlgn="base">
              <a:spcBef>
                <a:spcPct val="0"/>
              </a:spcBef>
              <a:spcAft>
                <a:spcPct val="0"/>
              </a:spcAft>
              <a:defRPr sz="1600" kern="1200">
                <a:solidFill>
                  <a:schemeClr val="tx1"/>
                </a:solidFill>
                <a:latin typeface="Trebuchet MS" pitchFamily="34" charset="0"/>
                <a:ea typeface="+mn-ea"/>
                <a:cs typeface="Arial" charset="0"/>
              </a:defRPr>
            </a:lvl5pPr>
            <a:lvl6pPr marL="2286000" algn="l" defTabSz="914400" rtl="0" eaLnBrk="1" latinLnBrk="0" hangingPunct="1">
              <a:defRPr sz="1600" kern="1200">
                <a:solidFill>
                  <a:schemeClr val="tx1"/>
                </a:solidFill>
                <a:latin typeface="Trebuchet MS" pitchFamily="34" charset="0"/>
                <a:ea typeface="+mn-ea"/>
                <a:cs typeface="Arial" charset="0"/>
              </a:defRPr>
            </a:lvl6pPr>
            <a:lvl7pPr marL="2743200" algn="l" defTabSz="914400" rtl="0" eaLnBrk="1" latinLnBrk="0" hangingPunct="1">
              <a:defRPr sz="1600" kern="1200">
                <a:solidFill>
                  <a:schemeClr val="tx1"/>
                </a:solidFill>
                <a:latin typeface="Trebuchet MS" pitchFamily="34" charset="0"/>
                <a:ea typeface="+mn-ea"/>
                <a:cs typeface="Arial" charset="0"/>
              </a:defRPr>
            </a:lvl7pPr>
            <a:lvl8pPr marL="3200400" algn="l" defTabSz="914400" rtl="0" eaLnBrk="1" latinLnBrk="0" hangingPunct="1">
              <a:defRPr sz="1600" kern="1200">
                <a:solidFill>
                  <a:schemeClr val="tx1"/>
                </a:solidFill>
                <a:latin typeface="Trebuchet MS" pitchFamily="34" charset="0"/>
                <a:ea typeface="+mn-ea"/>
                <a:cs typeface="Arial" charset="0"/>
              </a:defRPr>
            </a:lvl8pPr>
            <a:lvl9pPr marL="3657600" algn="l" defTabSz="914400" rtl="0" eaLnBrk="1" latinLnBrk="0" hangingPunct="1">
              <a:defRPr sz="1600" kern="1200">
                <a:solidFill>
                  <a:schemeClr val="tx1"/>
                </a:solidFill>
                <a:latin typeface="Trebuchet MS" pitchFamily="34" charset="0"/>
                <a:ea typeface="+mn-ea"/>
                <a:cs typeface="Arial" charset="0"/>
              </a:defRPr>
            </a:lvl9pPr>
          </a:lstStyle>
          <a:p>
            <a:pPr eaLnBrk="1" hangingPunct="1">
              <a:spcBef>
                <a:spcPct val="50000"/>
              </a:spcBef>
              <a:defRPr/>
            </a:pPr>
            <a:r>
              <a:rPr lang="en-US" sz="1400" b="1" dirty="0">
                <a:solidFill>
                  <a:schemeClr val="accent2"/>
                </a:solidFill>
              </a:rPr>
              <a:t>University of Bayreuth</a:t>
            </a:r>
          </a:p>
          <a:p>
            <a:pPr eaLnBrk="1" hangingPunct="1">
              <a:spcBef>
                <a:spcPct val="50000"/>
              </a:spcBef>
              <a:defRPr/>
            </a:pPr>
            <a:r>
              <a:rPr lang="en-US" sz="1400" b="1" dirty="0">
                <a:solidFill>
                  <a:schemeClr val="accent2"/>
                </a:solidFill>
              </a:rPr>
              <a:t>Prof. Dr. Ricardo Büttner</a:t>
            </a:r>
          </a:p>
          <a:p>
            <a:pPr marL="0" marR="0" lvl="0" indent="0" algn="l" defTabSz="1232908" rtl="0" eaLnBrk="1" fontAlgn="base" latinLnBrk="0" hangingPunct="1">
              <a:lnSpc>
                <a:spcPct val="100000"/>
              </a:lnSpc>
              <a:spcBef>
                <a:spcPct val="50000"/>
              </a:spcBef>
              <a:spcAft>
                <a:spcPct val="0"/>
              </a:spcAft>
              <a:buClrTx/>
              <a:buSzTx/>
              <a:buFontTx/>
              <a:buNone/>
              <a:tabLst/>
              <a:defRPr/>
            </a:pPr>
            <a:r>
              <a:rPr lang="en-US" sz="1400" dirty="0">
                <a:solidFill>
                  <a:schemeClr val="accent2"/>
                </a:solidFill>
              </a:rPr>
              <a:t>Chair of Information Systems and Data Science (BWL XVIII) - Faculty of Law, Business &amp; Economics</a:t>
            </a:r>
          </a:p>
          <a:p>
            <a:pPr marL="0" marR="0" lvl="0" indent="0" algn="l" defTabSz="1232908"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data-science.uni-bayreuth.de</a:t>
            </a:r>
          </a:p>
          <a:p>
            <a:pPr eaLnBrk="1" hangingPunct="1">
              <a:spcBef>
                <a:spcPct val="50000"/>
              </a:spcBef>
              <a:defRPr/>
            </a:pPr>
            <a:r>
              <a:rPr lang="en-US" sz="1400" dirty="0">
                <a:solidFill>
                  <a:schemeClr val="accent2"/>
                </a:solidFill>
              </a:rPr>
              <a:t>Project Group </a:t>
            </a:r>
            <a:br>
              <a:rPr lang="en-US" sz="1400" dirty="0">
                <a:solidFill>
                  <a:schemeClr val="accent2"/>
                </a:solidFill>
              </a:rPr>
            </a:br>
            <a:r>
              <a:rPr lang="en-US" sz="1400" dirty="0">
                <a:solidFill>
                  <a:schemeClr val="accent2"/>
                </a:solidFill>
              </a:rPr>
              <a:t>Business &amp; Information Systems Engineering </a:t>
            </a:r>
            <a:br>
              <a:rPr lang="en-US" sz="1400" dirty="0">
                <a:solidFill>
                  <a:schemeClr val="accent2"/>
                </a:solidFill>
              </a:rPr>
            </a:br>
            <a:r>
              <a:rPr lang="en-US" sz="1400" dirty="0">
                <a:solidFill>
                  <a:schemeClr val="accent2"/>
                </a:solidFill>
              </a:rPr>
              <a:t>of the Fraunhofer FIT</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www.fit.fraunhofer.de</a:t>
            </a:r>
            <a:endParaRPr lang="de-DE" sz="1400" b="1" dirty="0">
              <a:solidFill>
                <a:schemeClr val="accent2"/>
              </a:solidFill>
            </a:endParaRPr>
          </a:p>
        </p:txBody>
      </p:sp>
      <p:sp>
        <p:nvSpPr>
          <p:cNvPr id="13" name="Rectangle 27"/>
          <p:cNvSpPr>
            <a:spLocks noGrp="1" noChangeArrowheads="1"/>
          </p:cNvSpPr>
          <p:nvPr>
            <p:ph type="ctrTitle"/>
          </p:nvPr>
        </p:nvSpPr>
        <p:spPr>
          <a:xfrm>
            <a:off x="206967" y="2268960"/>
            <a:ext cx="6718770" cy="2293016"/>
          </a:xfrm>
          <a:prstGeom prst="rect">
            <a:avLst/>
          </a:prstGeom>
        </p:spPr>
        <p:txBody>
          <a:bodyPr lIns="0"/>
          <a:lstStyle>
            <a:lvl1pPr>
              <a:defRPr sz="3446" baseline="0">
                <a:solidFill>
                  <a:schemeClr val="tx2"/>
                </a:solidFill>
              </a:defRPr>
            </a:lvl1pPr>
          </a:lstStyle>
          <a:p>
            <a:r>
              <a:rPr lang="de-DE" dirty="0"/>
              <a:t>Titelmasterformat durch Klicken bearbeiten</a:t>
            </a:r>
          </a:p>
        </p:txBody>
      </p:sp>
      <p:sp>
        <p:nvSpPr>
          <p:cNvPr id="14" name="Rectangle 28"/>
          <p:cNvSpPr>
            <a:spLocks noGrp="1" noChangeArrowheads="1"/>
          </p:cNvSpPr>
          <p:nvPr>
            <p:ph type="subTitle" idx="1"/>
          </p:nvPr>
        </p:nvSpPr>
        <p:spPr>
          <a:xfrm>
            <a:off x="206962" y="5158913"/>
            <a:ext cx="6743230" cy="1475048"/>
          </a:xfrm>
          <a:prstGeom prst="rect">
            <a:avLst/>
          </a:prstGeom>
        </p:spPr>
        <p:txBody>
          <a:bodyPr lIns="0"/>
          <a:lstStyle>
            <a:lvl1pPr marL="0" indent="0">
              <a:buFontTx/>
              <a:buNone/>
              <a:defRPr sz="2462">
                <a:solidFill>
                  <a:schemeClr val="tx1"/>
                </a:solidFill>
              </a:defRPr>
            </a:lvl1pPr>
          </a:lstStyle>
          <a:p>
            <a:r>
              <a:rPr lang="de-DE" dirty="0"/>
              <a:t>Formatvorlage des Untertitelmasters durch Klicken bearbeiten</a:t>
            </a:r>
          </a:p>
        </p:txBody>
      </p:sp>
      <p:pic>
        <p:nvPicPr>
          <p:cNvPr id="15" name="Grafik 14">
            <a:extLst>
              <a:ext uri="{FF2B5EF4-FFF2-40B4-BE49-F238E27FC236}">
                <a16:creationId xmlns:a16="http://schemas.microsoft.com/office/drawing/2014/main" id="{CEA6D25D-1580-4B6B-BA36-BA4A26C3733F}"/>
              </a:ext>
            </a:extLst>
          </p:cNvPr>
          <p:cNvPicPr>
            <a:picLocks noChangeAspect="1"/>
          </p:cNvPicPr>
          <p:nvPr userDrawn="1"/>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41367" r="3781" b="42289"/>
          <a:stretch/>
        </p:blipFill>
        <p:spPr>
          <a:xfrm>
            <a:off x="5087888" y="224038"/>
            <a:ext cx="7102232" cy="1561239"/>
          </a:xfrm>
          <a:prstGeom prst="rect">
            <a:avLst/>
          </a:prstGeom>
        </p:spPr>
      </p:pic>
    </p:spTree>
    <p:extLst>
      <p:ext uri="{BB962C8B-B14F-4D97-AF65-F5344CB8AC3E}">
        <p14:creationId xmlns:p14="http://schemas.microsoft.com/office/powerpoint/2010/main" val="1908445059"/>
      </p:ext>
    </p:extLst>
  </p:cSld>
  <p:clrMapOvr>
    <a:masterClrMapping/>
  </p:clrMapOvr>
  <p:extLst>
    <p:ext uri="{DCECCB84-F9BA-43D5-87BE-67443E8EF086}">
      <p15:sldGuideLst xmlns:p15="http://schemas.microsoft.com/office/powerpoint/2012/main">
        <p15:guide id="1" orient="horz" pos="1434">
          <p15:clr>
            <a:srgbClr val="FBAE40"/>
          </p15:clr>
        </p15:guide>
        <p15:guide id="2" pos="4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
            </p:custDataLst>
            <p:extLst>
              <p:ext uri="{D42A27DB-BD31-4B8C-83A1-F6EECF244321}">
                <p14:modId xmlns:p14="http://schemas.microsoft.com/office/powerpoint/2010/main" val="13555975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4" name="Objekt 3"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5" name="Rectangle 2"/>
          <p:cNvSpPr>
            <a:spLocks noGrp="1" noChangeArrowheads="1"/>
          </p:cNvSpPr>
          <p:nvPr>
            <p:ph type="title"/>
          </p:nvPr>
        </p:nvSpPr>
        <p:spPr bwMode="black">
          <a:xfrm>
            <a:off x="206965" y="138762"/>
            <a:ext cx="10320298"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7" name="Inhaltsplatzhalter 2"/>
          <p:cNvSpPr>
            <a:spLocks noGrp="1"/>
          </p:cNvSpPr>
          <p:nvPr>
            <p:ph idx="1"/>
          </p:nvPr>
        </p:nvSpPr>
        <p:spPr>
          <a:xfrm>
            <a:off x="206966" y="1297628"/>
            <a:ext cx="11810677" cy="5058169"/>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9187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887538739"/>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5" name="Objekt 4"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320298" cy="971337"/>
          </a:xfrm>
          <a:prstGeom prst="rect">
            <a:avLst/>
          </a:prstGeom>
        </p:spPr>
        <p:txBody>
          <a:bodyPr/>
          <a:lstStyle/>
          <a:p>
            <a:r>
              <a:rPr lang="de-DE" dirty="0"/>
              <a:t>Titelmasterformat durch Klicken bearbeiten</a:t>
            </a:r>
          </a:p>
        </p:txBody>
      </p:sp>
      <p:sp>
        <p:nvSpPr>
          <p:cNvPr id="6" name="Rectangle 3"/>
          <p:cNvSpPr>
            <a:spLocks noGrp="1" noChangeArrowheads="1"/>
          </p:cNvSpPr>
          <p:nvPr>
            <p:ph idx="1"/>
          </p:nvPr>
        </p:nvSpPr>
        <p:spPr bwMode="black">
          <a:xfrm>
            <a:off x="206966"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7" name="Rectangle 3"/>
          <p:cNvSpPr>
            <a:spLocks noGrp="1" noChangeArrowheads="1"/>
          </p:cNvSpPr>
          <p:nvPr>
            <p:ph idx="10"/>
          </p:nvPr>
        </p:nvSpPr>
        <p:spPr bwMode="black">
          <a:xfrm>
            <a:off x="6233481"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Tree>
    <p:extLst>
      <p:ext uri="{BB962C8B-B14F-4D97-AF65-F5344CB8AC3E}">
        <p14:creationId xmlns:p14="http://schemas.microsoft.com/office/powerpoint/2010/main" val="290471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4069091490"/>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3" name="Objekt 2"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408923" cy="971337"/>
          </a:xfrm>
          <a:prstGeom prst="rect">
            <a:avLst/>
          </a:prstGeom>
        </p:spPr>
        <p:txBody>
          <a:bodyPr/>
          <a:lstStyle>
            <a:lvl1pPr>
              <a:defRPr>
                <a:solidFill>
                  <a:schemeClr val="tx2"/>
                </a:solidFill>
              </a:defRPr>
            </a:lvl1pPr>
          </a:lstStyle>
          <a:p>
            <a:r>
              <a:rPr lang="de-DE" dirty="0"/>
              <a:t>Titelmasterformat durch Klicken bearbeiten</a:t>
            </a:r>
          </a:p>
        </p:txBody>
      </p:sp>
    </p:spTree>
    <p:extLst>
      <p:ext uri="{BB962C8B-B14F-4D97-AF65-F5344CB8AC3E}">
        <p14:creationId xmlns:p14="http://schemas.microsoft.com/office/powerpoint/2010/main" val="115920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3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DD770601-1EBC-49D7-983F-BF20A1028E5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37302" y="71030"/>
            <a:ext cx="1147734" cy="1124224"/>
          </a:xfrm>
          <a:prstGeom prst="rect">
            <a:avLst/>
          </a:prstGeom>
        </p:spPr>
      </p:pic>
      <p:graphicFrame>
        <p:nvGraphicFramePr>
          <p:cNvPr id="2" name="Objekt 1" hidden="1"/>
          <p:cNvGraphicFramePr>
            <a:graphicFrameLocks noChangeAspect="1"/>
          </p:cNvGraphicFramePr>
          <p:nvPr userDrawn="1">
            <p:custDataLst>
              <p:tags r:id="rId7"/>
            </p:custDataLst>
            <p:extLst>
              <p:ext uri="{D42A27DB-BD31-4B8C-83A1-F6EECF244321}">
                <p14:modId xmlns:p14="http://schemas.microsoft.com/office/powerpoint/2010/main" val="391083654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10" imgW="307" imgH="307" progId="TCLayout.ActiveDocument.1">
                  <p:embed/>
                </p:oleObj>
              </mc:Choice>
              <mc:Fallback>
                <p:oleObj name="think-cell Folie" r:id="rId10" imgW="307" imgH="307" progId="TCLayout.ActiveDocument.1">
                  <p:embed/>
                  <p:pic>
                    <p:nvPicPr>
                      <p:cNvPr id="2" name="Objekt 1" hidden="1"/>
                      <p:cNvPicPr/>
                      <p:nvPr/>
                    </p:nvPicPr>
                    <p:blipFill>
                      <a:blip r:embed="rId11"/>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DA4FE8C-BC76-4B77-9357-9C1992E495E1}"/>
              </a:ext>
            </a:extLst>
          </p:cNvPr>
          <p:cNvSpPr/>
          <p:nvPr userDrawn="1">
            <p:custDataLst>
              <p:tags r:id="rId8"/>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2954"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1031" name="Line 7"/>
          <p:cNvSpPr>
            <a:spLocks noChangeShapeType="1"/>
          </p:cNvSpPr>
          <p:nvPr/>
        </p:nvSpPr>
        <p:spPr bwMode="gray">
          <a:xfrm flipH="1" flipV="1">
            <a:off x="0" y="1195254"/>
            <a:ext cx="12192000" cy="1503"/>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p>
        </p:txBody>
      </p:sp>
      <p:sp>
        <p:nvSpPr>
          <p:cNvPr id="1048" name="Text Box 24"/>
          <p:cNvSpPr txBox="1">
            <a:spLocks noChangeArrowheads="1"/>
          </p:cNvSpPr>
          <p:nvPr/>
        </p:nvSpPr>
        <p:spPr bwMode="black">
          <a:xfrm>
            <a:off x="9279466" y="6527717"/>
            <a:ext cx="2705570" cy="330283"/>
          </a:xfrm>
          <a:prstGeom prst="rect">
            <a:avLst/>
          </a:prstGeom>
          <a:noFill/>
          <a:ln w="9525">
            <a:noFill/>
            <a:miter lim="800000"/>
            <a:headEnd/>
            <a:tailEnd/>
          </a:ln>
          <a:effectLst/>
        </p:spPr>
        <p:txBody>
          <a:bodyPr lIns="113854" tIns="56928" rIns="0" bIns="56928">
            <a:spAutoFit/>
          </a:bodyPr>
          <a:lstStyle/>
          <a:p>
            <a:pPr algn="r" defTabSz="1138229">
              <a:spcBef>
                <a:spcPct val="50000"/>
              </a:spcBef>
              <a:defRPr/>
            </a:pPr>
            <a:r>
              <a:rPr lang="de-DE" sz="1399" dirty="0"/>
              <a:t>© University</a:t>
            </a:r>
            <a:r>
              <a:rPr lang="de-DE" sz="1399" baseline="0" dirty="0"/>
              <a:t> of Bayreuth</a:t>
            </a:r>
            <a:endParaRPr lang="de-DE" sz="1399" dirty="0"/>
          </a:p>
        </p:txBody>
      </p:sp>
      <p:sp>
        <p:nvSpPr>
          <p:cNvPr id="10" name="Rectangle 3"/>
          <p:cNvSpPr>
            <a:spLocks noGrp="1" noChangeArrowheads="1"/>
          </p:cNvSpPr>
          <p:nvPr>
            <p:ph type="body" idx="1"/>
          </p:nvPr>
        </p:nvSpPr>
        <p:spPr bwMode="black">
          <a:xfrm>
            <a:off x="206963" y="1300192"/>
            <a:ext cx="1181067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11" name="Rectangle 2"/>
          <p:cNvSpPr>
            <a:spLocks noGrp="1" noChangeArrowheads="1"/>
          </p:cNvSpPr>
          <p:nvPr>
            <p:ph type="title"/>
          </p:nvPr>
        </p:nvSpPr>
        <p:spPr bwMode="black">
          <a:xfrm>
            <a:off x="206963" y="135775"/>
            <a:ext cx="10408924"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12" name="Text Box 23"/>
          <p:cNvSpPr txBox="1">
            <a:spLocks noChangeArrowheads="1"/>
          </p:cNvSpPr>
          <p:nvPr userDrawn="1"/>
        </p:nvSpPr>
        <p:spPr bwMode="black">
          <a:xfrm>
            <a:off x="206963" y="6510255"/>
            <a:ext cx="8043334" cy="33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6928" rIns="113854" bIns="56928">
            <a:spAutoFit/>
          </a:bodyPr>
          <a:lstStyle>
            <a:lvl1pPr defTabSz="976313" eaLnBrk="0" hangingPunct="0">
              <a:defRPr sz="1600">
                <a:solidFill>
                  <a:schemeClr val="tx1"/>
                </a:solidFill>
                <a:latin typeface="Trebuchet MS" pitchFamily="34" charset="0"/>
              </a:defRPr>
            </a:lvl1pPr>
            <a:lvl2pPr marL="742950" indent="-285750" defTabSz="976313" eaLnBrk="0" hangingPunct="0">
              <a:defRPr sz="1600">
                <a:solidFill>
                  <a:schemeClr val="tx1"/>
                </a:solidFill>
                <a:latin typeface="Trebuchet MS" pitchFamily="34" charset="0"/>
              </a:defRPr>
            </a:lvl2pPr>
            <a:lvl3pPr marL="1143000" indent="-228600" defTabSz="976313" eaLnBrk="0" hangingPunct="0">
              <a:defRPr sz="1600">
                <a:solidFill>
                  <a:schemeClr val="tx1"/>
                </a:solidFill>
                <a:latin typeface="Trebuchet MS" pitchFamily="34" charset="0"/>
              </a:defRPr>
            </a:lvl3pPr>
            <a:lvl4pPr marL="1600200" indent="-228600" defTabSz="976313" eaLnBrk="0" hangingPunct="0">
              <a:defRPr sz="1600">
                <a:solidFill>
                  <a:schemeClr val="tx1"/>
                </a:solidFill>
                <a:latin typeface="Trebuchet MS" pitchFamily="34" charset="0"/>
              </a:defRPr>
            </a:lvl4pPr>
            <a:lvl5pPr marL="2057400" indent="-228600" defTabSz="976313" eaLnBrk="0" hangingPunct="0">
              <a:defRPr sz="1600">
                <a:solidFill>
                  <a:schemeClr val="tx1"/>
                </a:solidFill>
                <a:latin typeface="Trebuchet MS" pitchFamily="34" charset="0"/>
              </a:defRPr>
            </a:lvl5pPr>
            <a:lvl6pPr marL="2514600" indent="-228600" defTabSz="976313" eaLnBrk="0" fontAlgn="base" hangingPunct="0">
              <a:spcBef>
                <a:spcPct val="0"/>
              </a:spcBef>
              <a:spcAft>
                <a:spcPct val="0"/>
              </a:spcAft>
              <a:defRPr sz="1600">
                <a:solidFill>
                  <a:schemeClr val="tx1"/>
                </a:solidFill>
                <a:latin typeface="Trebuchet MS" pitchFamily="34" charset="0"/>
              </a:defRPr>
            </a:lvl6pPr>
            <a:lvl7pPr marL="2971800" indent="-228600" defTabSz="976313" eaLnBrk="0" fontAlgn="base" hangingPunct="0">
              <a:spcBef>
                <a:spcPct val="0"/>
              </a:spcBef>
              <a:spcAft>
                <a:spcPct val="0"/>
              </a:spcAft>
              <a:defRPr sz="1600">
                <a:solidFill>
                  <a:schemeClr val="tx1"/>
                </a:solidFill>
                <a:latin typeface="Trebuchet MS" pitchFamily="34" charset="0"/>
              </a:defRPr>
            </a:lvl7pPr>
            <a:lvl8pPr marL="3429000" indent="-228600" defTabSz="976313" eaLnBrk="0" fontAlgn="base" hangingPunct="0">
              <a:spcBef>
                <a:spcPct val="0"/>
              </a:spcBef>
              <a:spcAft>
                <a:spcPct val="0"/>
              </a:spcAft>
              <a:defRPr sz="1600">
                <a:solidFill>
                  <a:schemeClr val="tx1"/>
                </a:solidFill>
                <a:latin typeface="Trebuchet MS" pitchFamily="34" charset="0"/>
              </a:defRPr>
            </a:lvl8pPr>
            <a:lvl9pPr marL="3886200" indent="-228600" defTabSz="976313" eaLnBrk="0" fontAlgn="base" hangingPunct="0">
              <a:spcBef>
                <a:spcPct val="0"/>
              </a:spcBef>
              <a:spcAft>
                <a:spcPct val="0"/>
              </a:spcAft>
              <a:defRPr sz="1600">
                <a:solidFill>
                  <a:schemeClr val="tx1"/>
                </a:solidFill>
                <a:latin typeface="Trebuchet MS" pitchFamily="34" charset="0"/>
              </a:defRPr>
            </a:lvl9pPr>
          </a:lstStyle>
          <a:p>
            <a:pPr eaLnBrk="1" hangingPunct="1">
              <a:spcBef>
                <a:spcPct val="50000"/>
              </a:spcBef>
              <a:defRPr/>
            </a:pPr>
            <a:fld id="{6CBC88AB-9F4B-415A-9763-71111831B3D3}" type="slidenum">
              <a:rPr lang="en-US" sz="1399" smtClean="0"/>
              <a:pPr eaLnBrk="1" hangingPunct="1">
                <a:spcBef>
                  <a:spcPct val="50000"/>
                </a:spcBef>
                <a:defRPr/>
              </a:pPr>
              <a:t>‹Nr.›</a:t>
            </a:fld>
            <a:r>
              <a:rPr lang="en-US" sz="1399" dirty="0"/>
              <a:t> </a:t>
            </a:r>
            <a:r>
              <a:rPr lang="en-US" sz="1399" dirty="0">
                <a:sym typeface="Wingdings" pitchFamily="2" charset="2"/>
              </a:rPr>
              <a:t>•</a:t>
            </a:r>
            <a:r>
              <a:rPr lang="en-US" sz="1399" baseline="0" dirty="0">
                <a:sym typeface="Wingdings" pitchFamily="2" charset="2"/>
              </a:rPr>
              <a:t>  </a:t>
            </a:r>
            <a:r>
              <a:rPr lang="en-US" sz="1399" dirty="0">
                <a:sym typeface="Wingdings" pitchFamily="2" charset="2"/>
              </a:rPr>
              <a:t>Prof. Dr. Ricardo Büttner &amp; Team</a:t>
            </a:r>
            <a:r>
              <a:rPr lang="en-US" sz="1399" baseline="0" dirty="0">
                <a:sym typeface="Wingdings" pitchFamily="2" charset="2"/>
              </a:rPr>
              <a:t>  </a:t>
            </a:r>
            <a:r>
              <a:rPr lang="en-US" sz="1399" dirty="0">
                <a:sym typeface="Wingdings" pitchFamily="2" charset="2"/>
              </a:rPr>
              <a:t>•</a:t>
            </a:r>
            <a:r>
              <a:rPr lang="en-US" sz="1399" baseline="0" dirty="0">
                <a:sym typeface="Wingdings" pitchFamily="2" charset="2"/>
              </a:rPr>
              <a:t>  Programming for Digital Projects</a:t>
            </a:r>
            <a:endParaRPr lang="en-US" sz="1399" dirty="0">
              <a:sym typeface="Wingdings" pitchFamily="2" charset="2"/>
            </a:endParaRPr>
          </a:p>
        </p:txBody>
      </p:sp>
      <p:sp>
        <p:nvSpPr>
          <p:cNvPr id="1036" name="Line 12"/>
          <p:cNvSpPr>
            <a:spLocks noChangeShapeType="1"/>
          </p:cNvSpPr>
          <p:nvPr/>
        </p:nvSpPr>
        <p:spPr bwMode="gray">
          <a:xfrm flipH="1">
            <a:off x="0" y="6497132"/>
            <a:ext cx="12186356" cy="0"/>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ln>
                <a:solidFill>
                  <a:schemeClr val="tx1"/>
                </a:solidFill>
              </a:ln>
            </a:endParaRPr>
          </a:p>
        </p:txBody>
      </p:sp>
    </p:spTree>
    <p:extLst>
      <p:ext uri="{BB962C8B-B14F-4D97-AF65-F5344CB8AC3E}">
        <p14:creationId xmlns:p14="http://schemas.microsoft.com/office/powerpoint/2010/main" val="2042032188"/>
      </p:ext>
    </p:extLst>
  </p:cSld>
  <p:clrMap bg1="lt1" tx1="dk1" bg2="lt2" tx2="dk2" accent1="accent1" accent2="accent2" accent3="accent3" accent4="accent4" accent5="accent5" accent6="accent6" hlink="hlink" folHlink="folHlink"/>
  <p:sldLayoutIdLst>
    <p:sldLayoutId id="2147483788" r:id="rId1"/>
    <p:sldLayoutId id="2147483781" r:id="rId2"/>
    <p:sldLayoutId id="2147483782" r:id="rId3"/>
    <p:sldLayoutId id="2147483783" r:id="rId4"/>
    <p:sldLayoutId id="2147483784" r:id="rId5"/>
  </p:sldLayoutIdLst>
  <p:hf sldNum="0" hdr="0" dt="0"/>
  <p:txStyles>
    <p:titleStyle>
      <a:lvl1pPr algn="l" defTabSz="1167840" rtl="0" eaLnBrk="1" fontAlgn="base" hangingPunct="1">
        <a:spcBef>
          <a:spcPct val="0"/>
        </a:spcBef>
        <a:spcAft>
          <a:spcPct val="0"/>
        </a:spcAft>
        <a:defRPr sz="2954" b="1" baseline="0">
          <a:solidFill>
            <a:schemeClr val="tx2"/>
          </a:solidFill>
          <a:latin typeface="+mj-lt"/>
          <a:ea typeface="+mj-ea"/>
          <a:cs typeface="+mj-cs"/>
        </a:defRPr>
      </a:lvl1pPr>
      <a:lvl2pPr algn="l" defTabSz="1167840" rtl="0" eaLnBrk="1" fontAlgn="base" hangingPunct="1">
        <a:spcBef>
          <a:spcPct val="0"/>
        </a:spcBef>
        <a:spcAft>
          <a:spcPct val="0"/>
        </a:spcAft>
        <a:defRPr sz="3031" b="1">
          <a:solidFill>
            <a:srgbClr val="B10034"/>
          </a:solidFill>
          <a:latin typeface="Trebuchet MS" pitchFamily="34" charset="0"/>
        </a:defRPr>
      </a:lvl2pPr>
      <a:lvl3pPr algn="l" defTabSz="1167840" rtl="0" eaLnBrk="1" fontAlgn="base" hangingPunct="1">
        <a:spcBef>
          <a:spcPct val="0"/>
        </a:spcBef>
        <a:spcAft>
          <a:spcPct val="0"/>
        </a:spcAft>
        <a:defRPr sz="3031" b="1">
          <a:solidFill>
            <a:srgbClr val="B10034"/>
          </a:solidFill>
          <a:latin typeface="Trebuchet MS" pitchFamily="34" charset="0"/>
        </a:defRPr>
      </a:lvl3pPr>
      <a:lvl4pPr algn="l" defTabSz="1167840" rtl="0" eaLnBrk="1" fontAlgn="base" hangingPunct="1">
        <a:spcBef>
          <a:spcPct val="0"/>
        </a:spcBef>
        <a:spcAft>
          <a:spcPct val="0"/>
        </a:spcAft>
        <a:defRPr sz="3031" b="1">
          <a:solidFill>
            <a:srgbClr val="B10034"/>
          </a:solidFill>
          <a:latin typeface="Trebuchet MS" pitchFamily="34" charset="0"/>
        </a:defRPr>
      </a:lvl4pPr>
      <a:lvl5pPr algn="l" defTabSz="1167840" rtl="0" eaLnBrk="1" fontAlgn="base" hangingPunct="1">
        <a:spcBef>
          <a:spcPct val="0"/>
        </a:spcBef>
        <a:spcAft>
          <a:spcPct val="0"/>
        </a:spcAft>
        <a:defRPr sz="3031" b="1">
          <a:solidFill>
            <a:srgbClr val="B10034"/>
          </a:solidFill>
          <a:latin typeface="Trebuchet MS" pitchFamily="34" charset="0"/>
        </a:defRPr>
      </a:lvl5pPr>
      <a:lvl6pPr marL="533024" algn="l" defTabSz="1167840" rtl="0" eaLnBrk="1" fontAlgn="base" hangingPunct="1">
        <a:spcBef>
          <a:spcPct val="0"/>
        </a:spcBef>
        <a:spcAft>
          <a:spcPct val="0"/>
        </a:spcAft>
        <a:defRPr sz="3031" b="1">
          <a:solidFill>
            <a:srgbClr val="B10034"/>
          </a:solidFill>
          <a:latin typeface="Trebuchet MS" pitchFamily="34" charset="0"/>
        </a:defRPr>
      </a:lvl6pPr>
      <a:lvl7pPr marL="1066046" algn="l" defTabSz="1167840" rtl="0" eaLnBrk="1" fontAlgn="base" hangingPunct="1">
        <a:spcBef>
          <a:spcPct val="0"/>
        </a:spcBef>
        <a:spcAft>
          <a:spcPct val="0"/>
        </a:spcAft>
        <a:defRPr sz="3031" b="1">
          <a:solidFill>
            <a:srgbClr val="B10034"/>
          </a:solidFill>
          <a:latin typeface="Trebuchet MS" pitchFamily="34" charset="0"/>
        </a:defRPr>
      </a:lvl7pPr>
      <a:lvl8pPr marL="1599071" algn="l" defTabSz="1167840" rtl="0" eaLnBrk="1" fontAlgn="base" hangingPunct="1">
        <a:spcBef>
          <a:spcPct val="0"/>
        </a:spcBef>
        <a:spcAft>
          <a:spcPct val="0"/>
        </a:spcAft>
        <a:defRPr sz="3031" b="1">
          <a:solidFill>
            <a:srgbClr val="B10034"/>
          </a:solidFill>
          <a:latin typeface="Trebuchet MS" pitchFamily="34" charset="0"/>
        </a:defRPr>
      </a:lvl8pPr>
      <a:lvl9pPr marL="2132094" algn="l" defTabSz="1167840" rtl="0" eaLnBrk="1" fontAlgn="base" hangingPunct="1">
        <a:spcBef>
          <a:spcPct val="0"/>
        </a:spcBef>
        <a:spcAft>
          <a:spcPct val="0"/>
        </a:spcAft>
        <a:defRPr sz="3031" b="1">
          <a:solidFill>
            <a:srgbClr val="B10034"/>
          </a:solidFill>
          <a:latin typeface="Trebuchet MS" pitchFamily="34" charset="0"/>
        </a:defRPr>
      </a:lvl9pPr>
    </p:titleStyle>
    <p:bodyStyle>
      <a:lvl1pPr marL="318333" marR="0" indent="-318333" algn="l" defTabSz="1167840" rtl="0" eaLnBrk="1" fontAlgn="base" latinLnBrk="0" hangingPunct="1">
        <a:lnSpc>
          <a:spcPct val="100000"/>
        </a:lnSpc>
        <a:spcBef>
          <a:spcPct val="20000"/>
        </a:spcBef>
        <a:spcAft>
          <a:spcPct val="0"/>
        </a:spcAft>
        <a:buClrTx/>
        <a:buSzTx/>
        <a:buFontTx/>
        <a:buChar char="•"/>
        <a:tabLst/>
        <a:defRPr sz="2708">
          <a:solidFill>
            <a:schemeClr val="tx1"/>
          </a:solidFill>
          <a:latin typeface="+mn-lt"/>
          <a:ea typeface="+mn-ea"/>
          <a:cs typeface="+mn-cs"/>
        </a:defRPr>
      </a:lvl1pPr>
      <a:lvl2pPr marL="623713" marR="0" indent="-305379" algn="l" defTabSz="1167840" rtl="0" eaLnBrk="1" fontAlgn="base" latinLnBrk="0" hangingPunct="1">
        <a:lnSpc>
          <a:spcPct val="100000"/>
        </a:lnSpc>
        <a:spcBef>
          <a:spcPct val="20000"/>
        </a:spcBef>
        <a:spcAft>
          <a:spcPct val="0"/>
        </a:spcAft>
        <a:buClrTx/>
        <a:buSzTx/>
        <a:buFont typeface="Wingdings" panose="05000000000000000000" pitchFamily="2" charset="2"/>
        <a:buChar char="§"/>
        <a:tabLst/>
        <a:defRPr sz="2462">
          <a:solidFill>
            <a:schemeClr val="tx1"/>
          </a:solidFill>
          <a:latin typeface="+mn-lt"/>
        </a:defRPr>
      </a:lvl2pPr>
      <a:lvl3pPr marL="942046" marR="0" indent="-318333" algn="l" defTabSz="1167840" rtl="0" eaLnBrk="1" fontAlgn="base" latinLnBrk="0" hangingPunct="1">
        <a:lnSpc>
          <a:spcPct val="100000"/>
        </a:lnSpc>
        <a:spcBef>
          <a:spcPct val="20000"/>
        </a:spcBef>
        <a:spcAft>
          <a:spcPct val="0"/>
        </a:spcAft>
        <a:buClrTx/>
        <a:buSzPct val="80000"/>
        <a:buFont typeface="Courier New" panose="02070309020205020404" pitchFamily="49" charset="0"/>
        <a:buChar char="o"/>
        <a:tabLst/>
        <a:defRPr sz="2215">
          <a:solidFill>
            <a:schemeClr val="tx1"/>
          </a:solidFill>
          <a:latin typeface="+mn-lt"/>
        </a:defRPr>
      </a:lvl3pPr>
      <a:lvl4pPr marL="1293754" marR="0" indent="-351710" algn="l" defTabSz="1167840" rtl="0" eaLnBrk="1" fontAlgn="base" latinLnBrk="0" hangingPunct="1">
        <a:lnSpc>
          <a:spcPct val="100000"/>
        </a:lnSpc>
        <a:spcBef>
          <a:spcPct val="20000"/>
        </a:spcBef>
        <a:spcAft>
          <a:spcPct val="0"/>
        </a:spcAft>
        <a:buClrTx/>
        <a:buSzPct val="60000"/>
        <a:buFont typeface="Wingdings" panose="05000000000000000000" pitchFamily="2" charset="2"/>
        <a:buChar char="q"/>
        <a:tabLst/>
        <a:defRPr sz="2215">
          <a:solidFill>
            <a:schemeClr val="tx1"/>
          </a:solidFill>
          <a:latin typeface="+mn-lt"/>
        </a:defRPr>
      </a:lvl4pPr>
      <a:lvl5pPr marL="1565756" marR="0" indent="-307229" algn="l" defTabSz="1167840" rtl="0" eaLnBrk="1" fontAlgn="base" latinLnBrk="0" hangingPunct="1">
        <a:lnSpc>
          <a:spcPct val="100000"/>
        </a:lnSpc>
        <a:spcBef>
          <a:spcPct val="20000"/>
        </a:spcBef>
        <a:spcAft>
          <a:spcPct val="0"/>
        </a:spcAft>
        <a:buClrTx/>
        <a:buSzTx/>
        <a:buFontTx/>
        <a:buChar char="•"/>
        <a:tabLst/>
        <a:defRPr sz="2215">
          <a:solidFill>
            <a:schemeClr val="tx1"/>
          </a:solidFill>
          <a:latin typeface="+mn-lt"/>
        </a:defRPr>
      </a:lvl5pPr>
      <a:lvl6pPr marL="3161124" indent="-292422" algn="l" defTabSz="1167840" rtl="0" eaLnBrk="1" fontAlgn="base" hangingPunct="1">
        <a:spcBef>
          <a:spcPct val="20000"/>
        </a:spcBef>
        <a:spcAft>
          <a:spcPct val="0"/>
        </a:spcAft>
        <a:buChar char="•"/>
        <a:defRPr sz="2099">
          <a:solidFill>
            <a:schemeClr val="tx1"/>
          </a:solidFill>
          <a:latin typeface="+mn-lt"/>
        </a:defRPr>
      </a:lvl6pPr>
      <a:lvl7pPr marL="3694148" indent="-292422" algn="l" defTabSz="1167840" rtl="0" eaLnBrk="1" fontAlgn="base" hangingPunct="1">
        <a:spcBef>
          <a:spcPct val="20000"/>
        </a:spcBef>
        <a:spcAft>
          <a:spcPct val="0"/>
        </a:spcAft>
        <a:buChar char="•"/>
        <a:defRPr sz="2099">
          <a:solidFill>
            <a:schemeClr val="tx1"/>
          </a:solidFill>
          <a:latin typeface="+mn-lt"/>
        </a:defRPr>
      </a:lvl7pPr>
      <a:lvl8pPr marL="3919942" indent="0" algn="l" defTabSz="1167840" rtl="0" eaLnBrk="1" fontAlgn="base" hangingPunct="1">
        <a:spcBef>
          <a:spcPct val="20000"/>
        </a:spcBef>
        <a:spcAft>
          <a:spcPct val="0"/>
        </a:spcAft>
        <a:buNone/>
        <a:defRPr sz="3031">
          <a:solidFill>
            <a:schemeClr val="tx1"/>
          </a:solidFill>
          <a:latin typeface="+mn-lt"/>
        </a:defRPr>
      </a:lvl8pPr>
      <a:lvl9pPr marL="4760195" indent="-292422" algn="l" defTabSz="1167840" rtl="0" eaLnBrk="1" fontAlgn="base" hangingPunct="1">
        <a:spcBef>
          <a:spcPct val="20000"/>
        </a:spcBef>
        <a:spcAft>
          <a:spcPct val="0"/>
        </a:spcAft>
        <a:buChar char="•"/>
        <a:defRPr sz="3031">
          <a:solidFill>
            <a:schemeClr val="tx1"/>
          </a:solidFill>
          <a:latin typeface="+mn-lt"/>
        </a:defRPr>
      </a:lvl9pPr>
    </p:bodyStyle>
    <p:otherStyle>
      <a:defPPr>
        <a:defRPr lang="de-DE"/>
      </a:defPPr>
      <a:lvl1pPr marL="0" algn="l" defTabSz="1066046" rtl="0" eaLnBrk="1" latinLnBrk="0" hangingPunct="1">
        <a:defRPr sz="2099" kern="1200">
          <a:solidFill>
            <a:schemeClr val="tx1"/>
          </a:solidFill>
          <a:latin typeface="+mn-lt"/>
          <a:ea typeface="+mn-ea"/>
          <a:cs typeface="+mn-cs"/>
        </a:defRPr>
      </a:lvl1pPr>
      <a:lvl2pPr marL="533024" algn="l" defTabSz="1066046" rtl="0" eaLnBrk="1" latinLnBrk="0" hangingPunct="1">
        <a:defRPr sz="2099" kern="1200">
          <a:solidFill>
            <a:schemeClr val="tx1"/>
          </a:solidFill>
          <a:latin typeface="+mn-lt"/>
          <a:ea typeface="+mn-ea"/>
          <a:cs typeface="+mn-cs"/>
        </a:defRPr>
      </a:lvl2pPr>
      <a:lvl3pPr marL="1066046" algn="l" defTabSz="1066046" rtl="0" eaLnBrk="1" latinLnBrk="0" hangingPunct="1">
        <a:defRPr sz="2099" kern="1200">
          <a:solidFill>
            <a:schemeClr val="tx1"/>
          </a:solidFill>
          <a:latin typeface="+mn-lt"/>
          <a:ea typeface="+mn-ea"/>
          <a:cs typeface="+mn-cs"/>
        </a:defRPr>
      </a:lvl3pPr>
      <a:lvl4pPr marL="1599071" algn="l" defTabSz="1066046" rtl="0" eaLnBrk="1" latinLnBrk="0" hangingPunct="1">
        <a:defRPr sz="2099" kern="1200">
          <a:solidFill>
            <a:schemeClr val="tx1"/>
          </a:solidFill>
          <a:latin typeface="+mn-lt"/>
          <a:ea typeface="+mn-ea"/>
          <a:cs typeface="+mn-cs"/>
        </a:defRPr>
      </a:lvl4pPr>
      <a:lvl5pPr marL="2132094" algn="l" defTabSz="1066046" rtl="0" eaLnBrk="1" latinLnBrk="0" hangingPunct="1">
        <a:defRPr sz="2099" kern="1200">
          <a:solidFill>
            <a:schemeClr val="tx1"/>
          </a:solidFill>
          <a:latin typeface="+mn-lt"/>
          <a:ea typeface="+mn-ea"/>
          <a:cs typeface="+mn-cs"/>
        </a:defRPr>
      </a:lvl5pPr>
      <a:lvl6pPr marL="2665116" algn="l" defTabSz="1066046" rtl="0" eaLnBrk="1" latinLnBrk="0" hangingPunct="1">
        <a:defRPr sz="2099" kern="1200">
          <a:solidFill>
            <a:schemeClr val="tx1"/>
          </a:solidFill>
          <a:latin typeface="+mn-lt"/>
          <a:ea typeface="+mn-ea"/>
          <a:cs typeface="+mn-cs"/>
        </a:defRPr>
      </a:lvl6pPr>
      <a:lvl7pPr marL="3198140" algn="l" defTabSz="1066046" rtl="0" eaLnBrk="1" latinLnBrk="0" hangingPunct="1">
        <a:defRPr sz="2099" kern="1200">
          <a:solidFill>
            <a:schemeClr val="tx1"/>
          </a:solidFill>
          <a:latin typeface="+mn-lt"/>
          <a:ea typeface="+mn-ea"/>
          <a:cs typeface="+mn-cs"/>
        </a:defRPr>
      </a:lvl7pPr>
      <a:lvl8pPr marL="3731164" algn="l" defTabSz="1066046" rtl="0" eaLnBrk="1" latinLnBrk="0" hangingPunct="1">
        <a:defRPr sz="2099" kern="1200">
          <a:solidFill>
            <a:schemeClr val="tx1"/>
          </a:solidFill>
          <a:latin typeface="+mn-lt"/>
          <a:ea typeface="+mn-ea"/>
          <a:cs typeface="+mn-cs"/>
        </a:defRPr>
      </a:lvl8pPr>
      <a:lvl9pPr marL="4264188" algn="l" defTabSz="1066046"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75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nature.com/articles/s41597-023-0243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5C71-FEF2-4F2D-93C1-C4A74F25E581}"/>
              </a:ext>
            </a:extLst>
          </p:cNvPr>
          <p:cNvSpPr>
            <a:spLocks noGrp="1"/>
          </p:cNvSpPr>
          <p:nvPr>
            <p:ph type="title"/>
          </p:nvPr>
        </p:nvSpPr>
        <p:spPr/>
        <p:txBody>
          <a:bodyPr/>
          <a:lstStyle/>
          <a:p>
            <a:r>
              <a:rPr lang="en-US" sz="2800" dirty="0"/>
              <a:t>Alternative A: Design Science Work</a:t>
            </a:r>
            <a:br>
              <a:rPr lang="en-US" dirty="0"/>
            </a:br>
            <a:r>
              <a:rPr lang="en-US" sz="2800" dirty="0"/>
              <a:t>Name of dataset: </a:t>
            </a:r>
            <a:r>
              <a:rPr lang="en-US" sz="2800" dirty="0" err="1"/>
              <a:t>FracAtlas</a:t>
            </a:r>
            <a:endParaRPr lang="en-US" sz="2800" dirty="0"/>
          </a:p>
        </p:txBody>
      </p:sp>
      <p:sp>
        <p:nvSpPr>
          <p:cNvPr id="3" name="Content Placeholder 2">
            <a:extLst>
              <a:ext uri="{FF2B5EF4-FFF2-40B4-BE49-F238E27FC236}">
                <a16:creationId xmlns:a16="http://schemas.microsoft.com/office/drawing/2014/main" id="{E8CF353E-D40F-40BE-A2CF-3401C8ECC17E}"/>
              </a:ext>
            </a:extLst>
          </p:cNvPr>
          <p:cNvSpPr>
            <a:spLocks noGrp="1"/>
          </p:cNvSpPr>
          <p:nvPr>
            <p:ph idx="1"/>
          </p:nvPr>
        </p:nvSpPr>
        <p:spPr/>
        <p:txBody>
          <a:bodyPr/>
          <a:lstStyle/>
          <a:p>
            <a:r>
              <a:rPr lang="en-US" sz="1800" b="1" dirty="0"/>
              <a:t>Reference </a:t>
            </a:r>
            <a:r>
              <a:rPr lang="en-US" sz="1400" dirty="0"/>
              <a:t>(</a:t>
            </a:r>
            <a:r>
              <a:rPr lang="en-US" sz="1400" u="sng" dirty="0"/>
              <a:t>peer-reviewed</a:t>
            </a:r>
            <a:r>
              <a:rPr lang="en-US" sz="1400" dirty="0"/>
              <a:t> paper)</a:t>
            </a:r>
            <a:r>
              <a:rPr lang="en-US" sz="1800" dirty="0"/>
              <a:t>: </a:t>
            </a:r>
            <a:r>
              <a:rPr lang="en-US" sz="1800" dirty="0" err="1"/>
              <a:t>FracAtlas</a:t>
            </a:r>
            <a:r>
              <a:rPr lang="en-US" sz="1800" dirty="0"/>
              <a:t>: A Dataset for Fracture Classification, Localization and Segmentation of Musculoskeletal Radiographs</a:t>
            </a:r>
          </a:p>
          <a:p>
            <a:r>
              <a:rPr lang="en-US" sz="1800" b="1" dirty="0"/>
              <a:t>Download-Link</a:t>
            </a:r>
            <a:r>
              <a:rPr lang="en-US" sz="1800" dirty="0"/>
              <a:t>: </a:t>
            </a:r>
            <a:r>
              <a:rPr lang="en-US" sz="1800" dirty="0">
                <a:hlinkClick r:id="rId2"/>
              </a:rPr>
              <a:t>https://www.nature.com/articles/s41597-023-02432-4</a:t>
            </a:r>
            <a:endParaRPr lang="en-US" sz="1800" dirty="0"/>
          </a:p>
          <a:p>
            <a:r>
              <a:rPr lang="en-US" sz="1800" b="1" dirty="0"/>
              <a:t>License</a:t>
            </a:r>
            <a:r>
              <a:rPr lang="en-US" sz="1800" dirty="0"/>
              <a:t> </a:t>
            </a:r>
            <a:r>
              <a:rPr lang="en-US" sz="1400" dirty="0"/>
              <a:t>(Creative Common License, e.g., “CC0”)</a:t>
            </a:r>
            <a:r>
              <a:rPr lang="en-US" sz="1800" dirty="0"/>
              <a:t>: Creative Commons “Attribution 4.0 International”</a:t>
            </a:r>
          </a:p>
          <a:p>
            <a:r>
              <a:rPr lang="en-US" sz="1800" b="1" dirty="0"/>
              <a:t>Size</a:t>
            </a:r>
            <a:r>
              <a:rPr lang="en-US" sz="1800" dirty="0"/>
              <a:t> </a:t>
            </a:r>
            <a:r>
              <a:rPr lang="en-US" sz="1400" dirty="0"/>
              <a:t>(number of examples, e.g., number of images)</a:t>
            </a:r>
            <a:r>
              <a:rPr lang="en-US" sz="1800" dirty="0"/>
              <a:t>: 4083 total. 717 fractured, 3366 non fractured. Split by body </a:t>
            </a:r>
            <a:r>
              <a:rPr lang="en-US" sz="1800" dirty="0" err="1"/>
              <a:t>part:hand</a:t>
            </a:r>
            <a:r>
              <a:rPr lang="en-US" sz="1800" dirty="0"/>
              <a:t> 1538, leg 2273, hip 338, shoulder 349, mixed 398. Scans with hardware (99) maybe need to be removed.</a:t>
            </a:r>
          </a:p>
          <a:p>
            <a:r>
              <a:rPr lang="en-US" sz="1800" b="1" dirty="0"/>
              <a:t>Target variable </a:t>
            </a:r>
            <a:r>
              <a:rPr lang="en-US" sz="1400" dirty="0"/>
              <a:t>(value to be predicted, e.g., non-defective (0) / defective (1) part)</a:t>
            </a:r>
            <a:r>
              <a:rPr lang="en-US" sz="1800" dirty="0"/>
              <a:t>: Broken (True or False); Location (hand, leg, hip, shoulder, mixed); Fracture type (frontal, lateral, oblique)</a:t>
            </a:r>
          </a:p>
          <a:p>
            <a:r>
              <a:rPr lang="en-US" sz="1800" b="1" dirty="0"/>
              <a:t>Brief description of previous / related work </a:t>
            </a:r>
            <a:r>
              <a:rPr lang="en-US" sz="1400" dirty="0"/>
              <a:t>(4-5 sentences)</a:t>
            </a:r>
            <a:r>
              <a:rPr lang="en-US" sz="1800" dirty="0"/>
              <a:t>: </a:t>
            </a:r>
            <a:r>
              <a:rPr lang="en-US" sz="1600" dirty="0"/>
              <a:t>Apart from the specific article, in which the dataset got initially published, there is no previous work. However, there has been extensive related work on x-ray fracture detection. Different machine learning models like decision trees, nearest </a:t>
            </a:r>
            <a:r>
              <a:rPr lang="en-US" sz="1600" dirty="0" err="1"/>
              <a:t>neighbours</a:t>
            </a:r>
            <a:r>
              <a:rPr lang="en-US" sz="1600" dirty="0"/>
              <a:t> or support vector machines have been compared. Also, different pre-processing techniques like keying and edge detection are researched in this context, but all techniques (including the machine learning architectures) are researched using worse and older datasets.</a:t>
            </a:r>
          </a:p>
          <a:p>
            <a:r>
              <a:rPr lang="en-US" sz="1800" b="1" dirty="0"/>
              <a:t>Brief description of the problem statement</a:t>
            </a:r>
            <a:r>
              <a:rPr lang="en-US" sz="1800" dirty="0"/>
              <a:t> </a:t>
            </a:r>
            <a:r>
              <a:rPr lang="en-US" sz="1400" dirty="0"/>
              <a:t>(4-5 sentences)</a:t>
            </a:r>
            <a:r>
              <a:rPr lang="en-US" sz="1800" dirty="0"/>
              <a:t>: </a:t>
            </a:r>
            <a:r>
              <a:rPr lang="en-US" sz="1600" dirty="0"/>
              <a:t>Deep learning methods tend to have higher accuracy at classifying factures correctly than humans. Using an even higher quality, new dataset, paired with the past research on optimum AI-architecture and pre-processing, we want to support the healthcare-system in developing countries, so lower education standards and understaffing of doctors can be counteracted. </a:t>
            </a:r>
          </a:p>
          <a:p>
            <a:endParaRPr lang="en-US" dirty="0"/>
          </a:p>
        </p:txBody>
      </p:sp>
    </p:spTree>
    <p:extLst>
      <p:ext uri="{BB962C8B-B14F-4D97-AF65-F5344CB8AC3E}">
        <p14:creationId xmlns:p14="http://schemas.microsoft.com/office/powerpoint/2010/main" val="1121532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uuqZgR9L3D5SxjmbjIp1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VNWhMqYiTARRuI62Z6.A5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olien_Lehre_UBT">
  <a:themeElements>
    <a:clrScheme name="Benutzerdefiniert 13">
      <a:dk1>
        <a:srgbClr val="000000"/>
      </a:dk1>
      <a:lt1>
        <a:srgbClr val="FFFFFF"/>
      </a:lt1>
      <a:dk2>
        <a:srgbClr val="038A5E"/>
      </a:dk2>
      <a:lt2>
        <a:srgbClr val="D9D9D9"/>
      </a:lt2>
      <a:accent1>
        <a:srgbClr val="8C8C8C"/>
      </a:accent1>
      <a:accent2>
        <a:srgbClr val="646464"/>
      </a:accent2>
      <a:accent3>
        <a:srgbClr val="F0AF00"/>
      </a:accent3>
      <a:accent4>
        <a:srgbClr val="D0A760"/>
      </a:accent4>
      <a:accent5>
        <a:srgbClr val="038A5E"/>
      </a:accent5>
      <a:accent6>
        <a:srgbClr val="B10034"/>
      </a:accent6>
      <a:hlink>
        <a:srgbClr val="4472C4"/>
      </a:hlink>
      <a:folHlink>
        <a:srgbClr val="7030A0"/>
      </a:folHlink>
    </a:clrScheme>
    <a:fontScheme name="Standarddesign">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B10034"/>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99CC00"/>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000000"/>
        </a:dk2>
        <a:lt2>
          <a:srgbClr val="9B0000"/>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1_FIM_FhG_UB_en_16-9" id="{F26C1128-F86D-466C-BB20-804EF16A4EA8}" vid="{A17EC133-40F1-4E21-B6B5-F71206CF26DE}"/>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09E8B1E36AFE841B03959D076092035" ma:contentTypeVersion="13" ma:contentTypeDescription="Ein neues Dokument erstellen." ma:contentTypeScope="" ma:versionID="cb45e40efb34961ce4b95a33260a852d">
  <xsd:schema xmlns:xsd="http://www.w3.org/2001/XMLSchema" xmlns:xs="http://www.w3.org/2001/XMLSchema" xmlns:p="http://schemas.microsoft.com/office/2006/metadata/properties" xmlns:ns1="http://schemas.microsoft.com/sharepoint/v3" xmlns:ns2="e8748061-88a1-4365-b87a-c92007073114" xmlns:ns3="f3d5ca72-b7a9-4738-87e5-73b85df9b0b3" xmlns:ns4="0c17e389-58ea-4a12-bb02-1ff387b8d012" targetNamespace="http://schemas.microsoft.com/office/2006/metadata/properties" ma:root="true" ma:fieldsID="cd7f174ef4de8ae6cd4b8b48292176ed" ns1:_="" ns2:_="" ns3:_="" ns4:_="">
    <xsd:import namespace="http://schemas.microsoft.com/sharepoint/v3"/>
    <xsd:import namespace="e8748061-88a1-4365-b87a-c92007073114"/>
    <xsd:import namespace="f3d5ca72-b7a9-4738-87e5-73b85df9b0b3"/>
    <xsd:import namespace="0c17e389-58ea-4a12-bb02-1ff387b8d012"/>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11"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8748061-88a1-4365-b87a-c92007073114"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d5ca72-b7a9-4738-87e5-73b85df9b0b3" elementFormDefault="qualified">
    <xsd:import namespace="http://schemas.microsoft.com/office/2006/documentManagement/types"/>
    <xsd:import namespace="http://schemas.microsoft.com/office/infopath/2007/PartnerControls"/>
    <xsd:element name="LastSharedByUser" ma:index="12" nillable="true" ma:displayName="Zuletzt freigegeben nach Benutzer" ma:description="" ma:internalName="LastSharedByUser" ma:readOnly="true">
      <xsd:simpleType>
        <xsd:restriction base="dms:Note">
          <xsd:maxLength value="255"/>
        </xsd:restriction>
      </xsd:simpleType>
    </xsd:element>
    <xsd:element name="LastSharedByTime" ma:index="13" nillable="true" ma:displayName="Zuletzt freigegeben nach Zeitpunk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c17e389-58ea-4a12-bb02-1ff387b8d012"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OCR" ma:index="19" nillable="true" ma:displayName="MediaServiceOCR"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8748061-88a1-4365-b87a-c92007073114">
      <UserInfo>
        <DisplayName/>
        <AccountId xsi:nil="true"/>
        <AccountType/>
      </UserInfo>
    </SharedWithUsers>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511E1-1F8D-40C8-97C0-5913A3A9B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748061-88a1-4365-b87a-c92007073114"/>
    <ds:schemaRef ds:uri="f3d5ca72-b7a9-4738-87e5-73b85df9b0b3"/>
    <ds:schemaRef ds:uri="0c17e389-58ea-4a12-bb02-1ff387b8d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9E61B3-2C4C-4047-B5AF-F0AD362032F7}">
  <ds:schemaRefs>
    <ds:schemaRef ds:uri="http://purl.org/dc/elements/1.1/"/>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0c17e389-58ea-4a12-bb02-1ff387b8d012"/>
    <ds:schemaRef ds:uri="f3d5ca72-b7a9-4738-87e5-73b85df9b0b3"/>
    <ds:schemaRef ds:uri="e8748061-88a1-4365-b87a-c92007073114"/>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E4969B13-B49F-4626-A69F-7CD7E4012E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01_FIM_FhG_UB_en_16-9</Template>
  <TotalTime>0</TotalTime>
  <Words>333</Words>
  <Application>Microsoft Office PowerPoint</Application>
  <PresentationFormat>Breitbild</PresentationFormat>
  <Paragraphs>8</Paragraphs>
  <Slides>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7" baseType="lpstr">
      <vt:lpstr>Arial</vt:lpstr>
      <vt:lpstr>Courier New</vt:lpstr>
      <vt:lpstr>Trebuchet MS</vt:lpstr>
      <vt:lpstr>Wingdings</vt:lpstr>
      <vt:lpstr>Folien_Lehre_UBT</vt:lpstr>
      <vt:lpstr>think-cell Folie</vt:lpstr>
      <vt:lpstr>Alternative A: Design Science Work Name of dataset: FracAtlas</vt:lpstr>
    </vt:vector>
  </TitlesOfParts>
  <Company>Kernkompetenzzentrum FIM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B4 Submission Dataset</dc:title>
  <dc:creator>Breitenbach, Johannes</dc:creator>
  <cp:lastModifiedBy>Zaha, Paul</cp:lastModifiedBy>
  <cp:revision>118</cp:revision>
  <cp:lastPrinted>2014-03-17T14:29:54Z</cp:lastPrinted>
  <dcterms:created xsi:type="dcterms:W3CDTF">2021-07-23T09:15:12Z</dcterms:created>
  <dcterms:modified xsi:type="dcterms:W3CDTF">2023-10-23T14:56:28Z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0x010100C09E8B1E36AFE841B03959D076092035</vt:lpwstr>
  </property>
  <property fmtid="{D5CDD505-2E9C-101B-9397-08002B2CF9AE}" pid="3" name="IsMyDocuments">
    <vt:bool>true</vt:bool>
  </property>
  <property fmtid="{D5CDD505-2E9C-101B-9397-08002B2CF9AE}" pid="4" name="_dlc_DocIdItemGuid">
    <vt:lpwstr>1e518e3d-0964-4493-8149-25399f1d155b</vt:lpwstr>
  </property>
</Properties>
</file>