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5"/>
  </p:notesMasterIdLst>
  <p:sldIdLst>
    <p:sldId id="256" r:id="rId5"/>
    <p:sldId id="257" r:id="rId6"/>
    <p:sldId id="259" r:id="rId7"/>
    <p:sldId id="284" r:id="rId8"/>
    <p:sldId id="258" r:id="rId9"/>
    <p:sldId id="285" r:id="rId10"/>
    <p:sldId id="286" r:id="rId11"/>
    <p:sldId id="266" r:id="rId12"/>
    <p:sldId id="275" r:id="rId13"/>
    <p:sldId id="267" r:id="rId14"/>
    <p:sldId id="287" r:id="rId15"/>
    <p:sldId id="288" r:id="rId16"/>
    <p:sldId id="268" r:id="rId17"/>
    <p:sldId id="270" r:id="rId18"/>
    <p:sldId id="269" r:id="rId19"/>
    <p:sldId id="289" r:id="rId20"/>
    <p:sldId id="290" r:id="rId21"/>
    <p:sldId id="291" r:id="rId22"/>
    <p:sldId id="292" r:id="rId23"/>
    <p:sldId id="293" r:id="rId24"/>
    <p:sldId id="271" r:id="rId25"/>
    <p:sldId id="294" r:id="rId26"/>
    <p:sldId id="297" r:id="rId27"/>
    <p:sldId id="301" r:id="rId28"/>
    <p:sldId id="298" r:id="rId29"/>
    <p:sldId id="299" r:id="rId30"/>
    <p:sldId id="300" r:id="rId31"/>
    <p:sldId id="30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27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327EE-3BD6-4A4E-A727-B076412C82AE}" v="2" dt="2023-12-16T15:27:23.658"/>
    <p1510:client id="{344FCA96-6967-45CC-B6E9-3B83FE538077}" v="6" dt="2023-12-15T16:32:40.039"/>
    <p1510:client id="{3E6AD6B4-6095-4BA9-B399-D0E3354891E5}" v="1" dt="2023-12-13T01:41:59.491"/>
    <p1510:client id="{50652FF8-D96F-4D73-B924-096601E41307}" v="2" dt="2023-12-15T23:06:24.627"/>
    <p1510:client id="{6E9704AA-9103-485B-8AC3-835E0F56016F}" v="1" dt="2023-12-16T09:33:03.234"/>
    <p1510:client id="{6FC4DB2D-38B9-4732-8149-75EEBE850B8E}" v="2" dt="2023-12-12T14:10:45.426"/>
    <p1510:client id="{72C053FD-53AD-4701-BFD5-B408A47CE9D9}" v="6" dt="2023-12-16T14:19:32.383"/>
    <p1510:client id="{82011117-DE7A-4640-87C2-68F98F8210C3}" v="24" dt="2023-12-16T11:49:40.348"/>
    <p1510:client id="{9B76106B-90AD-4795-84C1-3A862B9C5581}" v="1" dt="2023-12-15T14:17:48.273"/>
    <p1510:client id="{B0BDA646-53A7-4569-91A6-9EE21C0F57EC}" v="1" dt="2023-12-15T21:44:48.771"/>
    <p1510:client id="{B78B7041-3AE3-4925-85E0-D3B7B4857713}" v="3" dt="2023-12-15T22:02:24.045"/>
    <p1510:client id="{D3D26448-6772-4055-AD7F-04C986E0D4AF}" v="6" dt="2023-12-14T03:04:53.680"/>
    <p1510:client id="{D4D494D9-DE77-449D-A951-EFD5F5944188}" v="1" dt="2023-12-16T02:35:07.949"/>
    <p1510:client id="{D5CFF99F-07B0-A998-CC4F-AE7F301E4755}" v="3" dt="2023-12-15T18:27:12.784"/>
    <p1510:client id="{EC6A609C-94CA-CE71-820B-9D027C28E293}" v="1" dt="2023-12-13T14:53:22.231"/>
    <p1510:client id="{F1F3F74C-AFD0-49E6-A7EA-976E499A021D}" v="1" dt="2023-12-13T18:03:02.056"/>
    <p1510:client id="{F96458FB-9E05-4921-866B-B904F82632F2}" v="4" dt="2023-12-12T18:48:30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a Fawzi" userId="S::nora_fawzi_1421@fci.helwan.edu.eg::877632c4-3a44-4628-958a-57d3ef490b61" providerId="AD" clId="Web-{82011117-DE7A-4640-87C2-68F98F8210C3}"/>
    <pc:docChg chg="modSld sldOrd">
      <pc:chgData name="Nora Fawzi" userId="S::nora_fawzi_1421@fci.helwan.edu.eg::877632c4-3a44-4628-958a-57d3ef490b61" providerId="AD" clId="Web-{82011117-DE7A-4640-87C2-68F98F8210C3}" dt="2023-12-16T11:49:40.301" v="7"/>
      <pc:docMkLst>
        <pc:docMk/>
      </pc:docMkLst>
      <pc:sldChg chg="modSp">
        <pc:chgData name="Nora Fawzi" userId="S::nora_fawzi_1421@fci.helwan.edu.eg::877632c4-3a44-4628-958a-57d3ef490b61" providerId="AD" clId="Web-{82011117-DE7A-4640-87C2-68F98F8210C3}" dt="2023-12-16T11:11:26.868" v="0" actId="14100"/>
        <pc:sldMkLst>
          <pc:docMk/>
          <pc:sldMk cId="1723999219" sldId="267"/>
        </pc:sldMkLst>
        <pc:picChg chg="mod">
          <ac:chgData name="Nora Fawzi" userId="S::nora_fawzi_1421@fci.helwan.edu.eg::877632c4-3a44-4628-958a-57d3ef490b61" providerId="AD" clId="Web-{82011117-DE7A-4640-87C2-68F98F8210C3}" dt="2023-12-16T11:11:26.868" v="0" actId="14100"/>
          <ac:picMkLst>
            <pc:docMk/>
            <pc:sldMk cId="1723999219" sldId="267"/>
            <ac:picMk id="2" creationId="{52F7A72C-CDF3-A9B5-7727-E1FFBB3BD67B}"/>
          </ac:picMkLst>
        </pc:picChg>
      </pc:sldChg>
      <pc:sldChg chg="ord">
        <pc:chgData name="Nora Fawzi" userId="S::nora_fawzi_1421@fci.helwan.edu.eg::877632c4-3a44-4628-958a-57d3ef490b61" providerId="AD" clId="Web-{82011117-DE7A-4640-87C2-68F98F8210C3}" dt="2023-12-16T11:21:14.232" v="3"/>
        <pc:sldMkLst>
          <pc:docMk/>
          <pc:sldMk cId="690502869" sldId="270"/>
        </pc:sldMkLst>
      </pc:sldChg>
      <pc:sldChg chg="modSp">
        <pc:chgData name="Nora Fawzi" userId="S::nora_fawzi_1421@fci.helwan.edu.eg::877632c4-3a44-4628-958a-57d3ef490b61" providerId="AD" clId="Web-{82011117-DE7A-4640-87C2-68F98F8210C3}" dt="2023-12-16T11:14:35.797" v="2"/>
        <pc:sldMkLst>
          <pc:docMk/>
          <pc:sldMk cId="1865910978" sldId="287"/>
        </pc:sldMkLst>
        <pc:picChg chg="mod modCrop">
          <ac:chgData name="Nora Fawzi" userId="S::nora_fawzi_1421@fci.helwan.edu.eg::877632c4-3a44-4628-958a-57d3ef490b61" providerId="AD" clId="Web-{82011117-DE7A-4640-87C2-68F98F8210C3}" dt="2023-12-16T11:14:35.797" v="2"/>
          <ac:picMkLst>
            <pc:docMk/>
            <pc:sldMk cId="1865910978" sldId="287"/>
            <ac:picMk id="3" creationId="{CCAC0776-CB67-03B3-37E4-3A5E184895F8}"/>
          </ac:picMkLst>
        </pc:picChg>
      </pc:sldChg>
      <pc:sldChg chg="modSp">
        <pc:chgData name="Nora Fawzi" userId="S::nora_fawzi_1421@fci.helwan.edu.eg::877632c4-3a44-4628-958a-57d3ef490b61" providerId="AD" clId="Web-{82011117-DE7A-4640-87C2-68F98F8210C3}" dt="2023-12-16T11:33:17.879" v="5"/>
        <pc:sldMkLst>
          <pc:docMk/>
          <pc:sldMk cId="2241311509" sldId="291"/>
        </pc:sldMkLst>
        <pc:graphicFrameChg chg="modGraphic">
          <ac:chgData name="Nora Fawzi" userId="S::nora_fawzi_1421@fci.helwan.edu.eg::877632c4-3a44-4628-958a-57d3ef490b61" providerId="AD" clId="Web-{82011117-DE7A-4640-87C2-68F98F8210C3}" dt="2023-12-16T11:33:17.879" v="5"/>
          <ac:graphicFrameMkLst>
            <pc:docMk/>
            <pc:sldMk cId="2241311509" sldId="291"/>
            <ac:graphicFrameMk id="4" creationId="{17D21FB1-82CE-42D4-BF69-1ADADAFFB6C5}"/>
          </ac:graphicFrameMkLst>
        </pc:graphicFrameChg>
      </pc:sldChg>
      <pc:sldChg chg="modSp">
        <pc:chgData name="Nora Fawzi" userId="S::nora_fawzi_1421@fci.helwan.edu.eg::877632c4-3a44-4628-958a-57d3ef490b61" providerId="AD" clId="Web-{82011117-DE7A-4640-87C2-68F98F8210C3}" dt="2023-12-16T11:49:40.301" v="7"/>
        <pc:sldMkLst>
          <pc:docMk/>
          <pc:sldMk cId="1158728598" sldId="307"/>
        </pc:sldMkLst>
        <pc:graphicFrameChg chg="modGraphic">
          <ac:chgData name="Nora Fawzi" userId="S::nora_fawzi_1421@fci.helwan.edu.eg::877632c4-3a44-4628-958a-57d3ef490b61" providerId="AD" clId="Web-{82011117-DE7A-4640-87C2-68F98F8210C3}" dt="2023-12-16T11:49:40.301" v="7"/>
          <ac:graphicFrameMkLst>
            <pc:docMk/>
            <pc:sldMk cId="1158728598" sldId="307"/>
            <ac:graphicFrameMk id="4" creationId="{49115A0F-6066-B020-CFA8-A42FBC9A3475}"/>
          </ac:graphicFrameMkLst>
        </pc:graphicFrameChg>
      </pc:sldChg>
    </pc:docChg>
  </pc:docChgLst>
  <pc:docChgLst>
    <pc:chgData name="Abdul_Rahman Khalid" userId="S::abdul_rahman_khalid_1810@fci.helwan.edu.eg::ace0df4f-04bf-4058-b61b-ab15e7193e53" providerId="AD" clId="Web-{6E9704AA-9103-485B-8AC3-835E0F56016F}"/>
    <pc:docChg chg="modSld">
      <pc:chgData name="Abdul_Rahman Khalid" userId="S::abdul_rahman_khalid_1810@fci.helwan.edu.eg::ace0df4f-04bf-4058-b61b-ab15e7193e53" providerId="AD" clId="Web-{6E9704AA-9103-485B-8AC3-835E0F56016F}" dt="2023-12-16T09:33:03.234" v="0" actId="1076"/>
      <pc:docMkLst>
        <pc:docMk/>
      </pc:docMkLst>
      <pc:sldChg chg="modSp">
        <pc:chgData name="Abdul_Rahman Khalid" userId="S::abdul_rahman_khalid_1810@fci.helwan.edu.eg::ace0df4f-04bf-4058-b61b-ab15e7193e53" providerId="AD" clId="Web-{6E9704AA-9103-485B-8AC3-835E0F56016F}" dt="2023-12-16T09:33:03.234" v="0" actId="1076"/>
        <pc:sldMkLst>
          <pc:docMk/>
          <pc:sldMk cId="1865910978" sldId="287"/>
        </pc:sldMkLst>
        <pc:picChg chg="mod">
          <ac:chgData name="Abdul_Rahman Khalid" userId="S::abdul_rahman_khalid_1810@fci.helwan.edu.eg::ace0df4f-04bf-4058-b61b-ab15e7193e53" providerId="AD" clId="Web-{6E9704AA-9103-485B-8AC3-835E0F56016F}" dt="2023-12-16T09:33:03.234" v="0" actId="1076"/>
          <ac:picMkLst>
            <pc:docMk/>
            <pc:sldMk cId="1865910978" sldId="287"/>
            <ac:picMk id="3" creationId="{CCAC0776-CB67-03B3-37E4-3A5E184895F8}"/>
          </ac:picMkLst>
        </pc:picChg>
      </pc:sldChg>
    </pc:docChg>
  </pc:docChgLst>
  <pc:docChgLst>
    <pc:chgData name="Youssef Abdo" userId="S::youssef_abdo_2190@fci.helwan.edu.eg::8d66096b-384a-4c9c-9a94-6551675115dc" providerId="AD" clId="Web-{3E6AD6B4-6095-4BA9-B399-D0E3354891E5}"/>
    <pc:docChg chg="modSld">
      <pc:chgData name="Youssef Abdo" userId="S::youssef_abdo_2190@fci.helwan.edu.eg::8d66096b-384a-4c9c-9a94-6551675115dc" providerId="AD" clId="Web-{3E6AD6B4-6095-4BA9-B399-D0E3354891E5}" dt="2023-12-13T01:41:59.491" v="0" actId="1076"/>
      <pc:docMkLst>
        <pc:docMk/>
      </pc:docMkLst>
      <pc:sldChg chg="modSp">
        <pc:chgData name="Youssef Abdo" userId="S::youssef_abdo_2190@fci.helwan.edu.eg::8d66096b-384a-4c9c-9a94-6551675115dc" providerId="AD" clId="Web-{3E6AD6B4-6095-4BA9-B399-D0E3354891E5}" dt="2023-12-13T01:41:59.491" v="0" actId="1076"/>
        <pc:sldMkLst>
          <pc:docMk/>
          <pc:sldMk cId="3292933364" sldId="268"/>
        </pc:sldMkLst>
        <pc:picChg chg="mod">
          <ac:chgData name="Youssef Abdo" userId="S::youssef_abdo_2190@fci.helwan.edu.eg::8d66096b-384a-4c9c-9a94-6551675115dc" providerId="AD" clId="Web-{3E6AD6B4-6095-4BA9-B399-D0E3354891E5}" dt="2023-12-13T01:41:59.491" v="0" actId="1076"/>
          <ac:picMkLst>
            <pc:docMk/>
            <pc:sldMk cId="3292933364" sldId="268"/>
            <ac:picMk id="11" creationId="{2E606112-92E9-242B-87AB-65884E85015E}"/>
          </ac:picMkLst>
        </pc:picChg>
      </pc:sldChg>
    </pc:docChg>
  </pc:docChgLst>
  <pc:docChgLst>
    <pc:chgData name="Mohamed Ramadan" userId="S::mohamed_ramadan_2355@fci.helwan.edu.eg::61507650-09c6-440c-bbd0-f90f894ae13d" providerId="AD" clId="Web-{EC6A609C-94CA-CE71-820B-9D027C28E293}"/>
    <pc:docChg chg="modSld">
      <pc:chgData name="Mohamed Ramadan" userId="S::mohamed_ramadan_2355@fci.helwan.edu.eg::61507650-09c6-440c-bbd0-f90f894ae13d" providerId="AD" clId="Web-{EC6A609C-94CA-CE71-820B-9D027C28E293}" dt="2023-12-13T14:53:22.231" v="0" actId="1076"/>
      <pc:docMkLst>
        <pc:docMk/>
      </pc:docMkLst>
      <pc:sldChg chg="modSp">
        <pc:chgData name="Mohamed Ramadan" userId="S::mohamed_ramadan_2355@fci.helwan.edu.eg::61507650-09c6-440c-bbd0-f90f894ae13d" providerId="AD" clId="Web-{EC6A609C-94CA-CE71-820B-9D027C28E293}" dt="2023-12-13T14:53:22.231" v="0" actId="1076"/>
        <pc:sldMkLst>
          <pc:docMk/>
          <pc:sldMk cId="3301947492" sldId="257"/>
        </pc:sldMkLst>
        <pc:graphicFrameChg chg="mod">
          <ac:chgData name="Mohamed Ramadan" userId="S::mohamed_ramadan_2355@fci.helwan.edu.eg::61507650-09c6-440c-bbd0-f90f894ae13d" providerId="AD" clId="Web-{EC6A609C-94CA-CE71-820B-9D027C28E293}" dt="2023-12-13T14:53:22.231" v="0" actId="1076"/>
          <ac:graphicFrameMkLst>
            <pc:docMk/>
            <pc:sldMk cId="3301947492" sldId="257"/>
            <ac:graphicFrameMk id="4" creationId="{0CA0476B-BEFF-F5AB-A871-66375B44A49C}"/>
          </ac:graphicFrameMkLst>
        </pc:graphicFrameChg>
      </pc:sldChg>
    </pc:docChg>
  </pc:docChgLst>
  <pc:docChgLst>
    <pc:chgData name="Nouran Yasser" userId="S::nouran_yasser_1723@fci.helwan.edu.eg::81bf4500-4948-4017-b68c-811cc89186bf" providerId="AD" clId="Web-{50652FF8-D96F-4D73-B924-096601E41307}"/>
    <pc:docChg chg="modSld">
      <pc:chgData name="Nouran Yasser" userId="S::nouran_yasser_1723@fci.helwan.edu.eg::81bf4500-4948-4017-b68c-811cc89186bf" providerId="AD" clId="Web-{50652FF8-D96F-4D73-B924-096601E41307}" dt="2023-12-15T23:06:24.627" v="1" actId="14100"/>
      <pc:docMkLst>
        <pc:docMk/>
      </pc:docMkLst>
      <pc:sldChg chg="modSp">
        <pc:chgData name="Nouran Yasser" userId="S::nouran_yasser_1723@fci.helwan.edu.eg::81bf4500-4948-4017-b68c-811cc89186bf" providerId="AD" clId="Web-{50652FF8-D96F-4D73-B924-096601E41307}" dt="2023-12-15T23:06:24.627" v="1" actId="14100"/>
        <pc:sldMkLst>
          <pc:docMk/>
          <pc:sldMk cId="1723999219" sldId="267"/>
        </pc:sldMkLst>
        <pc:picChg chg="mod">
          <ac:chgData name="Nouran Yasser" userId="S::nouran_yasser_1723@fci.helwan.edu.eg::81bf4500-4948-4017-b68c-811cc89186bf" providerId="AD" clId="Web-{50652FF8-D96F-4D73-B924-096601E41307}" dt="2023-12-15T23:06:24.627" v="1" actId="14100"/>
          <ac:picMkLst>
            <pc:docMk/>
            <pc:sldMk cId="1723999219" sldId="267"/>
            <ac:picMk id="2" creationId="{52F7A72C-CDF3-A9B5-7727-E1FFBB3BD67B}"/>
          </ac:picMkLst>
        </pc:picChg>
      </pc:sldChg>
    </pc:docChg>
  </pc:docChgLst>
  <pc:docChgLst>
    <pc:chgData name="Mustafa Ahmed" userId="S::mustafa_ahmed_2213@fci.helwan.edu.eg::39d6943b-8410-46a0-8b3d-5e310b152d5d" providerId="AD" clId="Web-{B8C1ECCF-70E8-49F1-9E61-D67B88F0A102}"/>
    <pc:docChg chg="modSld">
      <pc:chgData name="Mustafa Ahmed" userId="S::mustafa_ahmed_2213@fci.helwan.edu.eg::39d6943b-8410-46a0-8b3d-5e310b152d5d" providerId="AD" clId="Web-{B8C1ECCF-70E8-49F1-9E61-D67B88F0A102}" dt="2023-12-11T01:07:16.350" v="0" actId="1076"/>
      <pc:docMkLst>
        <pc:docMk/>
      </pc:docMkLst>
      <pc:sldChg chg="modSp">
        <pc:chgData name="Mustafa Ahmed" userId="S::mustafa_ahmed_2213@fci.helwan.edu.eg::39d6943b-8410-46a0-8b3d-5e310b152d5d" providerId="AD" clId="Web-{B8C1ECCF-70E8-49F1-9E61-D67B88F0A102}" dt="2023-12-11T01:07:16.350" v="0" actId="1076"/>
        <pc:sldMkLst>
          <pc:docMk/>
          <pc:sldMk cId="3292933364" sldId="268"/>
        </pc:sldMkLst>
        <pc:picChg chg="mod">
          <ac:chgData name="Mustafa Ahmed" userId="S::mustafa_ahmed_2213@fci.helwan.edu.eg::39d6943b-8410-46a0-8b3d-5e310b152d5d" providerId="AD" clId="Web-{B8C1ECCF-70E8-49F1-9E61-D67B88F0A102}" dt="2023-12-11T01:07:16.350" v="0" actId="1076"/>
          <ac:picMkLst>
            <pc:docMk/>
            <pc:sldMk cId="3292933364" sldId="268"/>
            <ac:picMk id="11" creationId="{2E606112-92E9-242B-87AB-65884E85015E}"/>
          </ac:picMkLst>
        </pc:picChg>
      </pc:sldChg>
    </pc:docChg>
  </pc:docChgLst>
  <pc:docChgLst>
    <pc:chgData name="Fadi Kamel" userId="5b2e5722-cfb1-43ef-8728-6505dc31bbc9" providerId="ADAL" clId="{41228AF0-FEBC-4349-BC9C-A9D9E2F87B13}"/>
    <pc:docChg chg="undo custSel modSld">
      <pc:chgData name="Fadi Kamel" userId="5b2e5722-cfb1-43ef-8728-6505dc31bbc9" providerId="ADAL" clId="{41228AF0-FEBC-4349-BC9C-A9D9E2F87B13}" dt="2023-12-09T19:04:37.173" v="13" actId="1036"/>
      <pc:docMkLst>
        <pc:docMk/>
      </pc:docMkLst>
      <pc:sldChg chg="addSp delSp modSp mod">
        <pc:chgData name="Fadi Kamel" userId="5b2e5722-cfb1-43ef-8728-6505dc31bbc9" providerId="ADAL" clId="{41228AF0-FEBC-4349-BC9C-A9D9E2F87B13}" dt="2023-12-09T17:48:53.347" v="3" actId="1076"/>
        <pc:sldMkLst>
          <pc:docMk/>
          <pc:sldMk cId="1723999219" sldId="267"/>
        </pc:sldMkLst>
        <pc:picChg chg="add del mod">
          <ac:chgData name="Fadi Kamel" userId="5b2e5722-cfb1-43ef-8728-6505dc31bbc9" providerId="ADAL" clId="{41228AF0-FEBC-4349-BC9C-A9D9E2F87B13}" dt="2023-12-09T17:48:53.347" v="3" actId="1076"/>
          <ac:picMkLst>
            <pc:docMk/>
            <pc:sldMk cId="1723999219" sldId="267"/>
            <ac:picMk id="2" creationId="{52F7A72C-CDF3-A9B5-7727-E1FFBB3BD67B}"/>
          </ac:picMkLst>
        </pc:picChg>
      </pc:sldChg>
      <pc:sldChg chg="modSp mod">
        <pc:chgData name="Fadi Kamel" userId="5b2e5722-cfb1-43ef-8728-6505dc31bbc9" providerId="ADAL" clId="{41228AF0-FEBC-4349-BC9C-A9D9E2F87B13}" dt="2023-12-09T18:13:31.504" v="4" actId="20577"/>
        <pc:sldMkLst>
          <pc:docMk/>
          <pc:sldMk cId="1937054254" sldId="271"/>
        </pc:sldMkLst>
        <pc:spChg chg="mod">
          <ac:chgData name="Fadi Kamel" userId="5b2e5722-cfb1-43ef-8728-6505dc31bbc9" providerId="ADAL" clId="{41228AF0-FEBC-4349-BC9C-A9D9E2F87B13}" dt="2023-12-09T18:13:31.504" v="4" actId="20577"/>
          <ac:spMkLst>
            <pc:docMk/>
            <pc:sldMk cId="1937054254" sldId="271"/>
            <ac:spMk id="2" creationId="{D3481FF2-CFFB-DD76-108D-D5F56D76F48C}"/>
          </ac:spMkLst>
        </pc:spChg>
      </pc:sldChg>
      <pc:sldChg chg="modSp mod">
        <pc:chgData name="Fadi Kamel" userId="5b2e5722-cfb1-43ef-8728-6505dc31bbc9" providerId="ADAL" clId="{41228AF0-FEBC-4349-BC9C-A9D9E2F87B13}" dt="2023-12-09T19:04:37.173" v="13" actId="1036"/>
        <pc:sldMkLst>
          <pc:docMk/>
          <pc:sldMk cId="132175368" sldId="304"/>
        </pc:sldMkLst>
        <pc:picChg chg="mod">
          <ac:chgData name="Fadi Kamel" userId="5b2e5722-cfb1-43ef-8728-6505dc31bbc9" providerId="ADAL" clId="{41228AF0-FEBC-4349-BC9C-A9D9E2F87B13}" dt="2023-12-09T19:04:37.173" v="13" actId="1036"/>
          <ac:picMkLst>
            <pc:docMk/>
            <pc:sldMk cId="132175368" sldId="304"/>
            <ac:picMk id="4" creationId="{25F845CE-C1CC-EE1E-0733-A8653223A46A}"/>
          </ac:picMkLst>
        </pc:picChg>
      </pc:sldChg>
      <pc:sldChg chg="modSp mod">
        <pc:chgData name="Fadi Kamel" userId="5b2e5722-cfb1-43ef-8728-6505dc31bbc9" providerId="ADAL" clId="{41228AF0-FEBC-4349-BC9C-A9D9E2F87B13}" dt="2023-12-09T19:04:22.529" v="10" actId="20577"/>
        <pc:sldMkLst>
          <pc:docMk/>
          <pc:sldMk cId="1814566387" sldId="309"/>
        </pc:sldMkLst>
        <pc:spChg chg="mod">
          <ac:chgData name="Fadi Kamel" userId="5b2e5722-cfb1-43ef-8728-6505dc31bbc9" providerId="ADAL" clId="{41228AF0-FEBC-4349-BC9C-A9D9E2F87B13}" dt="2023-12-09T19:04:22.529" v="10" actId="20577"/>
          <ac:spMkLst>
            <pc:docMk/>
            <pc:sldMk cId="1814566387" sldId="309"/>
            <ac:spMk id="2" creationId="{0DAC0453-CEBF-EF50-0A07-F305B85F20C3}"/>
          </ac:spMkLst>
        </pc:spChg>
      </pc:sldChg>
    </pc:docChg>
  </pc:docChgLst>
  <pc:docChgLst>
    <pc:chgData name="Mohamed Nashat" userId="14bb3e7d-167b-4d54-8921-3b9c777a74c8" providerId="ADAL" clId="{F96458FB-9E05-4921-866B-B904F82632F2}"/>
    <pc:docChg chg="modSld">
      <pc:chgData name="Mohamed Nashat" userId="14bb3e7d-167b-4d54-8921-3b9c777a74c8" providerId="ADAL" clId="{F96458FB-9E05-4921-866B-B904F82632F2}" dt="2023-12-12T18:48:30.571" v="1" actId="1076"/>
      <pc:docMkLst>
        <pc:docMk/>
      </pc:docMkLst>
      <pc:sldChg chg="modSp">
        <pc:chgData name="Mohamed Nashat" userId="14bb3e7d-167b-4d54-8921-3b9c777a74c8" providerId="ADAL" clId="{F96458FB-9E05-4921-866B-B904F82632F2}" dt="2023-12-12T18:48:30.571" v="1" actId="1076"/>
        <pc:sldMkLst>
          <pc:docMk/>
          <pc:sldMk cId="3205886767" sldId="286"/>
        </pc:sldMkLst>
        <pc:picChg chg="mod">
          <ac:chgData name="Mohamed Nashat" userId="14bb3e7d-167b-4d54-8921-3b9c777a74c8" providerId="ADAL" clId="{F96458FB-9E05-4921-866B-B904F82632F2}" dt="2023-12-12T18:48:30.571" v="1" actId="1076"/>
          <ac:picMkLst>
            <pc:docMk/>
            <pc:sldMk cId="3205886767" sldId="286"/>
            <ac:picMk id="1026" creationId="{F7AC5990-B74C-1E56-8BC7-B9F1BF0A0923}"/>
          </ac:picMkLst>
        </pc:picChg>
      </pc:sldChg>
    </pc:docChg>
  </pc:docChgLst>
  <pc:docChgLst>
    <pc:chgData name="Rehab 20210324" userId="S::rehab_20210324@fci.helwan.edu.eg::6fdbec07-dec3-4fbf-b8a8-fd245200cd3f" providerId="AD" clId="Web-{A73E41CA-D75D-A19B-4435-E481955B9916}"/>
    <pc:docChg chg="modSld">
      <pc:chgData name="Rehab 20210324" userId="S::rehab_20210324@fci.helwan.edu.eg::6fdbec07-dec3-4fbf-b8a8-fd245200cd3f" providerId="AD" clId="Web-{A73E41CA-D75D-A19B-4435-E481955B9916}" dt="2023-12-04T15:53:02.476" v="1"/>
      <pc:docMkLst>
        <pc:docMk/>
      </pc:docMkLst>
      <pc:sldChg chg="mod modShow">
        <pc:chgData name="Rehab 20210324" userId="S::rehab_20210324@fci.helwan.edu.eg::6fdbec07-dec3-4fbf-b8a8-fd245200cd3f" providerId="AD" clId="Web-{A73E41CA-D75D-A19B-4435-E481955B9916}" dt="2023-12-04T15:53:02.476" v="1"/>
        <pc:sldMkLst>
          <pc:docMk/>
          <pc:sldMk cId="3906158774" sldId="256"/>
        </pc:sldMkLst>
      </pc:sldChg>
    </pc:docChg>
  </pc:docChgLst>
  <pc:docChgLst>
    <pc:chgData name="Aya Abu_Al_Ayoun" userId="S::aya_abu_al_ayoun_1398@fci.helwan.edu.eg::d3f1ea31-d908-4fa7-a20a-9e1fbbd9b6eb" providerId="AD" clId="Web-{344FCA96-6967-45CC-B6E9-3B83FE538077}"/>
    <pc:docChg chg="modSld">
      <pc:chgData name="Aya Abu_Al_Ayoun" userId="S::aya_abu_al_ayoun_1398@fci.helwan.edu.eg::d3f1ea31-d908-4fa7-a20a-9e1fbbd9b6eb" providerId="AD" clId="Web-{344FCA96-6967-45CC-B6E9-3B83FE538077}" dt="2023-12-15T16:32:40.039" v="5"/>
      <pc:docMkLst>
        <pc:docMk/>
      </pc:docMkLst>
      <pc:sldChg chg="modSp">
        <pc:chgData name="Aya Abu_Al_Ayoun" userId="S::aya_abu_al_ayoun_1398@fci.helwan.edu.eg::d3f1ea31-d908-4fa7-a20a-9e1fbbd9b6eb" providerId="AD" clId="Web-{344FCA96-6967-45CC-B6E9-3B83FE538077}" dt="2023-12-15T16:21:36.032" v="1" actId="1076"/>
        <pc:sldMkLst>
          <pc:docMk/>
          <pc:sldMk cId="2241311509" sldId="291"/>
        </pc:sldMkLst>
        <pc:graphicFrameChg chg="mod">
          <ac:chgData name="Aya Abu_Al_Ayoun" userId="S::aya_abu_al_ayoun_1398@fci.helwan.edu.eg::d3f1ea31-d908-4fa7-a20a-9e1fbbd9b6eb" providerId="AD" clId="Web-{344FCA96-6967-45CC-B6E9-3B83FE538077}" dt="2023-12-15T16:21:36.032" v="1" actId="1076"/>
          <ac:graphicFrameMkLst>
            <pc:docMk/>
            <pc:sldMk cId="2241311509" sldId="291"/>
            <ac:graphicFrameMk id="4" creationId="{17D21FB1-82CE-42D4-BF69-1ADADAFFB6C5}"/>
          </ac:graphicFrameMkLst>
        </pc:graphicFrameChg>
      </pc:sldChg>
      <pc:sldChg chg="modSp">
        <pc:chgData name="Aya Abu_Al_Ayoun" userId="S::aya_abu_al_ayoun_1398@fci.helwan.edu.eg::d3f1ea31-d908-4fa7-a20a-9e1fbbd9b6eb" providerId="AD" clId="Web-{344FCA96-6967-45CC-B6E9-3B83FE538077}" dt="2023-12-15T16:22:15.440" v="3" actId="1076"/>
        <pc:sldMkLst>
          <pc:docMk/>
          <pc:sldMk cId="3009989678" sldId="292"/>
        </pc:sldMkLst>
        <pc:picChg chg="mod">
          <ac:chgData name="Aya Abu_Al_Ayoun" userId="S::aya_abu_al_ayoun_1398@fci.helwan.edu.eg::d3f1ea31-d908-4fa7-a20a-9e1fbbd9b6eb" providerId="AD" clId="Web-{344FCA96-6967-45CC-B6E9-3B83FE538077}" dt="2023-12-15T16:22:15.440" v="3" actId="1076"/>
          <ac:picMkLst>
            <pc:docMk/>
            <pc:sldMk cId="3009989678" sldId="292"/>
            <ac:picMk id="4" creationId="{27CB4516-B896-6935-ED60-F18226386B43}"/>
          </ac:picMkLst>
        </pc:picChg>
      </pc:sldChg>
      <pc:sldChg chg="modSp">
        <pc:chgData name="Aya Abu_Al_Ayoun" userId="S::aya_abu_al_ayoun_1398@fci.helwan.edu.eg::d3f1ea31-d908-4fa7-a20a-9e1fbbd9b6eb" providerId="AD" clId="Web-{344FCA96-6967-45CC-B6E9-3B83FE538077}" dt="2023-12-15T16:32:40.039" v="5"/>
        <pc:sldMkLst>
          <pc:docMk/>
          <pc:sldMk cId="3512104455" sldId="293"/>
        </pc:sldMkLst>
        <pc:graphicFrameChg chg="modGraphic">
          <ac:chgData name="Aya Abu_Al_Ayoun" userId="S::aya_abu_al_ayoun_1398@fci.helwan.edu.eg::d3f1ea31-d908-4fa7-a20a-9e1fbbd9b6eb" providerId="AD" clId="Web-{344FCA96-6967-45CC-B6E9-3B83FE538077}" dt="2023-12-15T16:32:40.039" v="5"/>
          <ac:graphicFrameMkLst>
            <pc:docMk/>
            <pc:sldMk cId="3512104455" sldId="293"/>
            <ac:graphicFrameMk id="4" creationId="{17D21FB1-82CE-42D4-BF69-1ADADAFFB6C5}"/>
          </ac:graphicFrameMkLst>
        </pc:graphicFrameChg>
      </pc:sldChg>
    </pc:docChg>
  </pc:docChgLst>
  <pc:docChgLst>
    <pc:chgData name="Fatima Ahmed" userId="S::fatima_ahmed_1714@fci.helwan.edu.eg::dd9df746-cf0d-4830-a023-eebe1e437f74" providerId="AD" clId="Web-{B78B7041-3AE3-4925-85E0-D3B7B4857713}"/>
    <pc:docChg chg="modSld">
      <pc:chgData name="Fatima Ahmed" userId="S::fatima_ahmed_1714@fci.helwan.edu.eg::dd9df746-cf0d-4830-a023-eebe1e437f74" providerId="AD" clId="Web-{B78B7041-3AE3-4925-85E0-D3B7B4857713}" dt="2023-12-15T22:02:24.045" v="2" actId="1076"/>
      <pc:docMkLst>
        <pc:docMk/>
      </pc:docMkLst>
      <pc:sldChg chg="modSp">
        <pc:chgData name="Fatima Ahmed" userId="S::fatima_ahmed_1714@fci.helwan.edu.eg::dd9df746-cf0d-4830-a023-eebe1e437f74" providerId="AD" clId="Web-{B78B7041-3AE3-4925-85E0-D3B7B4857713}" dt="2023-12-15T21:48:45.246" v="0" actId="1076"/>
        <pc:sldMkLst>
          <pc:docMk/>
          <pc:sldMk cId="1723999219" sldId="267"/>
        </pc:sldMkLst>
        <pc:picChg chg="mod">
          <ac:chgData name="Fatima Ahmed" userId="S::fatima_ahmed_1714@fci.helwan.edu.eg::dd9df746-cf0d-4830-a023-eebe1e437f74" providerId="AD" clId="Web-{B78B7041-3AE3-4925-85E0-D3B7B4857713}" dt="2023-12-15T21:48:45.246" v="0" actId="1076"/>
          <ac:picMkLst>
            <pc:docMk/>
            <pc:sldMk cId="1723999219" sldId="267"/>
            <ac:picMk id="2" creationId="{52F7A72C-CDF3-A9B5-7727-E1FFBB3BD67B}"/>
          </ac:picMkLst>
        </pc:picChg>
      </pc:sldChg>
      <pc:sldChg chg="modSp">
        <pc:chgData name="Fatima Ahmed" userId="S::fatima_ahmed_1714@fci.helwan.edu.eg::dd9df746-cf0d-4830-a023-eebe1e437f74" providerId="AD" clId="Web-{B78B7041-3AE3-4925-85E0-D3B7B4857713}" dt="2023-12-15T22:02:24.045" v="2" actId="1076"/>
        <pc:sldMkLst>
          <pc:docMk/>
          <pc:sldMk cId="3292933364" sldId="268"/>
        </pc:sldMkLst>
        <pc:picChg chg="mod">
          <ac:chgData name="Fatima Ahmed" userId="S::fatima_ahmed_1714@fci.helwan.edu.eg::dd9df746-cf0d-4830-a023-eebe1e437f74" providerId="AD" clId="Web-{B78B7041-3AE3-4925-85E0-D3B7B4857713}" dt="2023-12-15T22:02:24.045" v="2" actId="1076"/>
          <ac:picMkLst>
            <pc:docMk/>
            <pc:sldMk cId="3292933364" sldId="268"/>
            <ac:picMk id="11" creationId="{2E606112-92E9-242B-87AB-65884E85015E}"/>
          </ac:picMkLst>
        </pc:picChg>
      </pc:sldChg>
    </pc:docChg>
  </pc:docChgLst>
  <pc:docChgLst>
    <pc:chgData name="Karim Nadi" userId="S::karim_nadi_1962@fci.helwan.edu.eg::50bc8d90-9eb0-40ac-9e99-975a5e8cfbe4" providerId="AD" clId="Web-{F1F3F74C-AFD0-49E6-A7EA-976E499A021D}"/>
    <pc:docChg chg="modSld">
      <pc:chgData name="Karim Nadi" userId="S::karim_nadi_1962@fci.helwan.edu.eg::50bc8d90-9eb0-40ac-9e99-975a5e8cfbe4" providerId="AD" clId="Web-{F1F3F74C-AFD0-49E6-A7EA-976E499A021D}" dt="2023-12-13T18:03:02.056" v="0" actId="14100"/>
      <pc:docMkLst>
        <pc:docMk/>
      </pc:docMkLst>
      <pc:sldChg chg="modSp">
        <pc:chgData name="Karim Nadi" userId="S::karim_nadi_1962@fci.helwan.edu.eg::50bc8d90-9eb0-40ac-9e99-975a5e8cfbe4" providerId="AD" clId="Web-{F1F3F74C-AFD0-49E6-A7EA-976E499A021D}" dt="2023-12-13T18:03:02.056" v="0" actId="14100"/>
        <pc:sldMkLst>
          <pc:docMk/>
          <pc:sldMk cId="3932254139" sldId="298"/>
        </pc:sldMkLst>
        <pc:spChg chg="mod">
          <ac:chgData name="Karim Nadi" userId="S::karim_nadi_1962@fci.helwan.edu.eg::50bc8d90-9eb0-40ac-9e99-975a5e8cfbe4" providerId="AD" clId="Web-{F1F3F74C-AFD0-49E6-A7EA-976E499A021D}" dt="2023-12-13T18:03:02.056" v="0" actId="14100"/>
          <ac:spMkLst>
            <pc:docMk/>
            <pc:sldMk cId="3932254139" sldId="298"/>
            <ac:spMk id="2" creationId="{B4A532D5-835E-D479-EE26-10660EB1505F}"/>
          </ac:spMkLst>
        </pc:spChg>
      </pc:sldChg>
    </pc:docChg>
  </pc:docChgLst>
  <pc:docChgLst>
    <pc:chgData name="Youssef Ahmed" userId="S::youssef_ahmed_2291@fci.helwan.edu.eg::b61cda60-9824-42ea-a624-079a359a3131" providerId="AD" clId="Web-{D3D26448-6772-4055-AD7F-04C986E0D4AF}"/>
    <pc:docChg chg="modSld">
      <pc:chgData name="Youssef Ahmed" userId="S::youssef_ahmed_2291@fci.helwan.edu.eg::b61cda60-9824-42ea-a624-079a359a3131" providerId="AD" clId="Web-{D3D26448-6772-4055-AD7F-04C986E0D4AF}" dt="2023-12-14T03:04:53.680" v="5" actId="1076"/>
      <pc:docMkLst>
        <pc:docMk/>
      </pc:docMkLst>
      <pc:sldChg chg="addSp delSp modSp">
        <pc:chgData name="Youssef Ahmed" userId="S::youssef_ahmed_2291@fci.helwan.edu.eg::b61cda60-9824-42ea-a624-079a359a3131" providerId="AD" clId="Web-{D3D26448-6772-4055-AD7F-04C986E0D4AF}" dt="2023-12-14T02:03:06.074" v="4"/>
        <pc:sldMkLst>
          <pc:docMk/>
          <pc:sldMk cId="1937054254" sldId="271"/>
        </pc:sldMkLst>
        <pc:picChg chg="add del mod modCrop">
          <ac:chgData name="Youssef Ahmed" userId="S::youssef_ahmed_2291@fci.helwan.edu.eg::b61cda60-9824-42ea-a624-079a359a3131" providerId="AD" clId="Web-{D3D26448-6772-4055-AD7F-04C986E0D4AF}" dt="2023-12-14T02:03:06.074" v="4"/>
          <ac:picMkLst>
            <pc:docMk/>
            <pc:sldMk cId="1937054254" sldId="271"/>
            <ac:picMk id="9" creationId="{CC649870-4C32-763D-BD87-E0073B9058CB}"/>
          </ac:picMkLst>
        </pc:picChg>
      </pc:sldChg>
      <pc:sldChg chg="modSp">
        <pc:chgData name="Youssef Ahmed" userId="S::youssef_ahmed_2291@fci.helwan.edu.eg::b61cda60-9824-42ea-a624-079a359a3131" providerId="AD" clId="Web-{D3D26448-6772-4055-AD7F-04C986E0D4AF}" dt="2023-12-14T03:04:53.680" v="5" actId="1076"/>
        <pc:sldMkLst>
          <pc:docMk/>
          <pc:sldMk cId="1865910978" sldId="287"/>
        </pc:sldMkLst>
        <pc:picChg chg="mod">
          <ac:chgData name="Youssef Ahmed" userId="S::youssef_ahmed_2291@fci.helwan.edu.eg::b61cda60-9824-42ea-a624-079a359a3131" providerId="AD" clId="Web-{D3D26448-6772-4055-AD7F-04C986E0D4AF}" dt="2023-12-14T03:04:53.680" v="5" actId="1076"/>
          <ac:picMkLst>
            <pc:docMk/>
            <pc:sldMk cId="1865910978" sldId="287"/>
            <ac:picMk id="3" creationId="{CCAC0776-CB67-03B3-37E4-3A5E184895F8}"/>
          </ac:picMkLst>
        </pc:picChg>
      </pc:sldChg>
    </pc:docChg>
  </pc:docChgLst>
  <pc:docChgLst>
    <pc:chgData name="Basmala Yasser" userId="S::basmala_yasser_2020@fci.helwan.edu.eg::3ad868ef-d7dd-4b4f-a7b5-074693af84ba" providerId="AD" clId="Web-{D5CFF99F-07B0-A998-CC4F-AE7F301E4755}"/>
    <pc:docChg chg="modSld">
      <pc:chgData name="Basmala Yasser" userId="S::basmala_yasser_2020@fci.helwan.edu.eg::3ad868ef-d7dd-4b4f-a7b5-074693af84ba" providerId="AD" clId="Web-{D5CFF99F-07B0-A998-CC4F-AE7F301E4755}" dt="2023-12-15T18:27:12.784" v="2"/>
      <pc:docMkLst>
        <pc:docMk/>
      </pc:docMkLst>
      <pc:sldChg chg="modSp">
        <pc:chgData name="Basmala Yasser" userId="S::basmala_yasser_2020@fci.helwan.edu.eg::3ad868ef-d7dd-4b4f-a7b5-074693af84ba" providerId="AD" clId="Web-{D5CFF99F-07B0-A998-CC4F-AE7F301E4755}" dt="2023-12-15T18:27:12.784" v="2"/>
        <pc:sldMkLst>
          <pc:docMk/>
          <pc:sldMk cId="1865910978" sldId="287"/>
        </pc:sldMkLst>
        <pc:picChg chg="mod modCrop">
          <ac:chgData name="Basmala Yasser" userId="S::basmala_yasser_2020@fci.helwan.edu.eg::3ad868ef-d7dd-4b4f-a7b5-074693af84ba" providerId="AD" clId="Web-{D5CFF99F-07B0-A998-CC4F-AE7F301E4755}" dt="2023-12-15T18:27:12.784" v="2"/>
          <ac:picMkLst>
            <pc:docMk/>
            <pc:sldMk cId="1865910978" sldId="287"/>
            <ac:picMk id="3" creationId="{CCAC0776-CB67-03B3-37E4-3A5E184895F8}"/>
          </ac:picMkLst>
        </pc:picChg>
      </pc:sldChg>
    </pc:docChg>
  </pc:docChgLst>
  <pc:docChgLst>
    <pc:chgData name="Mai Mamdouh" userId="S::mai_mamdouh_1590@fci.helwan.edu.eg::1f5f3981-b62c-4385-884a-61cc6f8a7a58" providerId="AD" clId="Web-{9B76106B-90AD-4795-84C1-3A862B9C5581}"/>
    <pc:docChg chg="modSld sldOrd">
      <pc:chgData name="Mai Mamdouh" userId="S::mai_mamdouh_1590@fci.helwan.edu.eg::1f5f3981-b62c-4385-884a-61cc6f8a7a58" providerId="AD" clId="Web-{9B76106B-90AD-4795-84C1-3A862B9C5581}" dt="2023-12-15T14:17:48.273" v="2"/>
      <pc:docMkLst>
        <pc:docMk/>
      </pc:docMkLst>
      <pc:sldChg chg="modSp ord">
        <pc:chgData name="Mai Mamdouh" userId="S::mai_mamdouh_1590@fci.helwan.edu.eg::1f5f3981-b62c-4385-884a-61cc6f8a7a58" providerId="AD" clId="Web-{9B76106B-90AD-4795-84C1-3A862B9C5581}" dt="2023-12-15T14:17:48.273" v="2"/>
        <pc:sldMkLst>
          <pc:docMk/>
          <pc:sldMk cId="3461480617" sldId="275"/>
        </pc:sldMkLst>
        <pc:graphicFrameChg chg="mod">
          <ac:chgData name="Mai Mamdouh" userId="S::mai_mamdouh_1590@fci.helwan.edu.eg::1f5f3981-b62c-4385-884a-61cc6f8a7a58" providerId="AD" clId="Web-{9B76106B-90AD-4795-84C1-3A862B9C5581}" dt="2023-12-15T14:17:41.507" v="1" actId="1076"/>
          <ac:graphicFrameMkLst>
            <pc:docMk/>
            <pc:sldMk cId="3461480617" sldId="275"/>
            <ac:graphicFrameMk id="8" creationId="{583D544C-9F29-C777-33A1-CB36B48EB39E}"/>
          </ac:graphicFrameMkLst>
        </pc:graphicFrameChg>
      </pc:sldChg>
    </pc:docChg>
  </pc:docChgLst>
  <pc:docChgLst>
    <pc:chgData name="Abdul_Rahman Khalid" userId="S::abdul_rahman_khalid_1810@fci.helwan.edu.eg::ace0df4f-04bf-4058-b61b-ab15e7193e53" providerId="AD" clId="Web-{D4D494D9-DE77-449D-A951-EFD5F5944188}"/>
    <pc:docChg chg="modSld">
      <pc:chgData name="Abdul_Rahman Khalid" userId="S::abdul_rahman_khalid_1810@fci.helwan.edu.eg::ace0df4f-04bf-4058-b61b-ab15e7193e53" providerId="AD" clId="Web-{D4D494D9-DE77-449D-A951-EFD5F5944188}" dt="2023-12-16T02:35:07.949" v="0" actId="1076"/>
      <pc:docMkLst>
        <pc:docMk/>
      </pc:docMkLst>
      <pc:sldChg chg="modSp">
        <pc:chgData name="Abdul_Rahman Khalid" userId="S::abdul_rahman_khalid_1810@fci.helwan.edu.eg::ace0df4f-04bf-4058-b61b-ab15e7193e53" providerId="AD" clId="Web-{D4D494D9-DE77-449D-A951-EFD5F5944188}" dt="2023-12-16T02:35:07.949" v="0" actId="1076"/>
        <pc:sldMkLst>
          <pc:docMk/>
          <pc:sldMk cId="151729809" sldId="266"/>
        </pc:sldMkLst>
        <pc:picChg chg="mod">
          <ac:chgData name="Abdul_Rahman Khalid" userId="S::abdul_rahman_khalid_1810@fci.helwan.edu.eg::ace0df4f-04bf-4058-b61b-ab15e7193e53" providerId="AD" clId="Web-{D4D494D9-DE77-449D-A951-EFD5F5944188}" dt="2023-12-16T02:35:07.949" v="0" actId="1076"/>
          <ac:picMkLst>
            <pc:docMk/>
            <pc:sldMk cId="151729809" sldId="266"/>
            <ac:picMk id="14" creationId="{F98FD31F-9F91-C50A-9447-3A9D2F022863}"/>
          </ac:picMkLst>
        </pc:picChg>
      </pc:sldChg>
    </pc:docChg>
  </pc:docChgLst>
  <pc:docChgLst>
    <pc:chgData name="Omar Ashraf" userId="S::omar_ashraf_2130@fci.helwan.edu.eg::34cfc4c4-3ff9-4489-a12a-aa5a7cdeee64" providerId="AD" clId="Web-{6FC4DB2D-38B9-4732-8149-75EEBE850B8E}"/>
    <pc:docChg chg="sldOrd">
      <pc:chgData name="Omar Ashraf" userId="S::omar_ashraf_2130@fci.helwan.edu.eg::34cfc4c4-3ff9-4489-a12a-aa5a7cdeee64" providerId="AD" clId="Web-{6FC4DB2D-38B9-4732-8149-75EEBE850B8E}" dt="2023-12-12T14:10:45.426" v="1"/>
      <pc:docMkLst>
        <pc:docMk/>
      </pc:docMkLst>
      <pc:sldChg chg="ord">
        <pc:chgData name="Omar Ashraf" userId="S::omar_ashraf_2130@fci.helwan.edu.eg::34cfc4c4-3ff9-4489-a12a-aa5a7cdeee64" providerId="AD" clId="Web-{6FC4DB2D-38B9-4732-8149-75EEBE850B8E}" dt="2023-12-12T14:10:45.426" v="1"/>
        <pc:sldMkLst>
          <pc:docMk/>
          <pc:sldMk cId="4059043206" sldId="284"/>
        </pc:sldMkLst>
      </pc:sldChg>
    </pc:docChg>
  </pc:docChgLst>
  <pc:docChgLst>
    <pc:chgData name="Nariman Mounir" userId="S::nariman_mounir_2273@fci.helwan.edu.eg::8c5d3c5b-efce-40cc-9962-4f9fd775eabd" providerId="AD" clId="Web-{B0BDA646-53A7-4569-91A6-9EE21C0F57EC}"/>
    <pc:docChg chg="modSld">
      <pc:chgData name="Nariman Mounir" userId="S::nariman_mounir_2273@fci.helwan.edu.eg::8c5d3c5b-efce-40cc-9962-4f9fd775eabd" providerId="AD" clId="Web-{B0BDA646-53A7-4569-91A6-9EE21C0F57EC}" dt="2023-12-15T21:44:48.771" v="0" actId="1076"/>
      <pc:docMkLst>
        <pc:docMk/>
      </pc:docMkLst>
      <pc:sldChg chg="modSp">
        <pc:chgData name="Nariman Mounir" userId="S::nariman_mounir_2273@fci.helwan.edu.eg::8c5d3c5b-efce-40cc-9962-4f9fd775eabd" providerId="AD" clId="Web-{B0BDA646-53A7-4569-91A6-9EE21C0F57EC}" dt="2023-12-15T21:44:48.771" v="0" actId="1076"/>
        <pc:sldMkLst>
          <pc:docMk/>
          <pc:sldMk cId="3292933364" sldId="268"/>
        </pc:sldMkLst>
        <pc:picChg chg="mod">
          <ac:chgData name="Nariman Mounir" userId="S::nariman_mounir_2273@fci.helwan.edu.eg::8c5d3c5b-efce-40cc-9962-4f9fd775eabd" providerId="AD" clId="Web-{B0BDA646-53A7-4569-91A6-9EE21C0F57EC}" dt="2023-12-15T21:44:48.771" v="0" actId="1076"/>
          <ac:picMkLst>
            <pc:docMk/>
            <pc:sldMk cId="3292933364" sldId="268"/>
            <ac:picMk id="11" creationId="{2E606112-92E9-242B-87AB-65884E85015E}"/>
          </ac:picMkLst>
        </pc:picChg>
      </pc:sldChg>
    </pc:docChg>
  </pc:docChgLst>
  <pc:docChgLst>
    <pc:chgData name="Mostafa Ashraf" userId="S::mostafa_201900812@fci.helwan.edu.eg::e5fb4000-73d1-4a5d-882e-95fe4a920af9" providerId="AD" clId="Web-{0DF327EE-3BD6-4A4E-A727-B076412C82AE}"/>
    <pc:docChg chg="modSld">
      <pc:chgData name="Mostafa Ashraf" userId="S::mostafa_201900812@fci.helwan.edu.eg::e5fb4000-73d1-4a5d-882e-95fe4a920af9" providerId="AD" clId="Web-{0DF327EE-3BD6-4A4E-A727-B076412C82AE}" dt="2023-12-16T15:27:23.658" v="1" actId="1076"/>
      <pc:docMkLst>
        <pc:docMk/>
      </pc:docMkLst>
      <pc:sldChg chg="modSp">
        <pc:chgData name="Mostafa Ashraf" userId="S::mostafa_201900812@fci.helwan.edu.eg::e5fb4000-73d1-4a5d-882e-95fe4a920af9" providerId="AD" clId="Web-{0DF327EE-3BD6-4A4E-A727-B076412C82AE}" dt="2023-12-16T15:26:05.109" v="0" actId="1076"/>
        <pc:sldMkLst>
          <pc:docMk/>
          <pc:sldMk cId="1084019049" sldId="269"/>
        </pc:sldMkLst>
        <pc:picChg chg="mod">
          <ac:chgData name="Mostafa Ashraf" userId="S::mostafa_201900812@fci.helwan.edu.eg::e5fb4000-73d1-4a5d-882e-95fe4a920af9" providerId="AD" clId="Web-{0DF327EE-3BD6-4A4E-A727-B076412C82AE}" dt="2023-12-16T15:26:05.109" v="0" actId="1076"/>
          <ac:picMkLst>
            <pc:docMk/>
            <pc:sldMk cId="1084019049" sldId="269"/>
            <ac:picMk id="7" creationId="{7503E554-6032-0B7C-01C1-FAB13C25ADAD}"/>
          </ac:picMkLst>
        </pc:picChg>
      </pc:sldChg>
      <pc:sldChg chg="modSp">
        <pc:chgData name="Mostafa Ashraf" userId="S::mostafa_201900812@fci.helwan.edu.eg::e5fb4000-73d1-4a5d-882e-95fe4a920af9" providerId="AD" clId="Web-{0DF327EE-3BD6-4A4E-A727-B076412C82AE}" dt="2023-12-16T15:27:23.658" v="1" actId="1076"/>
        <pc:sldMkLst>
          <pc:docMk/>
          <pc:sldMk cId="786540196" sldId="290"/>
        </pc:sldMkLst>
        <pc:picChg chg="mod">
          <ac:chgData name="Mostafa Ashraf" userId="S::mostafa_201900812@fci.helwan.edu.eg::e5fb4000-73d1-4a5d-882e-95fe4a920af9" providerId="AD" clId="Web-{0DF327EE-3BD6-4A4E-A727-B076412C82AE}" dt="2023-12-16T15:27:23.658" v="1" actId="1076"/>
          <ac:picMkLst>
            <pc:docMk/>
            <pc:sldMk cId="786540196" sldId="290"/>
            <ac:picMk id="2050" creationId="{88D3F8D4-FBDE-24C1-A5EB-DA91B601BA0E}"/>
          </ac:picMkLst>
        </pc:picChg>
      </pc:sldChg>
    </pc:docChg>
  </pc:docChgLst>
  <pc:docChgLst>
    <pc:chgData name="Youssef 20211062" userId="S::youssef_20211062@fci.helwan.edu.eg::ad21d4cb-ce4b-4dbb-b2a0-2ccb098a5691" providerId="AD" clId="Web-{5A925024-FE65-47F9-B123-A0552BA2A88C}"/>
    <pc:docChg chg="sldOrd">
      <pc:chgData name="Youssef 20211062" userId="S::youssef_20211062@fci.helwan.edu.eg::ad21d4cb-ce4b-4dbb-b2a0-2ccb098a5691" providerId="AD" clId="Web-{5A925024-FE65-47F9-B123-A0552BA2A88C}" dt="2023-12-11T16:06:09.778" v="1"/>
      <pc:docMkLst>
        <pc:docMk/>
      </pc:docMkLst>
      <pc:sldChg chg="ord">
        <pc:chgData name="Youssef 20211062" userId="S::youssef_20211062@fci.helwan.edu.eg::ad21d4cb-ce4b-4dbb-b2a0-2ccb098a5691" providerId="AD" clId="Web-{5A925024-FE65-47F9-B123-A0552BA2A88C}" dt="2023-12-11T16:06:09.778" v="1"/>
        <pc:sldMkLst>
          <pc:docMk/>
          <pc:sldMk cId="3301947492" sldId="257"/>
        </pc:sldMkLst>
      </pc:sldChg>
      <pc:sldChg chg="ord">
        <pc:chgData name="Youssef 20211062" userId="S::youssef_20211062@fci.helwan.edu.eg::ad21d4cb-ce4b-4dbb-b2a0-2ccb098a5691" providerId="AD" clId="Web-{5A925024-FE65-47F9-B123-A0552BA2A88C}" dt="2023-12-11T16:06:05.356" v="0"/>
        <pc:sldMkLst>
          <pc:docMk/>
          <pc:sldMk cId="3293547768" sldId="259"/>
        </pc:sldMkLst>
      </pc:sldChg>
    </pc:docChg>
  </pc:docChgLst>
  <pc:docChgLst>
    <pc:chgData name="Fatima Ahmed" userId="S::fatima_ahmed_1714@fci.helwan.edu.eg::dd9df746-cf0d-4830-a023-eebe1e437f74" providerId="AD" clId="Web-{72C053FD-53AD-4701-BFD5-B408A47CE9D9}"/>
    <pc:docChg chg="modSld">
      <pc:chgData name="Fatima Ahmed" userId="S::fatima_ahmed_1714@fci.helwan.edu.eg::dd9df746-cf0d-4830-a023-eebe1e437f74" providerId="AD" clId="Web-{72C053FD-53AD-4701-BFD5-B408A47CE9D9}" dt="2023-12-16T14:19:32.367" v="6" actId="1076"/>
      <pc:docMkLst>
        <pc:docMk/>
      </pc:docMkLst>
      <pc:sldChg chg="modSp">
        <pc:chgData name="Fatima Ahmed" userId="S::fatima_ahmed_1714@fci.helwan.edu.eg::dd9df746-cf0d-4830-a023-eebe1e437f74" providerId="AD" clId="Web-{72C053FD-53AD-4701-BFD5-B408A47CE9D9}" dt="2023-12-16T09:14:36.433" v="2"/>
        <pc:sldMkLst>
          <pc:docMk/>
          <pc:sldMk cId="1723999219" sldId="267"/>
        </pc:sldMkLst>
        <pc:picChg chg="mod modCrop">
          <ac:chgData name="Fatima Ahmed" userId="S::fatima_ahmed_1714@fci.helwan.edu.eg::dd9df746-cf0d-4830-a023-eebe1e437f74" providerId="AD" clId="Web-{72C053FD-53AD-4701-BFD5-B408A47CE9D9}" dt="2023-12-16T09:14:36.433" v="2"/>
          <ac:picMkLst>
            <pc:docMk/>
            <pc:sldMk cId="1723999219" sldId="267"/>
            <ac:picMk id="2" creationId="{52F7A72C-CDF3-A9B5-7727-E1FFBB3BD67B}"/>
          </ac:picMkLst>
        </pc:picChg>
      </pc:sldChg>
      <pc:sldChg chg="modSp">
        <pc:chgData name="Fatima Ahmed" userId="S::fatima_ahmed_1714@fci.helwan.edu.eg::dd9df746-cf0d-4830-a023-eebe1e437f74" providerId="AD" clId="Web-{72C053FD-53AD-4701-BFD5-B408A47CE9D9}" dt="2023-12-16T14:19:32.367" v="6" actId="1076"/>
        <pc:sldMkLst>
          <pc:docMk/>
          <pc:sldMk cId="1084019049" sldId="269"/>
        </pc:sldMkLst>
        <pc:picChg chg="mod">
          <ac:chgData name="Fatima Ahmed" userId="S::fatima_ahmed_1714@fci.helwan.edu.eg::dd9df746-cf0d-4830-a023-eebe1e437f74" providerId="AD" clId="Web-{72C053FD-53AD-4701-BFD5-B408A47CE9D9}" dt="2023-12-16T14:19:32.367" v="6" actId="1076"/>
          <ac:picMkLst>
            <pc:docMk/>
            <pc:sldMk cId="1084019049" sldId="269"/>
            <ac:picMk id="7" creationId="{7503E554-6032-0B7C-01C1-FAB13C25ADAD}"/>
          </ac:picMkLst>
        </pc:picChg>
      </pc:sldChg>
      <pc:sldChg chg="modSp">
        <pc:chgData name="Fatima Ahmed" userId="S::fatima_ahmed_1714@fci.helwan.edu.eg::dd9df746-cf0d-4830-a023-eebe1e437f74" providerId="AD" clId="Web-{72C053FD-53AD-4701-BFD5-B408A47CE9D9}" dt="2023-12-16T09:14:23.932" v="0" actId="1076"/>
        <pc:sldMkLst>
          <pc:docMk/>
          <pc:sldMk cId="3461480617" sldId="275"/>
        </pc:sldMkLst>
        <pc:graphicFrameChg chg="mod">
          <ac:chgData name="Fatima Ahmed" userId="S::fatima_ahmed_1714@fci.helwan.edu.eg::dd9df746-cf0d-4830-a023-eebe1e437f74" providerId="AD" clId="Web-{72C053FD-53AD-4701-BFD5-B408A47CE9D9}" dt="2023-12-16T09:14:23.932" v="0" actId="1076"/>
          <ac:graphicFrameMkLst>
            <pc:docMk/>
            <pc:sldMk cId="3461480617" sldId="275"/>
            <ac:graphicFrameMk id="8" creationId="{583D544C-9F29-C777-33A1-CB36B48EB39E}"/>
          </ac:graphicFrameMkLst>
        </pc:graphicFrameChg>
      </pc:sldChg>
      <pc:sldChg chg="modSp">
        <pc:chgData name="Fatima Ahmed" userId="S::fatima_ahmed_1714@fci.helwan.edu.eg::dd9df746-cf0d-4830-a023-eebe1e437f74" providerId="AD" clId="Web-{72C053FD-53AD-4701-BFD5-B408A47CE9D9}" dt="2023-12-16T09:47:52.254" v="4"/>
        <pc:sldMkLst>
          <pc:docMk/>
          <pc:sldMk cId="1865910978" sldId="287"/>
        </pc:sldMkLst>
        <pc:picChg chg="mod modCrop">
          <ac:chgData name="Fatima Ahmed" userId="S::fatima_ahmed_1714@fci.helwan.edu.eg::dd9df746-cf0d-4830-a023-eebe1e437f74" providerId="AD" clId="Web-{72C053FD-53AD-4701-BFD5-B408A47CE9D9}" dt="2023-12-16T09:47:52.254" v="4"/>
          <ac:picMkLst>
            <pc:docMk/>
            <pc:sldMk cId="1865910978" sldId="287"/>
            <ac:picMk id="3" creationId="{CCAC0776-CB67-03B3-37E4-3A5E184895F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196C5-0DC9-4023-9CA9-C747989BB31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7F544A-D842-4377-8EBC-F3C448AD08A7}">
      <dgm:prSet phldrT="[Text]" custT="1"/>
      <dgm:spPr/>
      <dgm:t>
        <a:bodyPr/>
        <a:lstStyle/>
        <a:p>
          <a:r>
            <a:rPr lang="en-GB" sz="2800"/>
            <a:t>Splitting dataset into the Training set and Test set</a:t>
          </a:r>
        </a:p>
      </dgm:t>
    </dgm:pt>
    <dgm:pt modelId="{226BFBBF-4D2C-4CA6-BA7B-744F5F35D6B5}" type="parTrans" cxnId="{89198338-5021-4996-A6EA-6E86F7FC8AB4}">
      <dgm:prSet/>
      <dgm:spPr/>
      <dgm:t>
        <a:bodyPr/>
        <a:lstStyle/>
        <a:p>
          <a:endParaRPr lang="en-GB" sz="2800"/>
        </a:p>
      </dgm:t>
    </dgm:pt>
    <dgm:pt modelId="{7DE8F583-3555-48D9-A888-02219770605F}" type="sibTrans" cxnId="{89198338-5021-4996-A6EA-6E86F7FC8AB4}">
      <dgm:prSet custT="1"/>
      <dgm:spPr/>
      <dgm:t>
        <a:bodyPr/>
        <a:lstStyle/>
        <a:p>
          <a:endParaRPr lang="en-GB" sz="2800"/>
        </a:p>
      </dgm:t>
    </dgm:pt>
    <dgm:pt modelId="{052EB6C2-812A-4E38-93A1-64B2A4E29506}">
      <dgm:prSet custT="1"/>
      <dgm:spPr/>
      <dgm:t>
        <a:bodyPr/>
        <a:lstStyle/>
        <a:p>
          <a:r>
            <a:rPr lang="en-GB" sz="2800"/>
            <a:t>Training the KNN model on the Training set  </a:t>
          </a:r>
        </a:p>
      </dgm:t>
    </dgm:pt>
    <dgm:pt modelId="{03835078-E42B-4FCE-9F1A-BDFF1923C1CA}" type="parTrans" cxnId="{25B9D4D6-B043-4EC1-85A5-C33D93E39F0B}">
      <dgm:prSet/>
      <dgm:spPr/>
      <dgm:t>
        <a:bodyPr/>
        <a:lstStyle/>
        <a:p>
          <a:endParaRPr lang="en-GB" sz="2800"/>
        </a:p>
      </dgm:t>
    </dgm:pt>
    <dgm:pt modelId="{162BF1DB-DF58-430D-A3F9-297B35BBC008}" type="sibTrans" cxnId="{25B9D4D6-B043-4EC1-85A5-C33D93E39F0B}">
      <dgm:prSet custT="1"/>
      <dgm:spPr/>
      <dgm:t>
        <a:bodyPr/>
        <a:lstStyle/>
        <a:p>
          <a:endParaRPr lang="en-GB" sz="2800"/>
        </a:p>
      </dgm:t>
    </dgm:pt>
    <dgm:pt modelId="{7D199B06-3B0E-4E6E-91F0-87ED0B0A6AE4}">
      <dgm:prSet custT="1"/>
      <dgm:spPr/>
      <dgm:t>
        <a:bodyPr/>
        <a:lstStyle/>
        <a:p>
          <a:r>
            <a:rPr lang="en-GB" sz="2800"/>
            <a:t>Predicting the Test set results </a:t>
          </a:r>
        </a:p>
      </dgm:t>
    </dgm:pt>
    <dgm:pt modelId="{F540D50C-A5E8-485B-BBD1-BBB056BAAAE7}" type="parTrans" cxnId="{0C548A57-5994-4E5C-8192-D510FEFF5952}">
      <dgm:prSet/>
      <dgm:spPr/>
      <dgm:t>
        <a:bodyPr/>
        <a:lstStyle/>
        <a:p>
          <a:endParaRPr lang="en-GB" sz="2800"/>
        </a:p>
      </dgm:t>
    </dgm:pt>
    <dgm:pt modelId="{3288B422-7796-4C3F-A8E2-DE60EB40E78D}" type="sibTrans" cxnId="{0C548A57-5994-4E5C-8192-D510FEFF5952}">
      <dgm:prSet custT="1"/>
      <dgm:spPr/>
      <dgm:t>
        <a:bodyPr/>
        <a:lstStyle/>
        <a:p>
          <a:endParaRPr lang="en-GB" sz="2800"/>
        </a:p>
      </dgm:t>
    </dgm:pt>
    <dgm:pt modelId="{82AB8BDC-A489-4FBD-A64A-057D0DE19B0B}">
      <dgm:prSet custT="1"/>
      <dgm:spPr/>
      <dgm:t>
        <a:bodyPr/>
        <a:lstStyle/>
        <a:p>
          <a:r>
            <a:rPr lang="en-US" sz="2800" b="0" i="0"/>
            <a:t>Making the Confusion Matrix</a:t>
          </a:r>
          <a:endParaRPr lang="en-GB" sz="2800"/>
        </a:p>
      </dgm:t>
    </dgm:pt>
    <dgm:pt modelId="{03516DD3-387E-4470-811F-D398631930D4}" type="parTrans" cxnId="{3C8010D0-5B07-4F60-B94A-7CCC9C95FEE1}">
      <dgm:prSet/>
      <dgm:spPr/>
      <dgm:t>
        <a:bodyPr/>
        <a:lstStyle/>
        <a:p>
          <a:endParaRPr lang="en-GB" sz="2800"/>
        </a:p>
      </dgm:t>
    </dgm:pt>
    <dgm:pt modelId="{AF5A4EC2-84CA-44D7-A98B-EDBA17728A9A}" type="sibTrans" cxnId="{3C8010D0-5B07-4F60-B94A-7CCC9C95FEE1}">
      <dgm:prSet custT="1"/>
      <dgm:spPr/>
      <dgm:t>
        <a:bodyPr/>
        <a:lstStyle/>
        <a:p>
          <a:endParaRPr lang="en-GB" sz="2800"/>
        </a:p>
      </dgm:t>
    </dgm:pt>
    <dgm:pt modelId="{3B47DF87-5CC7-4CDB-8C06-68F3D8FF1141}">
      <dgm:prSet custT="1"/>
      <dgm:spPr/>
      <dgm:t>
        <a:bodyPr/>
        <a:lstStyle/>
        <a:p>
          <a:r>
            <a:rPr lang="en-GB" sz="2800"/>
            <a:t>Visualizing the Confusion Matrix</a:t>
          </a:r>
        </a:p>
      </dgm:t>
    </dgm:pt>
    <dgm:pt modelId="{438368CF-7F74-4881-8067-1412C98C2BE3}" type="sibTrans" cxnId="{93593305-24FC-4AA2-A5B7-8A697428B315}">
      <dgm:prSet/>
      <dgm:spPr/>
      <dgm:t>
        <a:bodyPr/>
        <a:lstStyle/>
        <a:p>
          <a:endParaRPr lang="en-GB" sz="2800"/>
        </a:p>
      </dgm:t>
    </dgm:pt>
    <dgm:pt modelId="{116E7DA7-A5A9-488C-9B81-8AC5E7780305}" type="parTrans" cxnId="{93593305-24FC-4AA2-A5B7-8A697428B315}">
      <dgm:prSet/>
      <dgm:spPr/>
      <dgm:t>
        <a:bodyPr/>
        <a:lstStyle/>
        <a:p>
          <a:endParaRPr lang="en-GB" sz="2800"/>
        </a:p>
      </dgm:t>
    </dgm:pt>
    <dgm:pt modelId="{162535CC-27CA-4A39-8A02-677CC1CB9824}" type="pres">
      <dgm:prSet presAssocID="{7CF196C5-0DC9-4023-9CA9-C747989BB31F}" presName="outerComposite" presStyleCnt="0">
        <dgm:presLayoutVars>
          <dgm:chMax val="5"/>
          <dgm:dir/>
          <dgm:resizeHandles val="exact"/>
        </dgm:presLayoutVars>
      </dgm:prSet>
      <dgm:spPr/>
    </dgm:pt>
    <dgm:pt modelId="{D20A4FB0-612F-4A66-8A89-AEDA737F7603}" type="pres">
      <dgm:prSet presAssocID="{7CF196C5-0DC9-4023-9CA9-C747989BB31F}" presName="dummyMaxCanvas" presStyleCnt="0">
        <dgm:presLayoutVars/>
      </dgm:prSet>
      <dgm:spPr/>
    </dgm:pt>
    <dgm:pt modelId="{18B3BC09-E6FB-4754-9FA6-BC04FF688C76}" type="pres">
      <dgm:prSet presAssocID="{7CF196C5-0DC9-4023-9CA9-C747989BB31F}" presName="FiveNodes_1" presStyleLbl="node1" presStyleIdx="0" presStyleCnt="5">
        <dgm:presLayoutVars>
          <dgm:bulletEnabled val="1"/>
        </dgm:presLayoutVars>
      </dgm:prSet>
      <dgm:spPr/>
    </dgm:pt>
    <dgm:pt modelId="{A51D7DA3-C99D-4E92-90B3-A206C758E1C1}" type="pres">
      <dgm:prSet presAssocID="{7CF196C5-0DC9-4023-9CA9-C747989BB31F}" presName="FiveNodes_2" presStyleLbl="node1" presStyleIdx="1" presStyleCnt="5">
        <dgm:presLayoutVars>
          <dgm:bulletEnabled val="1"/>
        </dgm:presLayoutVars>
      </dgm:prSet>
      <dgm:spPr/>
    </dgm:pt>
    <dgm:pt modelId="{543AFCAE-2841-4B43-9000-F44147B6A719}" type="pres">
      <dgm:prSet presAssocID="{7CF196C5-0DC9-4023-9CA9-C747989BB31F}" presName="FiveNodes_3" presStyleLbl="node1" presStyleIdx="2" presStyleCnt="5">
        <dgm:presLayoutVars>
          <dgm:bulletEnabled val="1"/>
        </dgm:presLayoutVars>
      </dgm:prSet>
      <dgm:spPr/>
    </dgm:pt>
    <dgm:pt modelId="{E73E2699-88F2-44B4-BA6D-7B3DCE3B5409}" type="pres">
      <dgm:prSet presAssocID="{7CF196C5-0DC9-4023-9CA9-C747989BB31F}" presName="FiveNodes_4" presStyleLbl="node1" presStyleIdx="3" presStyleCnt="5">
        <dgm:presLayoutVars>
          <dgm:bulletEnabled val="1"/>
        </dgm:presLayoutVars>
      </dgm:prSet>
      <dgm:spPr/>
    </dgm:pt>
    <dgm:pt modelId="{C039F7E5-F31C-4E01-997B-20CDFB8908E3}" type="pres">
      <dgm:prSet presAssocID="{7CF196C5-0DC9-4023-9CA9-C747989BB31F}" presName="FiveNodes_5" presStyleLbl="node1" presStyleIdx="4" presStyleCnt="5">
        <dgm:presLayoutVars>
          <dgm:bulletEnabled val="1"/>
        </dgm:presLayoutVars>
      </dgm:prSet>
      <dgm:spPr/>
    </dgm:pt>
    <dgm:pt modelId="{B5AC84CD-095E-4AAD-9C87-29985FF801A0}" type="pres">
      <dgm:prSet presAssocID="{7CF196C5-0DC9-4023-9CA9-C747989BB31F}" presName="FiveConn_1-2" presStyleLbl="fgAccFollowNode1" presStyleIdx="0" presStyleCnt="4">
        <dgm:presLayoutVars>
          <dgm:bulletEnabled val="1"/>
        </dgm:presLayoutVars>
      </dgm:prSet>
      <dgm:spPr/>
    </dgm:pt>
    <dgm:pt modelId="{3C1E69C6-D0AD-455F-9B54-3D8E981D252E}" type="pres">
      <dgm:prSet presAssocID="{7CF196C5-0DC9-4023-9CA9-C747989BB31F}" presName="FiveConn_2-3" presStyleLbl="fgAccFollowNode1" presStyleIdx="1" presStyleCnt="4">
        <dgm:presLayoutVars>
          <dgm:bulletEnabled val="1"/>
        </dgm:presLayoutVars>
      </dgm:prSet>
      <dgm:spPr/>
    </dgm:pt>
    <dgm:pt modelId="{FD1892B7-762D-4FC7-ADFE-B77E67940EFD}" type="pres">
      <dgm:prSet presAssocID="{7CF196C5-0DC9-4023-9CA9-C747989BB31F}" presName="FiveConn_3-4" presStyleLbl="fgAccFollowNode1" presStyleIdx="2" presStyleCnt="4">
        <dgm:presLayoutVars>
          <dgm:bulletEnabled val="1"/>
        </dgm:presLayoutVars>
      </dgm:prSet>
      <dgm:spPr/>
    </dgm:pt>
    <dgm:pt modelId="{FEF9062F-D2CF-428F-BAD3-E7B00A3020D5}" type="pres">
      <dgm:prSet presAssocID="{7CF196C5-0DC9-4023-9CA9-C747989BB31F}" presName="FiveConn_4-5" presStyleLbl="fgAccFollowNode1" presStyleIdx="3" presStyleCnt="4">
        <dgm:presLayoutVars>
          <dgm:bulletEnabled val="1"/>
        </dgm:presLayoutVars>
      </dgm:prSet>
      <dgm:spPr/>
    </dgm:pt>
    <dgm:pt modelId="{76A2270D-710A-46EC-9419-2881E0C38015}" type="pres">
      <dgm:prSet presAssocID="{7CF196C5-0DC9-4023-9CA9-C747989BB31F}" presName="FiveNodes_1_text" presStyleLbl="node1" presStyleIdx="4" presStyleCnt="5">
        <dgm:presLayoutVars>
          <dgm:bulletEnabled val="1"/>
        </dgm:presLayoutVars>
      </dgm:prSet>
      <dgm:spPr/>
    </dgm:pt>
    <dgm:pt modelId="{C99F516F-6AD8-494C-9F9D-A7F82D398F6F}" type="pres">
      <dgm:prSet presAssocID="{7CF196C5-0DC9-4023-9CA9-C747989BB31F}" presName="FiveNodes_2_text" presStyleLbl="node1" presStyleIdx="4" presStyleCnt="5">
        <dgm:presLayoutVars>
          <dgm:bulletEnabled val="1"/>
        </dgm:presLayoutVars>
      </dgm:prSet>
      <dgm:spPr/>
    </dgm:pt>
    <dgm:pt modelId="{AC63FC36-36C9-46D2-9FE0-82E7ACF0E714}" type="pres">
      <dgm:prSet presAssocID="{7CF196C5-0DC9-4023-9CA9-C747989BB31F}" presName="FiveNodes_3_text" presStyleLbl="node1" presStyleIdx="4" presStyleCnt="5">
        <dgm:presLayoutVars>
          <dgm:bulletEnabled val="1"/>
        </dgm:presLayoutVars>
      </dgm:prSet>
      <dgm:spPr/>
    </dgm:pt>
    <dgm:pt modelId="{FFB1BAAD-CD36-4756-A093-4A4CCBF4F8BD}" type="pres">
      <dgm:prSet presAssocID="{7CF196C5-0DC9-4023-9CA9-C747989BB31F}" presName="FiveNodes_4_text" presStyleLbl="node1" presStyleIdx="4" presStyleCnt="5">
        <dgm:presLayoutVars>
          <dgm:bulletEnabled val="1"/>
        </dgm:presLayoutVars>
      </dgm:prSet>
      <dgm:spPr/>
    </dgm:pt>
    <dgm:pt modelId="{C1172B76-5DFC-4158-9746-DA5AA2451669}" type="pres">
      <dgm:prSet presAssocID="{7CF196C5-0DC9-4023-9CA9-C747989BB31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593305-24FC-4AA2-A5B7-8A697428B315}" srcId="{7CF196C5-0DC9-4023-9CA9-C747989BB31F}" destId="{3B47DF87-5CC7-4CDB-8C06-68F3D8FF1141}" srcOrd="4" destOrd="0" parTransId="{116E7DA7-A5A9-488C-9B81-8AC5E7780305}" sibTransId="{438368CF-7F74-4881-8067-1412C98C2BE3}"/>
    <dgm:cxn modelId="{E7C88F2D-B5B2-4F2C-9792-36A19EBEB3F3}" type="presOf" srcId="{AF5A4EC2-84CA-44D7-A98B-EDBA17728A9A}" destId="{FEF9062F-D2CF-428F-BAD3-E7B00A3020D5}" srcOrd="0" destOrd="0" presId="urn:microsoft.com/office/officeart/2005/8/layout/vProcess5"/>
    <dgm:cxn modelId="{89198338-5021-4996-A6EA-6E86F7FC8AB4}" srcId="{7CF196C5-0DC9-4023-9CA9-C747989BB31F}" destId="{417F544A-D842-4377-8EBC-F3C448AD08A7}" srcOrd="0" destOrd="0" parTransId="{226BFBBF-4D2C-4CA6-BA7B-744F5F35D6B5}" sibTransId="{7DE8F583-3555-48D9-A888-02219770605F}"/>
    <dgm:cxn modelId="{2AB8B63A-9784-4EDD-B440-98F3B0780F49}" type="presOf" srcId="{7DE8F583-3555-48D9-A888-02219770605F}" destId="{B5AC84CD-095E-4AAD-9C87-29985FF801A0}" srcOrd="0" destOrd="0" presId="urn:microsoft.com/office/officeart/2005/8/layout/vProcess5"/>
    <dgm:cxn modelId="{E598BE41-5373-40BF-B0BD-C2BFA292E78E}" type="presOf" srcId="{82AB8BDC-A489-4FBD-A64A-057D0DE19B0B}" destId="{FFB1BAAD-CD36-4756-A093-4A4CCBF4F8BD}" srcOrd="1" destOrd="0" presId="urn:microsoft.com/office/officeart/2005/8/layout/vProcess5"/>
    <dgm:cxn modelId="{F97AC175-598D-435F-B104-2B401D3F3915}" type="presOf" srcId="{417F544A-D842-4377-8EBC-F3C448AD08A7}" destId="{76A2270D-710A-46EC-9419-2881E0C38015}" srcOrd="1" destOrd="0" presId="urn:microsoft.com/office/officeart/2005/8/layout/vProcess5"/>
    <dgm:cxn modelId="{424A2056-4858-455B-8DDA-A996F6C7B52C}" type="presOf" srcId="{3B47DF87-5CC7-4CDB-8C06-68F3D8FF1141}" destId="{C1172B76-5DFC-4158-9746-DA5AA2451669}" srcOrd="1" destOrd="0" presId="urn:microsoft.com/office/officeart/2005/8/layout/vProcess5"/>
    <dgm:cxn modelId="{0C548A57-5994-4E5C-8192-D510FEFF5952}" srcId="{7CF196C5-0DC9-4023-9CA9-C747989BB31F}" destId="{7D199B06-3B0E-4E6E-91F0-87ED0B0A6AE4}" srcOrd="2" destOrd="0" parTransId="{F540D50C-A5E8-485B-BBD1-BBB056BAAAE7}" sibTransId="{3288B422-7796-4C3F-A8E2-DE60EB40E78D}"/>
    <dgm:cxn modelId="{F984E883-A6ED-41E6-AA63-2D89051C35B7}" type="presOf" srcId="{3288B422-7796-4C3F-A8E2-DE60EB40E78D}" destId="{FD1892B7-762D-4FC7-ADFE-B77E67940EFD}" srcOrd="0" destOrd="0" presId="urn:microsoft.com/office/officeart/2005/8/layout/vProcess5"/>
    <dgm:cxn modelId="{B2389E96-414B-4260-BF79-C25AEF42C0A9}" type="presOf" srcId="{3B47DF87-5CC7-4CDB-8C06-68F3D8FF1141}" destId="{C039F7E5-F31C-4E01-997B-20CDFB8908E3}" srcOrd="0" destOrd="0" presId="urn:microsoft.com/office/officeart/2005/8/layout/vProcess5"/>
    <dgm:cxn modelId="{777AECA3-30B0-4A31-87A4-B00159BA6CAE}" type="presOf" srcId="{82AB8BDC-A489-4FBD-A64A-057D0DE19B0B}" destId="{E73E2699-88F2-44B4-BA6D-7B3DCE3B5409}" srcOrd="0" destOrd="0" presId="urn:microsoft.com/office/officeart/2005/8/layout/vProcess5"/>
    <dgm:cxn modelId="{88A9E1B2-9639-4C89-9907-EFE8A3DE2E5F}" type="presOf" srcId="{052EB6C2-812A-4E38-93A1-64B2A4E29506}" destId="{C99F516F-6AD8-494C-9F9D-A7F82D398F6F}" srcOrd="1" destOrd="0" presId="urn:microsoft.com/office/officeart/2005/8/layout/vProcess5"/>
    <dgm:cxn modelId="{801068B3-DBD5-40FE-90B7-0D1351CBA22D}" type="presOf" srcId="{7D199B06-3B0E-4E6E-91F0-87ED0B0A6AE4}" destId="{AC63FC36-36C9-46D2-9FE0-82E7ACF0E714}" srcOrd="1" destOrd="0" presId="urn:microsoft.com/office/officeart/2005/8/layout/vProcess5"/>
    <dgm:cxn modelId="{B80CE6BD-7808-4E8B-A4A9-A5002BC69449}" type="presOf" srcId="{7D199B06-3B0E-4E6E-91F0-87ED0B0A6AE4}" destId="{543AFCAE-2841-4B43-9000-F44147B6A719}" srcOrd="0" destOrd="0" presId="urn:microsoft.com/office/officeart/2005/8/layout/vProcess5"/>
    <dgm:cxn modelId="{B72D78CF-F3EF-4FD6-BF10-BE713DB5F8A0}" type="presOf" srcId="{7CF196C5-0DC9-4023-9CA9-C747989BB31F}" destId="{162535CC-27CA-4A39-8A02-677CC1CB9824}" srcOrd="0" destOrd="0" presId="urn:microsoft.com/office/officeart/2005/8/layout/vProcess5"/>
    <dgm:cxn modelId="{3C8010D0-5B07-4F60-B94A-7CCC9C95FEE1}" srcId="{7CF196C5-0DC9-4023-9CA9-C747989BB31F}" destId="{82AB8BDC-A489-4FBD-A64A-057D0DE19B0B}" srcOrd="3" destOrd="0" parTransId="{03516DD3-387E-4470-811F-D398631930D4}" sibTransId="{AF5A4EC2-84CA-44D7-A98B-EDBA17728A9A}"/>
    <dgm:cxn modelId="{25B9D4D6-B043-4EC1-85A5-C33D93E39F0B}" srcId="{7CF196C5-0DC9-4023-9CA9-C747989BB31F}" destId="{052EB6C2-812A-4E38-93A1-64B2A4E29506}" srcOrd="1" destOrd="0" parTransId="{03835078-E42B-4FCE-9F1A-BDFF1923C1CA}" sibTransId="{162BF1DB-DF58-430D-A3F9-297B35BBC008}"/>
    <dgm:cxn modelId="{45C6FDF4-C86C-4933-802B-6E28AABBCE28}" type="presOf" srcId="{162BF1DB-DF58-430D-A3F9-297B35BBC008}" destId="{3C1E69C6-D0AD-455F-9B54-3D8E981D252E}" srcOrd="0" destOrd="0" presId="urn:microsoft.com/office/officeart/2005/8/layout/vProcess5"/>
    <dgm:cxn modelId="{3F38FEF6-EA20-48C4-AEE6-02107E7DE577}" type="presOf" srcId="{052EB6C2-812A-4E38-93A1-64B2A4E29506}" destId="{A51D7DA3-C99D-4E92-90B3-A206C758E1C1}" srcOrd="0" destOrd="0" presId="urn:microsoft.com/office/officeart/2005/8/layout/vProcess5"/>
    <dgm:cxn modelId="{4CF00CFE-E637-41A7-9936-9E0375CA2C7C}" type="presOf" srcId="{417F544A-D842-4377-8EBC-F3C448AD08A7}" destId="{18B3BC09-E6FB-4754-9FA6-BC04FF688C76}" srcOrd="0" destOrd="0" presId="urn:microsoft.com/office/officeart/2005/8/layout/vProcess5"/>
    <dgm:cxn modelId="{F00D311C-B9A5-4185-8AC7-3CA42B747E9E}" type="presParOf" srcId="{162535CC-27CA-4A39-8A02-677CC1CB9824}" destId="{D20A4FB0-612F-4A66-8A89-AEDA737F7603}" srcOrd="0" destOrd="0" presId="urn:microsoft.com/office/officeart/2005/8/layout/vProcess5"/>
    <dgm:cxn modelId="{845DA4BA-4AA6-47F6-A54A-B0ECBE2A00E0}" type="presParOf" srcId="{162535CC-27CA-4A39-8A02-677CC1CB9824}" destId="{18B3BC09-E6FB-4754-9FA6-BC04FF688C76}" srcOrd="1" destOrd="0" presId="urn:microsoft.com/office/officeart/2005/8/layout/vProcess5"/>
    <dgm:cxn modelId="{2321EC8F-BC9A-474E-AFCC-557903BA8349}" type="presParOf" srcId="{162535CC-27CA-4A39-8A02-677CC1CB9824}" destId="{A51D7DA3-C99D-4E92-90B3-A206C758E1C1}" srcOrd="2" destOrd="0" presId="urn:microsoft.com/office/officeart/2005/8/layout/vProcess5"/>
    <dgm:cxn modelId="{CBA8410E-84B5-42A1-84A7-911AF681966E}" type="presParOf" srcId="{162535CC-27CA-4A39-8A02-677CC1CB9824}" destId="{543AFCAE-2841-4B43-9000-F44147B6A719}" srcOrd="3" destOrd="0" presId="urn:microsoft.com/office/officeart/2005/8/layout/vProcess5"/>
    <dgm:cxn modelId="{C3D5EA18-1D07-4C0F-9E37-11C75952B83C}" type="presParOf" srcId="{162535CC-27CA-4A39-8A02-677CC1CB9824}" destId="{E73E2699-88F2-44B4-BA6D-7B3DCE3B5409}" srcOrd="4" destOrd="0" presId="urn:microsoft.com/office/officeart/2005/8/layout/vProcess5"/>
    <dgm:cxn modelId="{4B673124-8F6C-4CD8-A03D-4BB88D2605F1}" type="presParOf" srcId="{162535CC-27CA-4A39-8A02-677CC1CB9824}" destId="{C039F7E5-F31C-4E01-997B-20CDFB8908E3}" srcOrd="5" destOrd="0" presId="urn:microsoft.com/office/officeart/2005/8/layout/vProcess5"/>
    <dgm:cxn modelId="{6A04DF90-07DF-42F7-8908-117A76A84617}" type="presParOf" srcId="{162535CC-27CA-4A39-8A02-677CC1CB9824}" destId="{B5AC84CD-095E-4AAD-9C87-29985FF801A0}" srcOrd="6" destOrd="0" presId="urn:microsoft.com/office/officeart/2005/8/layout/vProcess5"/>
    <dgm:cxn modelId="{75926B17-6D33-4E1F-A831-1BE1232174F1}" type="presParOf" srcId="{162535CC-27CA-4A39-8A02-677CC1CB9824}" destId="{3C1E69C6-D0AD-455F-9B54-3D8E981D252E}" srcOrd="7" destOrd="0" presId="urn:microsoft.com/office/officeart/2005/8/layout/vProcess5"/>
    <dgm:cxn modelId="{854F3C9B-612A-4D41-947E-1EF42A2D3E87}" type="presParOf" srcId="{162535CC-27CA-4A39-8A02-677CC1CB9824}" destId="{FD1892B7-762D-4FC7-ADFE-B77E67940EFD}" srcOrd="8" destOrd="0" presId="urn:microsoft.com/office/officeart/2005/8/layout/vProcess5"/>
    <dgm:cxn modelId="{418B5343-7488-46FB-8A34-FCD04619752E}" type="presParOf" srcId="{162535CC-27CA-4A39-8A02-677CC1CB9824}" destId="{FEF9062F-D2CF-428F-BAD3-E7B00A3020D5}" srcOrd="9" destOrd="0" presId="urn:microsoft.com/office/officeart/2005/8/layout/vProcess5"/>
    <dgm:cxn modelId="{FC3E801E-EEE2-4A05-B325-CB01D84995F6}" type="presParOf" srcId="{162535CC-27CA-4A39-8A02-677CC1CB9824}" destId="{76A2270D-710A-46EC-9419-2881E0C38015}" srcOrd="10" destOrd="0" presId="urn:microsoft.com/office/officeart/2005/8/layout/vProcess5"/>
    <dgm:cxn modelId="{75DA1F5F-6568-4589-B42F-1FA83BEDFBA6}" type="presParOf" srcId="{162535CC-27CA-4A39-8A02-677CC1CB9824}" destId="{C99F516F-6AD8-494C-9F9D-A7F82D398F6F}" srcOrd="11" destOrd="0" presId="urn:microsoft.com/office/officeart/2005/8/layout/vProcess5"/>
    <dgm:cxn modelId="{72360C12-2AE6-4848-8E2C-75E8A5B9E477}" type="presParOf" srcId="{162535CC-27CA-4A39-8A02-677CC1CB9824}" destId="{AC63FC36-36C9-46D2-9FE0-82E7ACF0E714}" srcOrd="12" destOrd="0" presId="urn:microsoft.com/office/officeart/2005/8/layout/vProcess5"/>
    <dgm:cxn modelId="{66A880EB-54DC-41D5-880B-E57C0ECBFB4A}" type="presParOf" srcId="{162535CC-27CA-4A39-8A02-677CC1CB9824}" destId="{FFB1BAAD-CD36-4756-A093-4A4CCBF4F8BD}" srcOrd="13" destOrd="0" presId="urn:microsoft.com/office/officeart/2005/8/layout/vProcess5"/>
    <dgm:cxn modelId="{33B54CB7-20CA-4486-9098-1D320CBFA86D}" type="presParOf" srcId="{162535CC-27CA-4A39-8A02-677CC1CB9824}" destId="{C1172B76-5DFC-4158-9746-DA5AA245166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3BC09-E6FB-4754-9FA6-BC04FF688C76}">
      <dsp:nvSpPr>
        <dsp:cNvPr id="0" name=""/>
        <dsp:cNvSpPr/>
      </dsp:nvSpPr>
      <dsp:spPr>
        <a:xfrm>
          <a:off x="0" y="0"/>
          <a:ext cx="7744967" cy="7976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Splitting dataset into the Training set and Test set</a:t>
          </a:r>
        </a:p>
      </dsp:txBody>
      <dsp:txXfrm>
        <a:off x="23362" y="23362"/>
        <a:ext cx="6790946" cy="750900"/>
      </dsp:txXfrm>
    </dsp:sp>
    <dsp:sp modelId="{A51D7DA3-C99D-4E92-90B3-A206C758E1C1}">
      <dsp:nvSpPr>
        <dsp:cNvPr id="0" name=""/>
        <dsp:cNvSpPr/>
      </dsp:nvSpPr>
      <dsp:spPr>
        <a:xfrm>
          <a:off x="578358" y="908405"/>
          <a:ext cx="7744967" cy="7976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Training the KNN model on the Training set  </a:t>
          </a:r>
        </a:p>
      </dsp:txBody>
      <dsp:txXfrm>
        <a:off x="601720" y="931767"/>
        <a:ext cx="6601430" cy="750900"/>
      </dsp:txXfrm>
    </dsp:sp>
    <dsp:sp modelId="{543AFCAE-2841-4B43-9000-F44147B6A719}">
      <dsp:nvSpPr>
        <dsp:cNvPr id="0" name=""/>
        <dsp:cNvSpPr/>
      </dsp:nvSpPr>
      <dsp:spPr>
        <a:xfrm>
          <a:off x="1156716" y="1816811"/>
          <a:ext cx="7744967" cy="7976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Predicting the Test set results </a:t>
          </a:r>
        </a:p>
      </dsp:txBody>
      <dsp:txXfrm>
        <a:off x="1180078" y="1840173"/>
        <a:ext cx="6601430" cy="750900"/>
      </dsp:txXfrm>
    </dsp:sp>
    <dsp:sp modelId="{E73E2699-88F2-44B4-BA6D-7B3DCE3B5409}">
      <dsp:nvSpPr>
        <dsp:cNvPr id="0" name=""/>
        <dsp:cNvSpPr/>
      </dsp:nvSpPr>
      <dsp:spPr>
        <a:xfrm>
          <a:off x="1735073" y="2725216"/>
          <a:ext cx="7744967" cy="7976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Making the Confusion Matrix</a:t>
          </a:r>
          <a:endParaRPr lang="en-GB" sz="2800" kern="1200"/>
        </a:p>
      </dsp:txBody>
      <dsp:txXfrm>
        <a:off x="1758435" y="2748578"/>
        <a:ext cx="6601430" cy="750900"/>
      </dsp:txXfrm>
    </dsp:sp>
    <dsp:sp modelId="{C039F7E5-F31C-4E01-997B-20CDFB8908E3}">
      <dsp:nvSpPr>
        <dsp:cNvPr id="0" name=""/>
        <dsp:cNvSpPr/>
      </dsp:nvSpPr>
      <dsp:spPr>
        <a:xfrm>
          <a:off x="2313432" y="3633622"/>
          <a:ext cx="7744967" cy="7976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Visualizing the Confusion Matrix</a:t>
          </a:r>
        </a:p>
      </dsp:txBody>
      <dsp:txXfrm>
        <a:off x="2336794" y="3656984"/>
        <a:ext cx="6601430" cy="750900"/>
      </dsp:txXfrm>
    </dsp:sp>
    <dsp:sp modelId="{B5AC84CD-095E-4AAD-9C87-29985FF801A0}">
      <dsp:nvSpPr>
        <dsp:cNvPr id="0" name=""/>
        <dsp:cNvSpPr/>
      </dsp:nvSpPr>
      <dsp:spPr>
        <a:xfrm>
          <a:off x="7226512" y="582708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7343164" y="582708"/>
        <a:ext cx="285151" cy="390137"/>
      </dsp:txXfrm>
    </dsp:sp>
    <dsp:sp modelId="{3C1E69C6-D0AD-455F-9B54-3D8E981D252E}">
      <dsp:nvSpPr>
        <dsp:cNvPr id="0" name=""/>
        <dsp:cNvSpPr/>
      </dsp:nvSpPr>
      <dsp:spPr>
        <a:xfrm>
          <a:off x="7804870" y="1491114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7921522" y="1491114"/>
        <a:ext cx="285151" cy="390137"/>
      </dsp:txXfrm>
    </dsp:sp>
    <dsp:sp modelId="{FD1892B7-762D-4FC7-ADFE-B77E67940EFD}">
      <dsp:nvSpPr>
        <dsp:cNvPr id="0" name=""/>
        <dsp:cNvSpPr/>
      </dsp:nvSpPr>
      <dsp:spPr>
        <a:xfrm>
          <a:off x="8383228" y="2386226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8499880" y="2386226"/>
        <a:ext cx="285151" cy="390137"/>
      </dsp:txXfrm>
    </dsp:sp>
    <dsp:sp modelId="{FEF9062F-D2CF-428F-BAD3-E7B00A3020D5}">
      <dsp:nvSpPr>
        <dsp:cNvPr id="0" name=""/>
        <dsp:cNvSpPr/>
      </dsp:nvSpPr>
      <dsp:spPr>
        <a:xfrm>
          <a:off x="8961586" y="3303494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9078238" y="3303494"/>
        <a:ext cx="285151" cy="39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10CF-8713-4515-BFA0-C469D9922FA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FB5B6-D251-4143-BD3A-9B39F024D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dat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echtarget.com/whatis/definition/data-set" TargetMode="External"/><Relationship Id="rId4" Type="http://schemas.openxmlformats.org/officeDocument/2006/relationships/hyperlink" Target="https://www.techtarget.com/whatis/definition/data-poin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6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https://scikit-learn.org/stable/modules/generated/sklearn.neighbors.KNeighborsClassifier.html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94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 heat map is a two-dimensional representation of </a:t>
            </a:r>
            <a:r>
              <a:rPr lang="en-US" b="0" i="0" u="sng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data</a:t>
            </a:r>
            <a:r>
              <a:rPr lang="en-US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in which various values are represented by colors. A simple heat map provides an immediate visual summary of information across two axes, allowing users to quickly grasp the most important or relevant </a:t>
            </a:r>
            <a:r>
              <a:rPr lang="en-US" b="0" i="0" u="sng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4"/>
              </a:rPr>
              <a:t>data points</a:t>
            </a:r>
            <a:r>
              <a:rPr lang="en-US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More elaborate heat maps allow the viewer to understand complex </a:t>
            </a:r>
            <a:r>
              <a:rPr lang="en-US" b="0" i="0" u="sng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5"/>
              </a:rPr>
              <a:t>data sets</a:t>
            </a:r>
            <a:r>
              <a:rPr lang="en-US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2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/>
              <a:t>scatter()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plots one dot for each observation. It needs two arrays of the same length, one for the values of the x-axis, and one for values on the y-axis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 </a:t>
            </a:r>
            <a:r>
              <a:rPr lang="en-US"/>
              <a:t>plot()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draws a line from point to point.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9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/>
              <a:t>scatter()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plots one dot for each observation. It needs two arrays of the same length, one for the values of the x-axis, and one for values on the y-axis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 </a:t>
            </a:r>
            <a:r>
              <a:rPr lang="en-US"/>
              <a:t>plot()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draws a line from point to point.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93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4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https://scikit-learn.org/stable/modules/generated/sklearn.neighbors.KNeighborsClassifier.html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1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7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6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4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97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learn/scikit-learn/blob/093e0cf14/sklearn/linear_model/_base.py#L53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Accuracy_and_precis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1F00-97BE-ACA7-1819-10F6E1E6A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89" y="1055078"/>
            <a:ext cx="11268222" cy="3270034"/>
          </a:xfrm>
        </p:spPr>
        <p:txBody>
          <a:bodyPr>
            <a:normAutofit fontScale="90000"/>
          </a:bodyPr>
          <a:lstStyle/>
          <a:p>
            <a:r>
              <a:rPr lang="en-GB" sz="13800" b="1" dirty="0">
                <a:solidFill>
                  <a:schemeClr val="accent2">
                    <a:lumMod val="50000"/>
                  </a:schemeClr>
                </a:solidFill>
              </a:rPr>
              <a:t>Machine Learning</a:t>
            </a:r>
            <a:endParaRPr lang="en-GB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FE459-8B52-3E36-B9BF-B42C88BE8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0615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BE4D8D1-6010-FF49-7E02-89286E8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7A72C-CDF3-A9B5-7727-E1FFBB3BD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66" t="-1493" r="4158" b="1492"/>
          <a:stretch/>
        </p:blipFill>
        <p:spPr>
          <a:xfrm>
            <a:off x="910258" y="2075760"/>
            <a:ext cx="9352379" cy="34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BE4D8D1-6010-FF49-7E02-89286E8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C0776-CB67-03B3-37E4-3A5E18489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" t="719" r="3460" b="-720"/>
          <a:stretch/>
        </p:blipFill>
        <p:spPr>
          <a:xfrm>
            <a:off x="682628" y="2093701"/>
            <a:ext cx="10469230" cy="39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1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8316-B68E-34ED-E049-9A2E1760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 after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3B26-FE37-F9C3-9CB0-16C68A4A0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6"/>
          <a:stretch/>
        </p:blipFill>
        <p:spPr>
          <a:xfrm>
            <a:off x="4687614" y="1845734"/>
            <a:ext cx="2816772" cy="44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9D46-88DF-55FA-AB10-BA0373D5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159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Training the K-NN model on the Training set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06112-92E9-242B-87AB-65884E850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" r="9610"/>
          <a:stretch/>
        </p:blipFill>
        <p:spPr>
          <a:xfrm>
            <a:off x="1193860" y="2297196"/>
            <a:ext cx="10058400" cy="28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C9EE-60C0-606F-195C-F35A97AB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99" y="171558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Training the K-NN model on the Training set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115A0F-6066-B020-CFA8-A42FBC9A3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60711"/>
              </p:ext>
            </p:extLst>
          </p:nvPr>
        </p:nvGraphicFramePr>
        <p:xfrm>
          <a:off x="626725" y="1861253"/>
          <a:ext cx="10993348" cy="4358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36003">
                  <a:extLst>
                    <a:ext uri="{9D8B030D-6E8A-4147-A177-3AD203B41FA5}">
                      <a16:colId xmlns:a16="http://schemas.microsoft.com/office/drawing/2014/main" val="2284940020"/>
                    </a:ext>
                  </a:extLst>
                </a:gridCol>
                <a:gridCol w="8157345">
                  <a:extLst>
                    <a:ext uri="{9D8B030D-6E8A-4147-A177-3AD203B41FA5}">
                      <a16:colId xmlns:a16="http://schemas.microsoft.com/office/drawing/2014/main" val="3728696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3200" b="0" err="1">
                          <a:solidFill>
                            <a:schemeClr val="bg1"/>
                          </a:solidFill>
                        </a:rPr>
                        <a:t>sklearn.neighbors</a:t>
                      </a:r>
                      <a:r>
                        <a:rPr lang="en-US" sz="3200" err="1">
                          <a:solidFill>
                            <a:schemeClr val="bg1"/>
                          </a:solidFill>
                        </a:rPr>
                        <a:t>.KNeighborsClassifier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3200" err="1">
                          <a:solidFill>
                            <a:schemeClr val="bg1"/>
                          </a:solidFill>
                        </a:rPr>
                        <a:t>n_neighbors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= 5, metric = '</a:t>
                      </a:r>
                      <a:r>
                        <a:rPr lang="en-US" sz="3200" err="1">
                          <a:solidFill>
                            <a:schemeClr val="bg1"/>
                          </a:solidFill>
                        </a:rPr>
                        <a:t>minkowski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', p = 2)</a:t>
                      </a:r>
                      <a:endParaRPr lang="en-GB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class </a:t>
                      </a:r>
                      <a:r>
                        <a:rPr lang="en-GB" b="0" i="0" err="1">
                          <a:solidFill>
                            <a:srgbClr val="212529"/>
                          </a:solidFill>
                          <a:effectLst/>
                          <a:latin typeface="Courier New" panose="02070309020205020404" pitchFamily="49" charset="0"/>
                        </a:rPr>
                        <a:t>sklearn.linear_model.</a:t>
                      </a:r>
                      <a:r>
                        <a:rPr lang="en-GB" b="1" i="0" err="1">
                          <a:solidFill>
                            <a:srgbClr val="212529"/>
                          </a:solidFill>
                          <a:effectLst/>
                          <a:latin typeface="Courier New" panose="02070309020205020404" pitchFamily="49" charset="0"/>
                        </a:rPr>
                        <a:t>LinearRegression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*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fit_intercept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=True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copy_X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=True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n_jobs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=None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positive=False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)</a:t>
                      </a:r>
                      <a:br>
                        <a:rPr lang="en-GB" b="0" i="0" u="none" strike="noStrike">
                          <a:solidFill>
                            <a:srgbClr val="2878A2"/>
                          </a:solidFill>
                          <a:effectLst/>
                          <a:latin typeface="-apple-system"/>
                          <a:hlinkClick r:id="rId3"/>
                        </a:rPr>
                      </a:b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0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err="1"/>
                        <a:t>neighbors</a:t>
                      </a:r>
                      <a:endParaRPr lang="en-GB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implements the k-nearest neighbors algorithm</a:t>
                      </a:r>
                      <a:endParaRPr lang="en-GB" sz="3600" b="0">
                        <a:solidFill>
                          <a:srgbClr val="20212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err="1"/>
                        <a:t>KNeighborsClassifier</a:t>
                      </a:r>
                      <a:r>
                        <a:rPr lang="en-GB" sz="2400" b="1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 implementing the k-nearest neighbors vote.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2400" b="1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int, default=5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r>
                        <a:rPr lang="en-US" sz="2400" b="1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default=’</a:t>
                      </a:r>
                      <a:r>
                        <a:rPr lang="en-US" sz="2400" b="1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minkowski</a:t>
                      </a:r>
                      <a:r>
                        <a:rPr lang="en-US" sz="2400" b="1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effectLst/>
                        </a:rPr>
                        <a:t>P</a:t>
                      </a:r>
                      <a:r>
                        <a:rPr lang="en-US" sz="2400" b="1" i="1">
                          <a:effectLst/>
                        </a:rPr>
                        <a:t> </a:t>
                      </a:r>
                      <a:r>
                        <a:rPr lang="en-US" sz="2400" i="1">
                          <a:effectLst/>
                        </a:rPr>
                        <a:t>, default=2, </a:t>
                      </a:r>
                      <a:r>
                        <a:rPr lang="en-US" sz="2400">
                          <a:effectLst/>
                        </a:rPr>
                        <a:t>Power parameter for the </a:t>
                      </a:r>
                      <a:r>
                        <a:rPr lang="en-US" sz="2400" err="1">
                          <a:effectLst/>
                        </a:rPr>
                        <a:t>Minkowski</a:t>
                      </a:r>
                      <a:r>
                        <a:rPr lang="en-US" sz="2400">
                          <a:effectLst/>
                        </a:rPr>
                        <a:t> metric.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fit(X, 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method to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the k-nearest neighbors classifier from the training dataset.</a:t>
                      </a:r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7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Method to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 the class labels for the provided data.</a:t>
                      </a:r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27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50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453-CEBF-EF50-0A07-F305B85F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Predicting the Test Set Results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3E554-6032-0B7C-01C1-FAB13C25A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19212"/>
          <a:stretch/>
        </p:blipFill>
        <p:spPr>
          <a:xfrm>
            <a:off x="1310447" y="1920490"/>
            <a:ext cx="9852660" cy="4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1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CDD-BA4A-4A29-7EDB-118AFA9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What is a Confusion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BB3E-1845-8685-995B-7505D256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>
                <a:solidFill>
                  <a:srgbClr val="555555"/>
                </a:solidFill>
                <a:effectLst/>
                <a:latin typeface="Helvetica Neue"/>
              </a:rPr>
              <a:t>A confusion matrix </a:t>
            </a:r>
            <a:r>
              <a:rPr lang="en-US" sz="2400" i="0">
                <a:solidFill>
                  <a:srgbClr val="555555"/>
                </a:solidFill>
                <a:effectLst/>
                <a:latin typeface="Helvetica Neue"/>
              </a:rPr>
              <a:t>is a summary of prediction results on a classification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>
                <a:solidFill>
                  <a:srgbClr val="555555"/>
                </a:solidFill>
                <a:effectLst/>
                <a:latin typeface="Helvetica Neue"/>
              </a:rPr>
              <a:t>  The number of correct and incorrect predictions are summarized with count values and broken down by each class. </a:t>
            </a:r>
            <a:endParaRPr lang="en-US" sz="2400">
              <a:solidFill>
                <a:srgbClr val="555555"/>
              </a:solidFill>
              <a:latin typeface="Helvetica Neu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>
                <a:solidFill>
                  <a:srgbClr val="555555"/>
                </a:solidFill>
                <a:effectLst/>
                <a:latin typeface="Helvetica Neue"/>
              </a:rPr>
              <a:t>  The confusion matrix shows the ways in which your classification model is confused when it makes predictions.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586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8B0C-34F1-7BB0-28B2-57AEDECE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What is a Confusion Matrix?</a:t>
            </a:r>
            <a:endParaRPr lang="en-US"/>
          </a:p>
        </p:txBody>
      </p:sp>
      <p:pic>
        <p:nvPicPr>
          <p:cNvPr id="2050" name="Picture 2" descr="Binary Confusion Matrix">
            <a:extLst>
              <a:ext uri="{FF2B5EF4-FFF2-40B4-BE49-F238E27FC236}">
                <a16:creationId xmlns:a16="http://schemas.microsoft.com/office/drawing/2014/main" id="{88D3F8D4-FBDE-24C1-A5EB-DA91B601B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7" t="23312" r="26511" b="24980"/>
          <a:stretch/>
        </p:blipFill>
        <p:spPr bwMode="auto">
          <a:xfrm>
            <a:off x="3104999" y="1895793"/>
            <a:ext cx="5756223" cy="43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4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7FA-8CF9-C8F4-7122-F76689D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Making the Confusion Matrix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21FB1-82CE-42D4-BF69-1ADADAFFB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520588"/>
              </p:ext>
            </p:extLst>
          </p:nvPr>
        </p:nvGraphicFramePr>
        <p:xfrm>
          <a:off x="831522" y="1846263"/>
          <a:ext cx="10528955" cy="38754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6200">
                  <a:extLst>
                    <a:ext uri="{9D8B030D-6E8A-4147-A177-3AD203B41FA5}">
                      <a16:colId xmlns:a16="http://schemas.microsoft.com/office/drawing/2014/main" val="2284940020"/>
                    </a:ext>
                  </a:extLst>
                </a:gridCol>
                <a:gridCol w="7812755">
                  <a:extLst>
                    <a:ext uri="{9D8B030D-6E8A-4147-A177-3AD203B41FA5}">
                      <a16:colId xmlns:a16="http://schemas.microsoft.com/office/drawing/2014/main" val="3728696548"/>
                    </a:ext>
                  </a:extLst>
                </a:gridCol>
              </a:tblGrid>
              <a:tr h="597134">
                <a:tc>
                  <a:txBody>
                    <a:bodyPr/>
                    <a:lstStyle/>
                    <a:p>
                      <a:r>
                        <a:rPr lang="en-GB" sz="280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08067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err="1"/>
                        <a:t>sklearn.metrics</a:t>
                      </a:r>
                      <a:endParaRPr lang="en-GB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module includes score functions, performance metrics and pairwise metrics and distance computations.</a:t>
                      </a:r>
                      <a:endParaRPr lang="en-GB" sz="3600" b="0">
                        <a:solidFill>
                          <a:srgbClr val="20212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642"/>
                  </a:ext>
                </a:extLst>
              </a:tr>
              <a:tr h="90090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400" b="1" err="1"/>
                        <a:t>confusion_matrix</a:t>
                      </a:r>
                      <a:r>
                        <a:rPr lang="en-GB" sz="2400" b="1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effectLst/>
                        </a:rPr>
                        <a:t>Is a function which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Computes confusion matrix to evaluate the accuracy of a classification.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5475"/>
                  </a:ext>
                </a:extLst>
              </a:tr>
              <a:tr h="735687">
                <a:tc>
                  <a:txBody>
                    <a:bodyPr/>
                    <a:lstStyle/>
                    <a:p>
                      <a:r>
                        <a:rPr lang="en-GB" sz="24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accuracy_score</a:t>
                      </a:r>
                      <a:endParaRPr lang="en-GB" sz="24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to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computes the 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accuracy</a:t>
                      </a:r>
                      <a:endParaRPr lang="en-US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751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E046B9F-1D04-4638-6E7A-72E045FD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31" y="4732573"/>
            <a:ext cx="4071149" cy="8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7FA-8CF9-C8F4-7122-F76689D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Making the Confusion Matrix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37708-8755-7110-06AA-24329E4F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39" y="4400722"/>
            <a:ext cx="3231462" cy="16440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CB4516-B896-6935-ED60-F18226386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9"/>
          <a:stretch/>
        </p:blipFill>
        <p:spPr>
          <a:xfrm>
            <a:off x="1097280" y="1897380"/>
            <a:ext cx="10058400" cy="25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42D0-414A-AD0E-9891-E3D57BE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Classification Outline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A0476B-BEFF-F5AB-A871-66375B44A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868557"/>
              </p:ext>
            </p:extLst>
          </p:nvPr>
        </p:nvGraphicFramePr>
        <p:xfrm>
          <a:off x="1191803" y="1856289"/>
          <a:ext cx="9963560" cy="2316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0732">
                  <a:extLst>
                    <a:ext uri="{9D8B030D-6E8A-4147-A177-3AD203B41FA5}">
                      <a16:colId xmlns:a16="http://schemas.microsoft.com/office/drawing/2014/main" val="1840061192"/>
                    </a:ext>
                  </a:extLst>
                </a:gridCol>
                <a:gridCol w="8742828">
                  <a:extLst>
                    <a:ext uri="{9D8B030D-6E8A-4147-A177-3AD203B41FA5}">
                      <a16:colId xmlns:a16="http://schemas.microsoft.com/office/drawing/2014/main" val="2241962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NO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Topics</a:t>
                      </a:r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1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Classification Model</a:t>
                      </a:r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8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2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K- Nearest </a:t>
                      </a:r>
                      <a:r>
                        <a:rPr lang="en-GB" sz="3200" err="1"/>
                        <a:t>Neighbors</a:t>
                      </a:r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3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3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Naïve Bays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9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47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7FA-8CF9-C8F4-7122-F76689D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Confusion Matrix 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21FB1-82CE-42D4-BF69-1ADADAFFB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00783"/>
              </p:ext>
            </p:extLst>
          </p:nvPr>
        </p:nvGraphicFramePr>
        <p:xfrm>
          <a:off x="831522" y="1846263"/>
          <a:ext cx="10528956" cy="29745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6201">
                  <a:extLst>
                    <a:ext uri="{9D8B030D-6E8A-4147-A177-3AD203B41FA5}">
                      <a16:colId xmlns:a16="http://schemas.microsoft.com/office/drawing/2014/main" val="2284940020"/>
                    </a:ext>
                  </a:extLst>
                </a:gridCol>
                <a:gridCol w="7812755">
                  <a:extLst>
                    <a:ext uri="{9D8B030D-6E8A-4147-A177-3AD203B41FA5}">
                      <a16:colId xmlns:a16="http://schemas.microsoft.com/office/drawing/2014/main" val="3728696548"/>
                    </a:ext>
                  </a:extLst>
                </a:gridCol>
              </a:tblGrid>
              <a:tr h="597134">
                <a:tc>
                  <a:txBody>
                    <a:bodyPr/>
                    <a:lstStyle/>
                    <a:p>
                      <a:r>
                        <a:rPr lang="en-GB" sz="280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08067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Seaborn</a:t>
                      </a:r>
                      <a:endParaRPr lang="en-GB" sz="3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Python data visualization library based on matplotlib. It provides a high-level interface for drawing attractive and informative statistical graphics.</a:t>
                      </a:r>
                      <a:endParaRPr lang="en-GB" sz="3600" b="0">
                        <a:solidFill>
                          <a:srgbClr val="20212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642"/>
                  </a:ext>
                </a:extLst>
              </a:tr>
              <a:tr h="900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/>
                        <a:t>heatmap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effectLst/>
                        </a:rPr>
                        <a:t>This is an Axes-level function and will draw the heatmap into the currently-active Axes if none is provided to the ax argument. </a:t>
                      </a:r>
                      <a:endParaRPr lang="en-US" sz="2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0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1FF2-CFFB-DD76-108D-D5F56D7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49870-4C32-763D-BD87-E0073B905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3" t="109783" r="40900" b="-31522"/>
          <a:stretch/>
        </p:blipFill>
        <p:spPr>
          <a:xfrm>
            <a:off x="1064029" y="5049679"/>
            <a:ext cx="6145427" cy="9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5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1FF2-CFFB-DD76-108D-D5F56D7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Confusion Matrix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E6AE0-59A9-350E-C2A4-3AD14098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327" y="1900003"/>
            <a:ext cx="5367387" cy="43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2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BD8-1B93-7FC7-5790-649AA696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74B5-E60D-9053-FCFE-66FE9392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Naive Bayes classifier assumes that the presence of a particular feature in a class is unrelated to the presence of any other feature.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naive Bayes classifier assumes that all features in the input data are independent of each other, which is often not true in real-world scenarios.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However, despite this simplifying assumption, the naive Bayes classifier is widely used because of its efficiency and good performance in many real-world applications.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284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32E-8FB5-382F-3ED9-6E787046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Bias 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07EE1-F201-138F-AA6E-E16D887FB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258" y="1880553"/>
            <a:ext cx="6662881" cy="4476805"/>
          </a:xfrm>
        </p:spPr>
      </p:pic>
    </p:spTree>
    <p:extLst>
      <p:ext uri="{BB962C8B-B14F-4D97-AF65-F5344CB8AC3E}">
        <p14:creationId xmlns:p14="http://schemas.microsoft.com/office/powerpoint/2010/main" val="20682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32D5-835E-D479-EE26-10660EB1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1158" cy="143762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How Does Naive Bayes Algorithm Work?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6051-6E44-6ECD-8BEB-4AFFA5B5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Step 1: Convert the data set into a frequency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Step 2: Create Likelihood table by finding the probabilities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Step 3: Use Naive Bayesian equation to calculate the posterior probability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7088F-9CEF-E03A-78C1-E84170EA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31" y="3429000"/>
            <a:ext cx="5221574" cy="28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76FE-F5D3-B01F-5E1D-EA4B51B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026" name="Picture 2" descr="Naive bayes">
            <a:extLst>
              <a:ext uri="{FF2B5EF4-FFF2-40B4-BE49-F238E27FC236}">
                <a16:creationId xmlns:a16="http://schemas.microsoft.com/office/drawing/2014/main" id="{F4F48A9B-AF06-C0E8-5D11-BE731578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66" y="1754294"/>
            <a:ext cx="10389828" cy="3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86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1D0C-C232-F096-E78B-223C7AF2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C872-AD6A-8B35-9253-1695157C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>
                <a:solidFill>
                  <a:schemeClr val="accent2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Problem:</a:t>
            </a:r>
            <a:r>
              <a:rPr lang="en-US" sz="24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24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Players will play if the weather is sunny. </a:t>
            </a:r>
            <a:r>
              <a:rPr lang="en-US" sz="2400" b="0" i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this statement correct?</a:t>
            </a:r>
          </a:p>
          <a:p>
            <a:pPr algn="just"/>
            <a:r>
              <a:rPr lang="en-US" sz="2400" b="0" i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solve it using the above-discussed method of posterior probability.</a:t>
            </a:r>
          </a:p>
          <a:p>
            <a:pPr algn="just"/>
            <a:endParaRPr lang="en-US" sz="2400" b="0" i="1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sz="24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P(Yes | Sunny) = P( Sunny | Yes) * P(Yes) / P (Sunny)</a:t>
            </a:r>
          </a:p>
          <a:p>
            <a:pPr algn="just"/>
            <a:r>
              <a:rPr lang="en-US" sz="24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 we have P (Sunny |Yes) = 3/9 = 0.33, P(Sunny) = 5/14 = 0.36, P( Yes)= 9/14 = 0.64</a:t>
            </a:r>
          </a:p>
          <a:p>
            <a:pPr algn="just"/>
            <a:r>
              <a:rPr lang="en-US" sz="24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Now, P (Yes | Sunny) = 0.33 * 0.64 / 0.36 = 0.60, which has higher probability.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525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04CD3-061B-C160-CB84-9718204D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Classification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EFD82-C523-1831-7616-C73846CCDE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023" b="1490"/>
          <a:stretch/>
        </p:blipFill>
        <p:spPr>
          <a:xfrm>
            <a:off x="1097280" y="1845735"/>
            <a:ext cx="4522125" cy="440647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D550E7-7469-2796-8304-E1D5ED439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Dataset composed of 1000 row.</a:t>
            </a:r>
          </a:p>
          <a:p>
            <a:r>
              <a:rPr lang="en-US" sz="2800" b="1"/>
              <a:t>Age and Salary </a:t>
            </a:r>
            <a:r>
              <a:rPr lang="en-US" sz="2800"/>
              <a:t>are the </a:t>
            </a:r>
            <a:r>
              <a:rPr lang="en-US" sz="2800" b="1"/>
              <a:t>independent</a:t>
            </a:r>
            <a:r>
              <a:rPr lang="en-US" sz="2800"/>
              <a:t> variables.</a:t>
            </a:r>
          </a:p>
          <a:p>
            <a:r>
              <a:rPr lang="en-US" sz="2800" b="1"/>
              <a:t>Purchased</a:t>
            </a:r>
            <a:r>
              <a:rPr lang="en-US" sz="2800"/>
              <a:t> is the </a:t>
            </a:r>
            <a:r>
              <a:rPr lang="en-US" sz="2800" b="1"/>
              <a:t>dependent</a:t>
            </a:r>
            <a:r>
              <a:rPr lang="en-US" sz="2800"/>
              <a:t> variable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889584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BE4D8D1-6010-FF49-7E02-89286E8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845CE-C1CC-EE1E-0733-A8653223A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" t="-2191" r="2577" b="2191"/>
          <a:stretch/>
        </p:blipFill>
        <p:spPr>
          <a:xfrm>
            <a:off x="1097279" y="1881359"/>
            <a:ext cx="10432443" cy="38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78F4-4A8E-2F67-90D2-702A8014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Classification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748D-E8F2-A516-9642-5E34AD09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181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n-US" sz="3200" b="0" i="0">
                <a:solidFill>
                  <a:srgbClr val="202124"/>
                </a:solidFill>
                <a:effectLst/>
                <a:latin typeface="Google Sans"/>
              </a:rPr>
              <a:t>Unlike regression where you predict a continuous number, you use classification to predict a </a:t>
            </a:r>
            <a:r>
              <a:rPr lang="en-US" sz="3200" b="0" i="1" u="sng">
                <a:solidFill>
                  <a:srgbClr val="202124"/>
                </a:solidFill>
                <a:effectLst/>
                <a:latin typeface="Google Sans"/>
              </a:rPr>
              <a:t>category</a:t>
            </a:r>
            <a:r>
              <a:rPr lang="en-US" sz="3200" b="0" i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algn="l"/>
            <a:r>
              <a:rPr lang="en-US" sz="3200">
                <a:solidFill>
                  <a:srgbClr val="202124"/>
                </a:solidFill>
                <a:latin typeface="Google Sans"/>
              </a:rPr>
              <a:t>Classification models include linear models like Logistic Regression, SVM, and nonlinear ones like K-NN, Kernel SVM and Random Forests.</a:t>
            </a:r>
            <a:endParaRPr lang="ar-EG" sz="320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93547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BE4D8D1-6010-FF49-7E02-89286E8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DD686-5258-A04C-37AD-317B9E6DE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" r="2979"/>
          <a:stretch/>
        </p:blipFill>
        <p:spPr>
          <a:xfrm>
            <a:off x="1177290" y="1897952"/>
            <a:ext cx="10469880" cy="39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0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8316-B68E-34ED-E049-9A2E1760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 after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3B26-FE37-F9C3-9CB0-16C68A4A0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6"/>
          <a:stretch/>
        </p:blipFill>
        <p:spPr>
          <a:xfrm>
            <a:off x="4687614" y="1845734"/>
            <a:ext cx="2816772" cy="44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66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C9EE-60C0-606F-195C-F35A97AB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99" y="171558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Training the Naïve bayes model on the Training set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115A0F-6066-B020-CFA8-A42FBC9A3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26085"/>
              </p:ext>
            </p:extLst>
          </p:nvPr>
        </p:nvGraphicFramePr>
        <p:xfrm>
          <a:off x="626725" y="2042160"/>
          <a:ext cx="10993347" cy="2773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36002">
                  <a:extLst>
                    <a:ext uri="{9D8B030D-6E8A-4147-A177-3AD203B41FA5}">
                      <a16:colId xmlns:a16="http://schemas.microsoft.com/office/drawing/2014/main" val="2284940020"/>
                    </a:ext>
                  </a:extLst>
                </a:gridCol>
                <a:gridCol w="8157345">
                  <a:extLst>
                    <a:ext uri="{9D8B030D-6E8A-4147-A177-3AD203B41FA5}">
                      <a16:colId xmlns:a16="http://schemas.microsoft.com/office/drawing/2014/main" val="3728696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class </a:t>
                      </a:r>
                      <a:r>
                        <a:rPr lang="en-US" sz="3200" err="1">
                          <a:solidFill>
                            <a:schemeClr val="bg1"/>
                          </a:solidFill>
                        </a:rPr>
                        <a:t>sklearn.naive_bayes.GaussianNB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GB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class </a:t>
                      </a:r>
                      <a:r>
                        <a:rPr lang="en-GB" b="0" i="0" err="1">
                          <a:solidFill>
                            <a:srgbClr val="212529"/>
                          </a:solidFill>
                          <a:effectLst/>
                          <a:latin typeface="Courier New" panose="02070309020205020404" pitchFamily="49" charset="0"/>
                        </a:rPr>
                        <a:t>sklearn.linear_model.</a:t>
                      </a:r>
                      <a:r>
                        <a:rPr lang="en-GB" b="1" i="0" err="1">
                          <a:solidFill>
                            <a:srgbClr val="212529"/>
                          </a:solidFill>
                          <a:effectLst/>
                          <a:latin typeface="Courier New" panose="02070309020205020404" pitchFamily="49" charset="0"/>
                        </a:rPr>
                        <a:t>LinearRegression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*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fit_intercept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=True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copy_X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=True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n_jobs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=None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positive=False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)</a:t>
                      </a:r>
                      <a:br>
                        <a:rPr lang="en-GB" b="0" i="0" u="none" strike="noStrike">
                          <a:solidFill>
                            <a:srgbClr val="2878A2"/>
                          </a:solidFill>
                          <a:effectLst/>
                          <a:latin typeface="-apple-system"/>
                          <a:hlinkClick r:id="" action="ppaction://noaction"/>
                        </a:rPr>
                      </a:b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0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err="1"/>
                        <a:t>naive_bayes</a:t>
                      </a:r>
                      <a:endParaRPr lang="en-GB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Naive Bayes algorithms. </a:t>
                      </a:r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err="1"/>
                        <a:t>GaussianNB</a:t>
                      </a:r>
                      <a:r>
                        <a:rPr lang="en-GB" sz="2400" b="1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 implementing the gaussian naïve bayes.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fit(X, 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method to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the Naïve bayes classifier from the training dataset.</a:t>
                      </a:r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7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Method to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 the class labels for the provided data.</a:t>
                      </a:r>
                      <a:endParaRPr lang="en-GB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27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2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9D46-88DF-55FA-AB10-BA0373D5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159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Training the Naïve bayes model on the Training set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3758E-B88F-E4FC-97E6-98505800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76" y="2263140"/>
            <a:ext cx="9663547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0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453-CEBF-EF50-0A07-F305B85F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Predicting the Test Set Results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9E654-8998-B004-4498-298135567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" r="16567"/>
          <a:stretch/>
        </p:blipFill>
        <p:spPr>
          <a:xfrm>
            <a:off x="1303020" y="1857732"/>
            <a:ext cx="9726930" cy="39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66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7FA-8CF9-C8F4-7122-F76689D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Making the Confusion Matrix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9D4FB-0FE2-FDBC-1066-E302AC52C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9"/>
          <a:stretch/>
        </p:blipFill>
        <p:spPr>
          <a:xfrm>
            <a:off x="1097280" y="1897380"/>
            <a:ext cx="10058400" cy="2503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9672CD-B51A-12EE-8908-45AE9EE0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09" y="3736122"/>
            <a:ext cx="3385341" cy="20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77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1FF2-CFFB-DD76-108D-D5F56D7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Confusion Matrix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49870-4C32-763D-BD87-E0073B905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8"/>
          <a:stretch/>
        </p:blipFill>
        <p:spPr>
          <a:xfrm>
            <a:off x="1245870" y="1984851"/>
            <a:ext cx="9616967" cy="405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1322-3826-9F67-2BE2-D694792B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Confusion Matrix 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03DCF-59F8-BD16-21E6-C6DB48CFD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5" y="1903593"/>
            <a:ext cx="5433049" cy="4452235"/>
          </a:xfrm>
        </p:spPr>
      </p:pic>
    </p:spTree>
    <p:extLst>
      <p:ext uri="{BB962C8B-B14F-4D97-AF65-F5344CB8AC3E}">
        <p14:creationId xmlns:p14="http://schemas.microsoft.com/office/powerpoint/2010/main" val="972678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9201-710F-B42E-1D2B-74F18524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9A6CA-9D44-7F63-3689-BEF309412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85484"/>
            <a:ext cx="10058400" cy="4144545"/>
          </a:xfrm>
        </p:spPr>
      </p:pic>
    </p:spTree>
    <p:extLst>
      <p:ext uri="{BB962C8B-B14F-4D97-AF65-F5344CB8AC3E}">
        <p14:creationId xmlns:p14="http://schemas.microsoft.com/office/powerpoint/2010/main" val="1641420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C447-83C6-0753-9514-6DA26CBC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022F-76DF-DF5B-302C-3FB529DC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68BB3-6D00-232E-20E0-7394BDAE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2875"/>
            <a:ext cx="119824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9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78F4-4A8E-2F67-90D2-702A8014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Classification Applications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748D-E8F2-A516-9642-5E34AD09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181"/>
            <a:ext cx="10058400" cy="4023360"/>
          </a:xfrm>
        </p:spPr>
        <p:txBody>
          <a:bodyPr/>
          <a:lstStyle/>
          <a:p>
            <a:pPr algn="l"/>
            <a:br>
              <a:rPr lang="en-GB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92C7E-09D7-0572-E887-564201178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"/>
          <a:stretch/>
        </p:blipFill>
        <p:spPr>
          <a:xfrm>
            <a:off x="1066800" y="2151890"/>
            <a:ext cx="10058400" cy="38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3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0C0C-ED24-9EEF-A567-EDED1C3C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80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8000" b="1">
                <a:solidFill>
                  <a:schemeClr val="accent1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122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C84-9B06-4C83-3EA6-8C0CCC2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K-Nearest Neighbors (KNN)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F8A7-06B2-215F-6B9E-31FC6A04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800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It is a non-parametric, supervised learning classifier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161616"/>
                </a:solidFill>
                <a:latin typeface="IBM Plex Sans" panose="020B0503050203000203" pitchFamily="34" charset="0"/>
              </a:rPr>
              <a:t> It</a:t>
            </a:r>
            <a:r>
              <a:rPr lang="en-US" sz="2800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is typically used as a classification algorithm, working off the assumption that similar points can be found near one another.</a:t>
            </a:r>
            <a:endParaRPr lang="en-GB" sz="3200" b="0" i="0">
              <a:solidFill>
                <a:srgbClr val="2D2F3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1029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C84-9B06-4C83-3EA6-8C0CCC2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How does it work?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F8A7-06B2-215F-6B9E-31FC6A04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800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step 1: choose the number of K neighbors.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3200" b="0" i="0">
                <a:solidFill>
                  <a:srgbClr val="2D2F31"/>
                </a:solidFill>
                <a:effectLst/>
                <a:latin typeface="Udemy Sans"/>
              </a:rPr>
              <a:t>Step 2: Take the K </a:t>
            </a:r>
            <a:r>
              <a:rPr lang="en-US" sz="3200" b="0" i="0">
                <a:solidFill>
                  <a:srgbClr val="2D2F31"/>
                </a:solidFill>
                <a:effectLst/>
                <a:latin typeface="Udemy Sans"/>
              </a:rPr>
              <a:t> neighbors of the new data point.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2D2F31"/>
                </a:solidFill>
                <a:latin typeface="Udemy Sans"/>
              </a:rPr>
              <a:t>Step 3: Among these K neighbors you need to count the number of data points in each category.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3200" b="0" i="0">
                <a:solidFill>
                  <a:srgbClr val="2D2F31"/>
                </a:solidFill>
                <a:effectLst/>
                <a:latin typeface="Udemy Sans"/>
              </a:rPr>
              <a:t>Step 4: Assign the new data point to the category where you counted the most neighbors.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GB" sz="3200" b="0" i="0">
              <a:solidFill>
                <a:srgbClr val="2D2F3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10617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C84-9B06-4C83-3EA6-8C0CCC2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How does it work?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AC5990-B74C-1E56-8BC7-B9F1BF0A09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8" y="918333"/>
            <a:ext cx="11055563" cy="621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29950-5B28-78B8-B4D7-3048E894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Classification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36AC-1C1B-93D0-6DF2-04D9B54A0E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/>
              <a:t>Dataset composed of 1000 row.</a:t>
            </a:r>
          </a:p>
          <a:p>
            <a:r>
              <a:rPr lang="en-US" sz="2800" b="1"/>
              <a:t>Age and Salary </a:t>
            </a:r>
            <a:r>
              <a:rPr lang="en-US" sz="2800"/>
              <a:t>are the </a:t>
            </a:r>
            <a:r>
              <a:rPr lang="en-US" sz="2800" b="1"/>
              <a:t>independent</a:t>
            </a:r>
            <a:r>
              <a:rPr lang="en-US" sz="2800"/>
              <a:t> variables.</a:t>
            </a:r>
          </a:p>
          <a:p>
            <a:r>
              <a:rPr lang="en-US" sz="2800" b="1"/>
              <a:t>Purchased</a:t>
            </a:r>
            <a:r>
              <a:rPr lang="en-US" sz="2800"/>
              <a:t> is the </a:t>
            </a:r>
            <a:r>
              <a:rPr lang="en-US" sz="2800" b="1"/>
              <a:t>dependent</a:t>
            </a:r>
            <a:r>
              <a:rPr lang="en-US" sz="2800"/>
              <a:t> variable</a:t>
            </a:r>
            <a:endParaRPr lang="en-GB" sz="2800"/>
          </a:p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8FD31F-9F91-C50A-9447-3A9D2F022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80"/>
          <a:stretch/>
        </p:blipFill>
        <p:spPr>
          <a:xfrm>
            <a:off x="1230083" y="1898897"/>
            <a:ext cx="3815147" cy="43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098B-5D28-83CB-2D02-F6C525C2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Classification Model Steps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3D544C-9F29-C777-33A1-CB36B48EB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138152"/>
              </p:ext>
            </p:extLst>
          </p:nvPr>
        </p:nvGraphicFramePr>
        <p:xfrm>
          <a:off x="1187328" y="1836113"/>
          <a:ext cx="10058400" cy="443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4806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DF58620560F44A9A8CA1E38D7EBF1" ma:contentTypeVersion="5" ma:contentTypeDescription="Create a new document." ma:contentTypeScope="" ma:versionID="dbcd69c5a0b4a156fb0c816a65294c25">
  <xsd:schema xmlns:xsd="http://www.w3.org/2001/XMLSchema" xmlns:xs="http://www.w3.org/2001/XMLSchema" xmlns:p="http://schemas.microsoft.com/office/2006/metadata/properties" xmlns:ns2="94b51f9c-48af-4a81-a2a9-dc95b745cae1" xmlns:ns3="c35047b4-6ad5-4eb9-8e11-553863581d6a" targetNamespace="http://schemas.microsoft.com/office/2006/metadata/properties" ma:root="true" ma:fieldsID="6fa5a98719819bea72e7c0126c54e07b" ns2:_="" ns3:_="">
    <xsd:import namespace="94b51f9c-48af-4a81-a2a9-dc95b745cae1"/>
    <xsd:import namespace="c35047b4-6ad5-4eb9-8e11-553863581d6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51f9c-48af-4a81-a2a9-dc95b745ca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047b4-6ad5-4eb9-8e11-553863581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5F679-55CD-4A97-A335-F6AF4C0B3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685347-F64E-46B3-8EDA-150A8F814C4B}">
  <ds:schemaRefs>
    <ds:schemaRef ds:uri="94b51f9c-48af-4a81-a2a9-dc95b745cae1"/>
    <ds:schemaRef ds:uri="c35047b4-6ad5-4eb9-8e11-553863581d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7F20F0-8C01-4CC5-BEAD-AD202811919F}">
  <ds:schemaRefs>
    <ds:schemaRef ds:uri="94b51f9c-48af-4a81-a2a9-dc95b745cae1"/>
    <ds:schemaRef ds:uri="c35047b4-6ad5-4eb9-8e11-553863581d6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1118</Words>
  <Application>Microsoft Office PowerPoint</Application>
  <PresentationFormat>Widescreen</PresentationFormat>
  <Paragraphs>136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arial</vt:lpstr>
      <vt:lpstr>Calibri</vt:lpstr>
      <vt:lpstr>Calibri Light</vt:lpstr>
      <vt:lpstr>Google Sans</vt:lpstr>
      <vt:lpstr>Helvetica Neue</vt:lpstr>
      <vt:lpstr>IBM Plex Sans</vt:lpstr>
      <vt:lpstr>Lato</vt:lpstr>
      <vt:lpstr>Roboto</vt:lpstr>
      <vt:lpstr>Udemy Sans</vt:lpstr>
      <vt:lpstr>Verdana</vt:lpstr>
      <vt:lpstr>Wingdings</vt:lpstr>
      <vt:lpstr>Retrospect</vt:lpstr>
      <vt:lpstr>Machine Learning</vt:lpstr>
      <vt:lpstr>Classification Outline</vt:lpstr>
      <vt:lpstr>Classification</vt:lpstr>
      <vt:lpstr>Classification Applications</vt:lpstr>
      <vt:lpstr>K-Nearest Neighbors (KNN)</vt:lpstr>
      <vt:lpstr>How does it work?</vt:lpstr>
      <vt:lpstr>How does it work?</vt:lpstr>
      <vt:lpstr>Getting Data ready for Classification</vt:lpstr>
      <vt:lpstr>Classification Model Steps</vt:lpstr>
      <vt:lpstr>Getting Data ready for Classification</vt:lpstr>
      <vt:lpstr>Getting Data ready for Classification</vt:lpstr>
      <vt:lpstr>Training set after scaling</vt:lpstr>
      <vt:lpstr>Training the K-NN model on the Training set</vt:lpstr>
      <vt:lpstr>Training the K-NN model on the Training set</vt:lpstr>
      <vt:lpstr>Predicting the Test Set Results</vt:lpstr>
      <vt:lpstr>What is a Confusion Matrix?</vt:lpstr>
      <vt:lpstr>What is a Confusion Matrix?</vt:lpstr>
      <vt:lpstr>Making the Confusion Matrix</vt:lpstr>
      <vt:lpstr>Making the Confusion Matrix</vt:lpstr>
      <vt:lpstr>Visualising the Confusion Matrix </vt:lpstr>
      <vt:lpstr> </vt:lpstr>
      <vt:lpstr>Visualising the Confusion Matrix </vt:lpstr>
      <vt:lpstr>Naïve bayes</vt:lpstr>
      <vt:lpstr>Naïve Bias </vt:lpstr>
      <vt:lpstr>How Does Naive Bayes Algorithm Work?</vt:lpstr>
      <vt:lpstr>Example</vt:lpstr>
      <vt:lpstr>Example 1 </vt:lpstr>
      <vt:lpstr>Getting Data ready for Classification</vt:lpstr>
      <vt:lpstr>Getting Data ready for Classification</vt:lpstr>
      <vt:lpstr>Getting Data ready for Classification</vt:lpstr>
      <vt:lpstr>Training set after scaling</vt:lpstr>
      <vt:lpstr>Training the Naïve bayes model on the Training set</vt:lpstr>
      <vt:lpstr>Training the Naïve bayes model on the Training set</vt:lpstr>
      <vt:lpstr>Predicting the Test Set Results</vt:lpstr>
      <vt:lpstr>Making the Confusion Matrix</vt:lpstr>
      <vt:lpstr>Visualising the Confusion Matrix </vt:lpstr>
      <vt:lpstr>Visualising the Confusion Matrix </vt:lpstr>
      <vt:lpstr>Visualization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 Radwan</dc:creator>
  <cp:lastModifiedBy>Paula Refaat</cp:lastModifiedBy>
  <cp:revision>2</cp:revision>
  <dcterms:created xsi:type="dcterms:W3CDTF">2023-11-14T21:21:18Z</dcterms:created>
  <dcterms:modified xsi:type="dcterms:W3CDTF">2023-12-17T19:26:51Z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0x0101001C9DF58620560F44A9A8CA1E38D7EBF1</vt:lpwstr>
  </property>
</Properties>
</file>