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4"/>
  </p:notesMasterIdLst>
  <p:sldIdLst>
    <p:sldId id="256" r:id="rId5"/>
    <p:sldId id="284" r:id="rId6"/>
    <p:sldId id="257" r:id="rId7"/>
    <p:sldId id="259" r:id="rId8"/>
    <p:sldId id="258" r:id="rId9"/>
    <p:sldId id="261" r:id="rId10"/>
    <p:sldId id="260" r:id="rId11"/>
    <p:sldId id="263" r:id="rId12"/>
    <p:sldId id="265" r:id="rId13"/>
    <p:sldId id="262" r:id="rId14"/>
    <p:sldId id="275" r:id="rId15"/>
    <p:sldId id="267" r:id="rId16"/>
    <p:sldId id="266" r:id="rId17"/>
    <p:sldId id="270" r:id="rId18"/>
    <p:sldId id="268" r:id="rId19"/>
    <p:sldId id="269" r:id="rId20"/>
    <p:sldId id="271" r:id="rId21"/>
    <p:sldId id="272" r:id="rId22"/>
    <p:sldId id="273" r:id="rId23"/>
    <p:sldId id="276" r:id="rId24"/>
    <p:sldId id="274" r:id="rId25"/>
    <p:sldId id="277" r:id="rId26"/>
    <p:sldId id="278" r:id="rId27"/>
    <p:sldId id="279" r:id="rId28"/>
    <p:sldId id="280" r:id="rId29"/>
    <p:sldId id="282" r:id="rId30"/>
    <p:sldId id="285" r:id="rId31"/>
    <p:sldId id="281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CDBD4-B121-459D-A8C0-27AA9EB265CE}" v="2" dt="2023-12-09T22:09:34.699"/>
    <p1510:client id="{0E613AF5-1087-4D50-81F8-B072D6A34AE2}" v="1" dt="2023-12-10T20:52:04.473"/>
    <p1510:client id="{1630EB74-7BF7-AFD0-4579-D9B4CEB27CF9}" v="3" dt="2023-12-12T15:19:44.195"/>
    <p1510:client id="{3402687D-4E93-4CB4-A0B0-D7A252D7074B}" v="2" dt="2023-12-13T18:00:43.030"/>
    <p1510:client id="{384949A9-1413-4000-AB3E-F4F2C300B975}" v="6" dt="2023-12-12T16:29:22.028"/>
    <p1510:client id="{3D2FB503-B583-4B92-AE9C-AB3E633CDFE8}" v="5" dt="2023-12-04T16:33:20.696"/>
    <p1510:client id="{475A8E80-C8A5-489B-A628-ED096E903F4E}" v="2" dt="2023-12-16T13:00:15.381"/>
    <p1510:client id="{4A3C210D-7ED7-40D2-B5AC-243F12E86F87}" v="8" dt="2023-12-13T16:11:14.710"/>
    <p1510:client id="{5168DB05-6AB6-46AB-8D26-C69167639E6C}" v="1" dt="2023-12-16T15:31:07.862"/>
    <p1510:client id="{6C49FF5E-CADC-4F9B-CE88-C7102B057A06}" v="1" dt="2023-12-12T09:43:44.168"/>
    <p1510:client id="{7335BAD6-55B6-47A5-842D-66126BFADB85}" v="83" dt="2023-12-05T00:58:20.762"/>
    <p1510:client id="{8F6CF228-868F-4FA2-A882-0003E8F2650C}" v="2" dt="2023-12-10T18:34:50.061"/>
    <p1510:client id="{92DE5C2F-5152-4D64-ABAD-D74F995A7557}" v="2" dt="2023-12-11T10:27:26.274"/>
    <p1510:client id="{9F98802C-2605-48DE-B4AB-A929483DDFF6}" v="6" dt="2023-12-12T22:21:43.054"/>
    <p1510:client id="{A8B193BD-53E6-4140-BB66-35940A788E06}" v="8" dt="2023-12-12T21:18:49.013"/>
    <p1510:client id="{AA1C68C0-739C-4747-AD36-651920AC594F}" v="3" dt="2023-12-10T13:31:54.077"/>
    <p1510:client id="{ADF8C678-4B4C-48C0-87C8-05E80A5082DB}" v="2" dt="2023-12-11T02:36:46.500"/>
    <p1510:client id="{BEB2CD19-31DE-4BF5-8902-BC248E27F05E}" v="1" dt="2023-12-09T10:11:14.625"/>
    <p1510:client id="{C5272829-98BC-4281-A70F-865D5BFC85EC}" v="2" dt="2023-12-13T12:56:01.095"/>
    <p1510:client id="{D7F09653-8E74-493F-954E-492A1FE35FCC}" v="2" dt="2023-12-15T21:39:54.419"/>
    <p1510:client id="{E6A9DD8F-7D2A-4693-B5DD-7F04EC78EB6C}" v="6" dt="2023-12-08T19:59:59.078"/>
    <p1510:client id="{E9F8A70B-551F-4EA8-BFBD-9F9FCA1B1355}" v="1" dt="2023-12-15T00:08:21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 Abdo" userId="S::youssef_abdo_2190@fci.helwan.edu.eg::8d66096b-384a-4c9c-9a94-6551675115dc" providerId="AD" clId="Web-{ADF8C678-4B4C-48C0-87C8-05E80A5082DB}"/>
    <pc:docChg chg="modSld">
      <pc:chgData name="Youssef Abdo" userId="S::youssef_abdo_2190@fci.helwan.edu.eg::8d66096b-384a-4c9c-9a94-6551675115dc" providerId="AD" clId="Web-{ADF8C678-4B4C-48C0-87C8-05E80A5082DB}" dt="2023-12-11T02:36:46.500" v="1"/>
      <pc:docMkLst>
        <pc:docMk/>
      </pc:docMkLst>
      <pc:sldChg chg="modSp">
        <pc:chgData name="Youssef Abdo" userId="S::youssef_abdo_2190@fci.helwan.edu.eg::8d66096b-384a-4c9c-9a94-6551675115dc" providerId="AD" clId="Web-{ADF8C678-4B4C-48C0-87C8-05E80A5082DB}" dt="2023-12-11T02:36:46.500" v="1"/>
        <pc:sldMkLst>
          <pc:docMk/>
          <pc:sldMk cId="1723999219" sldId="267"/>
        </pc:sldMkLst>
        <pc:picChg chg="mod modCrop">
          <ac:chgData name="Youssef Abdo" userId="S::youssef_abdo_2190@fci.helwan.edu.eg::8d66096b-384a-4c9c-9a94-6551675115dc" providerId="AD" clId="Web-{ADF8C678-4B4C-48C0-87C8-05E80A5082DB}" dt="2023-12-11T02:36:46.500" v="1"/>
          <ac:picMkLst>
            <pc:docMk/>
            <pc:sldMk cId="1723999219" sldId="267"/>
            <ac:picMk id="18" creationId="{00AED5BD-05A3-B4E0-AB8C-A802C0F9449C}"/>
          </ac:picMkLst>
        </pc:picChg>
      </pc:sldChg>
    </pc:docChg>
  </pc:docChgLst>
  <pc:docChgLst>
    <pc:chgData name="Omnia Yahya" userId="S::omnia_yahya_1229@fci.helwan.edu.eg::8570f40b-c73a-48f5-9e0f-da3305638d78" providerId="AD" clId="Web-{3D2FB503-B583-4B92-AE9C-AB3E633CDFE8}"/>
    <pc:docChg chg="addSld modSld">
      <pc:chgData name="Omnia Yahya" userId="S::omnia_yahya_1229@fci.helwan.edu.eg::8570f40b-c73a-48f5-9e0f-da3305638d78" providerId="AD" clId="Web-{3D2FB503-B583-4B92-AE9C-AB3E633CDFE8}" dt="2023-12-04T16:33:20.696" v="4" actId="1076"/>
      <pc:docMkLst>
        <pc:docMk/>
      </pc:docMkLst>
      <pc:sldChg chg="modSp">
        <pc:chgData name="Omnia Yahya" userId="S::omnia_yahya_1229@fci.helwan.edu.eg::8570f40b-c73a-48f5-9e0f-da3305638d78" providerId="AD" clId="Web-{3D2FB503-B583-4B92-AE9C-AB3E633CDFE8}" dt="2023-12-04T16:33:20.696" v="4" actId="1076"/>
        <pc:sldMkLst>
          <pc:docMk/>
          <pc:sldMk cId="1723999219" sldId="267"/>
        </pc:sldMkLst>
        <pc:picChg chg="mod">
          <ac:chgData name="Omnia Yahya" userId="S::omnia_yahya_1229@fci.helwan.edu.eg::8570f40b-c73a-48f5-9e0f-da3305638d78" providerId="AD" clId="Web-{3D2FB503-B583-4B92-AE9C-AB3E633CDFE8}" dt="2023-12-04T16:33:20.696" v="4" actId="1076"/>
          <ac:picMkLst>
            <pc:docMk/>
            <pc:sldMk cId="1723999219" sldId="267"/>
            <ac:picMk id="18" creationId="{00AED5BD-05A3-B4E0-AB8C-A802C0F9449C}"/>
          </ac:picMkLst>
        </pc:picChg>
      </pc:sldChg>
      <pc:sldChg chg="new">
        <pc:chgData name="Omnia Yahya" userId="S::omnia_yahya_1229@fci.helwan.edu.eg::8570f40b-c73a-48f5-9e0f-da3305638d78" providerId="AD" clId="Web-{3D2FB503-B583-4B92-AE9C-AB3E633CDFE8}" dt="2023-12-04T16:05:05.131" v="0"/>
        <pc:sldMkLst>
          <pc:docMk/>
          <pc:sldMk cId="1575082370" sldId="284"/>
        </pc:sldMkLst>
      </pc:sldChg>
    </pc:docChg>
  </pc:docChgLst>
  <pc:docChgLst>
    <pc:chgData name="Maria Emad" userId="S::maria_emad_2314@fci.helwan.edu.eg::85460fd9-9a4f-4530-90dd-39d0846d3e79" providerId="AD" clId="Web-{E6A9DD8F-7D2A-4693-B5DD-7F04EC78EB6C}"/>
    <pc:docChg chg="modSld sldOrd">
      <pc:chgData name="Maria Emad" userId="S::maria_emad_2314@fci.helwan.edu.eg::85460fd9-9a4f-4530-90dd-39d0846d3e79" providerId="AD" clId="Web-{E6A9DD8F-7D2A-4693-B5DD-7F04EC78EB6C}" dt="2023-12-08T19:59:59.078" v="5"/>
      <pc:docMkLst>
        <pc:docMk/>
      </pc:docMkLst>
      <pc:sldChg chg="ord">
        <pc:chgData name="Maria Emad" userId="S::maria_emad_2314@fci.helwan.edu.eg::85460fd9-9a4f-4530-90dd-39d0846d3e79" providerId="AD" clId="Web-{E6A9DD8F-7D2A-4693-B5DD-7F04EC78EB6C}" dt="2023-12-08T19:49:30.975" v="4"/>
        <pc:sldMkLst>
          <pc:docMk/>
          <pc:sldMk cId="1455833196" sldId="261"/>
        </pc:sldMkLst>
      </pc:sldChg>
      <pc:sldChg chg="ord">
        <pc:chgData name="Maria Emad" userId="S::maria_emad_2314@fci.helwan.edu.eg::85460fd9-9a4f-4530-90dd-39d0846d3e79" providerId="AD" clId="Web-{E6A9DD8F-7D2A-4693-B5DD-7F04EC78EB6C}" dt="2023-12-08T19:59:59.078" v="5"/>
        <pc:sldMkLst>
          <pc:docMk/>
          <pc:sldMk cId="3384068842" sldId="263"/>
        </pc:sldMkLst>
      </pc:sldChg>
      <pc:sldChg chg="modSp">
        <pc:chgData name="Maria Emad" userId="S::maria_emad_2314@fci.helwan.edu.eg::85460fd9-9a4f-4530-90dd-39d0846d3e79" providerId="AD" clId="Web-{E6A9DD8F-7D2A-4693-B5DD-7F04EC78EB6C}" dt="2023-12-08T19:12:21.544" v="0" actId="1076"/>
        <pc:sldMkLst>
          <pc:docMk/>
          <pc:sldMk cId="1937054254" sldId="271"/>
        </pc:sldMkLst>
        <pc:picChg chg="mod">
          <ac:chgData name="Maria Emad" userId="S::maria_emad_2314@fci.helwan.edu.eg::85460fd9-9a4f-4530-90dd-39d0846d3e79" providerId="AD" clId="Web-{E6A9DD8F-7D2A-4693-B5DD-7F04EC78EB6C}" dt="2023-12-08T19:12:21.544" v="0" actId="1076"/>
          <ac:picMkLst>
            <pc:docMk/>
            <pc:sldMk cId="1937054254" sldId="271"/>
            <ac:picMk id="5" creationId="{3FB59F80-3356-E466-4B36-66F2959A6241}"/>
          </ac:picMkLst>
        </pc:picChg>
      </pc:sldChg>
      <pc:sldChg chg="modSp">
        <pc:chgData name="Maria Emad" userId="S::maria_emad_2314@fci.helwan.edu.eg::85460fd9-9a4f-4530-90dd-39d0846d3e79" providerId="AD" clId="Web-{E6A9DD8F-7D2A-4693-B5DD-7F04EC78EB6C}" dt="2023-12-08T19:23:56.305" v="1" actId="1076"/>
        <pc:sldMkLst>
          <pc:docMk/>
          <pc:sldMk cId="2149886552" sldId="273"/>
        </pc:sldMkLst>
        <pc:picChg chg="mod">
          <ac:chgData name="Maria Emad" userId="S::maria_emad_2314@fci.helwan.edu.eg::85460fd9-9a4f-4530-90dd-39d0846d3e79" providerId="AD" clId="Web-{E6A9DD8F-7D2A-4693-B5DD-7F04EC78EB6C}" dt="2023-12-08T19:23:56.305" v="1" actId="1076"/>
          <ac:picMkLst>
            <pc:docMk/>
            <pc:sldMk cId="2149886552" sldId="273"/>
            <ac:picMk id="5" creationId="{F01F9523-A705-D2BE-634C-1F9F055C2F9F}"/>
          </ac:picMkLst>
        </pc:picChg>
      </pc:sldChg>
      <pc:sldChg chg="ord">
        <pc:chgData name="Maria Emad" userId="S::maria_emad_2314@fci.helwan.edu.eg::85460fd9-9a4f-4530-90dd-39d0846d3e79" providerId="AD" clId="Web-{E6A9DD8F-7D2A-4693-B5DD-7F04EC78EB6C}" dt="2023-12-08T19:24:50.824" v="2"/>
        <pc:sldMkLst>
          <pc:docMk/>
          <pc:sldMk cId="1205803769" sldId="276"/>
        </pc:sldMkLst>
      </pc:sldChg>
      <pc:sldChg chg="modSp">
        <pc:chgData name="Maria Emad" userId="S::maria_emad_2314@fci.helwan.edu.eg::85460fd9-9a4f-4530-90dd-39d0846d3e79" providerId="AD" clId="Web-{E6A9DD8F-7D2A-4693-B5DD-7F04EC78EB6C}" dt="2023-12-08T19:25:32.217" v="3" actId="1076"/>
        <pc:sldMkLst>
          <pc:docMk/>
          <pc:sldMk cId="1999893679" sldId="282"/>
        </pc:sldMkLst>
        <pc:picChg chg="mod">
          <ac:chgData name="Maria Emad" userId="S::maria_emad_2314@fci.helwan.edu.eg::85460fd9-9a4f-4530-90dd-39d0846d3e79" providerId="AD" clId="Web-{E6A9DD8F-7D2A-4693-B5DD-7F04EC78EB6C}" dt="2023-12-08T19:25:32.217" v="3" actId="1076"/>
          <ac:picMkLst>
            <pc:docMk/>
            <pc:sldMk cId="1999893679" sldId="282"/>
            <ac:picMk id="7" creationId="{EF07D08D-4930-F134-C7E3-568E04D050C6}"/>
          </ac:picMkLst>
        </pc:picChg>
      </pc:sldChg>
    </pc:docChg>
  </pc:docChgLst>
  <pc:docChgLst>
    <pc:chgData name="Mostafa Ashraf" userId="S::mostafa_201900812@fci.helwan.edu.eg::e5fb4000-73d1-4a5d-882e-95fe4a920af9" providerId="AD" clId="Web-{AA1C68C0-739C-4747-AD36-651920AC594F}"/>
    <pc:docChg chg="modSld">
      <pc:chgData name="Mostafa Ashraf" userId="S::mostafa_201900812@fci.helwan.edu.eg::e5fb4000-73d1-4a5d-882e-95fe4a920af9" providerId="AD" clId="Web-{AA1C68C0-739C-4747-AD36-651920AC594F}" dt="2023-12-10T13:31:54.077" v="2" actId="1076"/>
      <pc:docMkLst>
        <pc:docMk/>
      </pc:docMkLst>
      <pc:sldChg chg="modSp">
        <pc:chgData name="Mostafa Ashraf" userId="S::mostafa_201900812@fci.helwan.edu.eg::e5fb4000-73d1-4a5d-882e-95fe4a920af9" providerId="AD" clId="Web-{AA1C68C0-739C-4747-AD36-651920AC594F}" dt="2023-12-10T09:20:00.037" v="0" actId="1076"/>
        <pc:sldMkLst>
          <pc:docMk/>
          <pc:sldMk cId="3677707157" sldId="260"/>
        </pc:sldMkLst>
        <pc:picChg chg="mod">
          <ac:chgData name="Mostafa Ashraf" userId="S::mostafa_201900812@fci.helwan.edu.eg::e5fb4000-73d1-4a5d-882e-95fe4a920af9" providerId="AD" clId="Web-{AA1C68C0-739C-4747-AD36-651920AC594F}" dt="2023-12-10T09:20:00.037" v="0" actId="1076"/>
          <ac:picMkLst>
            <pc:docMk/>
            <pc:sldMk cId="3677707157" sldId="260"/>
            <ac:picMk id="6" creationId="{06BA361A-11E9-D071-D2AB-C548135B79BE}"/>
          </ac:picMkLst>
        </pc:picChg>
      </pc:sldChg>
      <pc:sldChg chg="modSp">
        <pc:chgData name="Mostafa Ashraf" userId="S::mostafa_201900812@fci.helwan.edu.eg::e5fb4000-73d1-4a5d-882e-95fe4a920af9" providerId="AD" clId="Web-{AA1C68C0-739C-4747-AD36-651920AC594F}" dt="2023-12-10T09:21:00.401" v="1" actId="1076"/>
        <pc:sldMkLst>
          <pc:docMk/>
          <pc:sldMk cId="3384068842" sldId="263"/>
        </pc:sldMkLst>
        <pc:picChg chg="mod">
          <ac:chgData name="Mostafa Ashraf" userId="S::mostafa_201900812@fci.helwan.edu.eg::e5fb4000-73d1-4a5d-882e-95fe4a920af9" providerId="AD" clId="Web-{AA1C68C0-739C-4747-AD36-651920AC594F}" dt="2023-12-10T09:21:00.401" v="1" actId="1076"/>
          <ac:picMkLst>
            <pc:docMk/>
            <pc:sldMk cId="3384068842" sldId="263"/>
            <ac:picMk id="7" creationId="{594F1C3B-8233-FD30-9809-2C12DC169A89}"/>
          </ac:picMkLst>
        </pc:picChg>
      </pc:sldChg>
      <pc:sldChg chg="modSp">
        <pc:chgData name="Mostafa Ashraf" userId="S::mostafa_201900812@fci.helwan.edu.eg::e5fb4000-73d1-4a5d-882e-95fe4a920af9" providerId="AD" clId="Web-{AA1C68C0-739C-4747-AD36-651920AC594F}" dt="2023-12-10T13:31:54.077" v="2" actId="1076"/>
        <pc:sldMkLst>
          <pc:docMk/>
          <pc:sldMk cId="3292933364" sldId="268"/>
        </pc:sldMkLst>
        <pc:picChg chg="mod">
          <ac:chgData name="Mostafa Ashraf" userId="S::mostafa_201900812@fci.helwan.edu.eg::e5fb4000-73d1-4a5d-882e-95fe4a920af9" providerId="AD" clId="Web-{AA1C68C0-739C-4747-AD36-651920AC594F}" dt="2023-12-10T13:31:54.077" v="2" actId="1076"/>
          <ac:picMkLst>
            <pc:docMk/>
            <pc:sldMk cId="3292933364" sldId="268"/>
            <ac:picMk id="5" creationId="{8EA22013-374F-0F46-3E3E-A19A52B81AE6}"/>
          </ac:picMkLst>
        </pc:picChg>
      </pc:sldChg>
    </pc:docChg>
  </pc:docChgLst>
  <pc:docChgLst>
    <pc:chgData name="Justina Jamal" userId="S::justina_jamal_2310@fci.helwan.edu.eg::39147da7-f0e4-4c95-9656-2a871ae650da" providerId="AD" clId="Web-{D7F09653-8E74-493F-954E-492A1FE35FCC}"/>
    <pc:docChg chg="modSld">
      <pc:chgData name="Justina Jamal" userId="S::justina_jamal_2310@fci.helwan.edu.eg::39147da7-f0e4-4c95-9656-2a871ae650da" providerId="AD" clId="Web-{D7F09653-8E74-493F-954E-492A1FE35FCC}" dt="2023-12-15T21:39:54.419" v="1" actId="1076"/>
      <pc:docMkLst>
        <pc:docMk/>
      </pc:docMkLst>
      <pc:sldChg chg="modSp">
        <pc:chgData name="Justina Jamal" userId="S::justina_jamal_2310@fci.helwan.edu.eg::39147da7-f0e4-4c95-9656-2a871ae650da" providerId="AD" clId="Web-{D7F09653-8E74-493F-954E-492A1FE35FCC}" dt="2023-12-15T21:39:54.419" v="1" actId="1076"/>
        <pc:sldMkLst>
          <pc:docMk/>
          <pc:sldMk cId="1937054254" sldId="271"/>
        </pc:sldMkLst>
        <pc:picChg chg="mod">
          <ac:chgData name="Justina Jamal" userId="S::justina_jamal_2310@fci.helwan.edu.eg::39147da7-f0e4-4c95-9656-2a871ae650da" providerId="AD" clId="Web-{D7F09653-8E74-493F-954E-492A1FE35FCC}" dt="2023-12-15T21:39:54.419" v="1" actId="1076"/>
          <ac:picMkLst>
            <pc:docMk/>
            <pc:sldMk cId="1937054254" sldId="271"/>
            <ac:picMk id="5" creationId="{3FB59F80-3356-E466-4B36-66F2959A6241}"/>
          </ac:picMkLst>
        </pc:picChg>
      </pc:sldChg>
    </pc:docChg>
  </pc:docChgLst>
  <pc:docChgLst>
    <pc:chgData name="Seif Tariq" userId="S::seif_tariq_1954@fci.helwan.edu.eg::6d495367-3594-4fbf-8b96-9d1fd16f91b5" providerId="AD" clId="Web-{C5272829-98BC-4281-A70F-865D5BFC85EC}"/>
    <pc:docChg chg="modSld">
      <pc:chgData name="Seif Tariq" userId="S::seif_tariq_1954@fci.helwan.edu.eg::6d495367-3594-4fbf-8b96-9d1fd16f91b5" providerId="AD" clId="Web-{C5272829-98BC-4281-A70F-865D5BFC85EC}" dt="2023-12-13T12:56:01.095" v="1"/>
      <pc:docMkLst>
        <pc:docMk/>
      </pc:docMkLst>
      <pc:sldChg chg="modSp">
        <pc:chgData name="Seif Tariq" userId="S::seif_tariq_1954@fci.helwan.edu.eg::6d495367-3594-4fbf-8b96-9d1fd16f91b5" providerId="AD" clId="Web-{C5272829-98BC-4281-A70F-865D5BFC85EC}" dt="2023-12-13T12:56:01.095" v="1"/>
        <pc:sldMkLst>
          <pc:docMk/>
          <pc:sldMk cId="1723999219" sldId="267"/>
        </pc:sldMkLst>
        <pc:picChg chg="mod modCrop">
          <ac:chgData name="Seif Tariq" userId="S::seif_tariq_1954@fci.helwan.edu.eg::6d495367-3594-4fbf-8b96-9d1fd16f91b5" providerId="AD" clId="Web-{C5272829-98BC-4281-A70F-865D5BFC85EC}" dt="2023-12-13T12:56:01.095" v="1"/>
          <ac:picMkLst>
            <pc:docMk/>
            <pc:sldMk cId="1723999219" sldId="267"/>
            <ac:picMk id="18" creationId="{00AED5BD-05A3-B4E0-AB8C-A802C0F9449C}"/>
          </ac:picMkLst>
        </pc:picChg>
      </pc:sldChg>
    </pc:docChg>
  </pc:docChgLst>
  <pc:docChgLst>
    <pc:chgData name="Nariman Mounir" userId="S::nariman_mounir_2273@fci.helwan.edu.eg::8c5d3c5b-efce-40cc-9962-4f9fd775eabd" providerId="AD" clId="Web-{9F98802C-2605-48DE-B4AB-A929483DDFF6}"/>
    <pc:docChg chg="modSld">
      <pc:chgData name="Nariman Mounir" userId="S::nariman_mounir_2273@fci.helwan.edu.eg::8c5d3c5b-efce-40cc-9962-4f9fd775eabd" providerId="AD" clId="Web-{9F98802C-2605-48DE-B4AB-A929483DDFF6}" dt="2023-12-12T21:49:12.429" v="4" actId="20577"/>
      <pc:docMkLst>
        <pc:docMk/>
      </pc:docMkLst>
      <pc:sldChg chg="modSp">
        <pc:chgData name="Nariman Mounir" userId="S::nariman_mounir_2273@fci.helwan.edu.eg::8c5d3c5b-efce-40cc-9962-4f9fd775eabd" providerId="AD" clId="Web-{9F98802C-2605-48DE-B4AB-A929483DDFF6}" dt="2023-12-12T21:42:39.775" v="2" actId="1076"/>
        <pc:sldMkLst>
          <pc:docMk/>
          <pc:sldMk cId="1937054254" sldId="271"/>
        </pc:sldMkLst>
        <pc:picChg chg="mod">
          <ac:chgData name="Nariman Mounir" userId="S::nariman_mounir_2273@fci.helwan.edu.eg::8c5d3c5b-efce-40cc-9962-4f9fd775eabd" providerId="AD" clId="Web-{9F98802C-2605-48DE-B4AB-A929483DDFF6}" dt="2023-12-12T21:42:39.775" v="2" actId="1076"/>
          <ac:picMkLst>
            <pc:docMk/>
            <pc:sldMk cId="1937054254" sldId="271"/>
            <ac:picMk id="5" creationId="{3FB59F80-3356-E466-4B36-66F2959A6241}"/>
          </ac:picMkLst>
        </pc:picChg>
      </pc:sldChg>
      <pc:sldChg chg="modSp">
        <pc:chgData name="Nariman Mounir" userId="S::nariman_mounir_2273@fci.helwan.edu.eg::8c5d3c5b-efce-40cc-9962-4f9fd775eabd" providerId="AD" clId="Web-{9F98802C-2605-48DE-B4AB-A929483DDFF6}" dt="2023-12-12T21:49:12.429" v="4" actId="20577"/>
        <pc:sldMkLst>
          <pc:docMk/>
          <pc:sldMk cId="1098530485" sldId="277"/>
        </pc:sldMkLst>
        <pc:spChg chg="mod">
          <ac:chgData name="Nariman Mounir" userId="S::nariman_mounir_2273@fci.helwan.edu.eg::8c5d3c5b-efce-40cc-9962-4f9fd775eabd" providerId="AD" clId="Web-{9F98802C-2605-48DE-B4AB-A929483DDFF6}" dt="2023-12-12T21:49:12.429" v="4" actId="20577"/>
          <ac:spMkLst>
            <pc:docMk/>
            <pc:sldMk cId="1098530485" sldId="277"/>
            <ac:spMk id="2" creationId="{3178C98B-5F4F-73AB-3445-77758B97D258}"/>
          </ac:spMkLst>
        </pc:spChg>
      </pc:sldChg>
    </pc:docChg>
  </pc:docChgLst>
  <pc:docChgLst>
    <pc:chgData name="Maria Emad" userId="S::maria_emad_2314@fci.helwan.edu.eg::85460fd9-9a4f-4530-90dd-39d0846d3e79" providerId="AD" clId="Web-{BEB2CD19-31DE-4BF5-8902-BC248E27F05E}"/>
    <pc:docChg chg="modSld">
      <pc:chgData name="Maria Emad" userId="S::maria_emad_2314@fci.helwan.edu.eg::85460fd9-9a4f-4530-90dd-39d0846d3e79" providerId="AD" clId="Web-{BEB2CD19-31DE-4BF5-8902-BC248E27F05E}" dt="2023-12-09T10:11:14.625" v="0" actId="1076"/>
      <pc:docMkLst>
        <pc:docMk/>
      </pc:docMkLst>
      <pc:sldChg chg="modSp">
        <pc:chgData name="Maria Emad" userId="S::maria_emad_2314@fci.helwan.edu.eg::85460fd9-9a4f-4530-90dd-39d0846d3e79" providerId="AD" clId="Web-{BEB2CD19-31DE-4BF5-8902-BC248E27F05E}" dt="2023-12-09T10:11:14.625" v="0" actId="1076"/>
        <pc:sldMkLst>
          <pc:docMk/>
          <pc:sldMk cId="1723999219" sldId="267"/>
        </pc:sldMkLst>
        <pc:picChg chg="mod">
          <ac:chgData name="Maria Emad" userId="S::maria_emad_2314@fci.helwan.edu.eg::85460fd9-9a4f-4530-90dd-39d0846d3e79" providerId="AD" clId="Web-{BEB2CD19-31DE-4BF5-8902-BC248E27F05E}" dt="2023-12-09T10:11:14.625" v="0" actId="1076"/>
          <ac:picMkLst>
            <pc:docMk/>
            <pc:sldMk cId="1723999219" sldId="267"/>
            <ac:picMk id="18" creationId="{00AED5BD-05A3-B4E0-AB8C-A802C0F9449C}"/>
          </ac:picMkLst>
        </pc:picChg>
      </pc:sldChg>
    </pc:docChg>
  </pc:docChgLst>
  <pc:docChgLst>
    <pc:chgData name="Mohammed 20210844" userId="S::mohammed_20210844@fci.helwan.edu.eg::108fdcc2-fa18-4fb8-9bff-d744cbeef285" providerId="AD" clId="Web-{475A8E80-C8A5-489B-A628-ED096E903F4E}"/>
    <pc:docChg chg="modSld">
      <pc:chgData name="Mohammed 20210844" userId="S::mohammed_20210844@fci.helwan.edu.eg::108fdcc2-fa18-4fb8-9bff-d744cbeef285" providerId="AD" clId="Web-{475A8E80-C8A5-489B-A628-ED096E903F4E}" dt="2023-12-16T13:00:15.381" v="1" actId="1076"/>
      <pc:docMkLst>
        <pc:docMk/>
      </pc:docMkLst>
      <pc:sldChg chg="modSp">
        <pc:chgData name="Mohammed 20210844" userId="S::mohammed_20210844@fci.helwan.edu.eg::108fdcc2-fa18-4fb8-9bff-d744cbeef285" providerId="AD" clId="Web-{475A8E80-C8A5-489B-A628-ED096E903F4E}" dt="2023-12-16T13:00:15.381" v="1" actId="1076"/>
        <pc:sldMkLst>
          <pc:docMk/>
          <pc:sldMk cId="1723999219" sldId="267"/>
        </pc:sldMkLst>
        <pc:picChg chg="mod">
          <ac:chgData name="Mohammed 20210844" userId="S::mohammed_20210844@fci.helwan.edu.eg::108fdcc2-fa18-4fb8-9bff-d744cbeef285" providerId="AD" clId="Web-{475A8E80-C8A5-489B-A628-ED096E903F4E}" dt="2023-12-16T13:00:15.381" v="1" actId="1076"/>
          <ac:picMkLst>
            <pc:docMk/>
            <pc:sldMk cId="1723999219" sldId="267"/>
            <ac:picMk id="18" creationId="{00AED5BD-05A3-B4E0-AB8C-A802C0F9449C}"/>
          </ac:picMkLst>
        </pc:picChg>
      </pc:sldChg>
    </pc:docChg>
  </pc:docChgLst>
  <pc:docChgLst>
    <pc:chgData name="Nariman Mounir" userId="S::nariman_mounir_2273@fci.helwan.edu.eg::8c5d3c5b-efce-40cc-9962-4f9fd775eabd" providerId="AD" clId="Web-{5168DB05-6AB6-46AB-8D26-C69167639E6C}"/>
    <pc:docChg chg="addSld">
      <pc:chgData name="Nariman Mounir" userId="S::nariman_mounir_2273@fci.helwan.edu.eg::8c5d3c5b-efce-40cc-9962-4f9fd775eabd" providerId="AD" clId="Web-{5168DB05-6AB6-46AB-8D26-C69167639E6C}" dt="2023-12-16T15:31:07.862" v="0"/>
      <pc:docMkLst>
        <pc:docMk/>
      </pc:docMkLst>
      <pc:sldChg chg="new">
        <pc:chgData name="Nariman Mounir" userId="S::nariman_mounir_2273@fci.helwan.edu.eg::8c5d3c5b-efce-40cc-9962-4f9fd775eabd" providerId="AD" clId="Web-{5168DB05-6AB6-46AB-8D26-C69167639E6C}" dt="2023-12-16T15:31:07.862" v="0"/>
        <pc:sldMkLst>
          <pc:docMk/>
          <pc:sldMk cId="1220763851" sldId="285"/>
        </pc:sldMkLst>
      </pc:sldChg>
    </pc:docChg>
  </pc:docChgLst>
  <pc:docChgLst>
    <pc:chgData name="Karim Nadi" userId="S::karim_nadi_1962@fci.helwan.edu.eg::50bc8d90-9eb0-40ac-9e99-975a5e8cfbe4" providerId="AD" clId="Web-{3402687D-4E93-4CB4-A0B0-D7A252D7074B}"/>
    <pc:docChg chg="modSld">
      <pc:chgData name="Karim Nadi" userId="S::karim_nadi_1962@fci.helwan.edu.eg::50bc8d90-9eb0-40ac-9e99-975a5e8cfbe4" providerId="AD" clId="Web-{3402687D-4E93-4CB4-A0B0-D7A252D7074B}" dt="2023-12-13T18:00:43.030" v="1" actId="1076"/>
      <pc:docMkLst>
        <pc:docMk/>
      </pc:docMkLst>
      <pc:sldChg chg="modSp">
        <pc:chgData name="Karim Nadi" userId="S::karim_nadi_1962@fci.helwan.edu.eg::50bc8d90-9eb0-40ac-9e99-975a5e8cfbe4" providerId="AD" clId="Web-{3402687D-4E93-4CB4-A0B0-D7A252D7074B}" dt="2023-12-13T18:00:43.030" v="1" actId="1076"/>
        <pc:sldMkLst>
          <pc:docMk/>
          <pc:sldMk cId="1999893679" sldId="282"/>
        </pc:sldMkLst>
        <pc:picChg chg="mod">
          <ac:chgData name="Karim Nadi" userId="S::karim_nadi_1962@fci.helwan.edu.eg::50bc8d90-9eb0-40ac-9e99-975a5e8cfbe4" providerId="AD" clId="Web-{3402687D-4E93-4CB4-A0B0-D7A252D7074B}" dt="2023-12-13T18:00:43.030" v="1" actId="1076"/>
          <ac:picMkLst>
            <pc:docMk/>
            <pc:sldMk cId="1999893679" sldId="282"/>
            <ac:picMk id="7" creationId="{EF07D08D-4930-F134-C7E3-568E04D050C6}"/>
          </ac:picMkLst>
        </pc:picChg>
      </pc:sldChg>
    </pc:docChg>
  </pc:docChgLst>
  <pc:docChgLst>
    <pc:chgData name="Shehab Hassan" userId="S::shehab_hassan_2177@fci.helwan.edu.eg::746d704a-9536-49fd-ad5a-8f41566255d5" providerId="AD" clId="Web-{0DDCDBD4-B121-459D-A8C0-27AA9EB265CE}"/>
    <pc:docChg chg="modSld">
      <pc:chgData name="Shehab Hassan" userId="S::shehab_hassan_2177@fci.helwan.edu.eg::746d704a-9536-49fd-ad5a-8f41566255d5" providerId="AD" clId="Web-{0DDCDBD4-B121-459D-A8C0-27AA9EB265CE}" dt="2023-12-09T22:09:34.699" v="1"/>
      <pc:docMkLst>
        <pc:docMk/>
      </pc:docMkLst>
      <pc:sldChg chg="modSp">
        <pc:chgData name="Shehab Hassan" userId="S::shehab_hassan_2177@fci.helwan.edu.eg::746d704a-9536-49fd-ad5a-8f41566255d5" providerId="AD" clId="Web-{0DDCDBD4-B121-459D-A8C0-27AA9EB265CE}" dt="2023-12-09T22:09:34.699" v="1"/>
        <pc:sldMkLst>
          <pc:docMk/>
          <pc:sldMk cId="1937054254" sldId="271"/>
        </pc:sldMkLst>
        <pc:picChg chg="mod modCrop">
          <ac:chgData name="Shehab Hassan" userId="S::shehab_hassan_2177@fci.helwan.edu.eg::746d704a-9536-49fd-ad5a-8f41566255d5" providerId="AD" clId="Web-{0DDCDBD4-B121-459D-A8C0-27AA9EB265CE}" dt="2023-12-09T22:09:34.699" v="1"/>
          <ac:picMkLst>
            <pc:docMk/>
            <pc:sldMk cId="1937054254" sldId="271"/>
            <ac:picMk id="5" creationId="{3FB59F80-3356-E466-4B36-66F2959A6241}"/>
          </ac:picMkLst>
        </pc:picChg>
      </pc:sldChg>
    </pc:docChg>
  </pc:docChgLst>
  <pc:docChgLst>
    <pc:chgData name="Youssef Abdo" userId="S::youssef_abdo_2190@fci.helwan.edu.eg::8d66096b-384a-4c9c-9a94-6551675115dc" providerId="AD" clId="Web-{7335BAD6-55B6-47A5-842D-66126BFADB85}"/>
    <pc:docChg chg="modSld sldOrd">
      <pc:chgData name="Youssef Abdo" userId="S::youssef_abdo_2190@fci.helwan.edu.eg::8d66096b-384a-4c9c-9a94-6551675115dc" providerId="AD" clId="Web-{7335BAD6-55B6-47A5-842D-66126BFADB85}" dt="2023-12-05T00:58:20.762" v="15"/>
      <pc:docMkLst>
        <pc:docMk/>
      </pc:docMkLst>
      <pc:sldChg chg="modSp ord">
        <pc:chgData name="Youssef Abdo" userId="S::youssef_abdo_2190@fci.helwan.edu.eg::8d66096b-384a-4c9c-9a94-6551675115dc" providerId="AD" clId="Web-{7335BAD6-55B6-47A5-842D-66126BFADB85}" dt="2023-12-05T00:52:58.976" v="13"/>
        <pc:sldMkLst>
          <pc:docMk/>
          <pc:sldMk cId="151729809" sldId="266"/>
        </pc:sldMkLst>
        <pc:graphicFrameChg chg="mod modGraphic">
          <ac:chgData name="Youssef Abdo" userId="S::youssef_abdo_2190@fci.helwan.edu.eg::8d66096b-384a-4c9c-9a94-6551675115dc" providerId="AD" clId="Web-{7335BAD6-55B6-47A5-842D-66126BFADB85}" dt="2023-12-05T00:52:58.976" v="13"/>
          <ac:graphicFrameMkLst>
            <pc:docMk/>
            <pc:sldMk cId="151729809" sldId="266"/>
            <ac:graphicFrameMk id="9" creationId="{E624DB31-154D-E6E0-3E6E-5FA64B108201}"/>
          </ac:graphicFrameMkLst>
        </pc:graphicFrameChg>
      </pc:sldChg>
      <pc:sldChg chg="modSp">
        <pc:chgData name="Youssef Abdo" userId="S::youssef_abdo_2190@fci.helwan.edu.eg::8d66096b-384a-4c9c-9a94-6551675115dc" providerId="AD" clId="Web-{7335BAD6-55B6-47A5-842D-66126BFADB85}" dt="2023-12-05T00:27:31.588" v="10"/>
        <pc:sldMkLst>
          <pc:docMk/>
          <pc:sldMk cId="1723999219" sldId="267"/>
        </pc:sldMkLst>
        <pc:picChg chg="mod modCrop">
          <ac:chgData name="Youssef Abdo" userId="S::youssef_abdo_2190@fci.helwan.edu.eg::8d66096b-384a-4c9c-9a94-6551675115dc" providerId="AD" clId="Web-{7335BAD6-55B6-47A5-842D-66126BFADB85}" dt="2023-12-05T00:27:31.588" v="10"/>
          <ac:picMkLst>
            <pc:docMk/>
            <pc:sldMk cId="1723999219" sldId="267"/>
            <ac:picMk id="18" creationId="{00AED5BD-05A3-B4E0-AB8C-A802C0F9449C}"/>
          </ac:picMkLst>
        </pc:picChg>
      </pc:sldChg>
      <pc:sldChg chg="modSp">
        <pc:chgData name="Youssef Abdo" userId="S::youssef_abdo_2190@fci.helwan.edu.eg::8d66096b-384a-4c9c-9a94-6551675115dc" providerId="AD" clId="Web-{7335BAD6-55B6-47A5-842D-66126BFADB85}" dt="2023-12-05T00:58:20.762" v="15"/>
        <pc:sldMkLst>
          <pc:docMk/>
          <pc:sldMk cId="163401155" sldId="280"/>
        </pc:sldMkLst>
        <pc:picChg chg="mod modCrop">
          <ac:chgData name="Youssef Abdo" userId="S::youssef_abdo_2190@fci.helwan.edu.eg::8d66096b-384a-4c9c-9a94-6551675115dc" providerId="AD" clId="Web-{7335BAD6-55B6-47A5-842D-66126BFADB85}" dt="2023-12-05T00:58:20.762" v="15"/>
          <ac:picMkLst>
            <pc:docMk/>
            <pc:sldMk cId="163401155" sldId="280"/>
            <ac:picMk id="5" creationId="{2B8CA43F-F2E7-BC2E-E16C-1CF341742CD2}"/>
          </ac:picMkLst>
        </pc:picChg>
      </pc:sldChg>
    </pc:docChg>
  </pc:docChgLst>
  <pc:docChgLst>
    <pc:chgData name="Mohamed Hamdy" userId="S::mohamed_hamdy_2343@fci.helwan.edu.eg::a1c53d30-827e-4d4f-9ec9-787126015a1a" providerId="AD" clId="Web-{E9F8A70B-551F-4EA8-BFBD-9F9FCA1B1355}"/>
    <pc:docChg chg="modSld">
      <pc:chgData name="Mohamed Hamdy" userId="S::mohamed_hamdy_2343@fci.helwan.edu.eg::a1c53d30-827e-4d4f-9ec9-787126015a1a" providerId="AD" clId="Web-{E9F8A70B-551F-4EA8-BFBD-9F9FCA1B1355}" dt="2023-12-15T00:08:21.147" v="0" actId="1076"/>
      <pc:docMkLst>
        <pc:docMk/>
      </pc:docMkLst>
      <pc:sldChg chg="modSp">
        <pc:chgData name="Mohamed Hamdy" userId="S::mohamed_hamdy_2343@fci.helwan.edu.eg::a1c53d30-827e-4d4f-9ec9-787126015a1a" providerId="AD" clId="Web-{E9F8A70B-551F-4EA8-BFBD-9F9FCA1B1355}" dt="2023-12-15T00:08:21.147" v="0" actId="1076"/>
        <pc:sldMkLst>
          <pc:docMk/>
          <pc:sldMk cId="2149886552" sldId="273"/>
        </pc:sldMkLst>
        <pc:picChg chg="mod">
          <ac:chgData name="Mohamed Hamdy" userId="S::mohamed_hamdy_2343@fci.helwan.edu.eg::a1c53d30-827e-4d4f-9ec9-787126015a1a" providerId="AD" clId="Web-{E9F8A70B-551F-4EA8-BFBD-9F9FCA1B1355}" dt="2023-12-15T00:08:21.147" v="0" actId="1076"/>
          <ac:picMkLst>
            <pc:docMk/>
            <pc:sldMk cId="2149886552" sldId="273"/>
            <ac:picMk id="5" creationId="{F01F9523-A705-D2BE-634C-1F9F055C2F9F}"/>
          </ac:picMkLst>
        </pc:picChg>
      </pc:sldChg>
    </pc:docChg>
  </pc:docChgLst>
  <pc:docChgLst>
    <pc:chgData name="Mohamed Alaa_El_Din" userId="S::mohamed_alaa_el_din_1351@fci.helwan.edu.eg::08cc8073-a83c-4c85-9750-13710ae7d9c8" providerId="AD" clId="Web-{1630EB74-7BF7-AFD0-4579-D9B4CEB27CF9}"/>
    <pc:docChg chg="modSld">
      <pc:chgData name="Mohamed Alaa_El_Din" userId="S::mohamed_alaa_el_din_1351@fci.helwan.edu.eg::08cc8073-a83c-4c85-9750-13710ae7d9c8" providerId="AD" clId="Web-{1630EB74-7BF7-AFD0-4579-D9B4CEB27CF9}" dt="2023-12-12T15:19:44.195" v="2" actId="20577"/>
      <pc:docMkLst>
        <pc:docMk/>
      </pc:docMkLst>
      <pc:sldChg chg="modSp">
        <pc:chgData name="Mohamed Alaa_El_Din" userId="S::mohamed_alaa_el_din_1351@fci.helwan.edu.eg::08cc8073-a83c-4c85-9750-13710ae7d9c8" providerId="AD" clId="Web-{1630EB74-7BF7-AFD0-4579-D9B4CEB27CF9}" dt="2023-12-12T15:19:44.195" v="2" actId="20577"/>
        <pc:sldMkLst>
          <pc:docMk/>
          <pc:sldMk cId="1723999219" sldId="267"/>
        </pc:sldMkLst>
        <pc:spChg chg="mod">
          <ac:chgData name="Mohamed Alaa_El_Din" userId="S::mohamed_alaa_el_din_1351@fci.helwan.edu.eg::08cc8073-a83c-4c85-9750-13710ae7d9c8" providerId="AD" clId="Web-{1630EB74-7BF7-AFD0-4579-D9B4CEB27CF9}" dt="2023-12-12T15:19:44.195" v="2" actId="20577"/>
          <ac:spMkLst>
            <pc:docMk/>
            <pc:sldMk cId="1723999219" sldId="267"/>
            <ac:spMk id="11" creationId="{BBE4D8D1-6010-FF49-7E02-89286E8DB4C2}"/>
          </ac:spMkLst>
        </pc:spChg>
        <pc:picChg chg="mod">
          <ac:chgData name="Mohamed Alaa_El_Din" userId="S::mohamed_alaa_el_din_1351@fci.helwan.edu.eg::08cc8073-a83c-4c85-9750-13710ae7d9c8" providerId="AD" clId="Web-{1630EB74-7BF7-AFD0-4579-D9B4CEB27CF9}" dt="2023-12-12T15:16:41.955" v="0" actId="1076"/>
          <ac:picMkLst>
            <pc:docMk/>
            <pc:sldMk cId="1723999219" sldId="267"/>
            <ac:picMk id="18" creationId="{00AED5BD-05A3-B4E0-AB8C-A802C0F9449C}"/>
          </ac:picMkLst>
        </pc:picChg>
      </pc:sldChg>
    </pc:docChg>
  </pc:docChgLst>
  <pc:docChgLst>
    <pc:chgData name="Karim Nadi" userId="S::karim_nadi_1962@fci.helwan.edu.eg::50bc8d90-9eb0-40ac-9e99-975a5e8cfbe4" providerId="AD" clId="Web-{4A3C210D-7ED7-40D2-B5AC-243F12E86F87}"/>
    <pc:docChg chg="modSld">
      <pc:chgData name="Karim Nadi" userId="S::karim_nadi_1962@fci.helwan.edu.eg::50bc8d90-9eb0-40ac-9e99-975a5e8cfbe4" providerId="AD" clId="Web-{4A3C210D-7ED7-40D2-B5AC-243F12E86F87}" dt="2023-12-13T16:11:14.710" v="7"/>
      <pc:docMkLst>
        <pc:docMk/>
      </pc:docMkLst>
      <pc:sldChg chg="modSp">
        <pc:chgData name="Karim Nadi" userId="S::karim_nadi_1962@fci.helwan.edu.eg::50bc8d90-9eb0-40ac-9e99-975a5e8cfbe4" providerId="AD" clId="Web-{4A3C210D-7ED7-40D2-B5AC-243F12E86F87}" dt="2023-12-13T16:11:14.710" v="7"/>
        <pc:sldMkLst>
          <pc:docMk/>
          <pc:sldMk cId="1723999219" sldId="267"/>
        </pc:sldMkLst>
        <pc:picChg chg="mod modCrop">
          <ac:chgData name="Karim Nadi" userId="S::karim_nadi_1962@fci.helwan.edu.eg::50bc8d90-9eb0-40ac-9e99-975a5e8cfbe4" providerId="AD" clId="Web-{4A3C210D-7ED7-40D2-B5AC-243F12E86F87}" dt="2023-12-13T16:11:14.710" v="7"/>
          <ac:picMkLst>
            <pc:docMk/>
            <pc:sldMk cId="1723999219" sldId="267"/>
            <ac:picMk id="18" creationId="{00AED5BD-05A3-B4E0-AB8C-A802C0F9449C}"/>
          </ac:picMkLst>
        </pc:picChg>
      </pc:sldChg>
    </pc:docChg>
  </pc:docChgLst>
  <pc:docChgLst>
    <pc:chgData name="Ahmed Tamer" userId="S::ahmed_tamer_2341@fci.helwan.edu.eg::681b8bd9-b3fe-42f1-944c-9baeca93db44" providerId="AD" clId="Web-{0E613AF5-1087-4D50-81F8-B072D6A34AE2}"/>
    <pc:docChg chg="sldOrd">
      <pc:chgData name="Ahmed Tamer" userId="S::ahmed_tamer_2341@fci.helwan.edu.eg::681b8bd9-b3fe-42f1-944c-9baeca93db44" providerId="AD" clId="Web-{0E613AF5-1087-4D50-81F8-B072D6A34AE2}" dt="2023-12-10T20:52:04.473" v="0"/>
      <pc:docMkLst>
        <pc:docMk/>
      </pc:docMkLst>
      <pc:sldChg chg="ord">
        <pc:chgData name="Ahmed Tamer" userId="S::ahmed_tamer_2341@fci.helwan.edu.eg::681b8bd9-b3fe-42f1-944c-9baeca93db44" providerId="AD" clId="Web-{0E613AF5-1087-4D50-81F8-B072D6A34AE2}" dt="2023-12-10T20:52:04.473" v="0"/>
        <pc:sldMkLst>
          <pc:docMk/>
          <pc:sldMk cId="3677707157" sldId="260"/>
        </pc:sldMkLst>
      </pc:sldChg>
    </pc:docChg>
  </pc:docChgLst>
  <pc:docChgLst>
    <pc:chgData name="Mohamed Hamdy" userId="S::mohamed_hamdy_2343@fci.helwan.edu.eg::a1c53d30-827e-4d4f-9ec9-787126015a1a" providerId="AD" clId="Web-{92DE5C2F-5152-4D64-ABAD-D74F995A7557}"/>
    <pc:docChg chg="modSld">
      <pc:chgData name="Mohamed Hamdy" userId="S::mohamed_hamdy_2343@fci.helwan.edu.eg::a1c53d30-827e-4d4f-9ec9-787126015a1a" providerId="AD" clId="Web-{92DE5C2F-5152-4D64-ABAD-D74F995A7557}" dt="2023-12-11T10:27:26.274" v="1" actId="1076"/>
      <pc:docMkLst>
        <pc:docMk/>
      </pc:docMkLst>
      <pc:sldChg chg="modSp">
        <pc:chgData name="Mohamed Hamdy" userId="S::mohamed_hamdy_2343@fci.helwan.edu.eg::a1c53d30-827e-4d4f-9ec9-787126015a1a" providerId="AD" clId="Web-{92DE5C2F-5152-4D64-ABAD-D74F995A7557}" dt="2023-12-11T10:25:57.380" v="0" actId="1076"/>
        <pc:sldMkLst>
          <pc:docMk/>
          <pc:sldMk cId="1084019049" sldId="269"/>
        </pc:sldMkLst>
        <pc:picChg chg="mod">
          <ac:chgData name="Mohamed Hamdy" userId="S::mohamed_hamdy_2343@fci.helwan.edu.eg::a1c53d30-827e-4d4f-9ec9-787126015a1a" providerId="AD" clId="Web-{92DE5C2F-5152-4D64-ABAD-D74F995A7557}" dt="2023-12-11T10:25:57.380" v="0" actId="1076"/>
          <ac:picMkLst>
            <pc:docMk/>
            <pc:sldMk cId="1084019049" sldId="269"/>
            <ac:picMk id="9" creationId="{0C493CDC-BAC2-BFC5-CBAB-C88162CB7048}"/>
          </ac:picMkLst>
        </pc:picChg>
      </pc:sldChg>
      <pc:sldChg chg="modSp">
        <pc:chgData name="Mohamed Hamdy" userId="S::mohamed_hamdy_2343@fci.helwan.edu.eg::a1c53d30-827e-4d4f-9ec9-787126015a1a" providerId="AD" clId="Web-{92DE5C2F-5152-4D64-ABAD-D74F995A7557}" dt="2023-12-11T10:27:26.274" v="1" actId="1076"/>
        <pc:sldMkLst>
          <pc:docMk/>
          <pc:sldMk cId="413229245" sldId="274"/>
        </pc:sldMkLst>
        <pc:picChg chg="mod">
          <ac:chgData name="Mohamed Hamdy" userId="S::mohamed_hamdy_2343@fci.helwan.edu.eg::a1c53d30-827e-4d4f-9ec9-787126015a1a" providerId="AD" clId="Web-{92DE5C2F-5152-4D64-ABAD-D74F995A7557}" dt="2023-12-11T10:27:26.274" v="1" actId="1076"/>
          <ac:picMkLst>
            <pc:docMk/>
            <pc:sldMk cId="413229245" sldId="274"/>
            <ac:picMk id="5" creationId="{2A25DFC3-69EB-0E11-6244-65B945515687}"/>
          </ac:picMkLst>
        </pc:picChg>
      </pc:sldChg>
    </pc:docChg>
  </pc:docChgLst>
  <pc:docChgLst>
    <pc:chgData name="Esraa Amr" userId="S::esraa_amr_1408@fci.helwan.edu.eg::974d7d9c-02d8-456c-8c7b-3549b8d0bd2f" providerId="AD" clId="Web-{384949A9-1413-4000-AB3E-F4F2C300B975}"/>
    <pc:docChg chg="modSld">
      <pc:chgData name="Esraa Amr" userId="S::esraa_amr_1408@fci.helwan.edu.eg::974d7d9c-02d8-456c-8c7b-3549b8d0bd2f" providerId="AD" clId="Web-{384949A9-1413-4000-AB3E-F4F2C300B975}" dt="2023-12-12T16:29:22.028" v="5" actId="1076"/>
      <pc:docMkLst>
        <pc:docMk/>
      </pc:docMkLst>
      <pc:sldChg chg="modSp">
        <pc:chgData name="Esraa Amr" userId="S::esraa_amr_1408@fci.helwan.edu.eg::974d7d9c-02d8-456c-8c7b-3549b8d0bd2f" providerId="AD" clId="Web-{384949A9-1413-4000-AB3E-F4F2C300B975}" dt="2023-12-12T16:22:50.247" v="0" actId="14100"/>
        <pc:sldMkLst>
          <pc:docMk/>
          <pc:sldMk cId="3293547768" sldId="259"/>
        </pc:sldMkLst>
        <pc:spChg chg="mod">
          <ac:chgData name="Esraa Amr" userId="S::esraa_amr_1408@fci.helwan.edu.eg::974d7d9c-02d8-456c-8c7b-3549b8d0bd2f" providerId="AD" clId="Web-{384949A9-1413-4000-AB3E-F4F2C300B975}" dt="2023-12-12T16:22:50.247" v="0" actId="14100"/>
          <ac:spMkLst>
            <pc:docMk/>
            <pc:sldMk cId="3293547768" sldId="259"/>
            <ac:spMk id="3" creationId="{CC95748D-E8F2-A516-9642-5E34AD095150}"/>
          </ac:spMkLst>
        </pc:spChg>
      </pc:sldChg>
      <pc:sldChg chg="modSp">
        <pc:chgData name="Esraa Amr" userId="S::esraa_amr_1408@fci.helwan.edu.eg::974d7d9c-02d8-456c-8c7b-3549b8d0bd2f" providerId="AD" clId="Web-{384949A9-1413-4000-AB3E-F4F2C300B975}" dt="2023-12-12T16:25:56.536" v="2" actId="14100"/>
        <pc:sldMkLst>
          <pc:docMk/>
          <pc:sldMk cId="1455833196" sldId="261"/>
        </pc:sldMkLst>
        <pc:spChg chg="mod">
          <ac:chgData name="Esraa Amr" userId="S::esraa_amr_1408@fci.helwan.edu.eg::974d7d9c-02d8-456c-8c7b-3549b8d0bd2f" providerId="AD" clId="Web-{384949A9-1413-4000-AB3E-F4F2C300B975}" dt="2023-12-12T16:25:56.536" v="2" actId="14100"/>
          <ac:spMkLst>
            <pc:docMk/>
            <pc:sldMk cId="1455833196" sldId="261"/>
            <ac:spMk id="2" creationId="{7FE27D5F-A5DA-022A-470C-8B79BBEF2CCF}"/>
          </ac:spMkLst>
        </pc:spChg>
      </pc:sldChg>
      <pc:sldChg chg="modSp">
        <pc:chgData name="Esraa Amr" userId="S::esraa_amr_1408@fci.helwan.edu.eg::974d7d9c-02d8-456c-8c7b-3549b8d0bd2f" providerId="AD" clId="Web-{384949A9-1413-4000-AB3E-F4F2C300B975}" dt="2023-12-12T16:29:22.028" v="5" actId="1076"/>
        <pc:sldMkLst>
          <pc:docMk/>
          <pc:sldMk cId="1723999219" sldId="267"/>
        </pc:sldMkLst>
        <pc:picChg chg="mod">
          <ac:chgData name="Esraa Amr" userId="S::esraa_amr_1408@fci.helwan.edu.eg::974d7d9c-02d8-456c-8c7b-3549b8d0bd2f" providerId="AD" clId="Web-{384949A9-1413-4000-AB3E-F4F2C300B975}" dt="2023-12-12T16:29:22.028" v="5" actId="1076"/>
          <ac:picMkLst>
            <pc:docMk/>
            <pc:sldMk cId="1723999219" sldId="267"/>
            <ac:picMk id="18" creationId="{00AED5BD-05A3-B4E0-AB8C-A802C0F9449C}"/>
          </ac:picMkLst>
        </pc:picChg>
      </pc:sldChg>
    </pc:docChg>
  </pc:docChgLst>
  <pc:docChgLst>
    <pc:chgData name="Nariman Mounir" userId="S::nariman_mounir_2273@fci.helwan.edu.eg::8c5d3c5b-efce-40cc-9962-4f9fd775eabd" providerId="AD" clId="Web-{A8B193BD-53E6-4140-BB66-35940A788E06}"/>
    <pc:docChg chg="modSld">
      <pc:chgData name="Nariman Mounir" userId="S::nariman_mounir_2273@fci.helwan.edu.eg::8c5d3c5b-efce-40cc-9962-4f9fd775eabd" providerId="AD" clId="Web-{A8B193BD-53E6-4140-BB66-35940A788E06}" dt="2023-12-12T21:18:49.013" v="7" actId="1076"/>
      <pc:docMkLst>
        <pc:docMk/>
      </pc:docMkLst>
      <pc:sldChg chg="modSp">
        <pc:chgData name="Nariman Mounir" userId="S::nariman_mounir_2273@fci.helwan.edu.eg::8c5d3c5b-efce-40cc-9962-4f9fd775eabd" providerId="AD" clId="Web-{A8B193BD-53E6-4140-BB66-35940A788E06}" dt="2023-12-12T20:43:38.995" v="1"/>
        <pc:sldMkLst>
          <pc:docMk/>
          <pc:sldMk cId="1723999219" sldId="267"/>
        </pc:sldMkLst>
        <pc:picChg chg="mod modCrop">
          <ac:chgData name="Nariman Mounir" userId="S::nariman_mounir_2273@fci.helwan.edu.eg::8c5d3c5b-efce-40cc-9962-4f9fd775eabd" providerId="AD" clId="Web-{A8B193BD-53E6-4140-BB66-35940A788E06}" dt="2023-12-12T20:43:38.995" v="1"/>
          <ac:picMkLst>
            <pc:docMk/>
            <pc:sldMk cId="1723999219" sldId="267"/>
            <ac:picMk id="18" creationId="{00AED5BD-05A3-B4E0-AB8C-A802C0F9449C}"/>
          </ac:picMkLst>
        </pc:picChg>
      </pc:sldChg>
      <pc:sldChg chg="modSp">
        <pc:chgData name="Nariman Mounir" userId="S::nariman_mounir_2273@fci.helwan.edu.eg::8c5d3c5b-efce-40cc-9962-4f9fd775eabd" providerId="AD" clId="Web-{A8B193BD-53E6-4140-BB66-35940A788E06}" dt="2023-12-12T20:45:25.339" v="6"/>
        <pc:sldMkLst>
          <pc:docMk/>
          <pc:sldMk cId="690502869" sldId="270"/>
        </pc:sldMkLst>
        <pc:graphicFrameChg chg="mod modGraphic">
          <ac:chgData name="Nariman Mounir" userId="S::nariman_mounir_2273@fci.helwan.edu.eg::8c5d3c5b-efce-40cc-9962-4f9fd775eabd" providerId="AD" clId="Web-{A8B193BD-53E6-4140-BB66-35940A788E06}" dt="2023-12-12T20:45:25.339" v="6"/>
          <ac:graphicFrameMkLst>
            <pc:docMk/>
            <pc:sldMk cId="690502869" sldId="270"/>
            <ac:graphicFrameMk id="4" creationId="{49115A0F-6066-B020-CFA8-A42FBC9A3475}"/>
          </ac:graphicFrameMkLst>
        </pc:graphicFrameChg>
      </pc:sldChg>
      <pc:sldChg chg="modSp">
        <pc:chgData name="Nariman Mounir" userId="S::nariman_mounir_2273@fci.helwan.edu.eg::8c5d3c5b-efce-40cc-9962-4f9fd775eabd" providerId="AD" clId="Web-{A8B193BD-53E6-4140-BB66-35940A788E06}" dt="2023-12-12T21:18:49.013" v="7" actId="1076"/>
        <pc:sldMkLst>
          <pc:docMk/>
          <pc:sldMk cId="1937054254" sldId="271"/>
        </pc:sldMkLst>
        <pc:picChg chg="mod">
          <ac:chgData name="Nariman Mounir" userId="S::nariman_mounir_2273@fci.helwan.edu.eg::8c5d3c5b-efce-40cc-9962-4f9fd775eabd" providerId="AD" clId="Web-{A8B193BD-53E6-4140-BB66-35940A788E06}" dt="2023-12-12T21:18:49.013" v="7" actId="1076"/>
          <ac:picMkLst>
            <pc:docMk/>
            <pc:sldMk cId="1937054254" sldId="271"/>
            <ac:picMk id="5" creationId="{3FB59F80-3356-E466-4B36-66F2959A6241}"/>
          </ac:picMkLst>
        </pc:picChg>
      </pc:sldChg>
    </pc:docChg>
  </pc:docChgLst>
  <pc:docChgLst>
    <pc:chgData name="Omar 20210603" userId="S::omar_20210603@fci.helwan.edu.eg::fcdf4d8f-dbac-4c35-b56a-071b4de05580" providerId="AD" clId="Web-{8F6CF228-868F-4FA2-A882-0003E8F2650C}"/>
    <pc:docChg chg="modSld">
      <pc:chgData name="Omar 20210603" userId="S::omar_20210603@fci.helwan.edu.eg::fcdf4d8f-dbac-4c35-b56a-071b4de05580" providerId="AD" clId="Web-{8F6CF228-868F-4FA2-A882-0003E8F2650C}" dt="2023-12-10T18:34:50.061" v="1" actId="1076"/>
      <pc:docMkLst>
        <pc:docMk/>
      </pc:docMkLst>
      <pc:sldChg chg="modSp">
        <pc:chgData name="Omar 20210603" userId="S::omar_20210603@fci.helwan.edu.eg::fcdf4d8f-dbac-4c35-b56a-071b4de05580" providerId="AD" clId="Web-{8F6CF228-868F-4FA2-A882-0003E8F2650C}" dt="2023-12-10T18:34:50.061" v="1" actId="1076"/>
        <pc:sldMkLst>
          <pc:docMk/>
          <pc:sldMk cId="151729809" sldId="266"/>
        </pc:sldMkLst>
        <pc:picChg chg="mod">
          <ac:chgData name="Omar 20210603" userId="S::omar_20210603@fci.helwan.edu.eg::fcdf4d8f-dbac-4c35-b56a-071b4de05580" providerId="AD" clId="Web-{8F6CF228-868F-4FA2-A882-0003E8F2650C}" dt="2023-12-10T18:34:50.061" v="1" actId="1076"/>
          <ac:picMkLst>
            <pc:docMk/>
            <pc:sldMk cId="151729809" sldId="266"/>
            <ac:picMk id="8" creationId="{FDFE0E7D-7F1F-BDCE-E902-850DC18F892B}"/>
          </ac:picMkLst>
        </pc:picChg>
      </pc:sldChg>
      <pc:sldChg chg="modSp">
        <pc:chgData name="Omar 20210603" userId="S::omar_20210603@fci.helwan.edu.eg::fcdf4d8f-dbac-4c35-b56a-071b4de05580" providerId="AD" clId="Web-{8F6CF228-868F-4FA2-A882-0003E8F2650C}" dt="2023-12-10T18:34:34.748" v="0" actId="1076"/>
        <pc:sldMkLst>
          <pc:docMk/>
          <pc:sldMk cId="1723999219" sldId="267"/>
        </pc:sldMkLst>
        <pc:picChg chg="mod">
          <ac:chgData name="Omar 20210603" userId="S::omar_20210603@fci.helwan.edu.eg::fcdf4d8f-dbac-4c35-b56a-071b4de05580" providerId="AD" clId="Web-{8F6CF228-868F-4FA2-A882-0003E8F2650C}" dt="2023-12-10T18:34:34.748" v="0" actId="1076"/>
          <ac:picMkLst>
            <pc:docMk/>
            <pc:sldMk cId="1723999219" sldId="267"/>
            <ac:picMk id="18" creationId="{00AED5BD-05A3-B4E0-AB8C-A802C0F9449C}"/>
          </ac:picMkLst>
        </pc:picChg>
      </pc:sldChg>
    </pc:docChg>
  </pc:docChgLst>
  <pc:docChgLst>
    <pc:chgData name="Hasnaa Mohamed" userId="S::hasnaa_mohamed_1635@fci.helwan.edu.eg::85b7cc30-1d87-4053-88b5-2a437ed49b55" providerId="AD" clId="Web-{6C49FF5E-CADC-4F9B-CE88-C7102B057A06}"/>
    <pc:docChg chg="modSld">
      <pc:chgData name="Hasnaa Mohamed" userId="S::hasnaa_mohamed_1635@fci.helwan.edu.eg::85b7cc30-1d87-4053-88b5-2a437ed49b55" providerId="AD" clId="Web-{6C49FF5E-CADC-4F9B-CE88-C7102B057A06}" dt="2023-12-12T09:43:44.168" v="0" actId="1076"/>
      <pc:docMkLst>
        <pc:docMk/>
      </pc:docMkLst>
      <pc:sldChg chg="modSp">
        <pc:chgData name="Hasnaa Mohamed" userId="S::hasnaa_mohamed_1635@fci.helwan.edu.eg::85b7cc30-1d87-4053-88b5-2a437ed49b55" providerId="AD" clId="Web-{6C49FF5E-CADC-4F9B-CE88-C7102B057A06}" dt="2023-12-12T09:43:44.168" v="0" actId="1076"/>
        <pc:sldMkLst>
          <pc:docMk/>
          <pc:sldMk cId="3293547768" sldId="259"/>
        </pc:sldMkLst>
        <pc:spChg chg="mod">
          <ac:chgData name="Hasnaa Mohamed" userId="S::hasnaa_mohamed_1635@fci.helwan.edu.eg::85b7cc30-1d87-4053-88b5-2a437ed49b55" providerId="AD" clId="Web-{6C49FF5E-CADC-4F9B-CE88-C7102B057A06}" dt="2023-12-12T09:43:44.168" v="0" actId="1076"/>
          <ac:spMkLst>
            <pc:docMk/>
            <pc:sldMk cId="3293547768" sldId="259"/>
            <ac:spMk id="3" creationId="{CC95748D-E8F2-A516-9642-5E34AD09515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196C5-0DC9-4023-9CA9-C747989BB31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17F544A-D842-4377-8EBC-F3C448AD08A7}">
      <dgm:prSet phldrT="[Text]" custT="1"/>
      <dgm:spPr/>
      <dgm:t>
        <a:bodyPr/>
        <a:lstStyle/>
        <a:p>
          <a:r>
            <a:rPr lang="en-GB" sz="2800"/>
            <a:t>Splitting dataset into the Training set and Test set</a:t>
          </a:r>
        </a:p>
      </dgm:t>
    </dgm:pt>
    <dgm:pt modelId="{226BFBBF-4D2C-4CA6-BA7B-744F5F35D6B5}" type="parTrans" cxnId="{89198338-5021-4996-A6EA-6E86F7FC8AB4}">
      <dgm:prSet/>
      <dgm:spPr/>
      <dgm:t>
        <a:bodyPr/>
        <a:lstStyle/>
        <a:p>
          <a:endParaRPr lang="en-GB" sz="2800"/>
        </a:p>
      </dgm:t>
    </dgm:pt>
    <dgm:pt modelId="{7DE8F583-3555-48D9-A888-02219770605F}" type="sibTrans" cxnId="{89198338-5021-4996-A6EA-6E86F7FC8AB4}">
      <dgm:prSet custT="1"/>
      <dgm:spPr/>
      <dgm:t>
        <a:bodyPr/>
        <a:lstStyle/>
        <a:p>
          <a:endParaRPr lang="en-GB" sz="2800"/>
        </a:p>
      </dgm:t>
    </dgm:pt>
    <dgm:pt modelId="{052EB6C2-812A-4E38-93A1-64B2A4E29506}">
      <dgm:prSet custT="1"/>
      <dgm:spPr/>
      <dgm:t>
        <a:bodyPr/>
        <a:lstStyle/>
        <a:p>
          <a:r>
            <a:rPr lang="en-GB" sz="2800"/>
            <a:t>Training the Simple Linear Regression model on the Training set</a:t>
          </a:r>
        </a:p>
      </dgm:t>
    </dgm:pt>
    <dgm:pt modelId="{03835078-E42B-4FCE-9F1A-BDFF1923C1CA}" type="parTrans" cxnId="{25B9D4D6-B043-4EC1-85A5-C33D93E39F0B}">
      <dgm:prSet/>
      <dgm:spPr/>
      <dgm:t>
        <a:bodyPr/>
        <a:lstStyle/>
        <a:p>
          <a:endParaRPr lang="en-GB" sz="2800"/>
        </a:p>
      </dgm:t>
    </dgm:pt>
    <dgm:pt modelId="{162BF1DB-DF58-430D-A3F9-297B35BBC008}" type="sibTrans" cxnId="{25B9D4D6-B043-4EC1-85A5-C33D93E39F0B}">
      <dgm:prSet custT="1"/>
      <dgm:spPr/>
      <dgm:t>
        <a:bodyPr/>
        <a:lstStyle/>
        <a:p>
          <a:endParaRPr lang="en-GB" sz="2800"/>
        </a:p>
      </dgm:t>
    </dgm:pt>
    <dgm:pt modelId="{7D199B06-3B0E-4E6E-91F0-87ED0B0A6AE4}">
      <dgm:prSet custT="1"/>
      <dgm:spPr/>
      <dgm:t>
        <a:bodyPr/>
        <a:lstStyle/>
        <a:p>
          <a:r>
            <a:rPr lang="en-GB" sz="2800"/>
            <a:t>Predicting the Test set results </a:t>
          </a:r>
        </a:p>
      </dgm:t>
    </dgm:pt>
    <dgm:pt modelId="{F540D50C-A5E8-485B-BBD1-BBB056BAAAE7}" type="parTrans" cxnId="{0C548A57-5994-4E5C-8192-D510FEFF5952}">
      <dgm:prSet/>
      <dgm:spPr/>
      <dgm:t>
        <a:bodyPr/>
        <a:lstStyle/>
        <a:p>
          <a:endParaRPr lang="en-GB" sz="2800"/>
        </a:p>
      </dgm:t>
    </dgm:pt>
    <dgm:pt modelId="{3288B422-7796-4C3F-A8E2-DE60EB40E78D}" type="sibTrans" cxnId="{0C548A57-5994-4E5C-8192-D510FEFF5952}">
      <dgm:prSet custT="1"/>
      <dgm:spPr/>
      <dgm:t>
        <a:bodyPr/>
        <a:lstStyle/>
        <a:p>
          <a:endParaRPr lang="en-GB" sz="2800"/>
        </a:p>
      </dgm:t>
    </dgm:pt>
    <dgm:pt modelId="{82AB8BDC-A489-4FBD-A64A-057D0DE19B0B}">
      <dgm:prSet custT="1"/>
      <dgm:spPr/>
      <dgm:t>
        <a:bodyPr/>
        <a:lstStyle/>
        <a:p>
          <a:r>
            <a:rPr lang="en-GB" sz="2800"/>
            <a:t>Visualizing the Training set results </a:t>
          </a:r>
        </a:p>
      </dgm:t>
    </dgm:pt>
    <dgm:pt modelId="{03516DD3-387E-4470-811F-D398631930D4}" type="parTrans" cxnId="{3C8010D0-5B07-4F60-B94A-7CCC9C95FEE1}">
      <dgm:prSet/>
      <dgm:spPr/>
      <dgm:t>
        <a:bodyPr/>
        <a:lstStyle/>
        <a:p>
          <a:endParaRPr lang="en-GB" sz="2800"/>
        </a:p>
      </dgm:t>
    </dgm:pt>
    <dgm:pt modelId="{AF5A4EC2-84CA-44D7-A98B-EDBA17728A9A}" type="sibTrans" cxnId="{3C8010D0-5B07-4F60-B94A-7CCC9C95FEE1}">
      <dgm:prSet custT="1"/>
      <dgm:spPr/>
      <dgm:t>
        <a:bodyPr/>
        <a:lstStyle/>
        <a:p>
          <a:endParaRPr lang="en-GB" sz="2800"/>
        </a:p>
      </dgm:t>
    </dgm:pt>
    <dgm:pt modelId="{3B47DF87-5CC7-4CDB-8C06-68F3D8FF1141}">
      <dgm:prSet custT="1"/>
      <dgm:spPr/>
      <dgm:t>
        <a:bodyPr/>
        <a:lstStyle/>
        <a:p>
          <a:r>
            <a:rPr lang="en-GB" sz="2800"/>
            <a:t>Visualizing the Test set results </a:t>
          </a:r>
        </a:p>
      </dgm:t>
    </dgm:pt>
    <dgm:pt modelId="{438368CF-7F74-4881-8067-1412C98C2BE3}" type="sibTrans" cxnId="{93593305-24FC-4AA2-A5B7-8A697428B315}">
      <dgm:prSet/>
      <dgm:spPr/>
      <dgm:t>
        <a:bodyPr/>
        <a:lstStyle/>
        <a:p>
          <a:endParaRPr lang="en-GB" sz="2800"/>
        </a:p>
      </dgm:t>
    </dgm:pt>
    <dgm:pt modelId="{116E7DA7-A5A9-488C-9B81-8AC5E7780305}" type="parTrans" cxnId="{93593305-24FC-4AA2-A5B7-8A697428B315}">
      <dgm:prSet/>
      <dgm:spPr/>
      <dgm:t>
        <a:bodyPr/>
        <a:lstStyle/>
        <a:p>
          <a:endParaRPr lang="en-GB" sz="2800"/>
        </a:p>
      </dgm:t>
    </dgm:pt>
    <dgm:pt modelId="{162535CC-27CA-4A39-8A02-677CC1CB9824}" type="pres">
      <dgm:prSet presAssocID="{7CF196C5-0DC9-4023-9CA9-C747989BB31F}" presName="outerComposite" presStyleCnt="0">
        <dgm:presLayoutVars>
          <dgm:chMax val="5"/>
          <dgm:dir/>
          <dgm:resizeHandles val="exact"/>
        </dgm:presLayoutVars>
      </dgm:prSet>
      <dgm:spPr/>
    </dgm:pt>
    <dgm:pt modelId="{D20A4FB0-612F-4A66-8A89-AEDA737F7603}" type="pres">
      <dgm:prSet presAssocID="{7CF196C5-0DC9-4023-9CA9-C747989BB31F}" presName="dummyMaxCanvas" presStyleCnt="0">
        <dgm:presLayoutVars/>
      </dgm:prSet>
      <dgm:spPr/>
    </dgm:pt>
    <dgm:pt modelId="{18B3BC09-E6FB-4754-9FA6-BC04FF688C76}" type="pres">
      <dgm:prSet presAssocID="{7CF196C5-0DC9-4023-9CA9-C747989BB31F}" presName="FiveNodes_1" presStyleLbl="node1" presStyleIdx="0" presStyleCnt="5">
        <dgm:presLayoutVars>
          <dgm:bulletEnabled val="1"/>
        </dgm:presLayoutVars>
      </dgm:prSet>
      <dgm:spPr/>
    </dgm:pt>
    <dgm:pt modelId="{A51D7DA3-C99D-4E92-90B3-A206C758E1C1}" type="pres">
      <dgm:prSet presAssocID="{7CF196C5-0DC9-4023-9CA9-C747989BB31F}" presName="FiveNodes_2" presStyleLbl="node1" presStyleIdx="1" presStyleCnt="5">
        <dgm:presLayoutVars>
          <dgm:bulletEnabled val="1"/>
        </dgm:presLayoutVars>
      </dgm:prSet>
      <dgm:spPr/>
    </dgm:pt>
    <dgm:pt modelId="{543AFCAE-2841-4B43-9000-F44147B6A719}" type="pres">
      <dgm:prSet presAssocID="{7CF196C5-0DC9-4023-9CA9-C747989BB31F}" presName="FiveNodes_3" presStyleLbl="node1" presStyleIdx="2" presStyleCnt="5">
        <dgm:presLayoutVars>
          <dgm:bulletEnabled val="1"/>
        </dgm:presLayoutVars>
      </dgm:prSet>
      <dgm:spPr/>
    </dgm:pt>
    <dgm:pt modelId="{E73E2699-88F2-44B4-BA6D-7B3DCE3B5409}" type="pres">
      <dgm:prSet presAssocID="{7CF196C5-0DC9-4023-9CA9-C747989BB31F}" presName="FiveNodes_4" presStyleLbl="node1" presStyleIdx="3" presStyleCnt="5">
        <dgm:presLayoutVars>
          <dgm:bulletEnabled val="1"/>
        </dgm:presLayoutVars>
      </dgm:prSet>
      <dgm:spPr/>
    </dgm:pt>
    <dgm:pt modelId="{C039F7E5-F31C-4E01-997B-20CDFB8908E3}" type="pres">
      <dgm:prSet presAssocID="{7CF196C5-0DC9-4023-9CA9-C747989BB31F}" presName="FiveNodes_5" presStyleLbl="node1" presStyleIdx="4" presStyleCnt="5">
        <dgm:presLayoutVars>
          <dgm:bulletEnabled val="1"/>
        </dgm:presLayoutVars>
      </dgm:prSet>
      <dgm:spPr/>
    </dgm:pt>
    <dgm:pt modelId="{B5AC84CD-095E-4AAD-9C87-29985FF801A0}" type="pres">
      <dgm:prSet presAssocID="{7CF196C5-0DC9-4023-9CA9-C747989BB31F}" presName="FiveConn_1-2" presStyleLbl="fgAccFollowNode1" presStyleIdx="0" presStyleCnt="4">
        <dgm:presLayoutVars>
          <dgm:bulletEnabled val="1"/>
        </dgm:presLayoutVars>
      </dgm:prSet>
      <dgm:spPr/>
    </dgm:pt>
    <dgm:pt modelId="{3C1E69C6-D0AD-455F-9B54-3D8E981D252E}" type="pres">
      <dgm:prSet presAssocID="{7CF196C5-0DC9-4023-9CA9-C747989BB31F}" presName="FiveConn_2-3" presStyleLbl="fgAccFollowNode1" presStyleIdx="1" presStyleCnt="4">
        <dgm:presLayoutVars>
          <dgm:bulletEnabled val="1"/>
        </dgm:presLayoutVars>
      </dgm:prSet>
      <dgm:spPr/>
    </dgm:pt>
    <dgm:pt modelId="{FD1892B7-762D-4FC7-ADFE-B77E67940EFD}" type="pres">
      <dgm:prSet presAssocID="{7CF196C5-0DC9-4023-9CA9-C747989BB31F}" presName="FiveConn_3-4" presStyleLbl="fgAccFollowNode1" presStyleIdx="2" presStyleCnt="4">
        <dgm:presLayoutVars>
          <dgm:bulletEnabled val="1"/>
        </dgm:presLayoutVars>
      </dgm:prSet>
      <dgm:spPr/>
    </dgm:pt>
    <dgm:pt modelId="{FEF9062F-D2CF-428F-BAD3-E7B00A3020D5}" type="pres">
      <dgm:prSet presAssocID="{7CF196C5-0DC9-4023-9CA9-C747989BB31F}" presName="FiveConn_4-5" presStyleLbl="fgAccFollowNode1" presStyleIdx="3" presStyleCnt="4">
        <dgm:presLayoutVars>
          <dgm:bulletEnabled val="1"/>
        </dgm:presLayoutVars>
      </dgm:prSet>
      <dgm:spPr/>
    </dgm:pt>
    <dgm:pt modelId="{76A2270D-710A-46EC-9419-2881E0C38015}" type="pres">
      <dgm:prSet presAssocID="{7CF196C5-0DC9-4023-9CA9-C747989BB31F}" presName="FiveNodes_1_text" presStyleLbl="node1" presStyleIdx="4" presStyleCnt="5">
        <dgm:presLayoutVars>
          <dgm:bulletEnabled val="1"/>
        </dgm:presLayoutVars>
      </dgm:prSet>
      <dgm:spPr/>
    </dgm:pt>
    <dgm:pt modelId="{C99F516F-6AD8-494C-9F9D-A7F82D398F6F}" type="pres">
      <dgm:prSet presAssocID="{7CF196C5-0DC9-4023-9CA9-C747989BB31F}" presName="FiveNodes_2_text" presStyleLbl="node1" presStyleIdx="4" presStyleCnt="5">
        <dgm:presLayoutVars>
          <dgm:bulletEnabled val="1"/>
        </dgm:presLayoutVars>
      </dgm:prSet>
      <dgm:spPr/>
    </dgm:pt>
    <dgm:pt modelId="{AC63FC36-36C9-46D2-9FE0-82E7ACF0E714}" type="pres">
      <dgm:prSet presAssocID="{7CF196C5-0DC9-4023-9CA9-C747989BB31F}" presName="FiveNodes_3_text" presStyleLbl="node1" presStyleIdx="4" presStyleCnt="5">
        <dgm:presLayoutVars>
          <dgm:bulletEnabled val="1"/>
        </dgm:presLayoutVars>
      </dgm:prSet>
      <dgm:spPr/>
    </dgm:pt>
    <dgm:pt modelId="{FFB1BAAD-CD36-4756-A093-4A4CCBF4F8BD}" type="pres">
      <dgm:prSet presAssocID="{7CF196C5-0DC9-4023-9CA9-C747989BB31F}" presName="FiveNodes_4_text" presStyleLbl="node1" presStyleIdx="4" presStyleCnt="5">
        <dgm:presLayoutVars>
          <dgm:bulletEnabled val="1"/>
        </dgm:presLayoutVars>
      </dgm:prSet>
      <dgm:spPr/>
    </dgm:pt>
    <dgm:pt modelId="{C1172B76-5DFC-4158-9746-DA5AA2451669}" type="pres">
      <dgm:prSet presAssocID="{7CF196C5-0DC9-4023-9CA9-C747989BB31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593305-24FC-4AA2-A5B7-8A697428B315}" srcId="{7CF196C5-0DC9-4023-9CA9-C747989BB31F}" destId="{3B47DF87-5CC7-4CDB-8C06-68F3D8FF1141}" srcOrd="4" destOrd="0" parTransId="{116E7DA7-A5A9-488C-9B81-8AC5E7780305}" sibTransId="{438368CF-7F74-4881-8067-1412C98C2BE3}"/>
    <dgm:cxn modelId="{E7C88F2D-B5B2-4F2C-9792-36A19EBEB3F3}" type="presOf" srcId="{AF5A4EC2-84CA-44D7-A98B-EDBA17728A9A}" destId="{FEF9062F-D2CF-428F-BAD3-E7B00A3020D5}" srcOrd="0" destOrd="0" presId="urn:microsoft.com/office/officeart/2005/8/layout/vProcess5"/>
    <dgm:cxn modelId="{89198338-5021-4996-A6EA-6E86F7FC8AB4}" srcId="{7CF196C5-0DC9-4023-9CA9-C747989BB31F}" destId="{417F544A-D842-4377-8EBC-F3C448AD08A7}" srcOrd="0" destOrd="0" parTransId="{226BFBBF-4D2C-4CA6-BA7B-744F5F35D6B5}" sibTransId="{7DE8F583-3555-48D9-A888-02219770605F}"/>
    <dgm:cxn modelId="{2AB8B63A-9784-4EDD-B440-98F3B0780F49}" type="presOf" srcId="{7DE8F583-3555-48D9-A888-02219770605F}" destId="{B5AC84CD-095E-4AAD-9C87-29985FF801A0}" srcOrd="0" destOrd="0" presId="urn:microsoft.com/office/officeart/2005/8/layout/vProcess5"/>
    <dgm:cxn modelId="{E598BE41-5373-40BF-B0BD-C2BFA292E78E}" type="presOf" srcId="{82AB8BDC-A489-4FBD-A64A-057D0DE19B0B}" destId="{FFB1BAAD-CD36-4756-A093-4A4CCBF4F8BD}" srcOrd="1" destOrd="0" presId="urn:microsoft.com/office/officeart/2005/8/layout/vProcess5"/>
    <dgm:cxn modelId="{F97AC175-598D-435F-B104-2B401D3F3915}" type="presOf" srcId="{417F544A-D842-4377-8EBC-F3C448AD08A7}" destId="{76A2270D-710A-46EC-9419-2881E0C38015}" srcOrd="1" destOrd="0" presId="urn:microsoft.com/office/officeart/2005/8/layout/vProcess5"/>
    <dgm:cxn modelId="{424A2056-4858-455B-8DDA-A996F6C7B52C}" type="presOf" srcId="{3B47DF87-5CC7-4CDB-8C06-68F3D8FF1141}" destId="{C1172B76-5DFC-4158-9746-DA5AA2451669}" srcOrd="1" destOrd="0" presId="urn:microsoft.com/office/officeart/2005/8/layout/vProcess5"/>
    <dgm:cxn modelId="{0C548A57-5994-4E5C-8192-D510FEFF5952}" srcId="{7CF196C5-0DC9-4023-9CA9-C747989BB31F}" destId="{7D199B06-3B0E-4E6E-91F0-87ED0B0A6AE4}" srcOrd="2" destOrd="0" parTransId="{F540D50C-A5E8-485B-BBD1-BBB056BAAAE7}" sibTransId="{3288B422-7796-4C3F-A8E2-DE60EB40E78D}"/>
    <dgm:cxn modelId="{F984E883-A6ED-41E6-AA63-2D89051C35B7}" type="presOf" srcId="{3288B422-7796-4C3F-A8E2-DE60EB40E78D}" destId="{FD1892B7-762D-4FC7-ADFE-B77E67940EFD}" srcOrd="0" destOrd="0" presId="urn:microsoft.com/office/officeart/2005/8/layout/vProcess5"/>
    <dgm:cxn modelId="{B2389E96-414B-4260-BF79-C25AEF42C0A9}" type="presOf" srcId="{3B47DF87-5CC7-4CDB-8C06-68F3D8FF1141}" destId="{C039F7E5-F31C-4E01-997B-20CDFB8908E3}" srcOrd="0" destOrd="0" presId="urn:microsoft.com/office/officeart/2005/8/layout/vProcess5"/>
    <dgm:cxn modelId="{777AECA3-30B0-4A31-87A4-B00159BA6CAE}" type="presOf" srcId="{82AB8BDC-A489-4FBD-A64A-057D0DE19B0B}" destId="{E73E2699-88F2-44B4-BA6D-7B3DCE3B5409}" srcOrd="0" destOrd="0" presId="urn:microsoft.com/office/officeart/2005/8/layout/vProcess5"/>
    <dgm:cxn modelId="{88A9E1B2-9639-4C89-9907-EFE8A3DE2E5F}" type="presOf" srcId="{052EB6C2-812A-4E38-93A1-64B2A4E29506}" destId="{C99F516F-6AD8-494C-9F9D-A7F82D398F6F}" srcOrd="1" destOrd="0" presId="urn:microsoft.com/office/officeart/2005/8/layout/vProcess5"/>
    <dgm:cxn modelId="{801068B3-DBD5-40FE-90B7-0D1351CBA22D}" type="presOf" srcId="{7D199B06-3B0E-4E6E-91F0-87ED0B0A6AE4}" destId="{AC63FC36-36C9-46D2-9FE0-82E7ACF0E714}" srcOrd="1" destOrd="0" presId="urn:microsoft.com/office/officeart/2005/8/layout/vProcess5"/>
    <dgm:cxn modelId="{B80CE6BD-7808-4E8B-A4A9-A5002BC69449}" type="presOf" srcId="{7D199B06-3B0E-4E6E-91F0-87ED0B0A6AE4}" destId="{543AFCAE-2841-4B43-9000-F44147B6A719}" srcOrd="0" destOrd="0" presId="urn:microsoft.com/office/officeart/2005/8/layout/vProcess5"/>
    <dgm:cxn modelId="{B72D78CF-F3EF-4FD6-BF10-BE713DB5F8A0}" type="presOf" srcId="{7CF196C5-0DC9-4023-9CA9-C747989BB31F}" destId="{162535CC-27CA-4A39-8A02-677CC1CB9824}" srcOrd="0" destOrd="0" presId="urn:microsoft.com/office/officeart/2005/8/layout/vProcess5"/>
    <dgm:cxn modelId="{3C8010D0-5B07-4F60-B94A-7CCC9C95FEE1}" srcId="{7CF196C5-0DC9-4023-9CA9-C747989BB31F}" destId="{82AB8BDC-A489-4FBD-A64A-057D0DE19B0B}" srcOrd="3" destOrd="0" parTransId="{03516DD3-387E-4470-811F-D398631930D4}" sibTransId="{AF5A4EC2-84CA-44D7-A98B-EDBA17728A9A}"/>
    <dgm:cxn modelId="{25B9D4D6-B043-4EC1-85A5-C33D93E39F0B}" srcId="{7CF196C5-0DC9-4023-9CA9-C747989BB31F}" destId="{052EB6C2-812A-4E38-93A1-64B2A4E29506}" srcOrd="1" destOrd="0" parTransId="{03835078-E42B-4FCE-9F1A-BDFF1923C1CA}" sibTransId="{162BF1DB-DF58-430D-A3F9-297B35BBC008}"/>
    <dgm:cxn modelId="{45C6FDF4-C86C-4933-802B-6E28AABBCE28}" type="presOf" srcId="{162BF1DB-DF58-430D-A3F9-297B35BBC008}" destId="{3C1E69C6-D0AD-455F-9B54-3D8E981D252E}" srcOrd="0" destOrd="0" presId="urn:microsoft.com/office/officeart/2005/8/layout/vProcess5"/>
    <dgm:cxn modelId="{3F38FEF6-EA20-48C4-AEE6-02107E7DE577}" type="presOf" srcId="{052EB6C2-812A-4E38-93A1-64B2A4E29506}" destId="{A51D7DA3-C99D-4E92-90B3-A206C758E1C1}" srcOrd="0" destOrd="0" presId="urn:microsoft.com/office/officeart/2005/8/layout/vProcess5"/>
    <dgm:cxn modelId="{4CF00CFE-E637-41A7-9936-9E0375CA2C7C}" type="presOf" srcId="{417F544A-D842-4377-8EBC-F3C448AD08A7}" destId="{18B3BC09-E6FB-4754-9FA6-BC04FF688C76}" srcOrd="0" destOrd="0" presId="urn:microsoft.com/office/officeart/2005/8/layout/vProcess5"/>
    <dgm:cxn modelId="{F00D311C-B9A5-4185-8AC7-3CA42B747E9E}" type="presParOf" srcId="{162535CC-27CA-4A39-8A02-677CC1CB9824}" destId="{D20A4FB0-612F-4A66-8A89-AEDA737F7603}" srcOrd="0" destOrd="0" presId="urn:microsoft.com/office/officeart/2005/8/layout/vProcess5"/>
    <dgm:cxn modelId="{845DA4BA-4AA6-47F6-A54A-B0ECBE2A00E0}" type="presParOf" srcId="{162535CC-27CA-4A39-8A02-677CC1CB9824}" destId="{18B3BC09-E6FB-4754-9FA6-BC04FF688C76}" srcOrd="1" destOrd="0" presId="urn:microsoft.com/office/officeart/2005/8/layout/vProcess5"/>
    <dgm:cxn modelId="{2321EC8F-BC9A-474E-AFCC-557903BA8349}" type="presParOf" srcId="{162535CC-27CA-4A39-8A02-677CC1CB9824}" destId="{A51D7DA3-C99D-4E92-90B3-A206C758E1C1}" srcOrd="2" destOrd="0" presId="urn:microsoft.com/office/officeart/2005/8/layout/vProcess5"/>
    <dgm:cxn modelId="{CBA8410E-84B5-42A1-84A7-911AF681966E}" type="presParOf" srcId="{162535CC-27CA-4A39-8A02-677CC1CB9824}" destId="{543AFCAE-2841-4B43-9000-F44147B6A719}" srcOrd="3" destOrd="0" presId="urn:microsoft.com/office/officeart/2005/8/layout/vProcess5"/>
    <dgm:cxn modelId="{C3D5EA18-1D07-4C0F-9E37-11C75952B83C}" type="presParOf" srcId="{162535CC-27CA-4A39-8A02-677CC1CB9824}" destId="{E73E2699-88F2-44B4-BA6D-7B3DCE3B5409}" srcOrd="4" destOrd="0" presId="urn:microsoft.com/office/officeart/2005/8/layout/vProcess5"/>
    <dgm:cxn modelId="{4B673124-8F6C-4CD8-A03D-4BB88D2605F1}" type="presParOf" srcId="{162535CC-27CA-4A39-8A02-677CC1CB9824}" destId="{C039F7E5-F31C-4E01-997B-20CDFB8908E3}" srcOrd="5" destOrd="0" presId="urn:microsoft.com/office/officeart/2005/8/layout/vProcess5"/>
    <dgm:cxn modelId="{6A04DF90-07DF-42F7-8908-117A76A84617}" type="presParOf" srcId="{162535CC-27CA-4A39-8A02-677CC1CB9824}" destId="{B5AC84CD-095E-4AAD-9C87-29985FF801A0}" srcOrd="6" destOrd="0" presId="urn:microsoft.com/office/officeart/2005/8/layout/vProcess5"/>
    <dgm:cxn modelId="{75926B17-6D33-4E1F-A831-1BE1232174F1}" type="presParOf" srcId="{162535CC-27CA-4A39-8A02-677CC1CB9824}" destId="{3C1E69C6-D0AD-455F-9B54-3D8E981D252E}" srcOrd="7" destOrd="0" presId="urn:microsoft.com/office/officeart/2005/8/layout/vProcess5"/>
    <dgm:cxn modelId="{854F3C9B-612A-4D41-947E-1EF42A2D3E87}" type="presParOf" srcId="{162535CC-27CA-4A39-8A02-677CC1CB9824}" destId="{FD1892B7-762D-4FC7-ADFE-B77E67940EFD}" srcOrd="8" destOrd="0" presId="urn:microsoft.com/office/officeart/2005/8/layout/vProcess5"/>
    <dgm:cxn modelId="{418B5343-7488-46FB-8A34-FCD04619752E}" type="presParOf" srcId="{162535CC-27CA-4A39-8A02-677CC1CB9824}" destId="{FEF9062F-D2CF-428F-BAD3-E7B00A3020D5}" srcOrd="9" destOrd="0" presId="urn:microsoft.com/office/officeart/2005/8/layout/vProcess5"/>
    <dgm:cxn modelId="{FC3E801E-EEE2-4A05-B325-CB01D84995F6}" type="presParOf" srcId="{162535CC-27CA-4A39-8A02-677CC1CB9824}" destId="{76A2270D-710A-46EC-9419-2881E0C38015}" srcOrd="10" destOrd="0" presId="urn:microsoft.com/office/officeart/2005/8/layout/vProcess5"/>
    <dgm:cxn modelId="{75DA1F5F-6568-4589-B42F-1FA83BEDFBA6}" type="presParOf" srcId="{162535CC-27CA-4A39-8A02-677CC1CB9824}" destId="{C99F516F-6AD8-494C-9F9D-A7F82D398F6F}" srcOrd="11" destOrd="0" presId="urn:microsoft.com/office/officeart/2005/8/layout/vProcess5"/>
    <dgm:cxn modelId="{72360C12-2AE6-4848-8E2C-75E8A5B9E477}" type="presParOf" srcId="{162535CC-27CA-4A39-8A02-677CC1CB9824}" destId="{AC63FC36-36C9-46D2-9FE0-82E7ACF0E714}" srcOrd="12" destOrd="0" presId="urn:microsoft.com/office/officeart/2005/8/layout/vProcess5"/>
    <dgm:cxn modelId="{66A880EB-54DC-41D5-880B-E57C0ECBFB4A}" type="presParOf" srcId="{162535CC-27CA-4A39-8A02-677CC1CB9824}" destId="{FFB1BAAD-CD36-4756-A093-4A4CCBF4F8BD}" srcOrd="13" destOrd="0" presId="urn:microsoft.com/office/officeart/2005/8/layout/vProcess5"/>
    <dgm:cxn modelId="{33B54CB7-20CA-4486-9098-1D320CBFA86D}" type="presParOf" srcId="{162535CC-27CA-4A39-8A02-677CC1CB9824}" destId="{C1172B76-5DFC-4158-9746-DA5AA245166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3BC09-E6FB-4754-9FA6-BC04FF688C76}">
      <dsp:nvSpPr>
        <dsp:cNvPr id="0" name=""/>
        <dsp:cNvSpPr/>
      </dsp:nvSpPr>
      <dsp:spPr>
        <a:xfrm>
          <a:off x="0" y="0"/>
          <a:ext cx="7744967" cy="7976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Splitting dataset into the Training set and Test set</a:t>
          </a:r>
        </a:p>
      </dsp:txBody>
      <dsp:txXfrm>
        <a:off x="23362" y="23362"/>
        <a:ext cx="6790946" cy="750900"/>
      </dsp:txXfrm>
    </dsp:sp>
    <dsp:sp modelId="{A51D7DA3-C99D-4E92-90B3-A206C758E1C1}">
      <dsp:nvSpPr>
        <dsp:cNvPr id="0" name=""/>
        <dsp:cNvSpPr/>
      </dsp:nvSpPr>
      <dsp:spPr>
        <a:xfrm>
          <a:off x="578358" y="908405"/>
          <a:ext cx="7744967" cy="7976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Training the Simple Linear Regression model on the Training set</a:t>
          </a:r>
        </a:p>
      </dsp:txBody>
      <dsp:txXfrm>
        <a:off x="601720" y="931767"/>
        <a:ext cx="6601430" cy="750900"/>
      </dsp:txXfrm>
    </dsp:sp>
    <dsp:sp modelId="{543AFCAE-2841-4B43-9000-F44147B6A719}">
      <dsp:nvSpPr>
        <dsp:cNvPr id="0" name=""/>
        <dsp:cNvSpPr/>
      </dsp:nvSpPr>
      <dsp:spPr>
        <a:xfrm>
          <a:off x="1156716" y="1816811"/>
          <a:ext cx="7744967" cy="7976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Predicting the Test set results </a:t>
          </a:r>
        </a:p>
      </dsp:txBody>
      <dsp:txXfrm>
        <a:off x="1180078" y="1840173"/>
        <a:ext cx="6601430" cy="750900"/>
      </dsp:txXfrm>
    </dsp:sp>
    <dsp:sp modelId="{E73E2699-88F2-44B4-BA6D-7B3DCE3B5409}">
      <dsp:nvSpPr>
        <dsp:cNvPr id="0" name=""/>
        <dsp:cNvSpPr/>
      </dsp:nvSpPr>
      <dsp:spPr>
        <a:xfrm>
          <a:off x="1735073" y="2725216"/>
          <a:ext cx="7744967" cy="7976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Visualizing the Training set results </a:t>
          </a:r>
        </a:p>
      </dsp:txBody>
      <dsp:txXfrm>
        <a:off x="1758435" y="2748578"/>
        <a:ext cx="6601430" cy="750900"/>
      </dsp:txXfrm>
    </dsp:sp>
    <dsp:sp modelId="{C039F7E5-F31C-4E01-997B-20CDFB8908E3}">
      <dsp:nvSpPr>
        <dsp:cNvPr id="0" name=""/>
        <dsp:cNvSpPr/>
      </dsp:nvSpPr>
      <dsp:spPr>
        <a:xfrm>
          <a:off x="2313432" y="3633622"/>
          <a:ext cx="7744967" cy="7976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Visualizing the Test set results </a:t>
          </a:r>
        </a:p>
      </dsp:txBody>
      <dsp:txXfrm>
        <a:off x="2336794" y="3656984"/>
        <a:ext cx="6601430" cy="750900"/>
      </dsp:txXfrm>
    </dsp:sp>
    <dsp:sp modelId="{B5AC84CD-095E-4AAD-9C87-29985FF801A0}">
      <dsp:nvSpPr>
        <dsp:cNvPr id="0" name=""/>
        <dsp:cNvSpPr/>
      </dsp:nvSpPr>
      <dsp:spPr>
        <a:xfrm>
          <a:off x="7226512" y="582708"/>
          <a:ext cx="518455" cy="518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7343164" y="582708"/>
        <a:ext cx="285151" cy="390137"/>
      </dsp:txXfrm>
    </dsp:sp>
    <dsp:sp modelId="{3C1E69C6-D0AD-455F-9B54-3D8E981D252E}">
      <dsp:nvSpPr>
        <dsp:cNvPr id="0" name=""/>
        <dsp:cNvSpPr/>
      </dsp:nvSpPr>
      <dsp:spPr>
        <a:xfrm>
          <a:off x="7804870" y="1491114"/>
          <a:ext cx="518455" cy="518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7921522" y="1491114"/>
        <a:ext cx="285151" cy="390137"/>
      </dsp:txXfrm>
    </dsp:sp>
    <dsp:sp modelId="{FD1892B7-762D-4FC7-ADFE-B77E67940EFD}">
      <dsp:nvSpPr>
        <dsp:cNvPr id="0" name=""/>
        <dsp:cNvSpPr/>
      </dsp:nvSpPr>
      <dsp:spPr>
        <a:xfrm>
          <a:off x="8383228" y="2386226"/>
          <a:ext cx="518455" cy="518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8499880" y="2386226"/>
        <a:ext cx="285151" cy="390137"/>
      </dsp:txXfrm>
    </dsp:sp>
    <dsp:sp modelId="{FEF9062F-D2CF-428F-BAD3-E7B00A3020D5}">
      <dsp:nvSpPr>
        <dsp:cNvPr id="0" name=""/>
        <dsp:cNvSpPr/>
      </dsp:nvSpPr>
      <dsp:spPr>
        <a:xfrm>
          <a:off x="8961586" y="3303494"/>
          <a:ext cx="518455" cy="518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9078238" y="3303494"/>
        <a:ext cx="285151" cy="390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10CF-8713-4515-BFA0-C469D9922FA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FB5B6-D251-4143-BD3A-9B39F024D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https://www.javahabit.com/2019/01/22/part-2-ml-simplelinear-regression/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0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08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https://scikit-learn.org/stable/modules/generated/sklearn.linear_model.LinearRegression.html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94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/>
              <a:t>scatter()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plots one dot for each observation. It needs two arrays of the same length, one for the values of the x-axis, and one for values on the y-axis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 </a:t>
            </a:r>
            <a:r>
              <a:rPr lang="en-US"/>
              <a:t>plot()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draws a line from point to point.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39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R&amp;D is research and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2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need to apply feature scaling because of the slope multiplied by the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8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5B6-D251-4143-BD3A-9B39F024DA9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5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7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7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8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6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4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97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9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8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A0312-28D0-4171-86AB-3ABDFA34E9F4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A01FC-BEA6-404D-B22E-C34B3DB90B0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learn/scikit-learn/blob/093e0cf14/sklearn/linear_model/_base.py#L53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ss_fun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4FE459-8B52-3E36-B9BF-B42C88BE8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b="1" dirty="0"/>
              <a:t>Regression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294DB6-76DB-68F1-2A2F-8BCB38CF6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89" y="1055078"/>
            <a:ext cx="11246407" cy="3251879"/>
          </a:xfrm>
        </p:spPr>
        <p:txBody>
          <a:bodyPr>
            <a:normAutofit fontScale="90000"/>
          </a:bodyPr>
          <a:lstStyle/>
          <a:p>
            <a:r>
              <a:rPr lang="en-GB" sz="13800" b="1" dirty="0">
                <a:solidFill>
                  <a:schemeClr val="accent2">
                    <a:lumMod val="50000"/>
                  </a:schemeClr>
                </a:solidFill>
              </a:rPr>
              <a:t>Machine Learning</a:t>
            </a:r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390615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134E-460A-13BF-4BD8-D3796362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Simple Linear Regression</a:t>
            </a:r>
            <a:endParaRPr lang="en-GB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0820495-AE7F-35A2-6E84-6D794E9133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140" t="6417" r="54076" b="-6417"/>
          <a:stretch/>
        </p:blipFill>
        <p:spPr>
          <a:xfrm>
            <a:off x="1220253" y="1812344"/>
            <a:ext cx="4358613" cy="438294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44B83F-FDE0-35DA-12E1-8EF386B96B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4621" y="2224933"/>
            <a:ext cx="4937125" cy="2741596"/>
          </a:xfrm>
        </p:spPr>
      </p:pic>
    </p:spTree>
    <p:extLst>
      <p:ext uri="{BB962C8B-B14F-4D97-AF65-F5344CB8AC3E}">
        <p14:creationId xmlns:p14="http://schemas.microsoft.com/office/powerpoint/2010/main" val="262270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098B-5D28-83CB-2D02-F6C525C2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Regression Model Steps</a:t>
            </a:r>
            <a:endParaRPr lang="en-GB" b="1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83D544C-9F29-C777-33A1-CB36B48EB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636631"/>
              </p:ext>
            </p:extLst>
          </p:nvPr>
        </p:nvGraphicFramePr>
        <p:xfrm>
          <a:off x="1261349" y="1856537"/>
          <a:ext cx="10058400" cy="443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48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BE4D8D1-6010-FF49-7E02-89286E8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</a:t>
            </a:r>
            <a:r>
              <a:rPr lang="en-GB" b="1">
                <a:solidFill>
                  <a:schemeClr val="tx1"/>
                </a:solidFill>
              </a:rPr>
              <a:t>ready </a:t>
            </a:r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for Regression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DE3AD2E-4F86-CDB7-1ED5-03233B7F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AED5BD-05A3-B4E0-AB8C-A802C0F9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67" t="-7256" r="131" b="315"/>
          <a:stretch/>
        </p:blipFill>
        <p:spPr>
          <a:xfrm>
            <a:off x="613154" y="1462153"/>
            <a:ext cx="10539889" cy="44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9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29950-5B28-78B8-B4D7-3048E894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Regression</a:t>
            </a:r>
            <a:endParaRPr lang="en-GB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624DB31-154D-E6E0-3E6E-5FA64B10820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6583343"/>
              </p:ext>
            </p:extLst>
          </p:nvPr>
        </p:nvGraphicFramePr>
        <p:xfrm>
          <a:off x="2919663" y="1700463"/>
          <a:ext cx="2334720" cy="4723218"/>
        </p:xfrm>
        <a:graphic>
          <a:graphicData uri="http://schemas.openxmlformats.org/drawingml/2006/table">
            <a:tbl>
              <a:tblPr/>
              <a:tblGrid>
                <a:gridCol w="1669489">
                  <a:extLst>
                    <a:ext uri="{9D8B030D-6E8A-4147-A177-3AD203B41FA5}">
                      <a16:colId xmlns:a16="http://schemas.microsoft.com/office/drawing/2014/main" val="469280153"/>
                    </a:ext>
                  </a:extLst>
                </a:gridCol>
                <a:gridCol w="665231">
                  <a:extLst>
                    <a:ext uri="{9D8B030D-6E8A-4147-A177-3AD203B41FA5}">
                      <a16:colId xmlns:a16="http://schemas.microsoft.com/office/drawing/2014/main" val="4117126523"/>
                    </a:ext>
                  </a:extLst>
                </a:gridCol>
              </a:tblGrid>
              <a:tr h="2673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YearsExperience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Salary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85689"/>
                  </a:ext>
                </a:extLst>
              </a:tr>
              <a:tr h="1503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39343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0178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.3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46205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16305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37731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92410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43525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659246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39891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04537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56642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299237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60150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04479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54445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24918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64445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619530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57189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22146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63218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755946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55794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396368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56957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24266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57081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69461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61111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55761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67938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25239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66029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5870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83088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2270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81363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52717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93940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7677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91738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59586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98273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53530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101302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95940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113812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32527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109431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91595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105582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88189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116969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37764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112635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506691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122391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92455"/>
                  </a:ext>
                </a:extLst>
              </a:tr>
              <a:tr h="1484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121872</a:t>
                      </a:r>
                    </a:p>
                  </a:txBody>
                  <a:tcPr marL="4475" marR="4475" marT="44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56246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FE0E7D-7F1F-BDCE-E902-850DC18F8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24850" y="1978931"/>
            <a:ext cx="2463743" cy="33986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E5CADD-8D61-1FA7-4751-8D2E408774F1}"/>
              </a:ext>
            </a:extLst>
          </p:cNvPr>
          <p:cNvSpPr txBox="1"/>
          <p:nvPr/>
        </p:nvSpPr>
        <p:spPr>
          <a:xfrm>
            <a:off x="1397285" y="322608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Training Set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6B72D-BD51-25DA-6DF6-4288B07721AC}"/>
              </a:ext>
            </a:extLst>
          </p:cNvPr>
          <p:cNvSpPr txBox="1"/>
          <p:nvPr/>
        </p:nvSpPr>
        <p:spPr>
          <a:xfrm>
            <a:off x="1354475" y="5084142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Testing Set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C9EE-60C0-606F-195C-F35A97AB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Training the Simple Linear Regression Model on the Training Set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115A0F-6066-B020-CFA8-A42FBC9A3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900829"/>
              </p:ext>
            </p:extLst>
          </p:nvPr>
        </p:nvGraphicFramePr>
        <p:xfrm>
          <a:off x="71437" y="2202656"/>
          <a:ext cx="11553890" cy="4114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45138">
                  <a:extLst>
                    <a:ext uri="{9D8B030D-6E8A-4147-A177-3AD203B41FA5}">
                      <a16:colId xmlns:a16="http://schemas.microsoft.com/office/drawing/2014/main" val="2284940020"/>
                    </a:ext>
                  </a:extLst>
                </a:gridCol>
                <a:gridCol w="8708752">
                  <a:extLst>
                    <a:ext uri="{9D8B030D-6E8A-4147-A177-3AD203B41FA5}">
                      <a16:colId xmlns:a16="http://schemas.microsoft.com/office/drawing/2014/main" val="3728696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b="0" i="1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class </a:t>
                      </a:r>
                      <a:r>
                        <a:rPr lang="en-GB" sz="2400" b="0" i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sklearn.linear_model.</a:t>
                      </a:r>
                      <a:r>
                        <a:rPr lang="en-GB" sz="2400" b="1" i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LinearRegression</a:t>
                      </a:r>
                      <a:r>
                        <a:rPr lang="en-GB" sz="2400" b="0" i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GB" sz="2400" b="0" i="1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*</a:t>
                      </a:r>
                      <a:r>
                        <a:rPr lang="en-GB" sz="2400" b="0" i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sz="2400" b="0" i="1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fit_intercept=True</a:t>
                      </a:r>
                      <a:r>
                        <a:rPr lang="en-GB" sz="2400" b="0" i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sz="2400" b="0" i="1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copy_X=True</a:t>
                      </a:r>
                      <a:r>
                        <a:rPr lang="en-GB" sz="2400" b="0" i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sz="2400" b="0" i="1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n_jobs=None</a:t>
                      </a:r>
                      <a:r>
                        <a:rPr lang="en-GB" sz="2400" b="0" i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sz="2400" b="0" i="1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positive=False</a:t>
                      </a:r>
                      <a:r>
                        <a:rPr lang="en-GB" sz="2400" b="0" i="0">
                          <a:solidFill>
                            <a:schemeClr val="bg1"/>
                          </a:solidFill>
                          <a:effectLst/>
                          <a:latin typeface="-apple-system"/>
                        </a:rPr>
                        <a:t>)</a:t>
                      </a:r>
                      <a:endParaRPr lang="en-GB" sz="3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class </a:t>
                      </a:r>
                      <a:r>
                        <a:rPr lang="en-GB" b="0" i="0" err="1">
                          <a:solidFill>
                            <a:srgbClr val="212529"/>
                          </a:solidFill>
                          <a:effectLst/>
                          <a:latin typeface="Courier New" panose="02070309020205020404" pitchFamily="49" charset="0"/>
                        </a:rPr>
                        <a:t>sklearn.linear_model.</a:t>
                      </a:r>
                      <a:r>
                        <a:rPr lang="en-GB" b="1" i="0" err="1">
                          <a:solidFill>
                            <a:srgbClr val="212529"/>
                          </a:solidFill>
                          <a:effectLst/>
                          <a:latin typeface="Courier New" panose="02070309020205020404" pitchFamily="49" charset="0"/>
                        </a:rPr>
                        <a:t>LinearRegression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*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 err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fit_intercept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=True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 err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copy_X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=True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 err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n_jobs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=None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, </a:t>
                      </a:r>
                      <a:r>
                        <a:rPr lang="en-GB" b="0" i="1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positive=False</a:t>
                      </a:r>
                      <a:r>
                        <a:rPr lang="en-GB" b="0" i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)</a:t>
                      </a:r>
                      <a:br>
                        <a:rPr lang="en-GB" b="0" i="0" u="none" strike="noStrike">
                          <a:solidFill>
                            <a:srgbClr val="2878A2"/>
                          </a:solidFill>
                          <a:effectLst/>
                          <a:latin typeface="-apple-system"/>
                          <a:hlinkClick r:id="rId3"/>
                        </a:rPr>
                      </a:b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0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linear_model</a:t>
                      </a:r>
                      <a:endParaRPr lang="en-GB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implements a variety of linear models.</a:t>
                      </a:r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term linear model implies that the model is specified as a linear combination of features.</a:t>
                      </a:r>
                      <a:endParaRPr lang="en-GB" sz="3600" b="0">
                        <a:solidFill>
                          <a:srgbClr val="202124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/>
                        <a:t>LinearRegression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 class from sklearn. This model will take data and minimize a </a:t>
                      </a:r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Loss Function</a:t>
                      </a:r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 this case, one called Sum of Squares) step by step until it finds the best possible line to fit the data.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fit(X, y[, </a:t>
                      </a:r>
                      <a:r>
                        <a:rPr lang="en-GB" sz="20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r>
                        <a:rPr lang="en-GB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method to fit linear model.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7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i="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r>
                        <a:rPr lang="en-GB" sz="2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Method to predict using the linear model.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27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50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9D46-88DF-55FA-AB10-BA0373D5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Training the Simple Linear Regression Model on the Training Set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4484-CF6D-A3B5-59B3-C639E634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22013-374F-0F46-3E3E-A19A52B81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820"/>
          <a:stretch/>
        </p:blipFill>
        <p:spPr>
          <a:xfrm>
            <a:off x="1097280" y="2198512"/>
            <a:ext cx="10058400" cy="18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453-CEBF-EF50-0A07-F305B85F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Predicting the Test Set Results</a:t>
            </a:r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493CDC-BAC2-BFC5-CBAB-C88162CB7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10"/>
          <a:stretch/>
        </p:blipFill>
        <p:spPr>
          <a:xfrm>
            <a:off x="1097280" y="2118210"/>
            <a:ext cx="8724024" cy="1633591"/>
          </a:xfrm>
        </p:spPr>
      </p:pic>
    </p:spTree>
    <p:extLst>
      <p:ext uri="{BB962C8B-B14F-4D97-AF65-F5344CB8AC3E}">
        <p14:creationId xmlns:p14="http://schemas.microsoft.com/office/powerpoint/2010/main" val="108401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1FF2-CFFB-DD76-108D-D5F56D7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Visualising the Training Set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59F80-3356-E466-4B36-66F2959A6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40" r="359" b="358"/>
          <a:stretch/>
        </p:blipFill>
        <p:spPr>
          <a:xfrm>
            <a:off x="1165459" y="2293230"/>
            <a:ext cx="9929589" cy="3306658"/>
          </a:xfrm>
        </p:spPr>
      </p:pic>
    </p:spTree>
    <p:extLst>
      <p:ext uri="{BB962C8B-B14F-4D97-AF65-F5344CB8AC3E}">
        <p14:creationId xmlns:p14="http://schemas.microsoft.com/office/powerpoint/2010/main" val="193705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A6CE-C0D6-C85E-9B44-A13C5037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Visualising the Training Set Results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B8583-FA18-77DE-B1D6-70D5914C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04"/>
          <a:stretch/>
        </p:blipFill>
        <p:spPr>
          <a:xfrm>
            <a:off x="2335898" y="1869896"/>
            <a:ext cx="7753325" cy="4457990"/>
          </a:xfrm>
        </p:spPr>
      </p:pic>
    </p:spTree>
    <p:extLst>
      <p:ext uri="{BB962C8B-B14F-4D97-AF65-F5344CB8AC3E}">
        <p14:creationId xmlns:p14="http://schemas.microsoft.com/office/powerpoint/2010/main" val="103016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FE9F-3F10-F33B-052F-07A793B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Visualising the Test Set Results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F9523-A705-D2BE-634C-1F9F055C2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294" y="2122421"/>
            <a:ext cx="9700859" cy="2848764"/>
          </a:xfrm>
        </p:spPr>
      </p:pic>
    </p:spTree>
    <p:extLst>
      <p:ext uri="{BB962C8B-B14F-4D97-AF65-F5344CB8AC3E}">
        <p14:creationId xmlns:p14="http://schemas.microsoft.com/office/powerpoint/2010/main" val="214988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DC2C-0963-C739-9F09-2DD14C10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E49A-E23B-499F-8A6F-C37EB6C9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82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A50F-E11E-3BE0-CB0B-6F57B6BD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Actual VS. prediction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043FF-946F-055B-6957-CA9FFD5E4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321"/>
          <a:stretch/>
        </p:blipFill>
        <p:spPr>
          <a:xfrm>
            <a:off x="3255962" y="1854616"/>
            <a:ext cx="5680075" cy="4126155"/>
          </a:xfrm>
        </p:spPr>
      </p:pic>
    </p:spTree>
    <p:extLst>
      <p:ext uri="{BB962C8B-B14F-4D97-AF65-F5344CB8AC3E}">
        <p14:creationId xmlns:p14="http://schemas.microsoft.com/office/powerpoint/2010/main" val="120580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CD0-C349-2296-DE95-73B73A8E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Visualising the Test Set Results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5DFC3-69EB-0E11-6244-65B945515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97"/>
          <a:stretch/>
        </p:blipFill>
        <p:spPr>
          <a:xfrm>
            <a:off x="2434537" y="1856153"/>
            <a:ext cx="7449202" cy="4508985"/>
          </a:xfrm>
        </p:spPr>
      </p:pic>
    </p:spTree>
    <p:extLst>
      <p:ext uri="{BB962C8B-B14F-4D97-AF65-F5344CB8AC3E}">
        <p14:creationId xmlns:p14="http://schemas.microsoft.com/office/powerpoint/2010/main" val="41322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C98B-5F4F-73AB-3445-77758B97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222222"/>
                </a:solidFill>
                <a:latin typeface="Lato"/>
                <a:ea typeface="Lato"/>
                <a:cs typeface="Lato"/>
              </a:rPr>
              <a:t>Multiple Linear Regression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A243-F599-5B8F-AB8F-55831C5B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Multiple Linear Regression (MLR) makes it possible to relate one variable with </a:t>
            </a:r>
            <a:r>
              <a:rPr lang="en-US" sz="3200" b="1" i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several variables </a:t>
            </a:r>
            <a:r>
              <a:rPr lang="en-US" sz="3200" b="1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through a linear function in its parameters.</a:t>
            </a:r>
          </a:p>
          <a:p>
            <a:r>
              <a:rPr lang="en-US" sz="3200"/>
              <a:t>When we are discussing multiple linear regression, then the equation of simple linear regression y=</a:t>
            </a:r>
            <a:r>
              <a:rPr lang="en-US" sz="3200" err="1"/>
              <a:t>A+Bx</a:t>
            </a:r>
            <a:r>
              <a:rPr lang="en-US" sz="3200"/>
              <a:t> is converted to something like:</a:t>
            </a:r>
          </a:p>
          <a:p>
            <a:r>
              <a:rPr lang="es-ES" sz="2800" b="1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y = A+B1x1+B2x2+B3x3+B4x4</a:t>
            </a:r>
          </a:p>
          <a:p>
            <a:r>
              <a:rPr lang="en-US" sz="2800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key parameters </a:t>
            </a:r>
            <a:r>
              <a:rPr lang="en-US" sz="2800" b="1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B1, B2,  B3, and B4 </a:t>
            </a:r>
            <a:r>
              <a:rPr lang="en-US" sz="2800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are the slopes or coefficients concerning this independent feature. 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9853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BFD0-31A7-FFC1-9795-7AF2E203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Multiple Linear Regression(with 2 independent features)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B81F0-9662-47E8-08FB-C3D982EAB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680" y="1866990"/>
            <a:ext cx="4432970" cy="4501020"/>
          </a:xfrm>
        </p:spPr>
      </p:pic>
    </p:spTree>
    <p:extLst>
      <p:ext uri="{BB962C8B-B14F-4D97-AF65-F5344CB8AC3E}">
        <p14:creationId xmlns:p14="http://schemas.microsoft.com/office/powerpoint/2010/main" val="89158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DA7E-8E3E-5B56-FCAD-3784B7D1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Regression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EB579-7B2B-45C6-63A7-A17CDE718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340"/>
          <a:stretch/>
        </p:blipFill>
        <p:spPr>
          <a:xfrm>
            <a:off x="2427157" y="1903413"/>
            <a:ext cx="7398645" cy="4402137"/>
          </a:xfrm>
        </p:spPr>
      </p:pic>
    </p:spTree>
    <p:extLst>
      <p:ext uri="{BB962C8B-B14F-4D97-AF65-F5344CB8AC3E}">
        <p14:creationId xmlns:p14="http://schemas.microsoft.com/office/powerpoint/2010/main" val="2812541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61B3-E39F-7736-D3EF-4FE690F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Regression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CA43F-F2E7-BC2E-E16C-1CF34174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64"/>
          <a:stretch/>
        </p:blipFill>
        <p:spPr>
          <a:xfrm>
            <a:off x="1097280" y="1866901"/>
            <a:ext cx="7072759" cy="4327832"/>
          </a:xfrm>
        </p:spPr>
      </p:pic>
    </p:spTree>
    <p:extLst>
      <p:ext uri="{BB962C8B-B14F-4D97-AF65-F5344CB8AC3E}">
        <p14:creationId xmlns:p14="http://schemas.microsoft.com/office/powerpoint/2010/main" val="163401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61B3-E39F-7736-D3EF-4FE690F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Getting Data ready for Regression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C0EB3-4C54-E93F-707B-870FF927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7D08D-4930-F134-C7E3-568E04D0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31" y="1753769"/>
            <a:ext cx="10256520" cy="42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6126-06BB-83E4-345E-2475359C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8364-0CA3-C307-0C0D-DB2BCF24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63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36D8-282D-EBCF-AA98-E5565AA8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Training the Multiple Linear Regression Model on the Training Set then predict results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8B66E-6577-1FE6-E663-ECBFBA9CE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899" y="2378292"/>
            <a:ext cx="10012202" cy="2422307"/>
          </a:xfrm>
        </p:spPr>
      </p:pic>
    </p:spTree>
    <p:extLst>
      <p:ext uri="{BB962C8B-B14F-4D97-AF65-F5344CB8AC3E}">
        <p14:creationId xmlns:p14="http://schemas.microsoft.com/office/powerpoint/2010/main" val="149280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9D62-E68F-3408-3131-4AFEE19B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chemeClr val="accent2">
                    <a:lumMod val="50000"/>
                  </a:schemeClr>
                </a:solidFill>
              </a:rPr>
              <a:t>Actual VS. prediction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77B51-5C35-693C-DBCC-24C226FC3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5412" y="1737360"/>
            <a:ext cx="4827588" cy="4460550"/>
          </a:xfrm>
        </p:spPr>
      </p:pic>
    </p:spTree>
    <p:extLst>
      <p:ext uri="{BB962C8B-B14F-4D97-AF65-F5344CB8AC3E}">
        <p14:creationId xmlns:p14="http://schemas.microsoft.com/office/powerpoint/2010/main" val="178450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42D0-414A-AD0E-9891-E3D57BE1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Regression Outline</a:t>
            </a:r>
            <a:endParaRPr lang="en-GB" b="1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A0476B-BEFF-F5AB-A871-66375B44A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515461"/>
              </p:ext>
            </p:extLst>
          </p:nvPr>
        </p:nvGraphicFramePr>
        <p:xfrm>
          <a:off x="1191803" y="1846263"/>
          <a:ext cx="9963560" cy="2316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0732">
                  <a:extLst>
                    <a:ext uri="{9D8B030D-6E8A-4147-A177-3AD203B41FA5}">
                      <a16:colId xmlns:a16="http://schemas.microsoft.com/office/drawing/2014/main" val="1840061192"/>
                    </a:ext>
                  </a:extLst>
                </a:gridCol>
                <a:gridCol w="8742828">
                  <a:extLst>
                    <a:ext uri="{9D8B030D-6E8A-4147-A177-3AD203B41FA5}">
                      <a16:colId xmlns:a16="http://schemas.microsoft.com/office/drawing/2014/main" val="2241962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NO</a:t>
                      </a:r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Topics</a:t>
                      </a:r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1</a:t>
                      </a:r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Regression Model</a:t>
                      </a:r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8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2</a:t>
                      </a:r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Simple Linear Regression </a:t>
                      </a:r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3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3</a:t>
                      </a:r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Multiple Regression</a:t>
                      </a:r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9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78F4-4A8E-2F67-90D2-702A8014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Regression Model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748D-E8F2-A516-9642-5E34AD09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47" y="1974739"/>
            <a:ext cx="10458450" cy="4109085"/>
          </a:xfrm>
        </p:spPr>
        <p:txBody>
          <a:bodyPr/>
          <a:lstStyle/>
          <a:p>
            <a:pPr algn="l"/>
            <a:r>
              <a:rPr lang="en-GB" sz="3200" b="0" i="0">
                <a:solidFill>
                  <a:srgbClr val="202124"/>
                </a:solidFill>
                <a:effectLst/>
                <a:latin typeface="Google Sans"/>
              </a:rPr>
              <a:t>A regression is </a:t>
            </a:r>
            <a:r>
              <a:rPr lang="en-GB" sz="3200" b="0" i="0">
                <a:solidFill>
                  <a:srgbClr val="040C28"/>
                </a:solidFill>
                <a:effectLst/>
                <a:latin typeface="Google Sans"/>
              </a:rPr>
              <a:t>a statistical technique that relates a dependent variable to one or more independent (explanatory) variables</a:t>
            </a:r>
            <a:r>
              <a:rPr lang="en-GB" sz="3200" b="0" i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algn="l"/>
            <a:r>
              <a:rPr lang="en-GB" sz="3200" b="0" i="0">
                <a:solidFill>
                  <a:srgbClr val="202124"/>
                </a:solidFill>
                <a:effectLst/>
                <a:latin typeface="Google Sans"/>
              </a:rPr>
              <a:t>A regression model is able to show whether changes observed in the dependent variable are associated with changes in one or more of the explanatory variables.</a:t>
            </a:r>
            <a:endParaRPr lang="en-GB" sz="3200" b="0" i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GB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C84-9B06-4C83-3EA6-8C0CCC25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Regression Model</a:t>
            </a:r>
            <a:endParaRPr lang="en-GB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F8A7-06B2-215F-6B9E-31FC6A04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0" i="0">
                <a:solidFill>
                  <a:srgbClr val="2D2F31"/>
                </a:solidFill>
                <a:effectLst/>
                <a:latin typeface="Udemy Sans"/>
              </a:rPr>
              <a:t>Regression models are used for </a:t>
            </a:r>
            <a:r>
              <a:rPr lang="en-GB" sz="3200" b="1" i="0">
                <a:solidFill>
                  <a:srgbClr val="2D2F31"/>
                </a:solidFill>
                <a:effectLst/>
                <a:latin typeface="Udemy Sans"/>
              </a:rPr>
              <a:t>predicting a real value</a:t>
            </a:r>
            <a:r>
              <a:rPr lang="en-GB" sz="3200" b="0" i="0">
                <a:solidFill>
                  <a:srgbClr val="2D2F31"/>
                </a:solidFill>
                <a:effectLst/>
                <a:latin typeface="Udemy Sans"/>
              </a:rPr>
              <a:t>, like salary for example. </a:t>
            </a:r>
          </a:p>
          <a:p>
            <a:pPr algn="l"/>
            <a:r>
              <a:rPr lang="en-GB" sz="3200" b="0" i="0">
                <a:solidFill>
                  <a:srgbClr val="2D2F31"/>
                </a:solidFill>
                <a:effectLst/>
                <a:latin typeface="Udemy Sans"/>
              </a:rPr>
              <a:t>If your </a:t>
            </a:r>
            <a:r>
              <a:rPr lang="en-GB" sz="3200" b="1" i="0">
                <a:solidFill>
                  <a:srgbClr val="2D2F31"/>
                </a:solidFill>
                <a:effectLst/>
                <a:latin typeface="Udemy Sans"/>
              </a:rPr>
              <a:t>independent</a:t>
            </a:r>
            <a:r>
              <a:rPr lang="en-GB" sz="3200" b="0" i="0">
                <a:solidFill>
                  <a:srgbClr val="2D2F31"/>
                </a:solidFill>
                <a:effectLst/>
                <a:latin typeface="Udemy Sans"/>
              </a:rPr>
              <a:t> variable is time, then you are forecasting future values, otherwise your model is predicting present but unknown values. </a:t>
            </a:r>
          </a:p>
          <a:p>
            <a:pPr algn="l"/>
            <a:r>
              <a:rPr lang="en-GB" sz="3200" b="1" i="0">
                <a:solidFill>
                  <a:srgbClr val="2D2F31"/>
                </a:solidFill>
                <a:effectLst/>
                <a:latin typeface="Udemy Sans"/>
              </a:rPr>
              <a:t>Regression models:</a:t>
            </a:r>
          </a:p>
          <a:p>
            <a:pPr algn="l">
              <a:buFont typeface="+mj-lt"/>
              <a:buAutoNum type="arabicPeriod"/>
            </a:pPr>
            <a:endParaRPr lang="en-GB" sz="3200" b="0" i="0">
              <a:solidFill>
                <a:srgbClr val="2D2F31"/>
              </a:solidFill>
              <a:effectLst/>
              <a:latin typeface="Udemy San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3A7ECD-B3CA-4A9F-491D-A8911828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60313"/>
              </p:ext>
            </p:extLst>
          </p:nvPr>
        </p:nvGraphicFramePr>
        <p:xfrm>
          <a:off x="1097280" y="4906655"/>
          <a:ext cx="9986746" cy="142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5630">
                  <a:extLst>
                    <a:ext uri="{9D8B030D-6E8A-4147-A177-3AD203B41FA5}">
                      <a16:colId xmlns:a16="http://schemas.microsoft.com/office/drawing/2014/main" val="535611422"/>
                    </a:ext>
                  </a:extLst>
                </a:gridCol>
                <a:gridCol w="5251116">
                  <a:extLst>
                    <a:ext uri="{9D8B030D-6E8A-4147-A177-3AD203B41FA5}">
                      <a16:colId xmlns:a16="http://schemas.microsoft.com/office/drawing/2014/main" val="387174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100000"/>
                        <a:buFont typeface="+mj-lt"/>
                        <a:buNone/>
                        <a:tabLst/>
                        <a:defRPr/>
                      </a:pPr>
                      <a:r>
                        <a:rPr kumimoji="0" lang="en-GB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D2F31"/>
                          </a:solidFill>
                          <a:effectLst/>
                          <a:uLnTx/>
                          <a:uFillTx/>
                          <a:latin typeface="Udemy Sans"/>
                          <a:ea typeface="+mn-ea"/>
                          <a:cs typeface="+mn-cs"/>
                        </a:rPr>
                        <a:t>Simple Linear Regression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100000"/>
                        <a:buFont typeface="+mj-lt"/>
                        <a:buNone/>
                        <a:tabLst/>
                        <a:defRPr/>
                      </a:pPr>
                      <a:r>
                        <a:rPr kumimoji="0" lang="en-GB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D2F31"/>
                          </a:solidFill>
                          <a:effectLst/>
                          <a:uLnTx/>
                          <a:uFillTx/>
                          <a:latin typeface="Udemy Sans"/>
                          <a:ea typeface="+mn-ea"/>
                          <a:cs typeface="+mn-cs"/>
                        </a:rPr>
                        <a:t>Support Vector for Regression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7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100000"/>
                        <a:buFont typeface="+mj-lt"/>
                        <a:buNone/>
                        <a:tabLst/>
                        <a:defRPr/>
                      </a:pPr>
                      <a:r>
                        <a:rPr kumimoji="0" lang="en-GB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D2F31"/>
                          </a:solidFill>
                          <a:effectLst/>
                          <a:uLnTx/>
                          <a:uFillTx/>
                          <a:latin typeface="Udemy Sans"/>
                          <a:ea typeface="+mn-ea"/>
                          <a:cs typeface="+mn-cs"/>
                        </a:rPr>
                        <a:t>Multiple Linear Regression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100000"/>
                        <a:buFont typeface="+mj-lt"/>
                        <a:buNone/>
                        <a:tabLst/>
                        <a:defRPr/>
                      </a:pPr>
                      <a:r>
                        <a:rPr kumimoji="0" lang="en-GB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D2F31"/>
                          </a:solidFill>
                          <a:effectLst/>
                          <a:uLnTx/>
                          <a:uFillTx/>
                          <a:latin typeface="Udemy Sans"/>
                          <a:ea typeface="+mn-ea"/>
                          <a:cs typeface="+mn-cs"/>
                        </a:rPr>
                        <a:t>Decision Tree Regression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3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100000"/>
                        <a:buFont typeface="+mj-lt"/>
                        <a:buNone/>
                        <a:tabLst/>
                        <a:defRPr/>
                      </a:pPr>
                      <a:r>
                        <a:rPr kumimoji="0" lang="en-GB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D2F31"/>
                          </a:solidFill>
                          <a:effectLst/>
                          <a:uLnTx/>
                          <a:uFillTx/>
                          <a:latin typeface="Udemy Sans"/>
                          <a:ea typeface="+mn-ea"/>
                          <a:cs typeface="+mn-cs"/>
                        </a:rPr>
                        <a:t>Polynomial Regression</a:t>
                      </a:r>
                      <a:endParaRPr lang="en-GB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100000"/>
                        <a:buFont typeface="+mj-lt"/>
                        <a:buNone/>
                        <a:tabLst/>
                        <a:defRPr/>
                      </a:pPr>
                      <a:r>
                        <a:rPr kumimoji="0" lang="en-GB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D2F31"/>
                          </a:solidFill>
                          <a:effectLst/>
                          <a:uLnTx/>
                          <a:uFillTx/>
                          <a:latin typeface="Udemy Sans"/>
                          <a:ea typeface="+mn-ea"/>
                          <a:cs typeface="+mn-cs"/>
                        </a:rPr>
                        <a:t>Random Forest Regression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6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9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7D5F-A5DA-022A-470C-8B79BBEF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05" y="905728"/>
            <a:ext cx="9934575" cy="812582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Simple Linear Regression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699754-8C99-BB3F-798E-CBF3F14D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4186520"/>
            <a:ext cx="10058399" cy="2146434"/>
          </a:xfrm>
        </p:spPr>
        <p:txBody>
          <a:bodyPr>
            <a:normAutofit/>
          </a:bodyPr>
          <a:lstStyle/>
          <a:p>
            <a:r>
              <a:rPr lang="en-GB" sz="2400"/>
              <a:t>Based on the graph, it is clear that this is a positive slope. </a:t>
            </a:r>
          </a:p>
          <a:p>
            <a:r>
              <a:rPr lang="en-GB" sz="2400"/>
              <a:t>If the co-efficient b1 is big, the slope is going to steeper, which means that if there is a small increase in the age, then there will be a big increase in the salary. </a:t>
            </a:r>
          </a:p>
          <a:p>
            <a:r>
              <a:rPr lang="en-GB" sz="2400"/>
              <a:t>If the value of b1 is small, the slope is going to be more gentle and with change is experience, the salary is going to increase gently.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25C4C-6BB6-B3D0-B57E-CF2E1C40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41" y="1851793"/>
            <a:ext cx="5732368" cy="23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3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B679-B6B0-DBDE-979C-16813BE4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Simple Linear Regression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36B4-0E62-CCC4-BDC7-E50076EE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>
                <a:solidFill>
                  <a:srgbClr val="2D2F31"/>
                </a:solidFill>
                <a:latin typeface="Udemy Sans"/>
              </a:rPr>
              <a:t>Simple linear regression aims to find a linear relationship to describe the </a:t>
            </a:r>
            <a:r>
              <a:rPr lang="en-GB" sz="3200" b="1">
                <a:solidFill>
                  <a:srgbClr val="2D2F31"/>
                </a:solidFill>
                <a:latin typeface="Udemy Sans"/>
              </a:rPr>
              <a:t>correlation</a:t>
            </a:r>
            <a:r>
              <a:rPr lang="en-GB" sz="3200">
                <a:solidFill>
                  <a:srgbClr val="2D2F31"/>
                </a:solidFill>
                <a:latin typeface="Udemy Sans"/>
              </a:rPr>
              <a:t> between an </a:t>
            </a:r>
            <a:r>
              <a:rPr lang="en-GB" sz="3200" b="1">
                <a:solidFill>
                  <a:srgbClr val="2D2F31"/>
                </a:solidFill>
                <a:latin typeface="Udemy Sans"/>
              </a:rPr>
              <a:t>independent</a:t>
            </a:r>
            <a:r>
              <a:rPr lang="en-GB" sz="3200">
                <a:solidFill>
                  <a:srgbClr val="2D2F31"/>
                </a:solidFill>
                <a:latin typeface="Udemy Sans"/>
              </a:rPr>
              <a:t> and possibly </a:t>
            </a:r>
            <a:r>
              <a:rPr lang="en-GB" sz="3200" b="1">
                <a:solidFill>
                  <a:srgbClr val="2D2F31"/>
                </a:solidFill>
                <a:latin typeface="Udemy Sans"/>
              </a:rPr>
              <a:t>dependent</a:t>
            </a:r>
            <a:r>
              <a:rPr lang="en-GB" sz="3200">
                <a:solidFill>
                  <a:srgbClr val="2D2F31"/>
                </a:solidFill>
                <a:latin typeface="Udemy Sans"/>
              </a:rPr>
              <a:t> variable.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3200">
                <a:solidFill>
                  <a:srgbClr val="2D2F31"/>
                </a:solidFill>
                <a:latin typeface="Udemy Sans"/>
              </a:rPr>
              <a:t>The regression line can be used to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3200" b="1">
                <a:solidFill>
                  <a:srgbClr val="2D2F31"/>
                </a:solidFill>
                <a:latin typeface="Udemy Sans"/>
              </a:rPr>
              <a:t>predict</a:t>
            </a:r>
            <a:r>
              <a:rPr lang="en-GB" sz="3200">
                <a:solidFill>
                  <a:srgbClr val="2D2F31"/>
                </a:solidFill>
                <a:latin typeface="Udemy Sans"/>
              </a:rPr>
              <a:t> or estimate </a:t>
            </a:r>
            <a:r>
              <a:rPr lang="en-GB" sz="3200" b="1">
                <a:solidFill>
                  <a:srgbClr val="2D2F31"/>
                </a:solidFill>
                <a:latin typeface="Udemy Sans"/>
              </a:rPr>
              <a:t>missing values</a:t>
            </a:r>
            <a:r>
              <a:rPr lang="en-GB" sz="3200">
                <a:solidFill>
                  <a:srgbClr val="2D2F31"/>
                </a:solidFill>
                <a:latin typeface="Udemy Sans"/>
              </a:rPr>
              <a:t>,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3200">
                <a:solidFill>
                  <a:srgbClr val="2D2F31"/>
                </a:solidFill>
                <a:latin typeface="Udemy Sans"/>
              </a:rPr>
              <a:t>this is known as interpolation.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6BA361A-11E9-D071-D2AB-C548135B7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"/>
          <a:stretch/>
        </p:blipFill>
        <p:spPr>
          <a:xfrm>
            <a:off x="7758349" y="3256184"/>
            <a:ext cx="4331369" cy="21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0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9F52-D475-5658-590C-78825657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Simple Linear Regression Equation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51875-71CB-1876-61C0-958BAE8AE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8718" y="1864986"/>
            <a:ext cx="9966961" cy="4023360"/>
          </a:xfrm>
        </p:spPr>
        <p:txBody>
          <a:bodyPr>
            <a:noAutofit/>
          </a:bodyPr>
          <a:lstStyle/>
          <a:p>
            <a:pPr algn="l"/>
            <a:r>
              <a:rPr lang="en-GB" sz="2800">
                <a:solidFill>
                  <a:srgbClr val="2D2F31"/>
                </a:solidFill>
                <a:latin typeface="Udemy Sans"/>
              </a:rPr>
              <a:t>The simple linear regression equation we will use is written below.</a:t>
            </a:r>
          </a:p>
          <a:p>
            <a:pPr algn="l"/>
            <a:r>
              <a:rPr lang="en-GB" sz="2800">
                <a:solidFill>
                  <a:srgbClr val="2D2F31"/>
                </a:solidFill>
                <a:latin typeface="Udemy Sans"/>
              </a:rPr>
              <a:t>The </a:t>
            </a:r>
            <a:r>
              <a:rPr lang="en-GB" sz="2800" b="1">
                <a:solidFill>
                  <a:srgbClr val="2D2F31"/>
                </a:solidFill>
                <a:latin typeface="Udemy Sans"/>
              </a:rPr>
              <a:t>constant</a:t>
            </a:r>
            <a:r>
              <a:rPr lang="en-GB" sz="2800">
                <a:solidFill>
                  <a:srgbClr val="2D2F31"/>
                </a:solidFill>
                <a:latin typeface="Udemy Sans"/>
              </a:rPr>
              <a:t> is the </a:t>
            </a:r>
            <a:r>
              <a:rPr lang="en-GB" sz="2800" b="1">
                <a:solidFill>
                  <a:srgbClr val="2D2F31"/>
                </a:solidFill>
                <a:latin typeface="Udemy Sans"/>
              </a:rPr>
              <a:t>y-intercept (𝜷0)</a:t>
            </a:r>
            <a:r>
              <a:rPr lang="en-GB" sz="2800">
                <a:solidFill>
                  <a:srgbClr val="2D2F31"/>
                </a:solidFill>
                <a:latin typeface="Udemy Sans"/>
              </a:rPr>
              <a:t>, or where the regression line will start on the y-axis. </a:t>
            </a:r>
          </a:p>
          <a:p>
            <a:pPr algn="l"/>
            <a:r>
              <a:rPr lang="en-GB" sz="2800">
                <a:solidFill>
                  <a:srgbClr val="2D2F31"/>
                </a:solidFill>
                <a:latin typeface="Udemy Sans"/>
              </a:rPr>
              <a:t>The </a:t>
            </a:r>
            <a:r>
              <a:rPr lang="en-GB" sz="2800" b="1">
                <a:solidFill>
                  <a:srgbClr val="2D2F31"/>
                </a:solidFill>
                <a:latin typeface="Udemy Sans"/>
              </a:rPr>
              <a:t>beta coefficient (𝜷1) </a:t>
            </a:r>
            <a:r>
              <a:rPr lang="en-GB" sz="2800">
                <a:solidFill>
                  <a:srgbClr val="2D2F31"/>
                </a:solidFill>
                <a:latin typeface="Udemy Sans"/>
              </a:rPr>
              <a:t>is the slope and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800">
                <a:solidFill>
                  <a:srgbClr val="2D2F31"/>
                </a:solidFill>
                <a:latin typeface="Udemy Sans"/>
              </a:rPr>
              <a:t>describes the relationship between the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800">
                <a:solidFill>
                  <a:srgbClr val="2D2F31"/>
                </a:solidFill>
                <a:latin typeface="Udemy Sans"/>
              </a:rPr>
              <a:t>independent variable and the dependent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800">
                <a:solidFill>
                  <a:srgbClr val="2D2F31"/>
                </a:solidFill>
                <a:latin typeface="Udemy Sans"/>
              </a:rPr>
              <a:t>variable.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F1C3B-8233-FD30-9809-2C12DC169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9" t="7215" r="10302"/>
          <a:stretch/>
        </p:blipFill>
        <p:spPr>
          <a:xfrm>
            <a:off x="8294004" y="3335772"/>
            <a:ext cx="4081113" cy="26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0A4F-3E97-1736-6EF5-EBE314E1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Simple Linear Regression Equation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1DB1-A533-4510-1B52-DBE5AA349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>
                <a:solidFill>
                  <a:srgbClr val="2D2F31"/>
                </a:solidFill>
                <a:latin typeface="Udemy Sans"/>
              </a:rPr>
              <a:t>The coefficient can be positive or negative and is the degree of change in the dependent variable for every 1-unit of change in the independent variable.</a:t>
            </a:r>
            <a:endParaRPr lang="en-GB" sz="280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GB" sz="2800" b="1" i="0">
                <a:solidFill>
                  <a:srgbClr val="242424"/>
                </a:solidFill>
                <a:effectLst/>
                <a:latin typeface="source-serif-pro"/>
              </a:rPr>
              <a:t>Example</a:t>
            </a:r>
            <a:r>
              <a:rPr lang="en-GB" sz="2800" b="0" i="0">
                <a:solidFill>
                  <a:srgbClr val="242424"/>
                </a:solidFill>
                <a:effectLst/>
                <a:latin typeface="source-serif-pro"/>
              </a:rPr>
              <a:t>, let's say we have a regression equation of </a:t>
            </a:r>
            <a:r>
              <a:rPr lang="en-GB" sz="2800" b="1" i="1">
                <a:solidFill>
                  <a:srgbClr val="242424"/>
                </a:solidFill>
                <a:effectLst/>
                <a:latin typeface="source-serif-pro"/>
              </a:rPr>
              <a:t>y = 2 + 0.5x</a:t>
            </a:r>
            <a:r>
              <a:rPr lang="en-GB" sz="2800" b="0" i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pPr algn="l"/>
            <a:r>
              <a:rPr lang="en-GB" sz="2800" b="0" i="0">
                <a:solidFill>
                  <a:srgbClr val="242424"/>
                </a:solidFill>
                <a:effectLst/>
                <a:latin typeface="source-serif-pro"/>
              </a:rPr>
              <a:t>For every 1-unit increase in the independent variable (</a:t>
            </a:r>
            <a:r>
              <a:rPr lang="en-GB" sz="2800" b="1" i="1">
                <a:solidFill>
                  <a:srgbClr val="242424"/>
                </a:solidFill>
                <a:effectLst/>
                <a:latin typeface="source-serif-pro"/>
              </a:rPr>
              <a:t>x</a:t>
            </a:r>
            <a:r>
              <a:rPr lang="en-GB" sz="2800" b="0" i="0">
                <a:solidFill>
                  <a:srgbClr val="242424"/>
                </a:solidFill>
                <a:effectLst/>
                <a:latin typeface="source-serif-pro"/>
              </a:rPr>
              <a:t>), </a:t>
            </a:r>
          </a:p>
          <a:p>
            <a:pPr algn="l"/>
            <a:r>
              <a:rPr lang="en-GB" sz="2800" b="0" i="0">
                <a:solidFill>
                  <a:srgbClr val="242424"/>
                </a:solidFill>
                <a:effectLst/>
                <a:latin typeface="source-serif-pro"/>
              </a:rPr>
              <a:t>there will be a 0.50 increase in the dependent variable (</a:t>
            </a:r>
            <a:r>
              <a:rPr lang="en-GB" sz="2800" b="1" i="1">
                <a:solidFill>
                  <a:srgbClr val="242424"/>
                </a:solidFill>
                <a:effectLst/>
                <a:latin typeface="source-serif-pro"/>
              </a:rPr>
              <a:t>y</a:t>
            </a:r>
            <a:r>
              <a:rPr lang="en-GB" sz="2800" b="0" i="0">
                <a:solidFill>
                  <a:srgbClr val="242424"/>
                </a:solidFill>
                <a:effectLst/>
                <a:latin typeface="source-serif-pro"/>
              </a:rPr>
              <a:t>).</a:t>
            </a:r>
          </a:p>
          <a:p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551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DF58620560F44A9A8CA1E38D7EBF1" ma:contentTypeVersion="5" ma:contentTypeDescription="Create a new document." ma:contentTypeScope="" ma:versionID="dbcd69c5a0b4a156fb0c816a65294c25">
  <xsd:schema xmlns:xsd="http://www.w3.org/2001/XMLSchema" xmlns:xs="http://www.w3.org/2001/XMLSchema" xmlns:p="http://schemas.microsoft.com/office/2006/metadata/properties" xmlns:ns2="94b51f9c-48af-4a81-a2a9-dc95b745cae1" xmlns:ns3="c35047b4-6ad5-4eb9-8e11-553863581d6a" targetNamespace="http://schemas.microsoft.com/office/2006/metadata/properties" ma:root="true" ma:fieldsID="6fa5a98719819bea72e7c0126c54e07b" ns2:_="" ns3:_="">
    <xsd:import namespace="94b51f9c-48af-4a81-a2a9-dc95b745cae1"/>
    <xsd:import namespace="c35047b4-6ad5-4eb9-8e11-553863581d6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51f9c-48af-4a81-a2a9-dc95b745ca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047b4-6ad5-4eb9-8e11-553863581d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E44811-A12B-4B4D-87E9-3EA931E7E3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74A25-4671-4390-878E-A70F9EA6A7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D6E9F7-6B0B-4181-90B6-2D025B48FB40}">
  <ds:schemaRefs>
    <ds:schemaRef ds:uri="94b51f9c-48af-4a81-a2a9-dc95b745cae1"/>
    <ds:schemaRef ds:uri="c35047b4-6ad5-4eb9-8e11-553863581d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926</Words>
  <Application>Microsoft Office PowerPoint</Application>
  <PresentationFormat>Widescreen</PresentationFormat>
  <Paragraphs>162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Courier New</vt:lpstr>
      <vt:lpstr>Google Sans</vt:lpstr>
      <vt:lpstr>Lato</vt:lpstr>
      <vt:lpstr>source-serif-pro</vt:lpstr>
      <vt:lpstr>Udemy Sans</vt:lpstr>
      <vt:lpstr>Verdana</vt:lpstr>
      <vt:lpstr>Retrospect</vt:lpstr>
      <vt:lpstr>Machine Learning</vt:lpstr>
      <vt:lpstr>PowerPoint Presentation</vt:lpstr>
      <vt:lpstr>Regression Outline</vt:lpstr>
      <vt:lpstr>Regression Model</vt:lpstr>
      <vt:lpstr>Regression Model</vt:lpstr>
      <vt:lpstr>Simple Linear Regression</vt:lpstr>
      <vt:lpstr>Simple Linear Regression</vt:lpstr>
      <vt:lpstr>Simple Linear Regression Equation</vt:lpstr>
      <vt:lpstr>Simple Linear Regression Equation</vt:lpstr>
      <vt:lpstr>Simple Linear Regression</vt:lpstr>
      <vt:lpstr>Regression Model Steps</vt:lpstr>
      <vt:lpstr>Getting Data ready for Regression</vt:lpstr>
      <vt:lpstr>Getting Data ready for Regression</vt:lpstr>
      <vt:lpstr>Training the Simple Linear Regression Model on the Training Set</vt:lpstr>
      <vt:lpstr>Training the Simple Linear Regression Model on the Training Set</vt:lpstr>
      <vt:lpstr>Predicting the Test Set Results</vt:lpstr>
      <vt:lpstr>Visualising the Training Set Results</vt:lpstr>
      <vt:lpstr>Visualising the Training Set Results</vt:lpstr>
      <vt:lpstr>Visualising the Test Set Results</vt:lpstr>
      <vt:lpstr>Actual VS. prediction</vt:lpstr>
      <vt:lpstr>Visualising the Test Set Results</vt:lpstr>
      <vt:lpstr>Multiple Linear Regression</vt:lpstr>
      <vt:lpstr>Multiple Linear Regression(with 2 independent features)</vt:lpstr>
      <vt:lpstr>Getting Data ready for Regression</vt:lpstr>
      <vt:lpstr>Getting Data ready for Regression</vt:lpstr>
      <vt:lpstr>Getting Data ready for Regression</vt:lpstr>
      <vt:lpstr>PowerPoint Presentation</vt:lpstr>
      <vt:lpstr>Training the Multiple Linear Regression Model on the Training Set then predict results</vt:lpstr>
      <vt:lpstr>Actual VS.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 Radwan</dc:creator>
  <cp:lastModifiedBy>Paula Refaat</cp:lastModifiedBy>
  <cp:revision>2</cp:revision>
  <dcterms:created xsi:type="dcterms:W3CDTF">2023-11-14T21:21:18Z</dcterms:created>
  <dcterms:modified xsi:type="dcterms:W3CDTF">2023-12-17T19:26:48Z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0x0101001C9DF58620560F44A9A8CA1E38D7EBF1</vt:lpwstr>
  </property>
</Properties>
</file>