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 autoAdjust="0"/>
    <p:restoredTop sz="94798"/>
  </p:normalViewPr>
  <p:slideViewPr>
    <p:cSldViewPr snapToGrid="0" snapToObjects="1">
      <p:cViewPr varScale="1">
        <p:scale>
          <a:sx n="105" d="100"/>
          <a:sy n="105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3972A54D6A524AAB3A1BE0ED3D2371" ma:contentTypeVersion="4" ma:contentTypeDescription="Create a new document." ma:contentTypeScope="" ma:versionID="8f48956b5ea3a9e3df605dc9330869b1">
  <xsd:schema xmlns:xsd="http://www.w3.org/2001/XMLSchema" xmlns:xs="http://www.w3.org/2001/XMLSchema" xmlns:p="http://schemas.microsoft.com/office/2006/metadata/properties" xmlns:ns2="0b0dd2bd-2564-4df2-b2a8-6461eabf1ea9" targetNamespace="http://schemas.microsoft.com/office/2006/metadata/properties" ma:root="true" ma:fieldsID="49faacbb8416b9167090259ece4a3b1d" ns2:_="">
    <xsd:import namespace="0b0dd2bd-2564-4df2-b2a8-6461eabf1e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dd2bd-2564-4df2-b2a8-6461eabf1e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49C105-E56E-41E1-ADFE-C326D5C7B85F}"/>
</file>

<file path=customXml/itemProps2.xml><?xml version="1.0" encoding="utf-8"?>
<ds:datastoreItem xmlns:ds="http://schemas.openxmlformats.org/officeDocument/2006/customXml" ds:itemID="{E8038D3C-C2F6-415D-BCEF-293117A6C30F}"/>
</file>

<file path=customXml/itemProps3.xml><?xml version="1.0" encoding="utf-8"?>
<ds:datastoreItem xmlns:ds="http://schemas.openxmlformats.org/officeDocument/2006/customXml" ds:itemID="{EA1EABCE-0B03-4B51-81AD-84242A30F69A}"/>
</file>

<file path=docProps/app.xml><?xml version="1.0" encoding="utf-8"?>
<Properties xmlns="http://schemas.openxmlformats.org/officeDocument/2006/extended-properties" xmlns:vt="http://schemas.openxmlformats.org/officeDocument/2006/docPropsVTypes">
  <Template>Espectro.thmx</Template>
  <TotalTime>8384</TotalTime>
  <Words>6374</Words>
  <Application>Microsoft Macintosh PowerPoint</Application>
  <PresentationFormat>On-screen Show (4:3)</PresentationFormat>
  <Paragraphs>485</Paragraphs>
  <Slides>74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 Narrow</vt:lpstr>
      <vt:lpstr>Berlin Sans FB</vt:lpstr>
      <vt:lpstr>Calibri</vt:lpstr>
      <vt:lpstr>Calibri Light</vt:lpstr>
      <vt:lpstr>Wingdings</vt:lpstr>
      <vt:lpstr>Espectro</vt:lpstr>
      <vt:lpstr>“MODELO DE GESTIÓN ADMINISTRATIVA PARA LOS ACCIONISTAS DE LA CIA DE TRANSPORTES 27 DE MAYO DE LA CIUDAD DE BABAHOYO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Fundamentos a la Ingeniería de Software (IS)</vt:lpstr>
      <vt:lpstr>Tarea</vt:lpstr>
      <vt:lpstr>Tarea</vt:lpstr>
      <vt:lpstr>Tarea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Proceso de Ingeniería de software</vt:lpstr>
      <vt:lpstr>Sistemas de información</vt:lpstr>
      <vt:lpstr>Sistemas de información</vt:lpstr>
      <vt:lpstr>Sistemas de información</vt:lpstr>
      <vt:lpstr>Sistemas de información</vt:lpstr>
      <vt:lpstr>Sistemas de información</vt:lpstr>
      <vt:lpstr>Sistemas de información</vt:lpstr>
      <vt:lpstr>Sistemas de información</vt:lpstr>
      <vt:lpstr>Sistemas de información</vt:lpstr>
      <vt:lpstr>Sistemas de información</vt:lpstr>
      <vt:lpstr>Sistemas de información</vt:lpstr>
      <vt:lpstr>Sistemas de información</vt:lpstr>
      <vt:lpstr>Sistemas de información</vt:lpstr>
      <vt:lpstr>Sistemas de información</vt:lpstr>
      <vt:lpstr>Sistemas de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MBOTTO</dc:creator>
  <cp:lastModifiedBy>MIGUEL ANGEL BOTTO TOBAR</cp:lastModifiedBy>
  <cp:revision>342</cp:revision>
  <dcterms:created xsi:type="dcterms:W3CDTF">2014-11-26T14:18:55Z</dcterms:created>
  <dcterms:modified xsi:type="dcterms:W3CDTF">2019-11-18T12:58:11Z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0x010100F73972A54D6A524AAB3A1BE0ED3D2371</vt:lpwstr>
  </property>
</Properties>
</file>