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 id="270" r:id="rId16"/>
  </p:sldIdLst>
  <p:sldSz cx="12192000" cy="6858000" type="screen16x9"/>
  <p:notesSz cx="12192000" cy="6858000"/>
  <p:embeddedFontLst>
    <p:embeddedFont>
      <p:font typeface="Roboto"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05" name="Google Shape;56;p1:notes"/>
          <p:cNvSpPr txBox="1"/>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97" name="Google Shape;182;p10: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04" name="Google Shape;194;p11: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1" name="Google Shape;204;p1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715" name="Google Shape;215;p1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28" name="Google Shape;69;p2: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47" name="Google Shape;94;p3: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56" name="Google Shape;120;p4: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4" name="Google Shape;134;p5: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68" name="Google Shape;147;p6: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76" name="Google Shape;153;p7: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4" name="Google Shape;164;p8: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a:avLst/>
          </a:prstGeom>
        </p:spPr>
        <p:txBody>
          <a:bodyPr spcFirstLastPara="1" wrap="square" lIns="91425" tIns="45700" rIns="91425" bIns="45700" anchor="t" anchorCtr="0">
            <a:noAutofit/>
          </a:bodyPr>
          <a:p>
            <a:pPr marL="0" lvl="0" indent="0" algn="l" rtl="0">
              <a:spcBef>
                <a:spcPts val="0"/>
              </a:spcBef>
              <a:spcAft>
                <a:spcPts val="0"/>
              </a:spcAft>
              <a:buNone/>
            </a:pPr>
          </a:p>
        </p:txBody>
      </p:sp>
      <p:sp>
        <p:nvSpPr>
          <p:cNvPr id="1048688" name="Google Shape;176;p9:notes"/>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1pPr>
      <a:lvl2pPr marR="0" lvl="1"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2pPr>
      <a:lvl3pPr marR="0" lvl="2"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3pPr>
      <a:lvl4pPr marR="0" lvl="3"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4pPr>
      <a:lvl5pPr marR="0" lvl="4"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5pPr>
      <a:lvl6pPr marR="0" lvl="5"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6pPr>
      <a:lvl7pPr marR="0" lvl="6"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7pPr>
      <a:lvl8pPr marR="0" lvl="7"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8pPr>
      <a:lvl9pPr marR="0" lvl="8" algn="l" rtl="0">
        <a:lnSpc>
          <a:spcPct val="100000"/>
        </a:lnSpc>
        <a:spcBef>
          <a:spcPts val="0"/>
        </a:spcBef>
        <a:spcAft>
          <a:spcPts val="0"/>
        </a:spcAft>
        <a:buClr>
          <a:srgbClr val="000000"/>
        </a:buClr>
        <a:buFont typeface="Arial" charset="0"/>
        <a:defRPr sz="1400" b="0" i="0" u="none" strike="noStrike" cap="none">
          <a:solidFill>
            <a:srgbClr val="000000"/>
          </a:solidFill>
          <a:latin typeface="Arial" charset="0"/>
          <a:ea typeface="Arial" charset="0"/>
          <a:cs typeface="Arial" charset="0"/>
          <a:sym typeface="Arial"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avLst/>
          </a:prstGeom>
          <a:noFill/>
          <a:ln>
            <a:noFill/>
          </a:ln>
        </p:spPr>
        <p:txBody>
          <a:bodyPr spcFirstLastPara="1" wrap="square" lIns="0" tIns="16500" rIns="0" bIns="0" anchor="t" anchorCtr="0">
            <a:spAutoFit/>
          </a:bodyPr>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048601" name="Google Shape;65;p7"/>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02" name="Google Shape;66;p7"/>
          <p:cNvSpPr txBox="1"/>
          <p:nvPr/>
        </p:nvSpPr>
        <p:spPr>
          <a:xfrm>
            <a:off x="428625" y="3259605"/>
            <a:ext cx="9982200" cy="191897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a:t>
            </a:r>
            <a:r>
              <a:rPr lang="en-US" altLang="en-IN"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a:t>
            </a:r>
            <a:r>
              <a:rPr lang="en-AU" altLang="en-US" sz="2400">
                <a:solidFill>
                  <a:schemeClr val="dk1"/>
                </a:solidFill>
                <a:latin typeface="Calibri"/>
                <a:ea typeface="Calibri"/>
                <a:cs typeface="Calibri"/>
                <a:sym typeface="Calibri"/>
              </a:rPr>
              <a:t>Paula Rathna J</a:t>
            </a:r>
            <a:endParaRPr lang="en-AU" alt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 312</a:t>
            </a:r>
            <a:r>
              <a:rPr lang="en-US" altLang="en-IN" sz="2400">
                <a:solidFill>
                  <a:schemeClr val="dk1"/>
                </a:solidFill>
                <a:latin typeface="Calibri"/>
                <a:ea typeface="Calibri"/>
                <a:cs typeface="Calibri"/>
                <a:sym typeface="Calibri"/>
              </a:rPr>
              <a:t>2</a:t>
            </a:r>
            <a:r>
              <a:rPr lang="en-US" altLang="en-IN" sz="2400">
                <a:solidFill>
                  <a:schemeClr val="dk1"/>
                </a:solidFill>
                <a:latin typeface="Calibri"/>
                <a:ea typeface="Calibri"/>
                <a:cs typeface="Calibri"/>
                <a:sym typeface="Calibri"/>
              </a:rPr>
              <a:t>0</a:t>
            </a:r>
            <a:r>
              <a:rPr lang="en-US" altLang="en-IN" sz="2400">
                <a:solidFill>
                  <a:schemeClr val="dk1"/>
                </a:solidFill>
                <a:latin typeface="Calibri"/>
                <a:ea typeface="Calibri"/>
                <a:cs typeface="Calibri"/>
                <a:sym typeface="Calibri"/>
              </a:rPr>
              <a:t>4</a:t>
            </a:r>
            <a:r>
              <a:rPr lang="en-US" altLang="en-IN" sz="2400">
                <a:solidFill>
                  <a:schemeClr val="dk1"/>
                </a:solidFill>
                <a:latin typeface="Calibri"/>
                <a:ea typeface="Calibri"/>
                <a:cs typeface="Calibri"/>
                <a:sym typeface="Calibri"/>
              </a:rPr>
              <a:t>3</a:t>
            </a:r>
            <a:r>
              <a:rPr lang="en-AU" altLang="en-US" sz="2400">
                <a:solidFill>
                  <a:schemeClr val="dk1"/>
                </a:solidFill>
                <a:latin typeface="Calibri"/>
                <a:ea typeface="Calibri"/>
                <a:cs typeface="Calibri"/>
                <a:sym typeface="Calibri"/>
              </a:rPr>
              <a:t>65</a:t>
            </a:r>
            <a:endParaRPr lang="en-AU" alt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 </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V</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o</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t</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A</a:t>
            </a:r>
            <a:r>
              <a:rPr lang="en-US" altLang="en-IN" sz="2400">
                <a:solidFill>
                  <a:schemeClr val="dk1"/>
                </a:solidFill>
                <a:latin typeface="Calibri"/>
                <a:ea typeface="Calibri"/>
                <a:cs typeface="Calibri"/>
                <a:sym typeface="Calibri"/>
              </a:rPr>
              <a:t>r</a:t>
            </a:r>
            <a:r>
              <a:rPr lang="en-US" altLang="en-IN" sz="2400">
                <a:solidFill>
                  <a:schemeClr val="dk1"/>
                </a:solidFill>
                <a:latin typeface="Calibri"/>
                <a:ea typeface="Calibri"/>
                <a:cs typeface="Calibri"/>
                <a:sym typeface="Calibri"/>
              </a:rPr>
              <a:t>t</a:t>
            </a:r>
            <a:r>
              <a:rPr lang="en-US" altLang="en-IN" sz="2400">
                <a:solidFill>
                  <a:schemeClr val="dk1"/>
                </a:solidFill>
                <a:latin typeface="Calibri"/>
                <a:ea typeface="Calibri"/>
                <a:cs typeface="Calibri"/>
                <a:sym typeface="Calibri"/>
              </a:rPr>
              <a:t>s</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&amp;</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S</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i</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n</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 </a:t>
            </a:r>
            <a:r>
              <a:rPr lang="en-US" altLang="en-IN" sz="2400">
                <a:solidFill>
                  <a:schemeClr val="dk1"/>
                </a:solidFill>
                <a:latin typeface="Calibri"/>
                <a:ea typeface="Calibri"/>
                <a:cs typeface="Calibri"/>
                <a:sym typeface="Calibri"/>
              </a:rPr>
              <a:t>C</a:t>
            </a:r>
            <a:r>
              <a:rPr lang="en-US" altLang="en-IN" sz="2400">
                <a:solidFill>
                  <a:schemeClr val="dk1"/>
                </a:solidFill>
                <a:latin typeface="Calibri"/>
                <a:ea typeface="Calibri"/>
                <a:cs typeface="Calibri"/>
                <a:sym typeface="Calibri"/>
              </a:rPr>
              <a:t>o</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l</a:t>
            </a:r>
            <a:r>
              <a:rPr lang="en-US" altLang="en-IN" sz="2400">
                <a:solidFill>
                  <a:schemeClr val="dk1"/>
                </a:solidFill>
                <a:latin typeface="Calibri"/>
                <a:ea typeface="Calibri"/>
                <a:cs typeface="Calibri"/>
                <a:sym typeface="Calibri"/>
              </a:rPr>
              <a:t>e</a:t>
            </a:r>
            <a:r>
              <a:rPr lang="en-US" altLang="en-IN" sz="2400">
                <a:solidFill>
                  <a:schemeClr val="dk1"/>
                </a:solidFill>
                <a:latin typeface="Calibri"/>
                <a:ea typeface="Calibri"/>
                <a:cs typeface="Calibri"/>
                <a:sym typeface="Calibri"/>
              </a:rPr>
              <a:t>g</a:t>
            </a:r>
            <a:r>
              <a:rPr lang="en-US" altLang="en-IN" sz="2400">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p:nvPr/>
        </p:nvPicPr>
        <p:blipFill rotWithShape="1">
          <a:blip r:embed="rId1"/>
          <a:srcRect l="3186" b="-3755"/>
          <a:stretch>
            <a:fillRect/>
          </a:stretch>
        </p:blipFill>
        <p:spPr>
          <a:xfrm>
            <a:off x="115529" y="1697908"/>
            <a:ext cx="2388378" cy="3547909"/>
          </a:xfrm>
          <a:prstGeom prst="rect">
            <a:avLst/>
          </a:prstGeom>
          <a:noFill/>
          <a:ln>
            <a:noFill/>
          </a:ln>
        </p:spPr>
      </p:pic>
      <p:sp>
        <p:nvSpPr>
          <p:cNvPr id="1048693" name="Google Shape;189;p16"/>
          <p:cNvSpPr txBox="1"/>
          <p:nvPr>
            <p:ph type="title"/>
          </p:nvPr>
        </p:nvSpPr>
        <p:spPr>
          <a:xfrm>
            <a:off x="739775" y="654938"/>
            <a:ext cx="848042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dk1"/>
              </a:buClr>
              <a:buSzPts val="2800"/>
              <a:buFont typeface="Arial" charset="0"/>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lang="en-US"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lang="en-US"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37226"/>
          </a:xfrm>
          <a:prstGeom prst="rect">
            <a:avLst/>
          </a:prstGeom>
          <a:noFill/>
          <a:ln>
            <a:noFill/>
          </a:ln>
        </p:spPr>
        <p:txBody>
          <a:bodyPr spcFirstLastPara="1" wrap="square" lIns="0" tIns="13325" rIns="0" bIns="0" anchor="t" anchorCtr="0">
            <a:spAutoFit/>
          </a:bodyPr>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lang="en-US"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048708" name="Google Shape;210;p18"/>
          <p:cNvSpPr txBox="1"/>
          <p:nvPr>
            <p:ph type="title"/>
          </p:nvPr>
        </p:nvSpPr>
        <p:spPr>
          <a:xfrm>
            <a:off x="755332" y="385444"/>
            <a:ext cx="2437130" cy="7372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RESULTS</a:t>
            </a:r>
            <a:endParaRPr lang="en-US"/>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p:nvPr/>
        </p:nvPicPr>
        <p:blipFill rotWithShape="1">
          <a:blip r:embed="rId2"/>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358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en-US"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2097154"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1048625" name="Google Shape;90;p8"/>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p>
            <a:pPr marL="0" marR="0" lvl="0" indent="0" algn="l" rtl="0">
              <a:lnSpc>
                <a:spcPct val="116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2097157"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048643" name="Google Shape;115;p9"/>
          <p:cNvSpPr txBox="1"/>
          <p:nvPr>
            <p:ph type="title"/>
          </p:nvPr>
        </p:nvSpPr>
        <p:spPr>
          <a:xfrm>
            <a:off x="739775" y="445388"/>
            <a:ext cx="2357120" cy="737225"/>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a:t>AGENDA</a:t>
            </a:r>
            <a:endParaRPr lang="en-US"/>
          </a:p>
        </p:txBody>
      </p:sp>
      <p:sp>
        <p:nvSpPr>
          <p:cNvPr id="1048644" name="Google Shape;116;p9"/>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45" name="Google Shape;117;p9"/>
          <p:cNvSpPr txBox="1"/>
          <p:nvPr/>
        </p:nvSpPr>
        <p:spPr>
          <a:xfrm>
            <a:off x="2509807" y="1041533"/>
            <a:ext cx="5029200" cy="3850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lang="en-US"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lang="en-US"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p:nvPr/>
          </p:nvPicPr>
          <p:blipFill rotWithShape="1">
            <a:blip r:embed="rId1"/>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52" name="Google Shape;129;p10"/>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53" name="Google Shape;130;p10"/>
          <p:cNvSpPr txBox="1"/>
          <p:nvPr/>
        </p:nvSpPr>
        <p:spPr>
          <a:xfrm>
            <a:off x="478602" y="1563867"/>
            <a:ext cx="6812785" cy="1869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lang="en-US" sz="1800" b="1">
              <a:solidFill>
                <a:schemeClr val="dk1"/>
              </a:solidFill>
              <a:latin typeface="Calibri"/>
              <a:ea typeface="Calibri"/>
              <a:cs typeface="Calibri"/>
              <a:sym typeface="Calibri"/>
            </a:endParaRPr>
          </a:p>
        </p:txBody>
      </p:sp>
      <p:sp>
        <p:nvSpPr>
          <p:cNvPr id="1048654" name="Google Shape;131;p10"/>
          <p:cNvSpPr txBox="1"/>
          <p:nvPr/>
        </p:nvSpPr>
        <p:spPr>
          <a:xfrm>
            <a:off x="478602" y="3851395"/>
            <a:ext cx="7162800" cy="1869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en-US" sz="2400" b="1">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61" name="Google Shape;143;p11"/>
          <p:cNvSpPr txBox="1"/>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62" name="Google Shape;144;p11"/>
          <p:cNvSpPr txBox="1"/>
          <p:nvPr/>
        </p:nvSpPr>
        <p:spPr>
          <a:xfrm>
            <a:off x="238125" y="2425601"/>
            <a:ext cx="8420100" cy="2225000"/>
          </a:xfrm>
          <a:prstGeom prst="rect">
            <a:avLst/>
          </a:prstGeom>
          <a:noFill/>
          <a:ln>
            <a:noFill/>
          </a:ln>
        </p:spPr>
        <p:txBody>
          <a:bodyPr spcFirstLastPara="1" wrap="square" lIns="91425" tIns="45700" rIns="91425" bIns="45700" anchor="t" anchorCtr="0">
            <a:spAutoFit/>
          </a:bodyPr>
          <a:p>
            <a:pPr marL="0" marR="0" lvl="0" indent="-152400" algn="l" rtl="0">
              <a:spcBef>
                <a:spcPts val="0"/>
              </a:spcBef>
              <a:spcAft>
                <a:spcPts val="0"/>
              </a:spcAft>
              <a:buClr>
                <a:srgbClr val="0D0D0D"/>
              </a:buClr>
              <a:buSzPts val="2400"/>
              <a:buFont typeface="Arial" charset="0"/>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460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avLst/>
          </a:prstGeom>
          <a:noFill/>
          <a:ln>
            <a:noFill/>
          </a:ln>
        </p:spPr>
        <p:txBody>
          <a:bodyPr spcFirstLastPara="1" wrap="square" lIns="0" tIns="16500" rIns="0" bIns="0" anchor="t" anchorCtr="0">
            <a:spAutoFit/>
          </a:bodyPr>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048673" name="Google Shape;160;p13"/>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74" name="Google Shape;161;p13"/>
          <p:cNvSpPr txBox="1"/>
          <p:nvPr/>
        </p:nvSpPr>
        <p:spPr>
          <a:xfrm>
            <a:off x="723900" y="2274838"/>
            <a:ext cx="7750540" cy="28346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lang="en-US"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lang="en-US"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p:nvPr/>
        </p:nvPicPr>
        <p:blipFill rotWithShape="1">
          <a:blip r:embed="rId1"/>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avLst/>
          </a:prstGeom>
          <a:noFill/>
          <a:ln>
            <a:noFill/>
          </a:ln>
        </p:spPr>
        <p:txBody>
          <a:bodyPr spcFirstLastPara="1" wrap="square" lIns="0" tIns="13325" rIns="0" bIns="0" anchor="t" anchorCtr="0">
            <a:spAutoFit/>
          </a:bodyPr>
          <a:p>
            <a:pPr marL="12700" lvl="0" indent="0" algn="l" rtl="0">
              <a:lnSpc>
                <a:spcPct val="100000"/>
              </a:lnSpc>
              <a:spcBef>
                <a:spcPts val="0"/>
              </a:spcBef>
              <a:spcAft>
                <a:spcPts val="0"/>
              </a:spcAft>
              <a:buNone/>
            </a:pPr>
            <a:r>
              <a:rPr lang="en-US" sz="3600"/>
              <a:t>OUR SOLUTION AND ITS VALUE PROPOSITION</a:t>
            </a:r>
            <a:endParaRPr lang="en-US" sz="3600"/>
          </a:p>
        </p:txBody>
      </p:sp>
      <p:pic>
        <p:nvPicPr>
          <p:cNvPr id="2097164" name="Google Shape;171;p1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048681" name="Google Shape;172;p14"/>
          <p:cNvSpPr txBox="1"/>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p>
            <a:pPr marL="38100" lvl="0" indent="0" algn="l" rtl="0">
              <a:lnSpc>
                <a:spcPct val="100000"/>
              </a:lnSpc>
              <a:spcBef>
                <a:spcPts val="0"/>
              </a:spcBef>
              <a:spcAft>
                <a:spcPts val="0"/>
              </a:spcAft>
              <a:buNone/>
            </a:pPr>
            <a:fld id="{00000000-1234-1234-1234-123412341234}" type="slidenum">
              <a:rPr lang="en-US"/>
            </a:fld>
            <a:endParaRPr lang="en-US"/>
          </a:p>
        </p:txBody>
      </p:sp>
      <p:sp>
        <p:nvSpPr>
          <p:cNvPr id="1048682" name="Google Shape;173;p14"/>
          <p:cNvSpPr txBox="1"/>
          <p:nvPr/>
        </p:nvSpPr>
        <p:spPr>
          <a:xfrm>
            <a:off x="3251480" y="2459603"/>
            <a:ext cx="6102070" cy="2504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lang="en-US"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lang="en-US" sz="3200">
              <a:solidFill>
                <a:schemeClr val="dk1"/>
              </a:solidFill>
              <a:latin typeface="Calibri"/>
              <a:ea typeface="Calibri"/>
              <a:cs typeface="Calibri"/>
              <a:sym typeface="Calibri"/>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avLst/>
          </a:prstGeom>
          <a:noFill/>
          <a:ln>
            <a:noFill/>
          </a:ln>
        </p:spPr>
        <p:txBody>
          <a:bodyPr spcFirstLastPara="1" wrap="square" lIns="0" tIns="0" rIns="0" bIns="0" anchor="t" anchorCtr="0">
            <a:spAutoFit/>
          </a:bodyPr>
          <a:p>
            <a:pPr marL="0" lvl="0" indent="0" algn="l" rtl="0">
              <a:spcBef>
                <a:spcPts val="0"/>
              </a:spcBef>
              <a:spcAft>
                <a:spcPts val="0"/>
              </a:spcAft>
              <a:buNone/>
            </a:pPr>
            <a:r>
              <a:rPr lang="en-US"/>
              <a:t>Dataset Description</a:t>
            </a:r>
            <a:endParaRPr lang="en-US"/>
          </a:p>
        </p:txBody>
      </p:sp>
      <p:sp>
        <p:nvSpPr>
          <p:cNvPr id="1048686" name="Google Shape;179;p15"/>
          <p:cNvSpPr txBox="1"/>
          <p:nvPr/>
        </p:nvSpPr>
        <p:spPr>
          <a:xfrm flipH="1">
            <a:off x="910757" y="1209577"/>
            <a:ext cx="8142166" cy="49174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lang="en-US"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
  <Paragraphs>0</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vt:lpstr>
      <vt:lpstr>Trebuchet MS</vt:lpstr>
      <vt:lpstr>Times New Roman</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CPH2035</dc:creator>
  <cp:lastModifiedBy>iPhone</cp:lastModifiedBy>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82A86BD7CD4A16795EB6E56606CDD86E_33</vt:lpwstr>
  </property>
  <property fmtid="{D5CDD505-2E9C-101B-9397-08002B2CF9AE}" pid="3" name="KSOProductBuildVer">
    <vt:lpwstr>3081-11.33.82</vt:lpwstr>
  </property>
</Properties>
</file>