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8" d="100"/>
          <a:sy n="48" d="100"/>
        </p:scale>
        <p:origin x="67" y="8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EBC9D-893E-457F-AEDC-19C1447FAE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0E594F-36B4-4363-BA4E-E9D7886053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6121C2-2CA6-4D1A-8648-3AEA090D585F}"/>
              </a:ext>
            </a:extLst>
          </p:cNvPr>
          <p:cNvSpPr>
            <a:spLocks noGrp="1"/>
          </p:cNvSpPr>
          <p:nvPr>
            <p:ph type="dt" sz="half" idx="10"/>
          </p:nvPr>
        </p:nvSpPr>
        <p:spPr/>
        <p:txBody>
          <a:bodyPr/>
          <a:lstStyle/>
          <a:p>
            <a:fld id="{7AEBAE3C-897A-44E1-B055-C762F4CE9F21}" type="datetimeFigureOut">
              <a:rPr lang="en-US" smtClean="0"/>
              <a:t>11/12/2018</a:t>
            </a:fld>
            <a:endParaRPr lang="en-US"/>
          </a:p>
        </p:txBody>
      </p:sp>
      <p:sp>
        <p:nvSpPr>
          <p:cNvPr id="5" name="Footer Placeholder 4">
            <a:extLst>
              <a:ext uri="{FF2B5EF4-FFF2-40B4-BE49-F238E27FC236}">
                <a16:creationId xmlns:a16="http://schemas.microsoft.com/office/drawing/2014/main" id="{6DA4A179-CCD9-4289-AEE9-398427300F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ED2A09-B57F-4D01-AC5B-5DCE74E80764}"/>
              </a:ext>
            </a:extLst>
          </p:cNvPr>
          <p:cNvSpPr>
            <a:spLocks noGrp="1"/>
          </p:cNvSpPr>
          <p:nvPr>
            <p:ph type="sldNum" sz="quarter" idx="12"/>
          </p:nvPr>
        </p:nvSpPr>
        <p:spPr/>
        <p:txBody>
          <a:bodyPr/>
          <a:lstStyle/>
          <a:p>
            <a:fld id="{D9F4D1B9-591F-4223-8C37-C66A2E146AAF}" type="slidenum">
              <a:rPr lang="en-US" smtClean="0"/>
              <a:t>‹#›</a:t>
            </a:fld>
            <a:endParaRPr lang="en-US"/>
          </a:p>
        </p:txBody>
      </p:sp>
    </p:spTree>
    <p:extLst>
      <p:ext uri="{BB962C8B-B14F-4D97-AF65-F5344CB8AC3E}">
        <p14:creationId xmlns:p14="http://schemas.microsoft.com/office/powerpoint/2010/main" val="1581487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70000-FB86-454E-8C26-AEA9A66D6D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7E1A9C-1555-4B09-B030-1BBDCC93E3D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487D6-3F31-4429-A27E-C85630194E2D}"/>
              </a:ext>
            </a:extLst>
          </p:cNvPr>
          <p:cNvSpPr>
            <a:spLocks noGrp="1"/>
          </p:cNvSpPr>
          <p:nvPr>
            <p:ph type="dt" sz="half" idx="10"/>
          </p:nvPr>
        </p:nvSpPr>
        <p:spPr/>
        <p:txBody>
          <a:bodyPr/>
          <a:lstStyle/>
          <a:p>
            <a:fld id="{7AEBAE3C-897A-44E1-B055-C762F4CE9F21}" type="datetimeFigureOut">
              <a:rPr lang="en-US" smtClean="0"/>
              <a:t>11/12/2018</a:t>
            </a:fld>
            <a:endParaRPr lang="en-US"/>
          </a:p>
        </p:txBody>
      </p:sp>
      <p:sp>
        <p:nvSpPr>
          <p:cNvPr id="5" name="Footer Placeholder 4">
            <a:extLst>
              <a:ext uri="{FF2B5EF4-FFF2-40B4-BE49-F238E27FC236}">
                <a16:creationId xmlns:a16="http://schemas.microsoft.com/office/drawing/2014/main" id="{40260661-5E4E-40B0-9599-DBAFB4539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1E0DE-4745-4E25-ABAA-69D7E12BCDE8}"/>
              </a:ext>
            </a:extLst>
          </p:cNvPr>
          <p:cNvSpPr>
            <a:spLocks noGrp="1"/>
          </p:cNvSpPr>
          <p:nvPr>
            <p:ph type="sldNum" sz="quarter" idx="12"/>
          </p:nvPr>
        </p:nvSpPr>
        <p:spPr/>
        <p:txBody>
          <a:bodyPr/>
          <a:lstStyle/>
          <a:p>
            <a:fld id="{D9F4D1B9-591F-4223-8C37-C66A2E146AAF}" type="slidenum">
              <a:rPr lang="en-US" smtClean="0"/>
              <a:t>‹#›</a:t>
            </a:fld>
            <a:endParaRPr lang="en-US"/>
          </a:p>
        </p:txBody>
      </p:sp>
    </p:spTree>
    <p:extLst>
      <p:ext uri="{BB962C8B-B14F-4D97-AF65-F5344CB8AC3E}">
        <p14:creationId xmlns:p14="http://schemas.microsoft.com/office/powerpoint/2010/main" val="3516568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F45FD4-AE46-4B9F-9480-48D042A01F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A5F154-CBA3-41BD-B1EC-2158A78FC42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D3A5CC-72A1-4B72-9657-E5F8EFCE8BB1}"/>
              </a:ext>
            </a:extLst>
          </p:cNvPr>
          <p:cNvSpPr>
            <a:spLocks noGrp="1"/>
          </p:cNvSpPr>
          <p:nvPr>
            <p:ph type="dt" sz="half" idx="10"/>
          </p:nvPr>
        </p:nvSpPr>
        <p:spPr/>
        <p:txBody>
          <a:bodyPr/>
          <a:lstStyle/>
          <a:p>
            <a:fld id="{7AEBAE3C-897A-44E1-B055-C762F4CE9F21}" type="datetimeFigureOut">
              <a:rPr lang="en-US" smtClean="0"/>
              <a:t>11/12/2018</a:t>
            </a:fld>
            <a:endParaRPr lang="en-US"/>
          </a:p>
        </p:txBody>
      </p:sp>
      <p:sp>
        <p:nvSpPr>
          <p:cNvPr id="5" name="Footer Placeholder 4">
            <a:extLst>
              <a:ext uri="{FF2B5EF4-FFF2-40B4-BE49-F238E27FC236}">
                <a16:creationId xmlns:a16="http://schemas.microsoft.com/office/drawing/2014/main" id="{8A0320F6-3D56-43DA-8AAD-0D9037280A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65697-EC5C-4A62-86BC-DC1AA743AC37}"/>
              </a:ext>
            </a:extLst>
          </p:cNvPr>
          <p:cNvSpPr>
            <a:spLocks noGrp="1"/>
          </p:cNvSpPr>
          <p:nvPr>
            <p:ph type="sldNum" sz="quarter" idx="12"/>
          </p:nvPr>
        </p:nvSpPr>
        <p:spPr/>
        <p:txBody>
          <a:bodyPr/>
          <a:lstStyle/>
          <a:p>
            <a:fld id="{D9F4D1B9-591F-4223-8C37-C66A2E146AAF}" type="slidenum">
              <a:rPr lang="en-US" smtClean="0"/>
              <a:t>‹#›</a:t>
            </a:fld>
            <a:endParaRPr lang="en-US"/>
          </a:p>
        </p:txBody>
      </p:sp>
    </p:spTree>
    <p:extLst>
      <p:ext uri="{BB962C8B-B14F-4D97-AF65-F5344CB8AC3E}">
        <p14:creationId xmlns:p14="http://schemas.microsoft.com/office/powerpoint/2010/main" val="2857168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EA142-4319-41A9-B588-E09048602B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169CF4-A932-4776-A74E-CCDA06D3B06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55D823-5ABC-443F-ADD0-0C08B7C35EEC}"/>
              </a:ext>
            </a:extLst>
          </p:cNvPr>
          <p:cNvSpPr>
            <a:spLocks noGrp="1"/>
          </p:cNvSpPr>
          <p:nvPr>
            <p:ph type="dt" sz="half" idx="10"/>
          </p:nvPr>
        </p:nvSpPr>
        <p:spPr/>
        <p:txBody>
          <a:bodyPr/>
          <a:lstStyle/>
          <a:p>
            <a:fld id="{7AEBAE3C-897A-44E1-B055-C762F4CE9F21}" type="datetimeFigureOut">
              <a:rPr lang="en-US" smtClean="0"/>
              <a:t>11/12/2018</a:t>
            </a:fld>
            <a:endParaRPr lang="en-US"/>
          </a:p>
        </p:txBody>
      </p:sp>
      <p:sp>
        <p:nvSpPr>
          <p:cNvPr id="5" name="Footer Placeholder 4">
            <a:extLst>
              <a:ext uri="{FF2B5EF4-FFF2-40B4-BE49-F238E27FC236}">
                <a16:creationId xmlns:a16="http://schemas.microsoft.com/office/drawing/2014/main" id="{83513A03-6F8D-49C0-BADC-387D11ECD6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553BE-42C1-415D-B894-4A0A8B7E3445}"/>
              </a:ext>
            </a:extLst>
          </p:cNvPr>
          <p:cNvSpPr>
            <a:spLocks noGrp="1"/>
          </p:cNvSpPr>
          <p:nvPr>
            <p:ph type="sldNum" sz="quarter" idx="12"/>
          </p:nvPr>
        </p:nvSpPr>
        <p:spPr/>
        <p:txBody>
          <a:bodyPr/>
          <a:lstStyle/>
          <a:p>
            <a:fld id="{D9F4D1B9-591F-4223-8C37-C66A2E146AAF}" type="slidenum">
              <a:rPr lang="en-US" smtClean="0"/>
              <a:t>‹#›</a:t>
            </a:fld>
            <a:endParaRPr lang="en-US"/>
          </a:p>
        </p:txBody>
      </p:sp>
    </p:spTree>
    <p:extLst>
      <p:ext uri="{BB962C8B-B14F-4D97-AF65-F5344CB8AC3E}">
        <p14:creationId xmlns:p14="http://schemas.microsoft.com/office/powerpoint/2010/main" val="1345098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FCFF9-1CB1-4F8D-A829-CC4AA304A3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580CFA-DF32-4B8C-92AE-FF307466B3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ED72DE5-2904-4862-92D2-162DF609F04A}"/>
              </a:ext>
            </a:extLst>
          </p:cNvPr>
          <p:cNvSpPr>
            <a:spLocks noGrp="1"/>
          </p:cNvSpPr>
          <p:nvPr>
            <p:ph type="dt" sz="half" idx="10"/>
          </p:nvPr>
        </p:nvSpPr>
        <p:spPr/>
        <p:txBody>
          <a:bodyPr/>
          <a:lstStyle/>
          <a:p>
            <a:fld id="{7AEBAE3C-897A-44E1-B055-C762F4CE9F21}" type="datetimeFigureOut">
              <a:rPr lang="en-US" smtClean="0"/>
              <a:t>11/12/2018</a:t>
            </a:fld>
            <a:endParaRPr lang="en-US"/>
          </a:p>
        </p:txBody>
      </p:sp>
      <p:sp>
        <p:nvSpPr>
          <p:cNvPr id="5" name="Footer Placeholder 4">
            <a:extLst>
              <a:ext uri="{FF2B5EF4-FFF2-40B4-BE49-F238E27FC236}">
                <a16:creationId xmlns:a16="http://schemas.microsoft.com/office/drawing/2014/main" id="{CC2722EF-BC47-41A6-8EF6-4DE4FB5400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713C3B-DB2E-46FF-89EF-E97CAADD4CA5}"/>
              </a:ext>
            </a:extLst>
          </p:cNvPr>
          <p:cNvSpPr>
            <a:spLocks noGrp="1"/>
          </p:cNvSpPr>
          <p:nvPr>
            <p:ph type="sldNum" sz="quarter" idx="12"/>
          </p:nvPr>
        </p:nvSpPr>
        <p:spPr/>
        <p:txBody>
          <a:bodyPr/>
          <a:lstStyle/>
          <a:p>
            <a:fld id="{D9F4D1B9-591F-4223-8C37-C66A2E146AAF}" type="slidenum">
              <a:rPr lang="en-US" smtClean="0"/>
              <a:t>‹#›</a:t>
            </a:fld>
            <a:endParaRPr lang="en-US"/>
          </a:p>
        </p:txBody>
      </p:sp>
    </p:spTree>
    <p:extLst>
      <p:ext uri="{BB962C8B-B14F-4D97-AF65-F5344CB8AC3E}">
        <p14:creationId xmlns:p14="http://schemas.microsoft.com/office/powerpoint/2010/main" val="1921310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EA26A-8F43-4CCC-80DB-9402DD80A9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6B685E-E8DC-43EA-893D-6E57DDD4A47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0011BD-867F-4E53-8C24-4E1BC5C1DA4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2A0D28-2DA2-41BE-94AC-EFB81BA395AC}"/>
              </a:ext>
            </a:extLst>
          </p:cNvPr>
          <p:cNvSpPr>
            <a:spLocks noGrp="1"/>
          </p:cNvSpPr>
          <p:nvPr>
            <p:ph type="dt" sz="half" idx="10"/>
          </p:nvPr>
        </p:nvSpPr>
        <p:spPr/>
        <p:txBody>
          <a:bodyPr/>
          <a:lstStyle/>
          <a:p>
            <a:fld id="{7AEBAE3C-897A-44E1-B055-C762F4CE9F21}" type="datetimeFigureOut">
              <a:rPr lang="en-US" smtClean="0"/>
              <a:t>11/12/2018</a:t>
            </a:fld>
            <a:endParaRPr lang="en-US"/>
          </a:p>
        </p:txBody>
      </p:sp>
      <p:sp>
        <p:nvSpPr>
          <p:cNvPr id="6" name="Footer Placeholder 5">
            <a:extLst>
              <a:ext uri="{FF2B5EF4-FFF2-40B4-BE49-F238E27FC236}">
                <a16:creationId xmlns:a16="http://schemas.microsoft.com/office/drawing/2014/main" id="{F6779391-691F-48E5-8776-3DE35ACF2B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A06F48-C827-495E-B263-BC58B56684EF}"/>
              </a:ext>
            </a:extLst>
          </p:cNvPr>
          <p:cNvSpPr>
            <a:spLocks noGrp="1"/>
          </p:cNvSpPr>
          <p:nvPr>
            <p:ph type="sldNum" sz="quarter" idx="12"/>
          </p:nvPr>
        </p:nvSpPr>
        <p:spPr/>
        <p:txBody>
          <a:bodyPr/>
          <a:lstStyle/>
          <a:p>
            <a:fld id="{D9F4D1B9-591F-4223-8C37-C66A2E146AAF}" type="slidenum">
              <a:rPr lang="en-US" smtClean="0"/>
              <a:t>‹#›</a:t>
            </a:fld>
            <a:endParaRPr lang="en-US"/>
          </a:p>
        </p:txBody>
      </p:sp>
    </p:spTree>
    <p:extLst>
      <p:ext uri="{BB962C8B-B14F-4D97-AF65-F5344CB8AC3E}">
        <p14:creationId xmlns:p14="http://schemas.microsoft.com/office/powerpoint/2010/main" val="3420679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40AFA-EB7F-4135-999E-3986C70E92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D1C6D7-4D8C-45F6-A93D-D2A16C3ABD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962709-EA36-451B-A16A-BC95AB23AD5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3ADF86-3571-48BB-946D-AB5C35BCA2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FC537BB-8DA6-4BF0-A28D-FB5220362E0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7829DC-8100-4E1A-AC7E-54A49491FC6D}"/>
              </a:ext>
            </a:extLst>
          </p:cNvPr>
          <p:cNvSpPr>
            <a:spLocks noGrp="1"/>
          </p:cNvSpPr>
          <p:nvPr>
            <p:ph type="dt" sz="half" idx="10"/>
          </p:nvPr>
        </p:nvSpPr>
        <p:spPr/>
        <p:txBody>
          <a:bodyPr/>
          <a:lstStyle/>
          <a:p>
            <a:fld id="{7AEBAE3C-897A-44E1-B055-C762F4CE9F21}" type="datetimeFigureOut">
              <a:rPr lang="en-US" smtClean="0"/>
              <a:t>11/12/2018</a:t>
            </a:fld>
            <a:endParaRPr lang="en-US"/>
          </a:p>
        </p:txBody>
      </p:sp>
      <p:sp>
        <p:nvSpPr>
          <p:cNvPr id="8" name="Footer Placeholder 7">
            <a:extLst>
              <a:ext uri="{FF2B5EF4-FFF2-40B4-BE49-F238E27FC236}">
                <a16:creationId xmlns:a16="http://schemas.microsoft.com/office/drawing/2014/main" id="{8E8FA352-093F-46D9-B945-A7648281D9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2AF106-1894-4CDF-B9CF-1D090564A680}"/>
              </a:ext>
            </a:extLst>
          </p:cNvPr>
          <p:cNvSpPr>
            <a:spLocks noGrp="1"/>
          </p:cNvSpPr>
          <p:nvPr>
            <p:ph type="sldNum" sz="quarter" idx="12"/>
          </p:nvPr>
        </p:nvSpPr>
        <p:spPr/>
        <p:txBody>
          <a:bodyPr/>
          <a:lstStyle/>
          <a:p>
            <a:fld id="{D9F4D1B9-591F-4223-8C37-C66A2E146AAF}" type="slidenum">
              <a:rPr lang="en-US" smtClean="0"/>
              <a:t>‹#›</a:t>
            </a:fld>
            <a:endParaRPr lang="en-US"/>
          </a:p>
        </p:txBody>
      </p:sp>
    </p:spTree>
    <p:extLst>
      <p:ext uri="{BB962C8B-B14F-4D97-AF65-F5344CB8AC3E}">
        <p14:creationId xmlns:p14="http://schemas.microsoft.com/office/powerpoint/2010/main" val="2225896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88DB8-B66A-4257-AFD0-142A855B53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0D4486-E3F3-498A-81DC-F8A3024CB389}"/>
              </a:ext>
            </a:extLst>
          </p:cNvPr>
          <p:cNvSpPr>
            <a:spLocks noGrp="1"/>
          </p:cNvSpPr>
          <p:nvPr>
            <p:ph type="dt" sz="half" idx="10"/>
          </p:nvPr>
        </p:nvSpPr>
        <p:spPr/>
        <p:txBody>
          <a:bodyPr/>
          <a:lstStyle/>
          <a:p>
            <a:fld id="{7AEBAE3C-897A-44E1-B055-C762F4CE9F21}" type="datetimeFigureOut">
              <a:rPr lang="en-US" smtClean="0"/>
              <a:t>11/12/2018</a:t>
            </a:fld>
            <a:endParaRPr lang="en-US"/>
          </a:p>
        </p:txBody>
      </p:sp>
      <p:sp>
        <p:nvSpPr>
          <p:cNvPr id="4" name="Footer Placeholder 3">
            <a:extLst>
              <a:ext uri="{FF2B5EF4-FFF2-40B4-BE49-F238E27FC236}">
                <a16:creationId xmlns:a16="http://schemas.microsoft.com/office/drawing/2014/main" id="{D830CD85-63A1-4FFE-AD82-95DEFC65FD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E64233-1014-43D8-BA72-422467703754}"/>
              </a:ext>
            </a:extLst>
          </p:cNvPr>
          <p:cNvSpPr>
            <a:spLocks noGrp="1"/>
          </p:cNvSpPr>
          <p:nvPr>
            <p:ph type="sldNum" sz="quarter" idx="12"/>
          </p:nvPr>
        </p:nvSpPr>
        <p:spPr/>
        <p:txBody>
          <a:bodyPr/>
          <a:lstStyle/>
          <a:p>
            <a:fld id="{D9F4D1B9-591F-4223-8C37-C66A2E146AAF}" type="slidenum">
              <a:rPr lang="en-US" smtClean="0"/>
              <a:t>‹#›</a:t>
            </a:fld>
            <a:endParaRPr lang="en-US"/>
          </a:p>
        </p:txBody>
      </p:sp>
    </p:spTree>
    <p:extLst>
      <p:ext uri="{BB962C8B-B14F-4D97-AF65-F5344CB8AC3E}">
        <p14:creationId xmlns:p14="http://schemas.microsoft.com/office/powerpoint/2010/main" val="3583431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B35AB6-6427-4C52-A1F7-36D7E752D6AA}"/>
              </a:ext>
            </a:extLst>
          </p:cNvPr>
          <p:cNvSpPr>
            <a:spLocks noGrp="1"/>
          </p:cNvSpPr>
          <p:nvPr>
            <p:ph type="dt" sz="half" idx="10"/>
          </p:nvPr>
        </p:nvSpPr>
        <p:spPr/>
        <p:txBody>
          <a:bodyPr/>
          <a:lstStyle/>
          <a:p>
            <a:fld id="{7AEBAE3C-897A-44E1-B055-C762F4CE9F21}" type="datetimeFigureOut">
              <a:rPr lang="en-US" smtClean="0"/>
              <a:t>11/12/2018</a:t>
            </a:fld>
            <a:endParaRPr lang="en-US"/>
          </a:p>
        </p:txBody>
      </p:sp>
      <p:sp>
        <p:nvSpPr>
          <p:cNvPr id="3" name="Footer Placeholder 2">
            <a:extLst>
              <a:ext uri="{FF2B5EF4-FFF2-40B4-BE49-F238E27FC236}">
                <a16:creationId xmlns:a16="http://schemas.microsoft.com/office/drawing/2014/main" id="{8B67637E-CA90-4509-A125-03AABC4F75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CEFBC3-776C-44BA-AEFB-E24ECE7F0912}"/>
              </a:ext>
            </a:extLst>
          </p:cNvPr>
          <p:cNvSpPr>
            <a:spLocks noGrp="1"/>
          </p:cNvSpPr>
          <p:nvPr>
            <p:ph type="sldNum" sz="quarter" idx="12"/>
          </p:nvPr>
        </p:nvSpPr>
        <p:spPr/>
        <p:txBody>
          <a:bodyPr/>
          <a:lstStyle/>
          <a:p>
            <a:fld id="{D9F4D1B9-591F-4223-8C37-C66A2E146AAF}" type="slidenum">
              <a:rPr lang="en-US" smtClean="0"/>
              <a:t>‹#›</a:t>
            </a:fld>
            <a:endParaRPr lang="en-US"/>
          </a:p>
        </p:txBody>
      </p:sp>
    </p:spTree>
    <p:extLst>
      <p:ext uri="{BB962C8B-B14F-4D97-AF65-F5344CB8AC3E}">
        <p14:creationId xmlns:p14="http://schemas.microsoft.com/office/powerpoint/2010/main" val="161985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EEBDD-2B0E-4CBD-B111-7A32E9EDAD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F714D5-8603-471A-9CB8-67DA18AC87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193AA1-EB4B-4C63-9400-517DEFFF29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85243A-24B3-4AC4-BE4C-A19DEFB25EE6}"/>
              </a:ext>
            </a:extLst>
          </p:cNvPr>
          <p:cNvSpPr>
            <a:spLocks noGrp="1"/>
          </p:cNvSpPr>
          <p:nvPr>
            <p:ph type="dt" sz="half" idx="10"/>
          </p:nvPr>
        </p:nvSpPr>
        <p:spPr/>
        <p:txBody>
          <a:bodyPr/>
          <a:lstStyle/>
          <a:p>
            <a:fld id="{7AEBAE3C-897A-44E1-B055-C762F4CE9F21}" type="datetimeFigureOut">
              <a:rPr lang="en-US" smtClean="0"/>
              <a:t>11/12/2018</a:t>
            </a:fld>
            <a:endParaRPr lang="en-US"/>
          </a:p>
        </p:txBody>
      </p:sp>
      <p:sp>
        <p:nvSpPr>
          <p:cNvPr id="6" name="Footer Placeholder 5">
            <a:extLst>
              <a:ext uri="{FF2B5EF4-FFF2-40B4-BE49-F238E27FC236}">
                <a16:creationId xmlns:a16="http://schemas.microsoft.com/office/drawing/2014/main" id="{B5000242-0629-4DED-8C59-BFCBCAC6EF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5B6E52-34FC-4AF3-AC75-160B3D76368F}"/>
              </a:ext>
            </a:extLst>
          </p:cNvPr>
          <p:cNvSpPr>
            <a:spLocks noGrp="1"/>
          </p:cNvSpPr>
          <p:nvPr>
            <p:ph type="sldNum" sz="quarter" idx="12"/>
          </p:nvPr>
        </p:nvSpPr>
        <p:spPr/>
        <p:txBody>
          <a:bodyPr/>
          <a:lstStyle/>
          <a:p>
            <a:fld id="{D9F4D1B9-591F-4223-8C37-C66A2E146AAF}" type="slidenum">
              <a:rPr lang="en-US" smtClean="0"/>
              <a:t>‹#›</a:t>
            </a:fld>
            <a:endParaRPr lang="en-US"/>
          </a:p>
        </p:txBody>
      </p:sp>
    </p:spTree>
    <p:extLst>
      <p:ext uri="{BB962C8B-B14F-4D97-AF65-F5344CB8AC3E}">
        <p14:creationId xmlns:p14="http://schemas.microsoft.com/office/powerpoint/2010/main" val="338426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641CB-3F35-41DE-B4EE-7F3A67695A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1B0C81-E364-43F5-8583-E8B58E14BB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C9E6C2-C498-498F-AA9B-70B60DBFC5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A00253A-A975-4647-A23F-6049A69CB905}"/>
              </a:ext>
            </a:extLst>
          </p:cNvPr>
          <p:cNvSpPr>
            <a:spLocks noGrp="1"/>
          </p:cNvSpPr>
          <p:nvPr>
            <p:ph type="dt" sz="half" idx="10"/>
          </p:nvPr>
        </p:nvSpPr>
        <p:spPr/>
        <p:txBody>
          <a:bodyPr/>
          <a:lstStyle/>
          <a:p>
            <a:fld id="{7AEBAE3C-897A-44E1-B055-C762F4CE9F21}" type="datetimeFigureOut">
              <a:rPr lang="en-US" smtClean="0"/>
              <a:t>11/12/2018</a:t>
            </a:fld>
            <a:endParaRPr lang="en-US"/>
          </a:p>
        </p:txBody>
      </p:sp>
      <p:sp>
        <p:nvSpPr>
          <p:cNvPr id="6" name="Footer Placeholder 5">
            <a:extLst>
              <a:ext uri="{FF2B5EF4-FFF2-40B4-BE49-F238E27FC236}">
                <a16:creationId xmlns:a16="http://schemas.microsoft.com/office/drawing/2014/main" id="{CC79B76D-770C-4813-AF32-035282DAA6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F9A8AF-57F8-4052-849F-4E4E2DC3FEE6}"/>
              </a:ext>
            </a:extLst>
          </p:cNvPr>
          <p:cNvSpPr>
            <a:spLocks noGrp="1"/>
          </p:cNvSpPr>
          <p:nvPr>
            <p:ph type="sldNum" sz="quarter" idx="12"/>
          </p:nvPr>
        </p:nvSpPr>
        <p:spPr/>
        <p:txBody>
          <a:bodyPr/>
          <a:lstStyle/>
          <a:p>
            <a:fld id="{D9F4D1B9-591F-4223-8C37-C66A2E146AAF}" type="slidenum">
              <a:rPr lang="en-US" smtClean="0"/>
              <a:t>‹#›</a:t>
            </a:fld>
            <a:endParaRPr lang="en-US"/>
          </a:p>
        </p:txBody>
      </p:sp>
    </p:spTree>
    <p:extLst>
      <p:ext uri="{BB962C8B-B14F-4D97-AF65-F5344CB8AC3E}">
        <p14:creationId xmlns:p14="http://schemas.microsoft.com/office/powerpoint/2010/main" val="1371217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70CFC1-DF33-4640-A013-EAF2105BA0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C830EE-C8DD-4CB0-864A-68AFE360DD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298205-AD65-4E47-8162-1A4C945384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EBAE3C-897A-44E1-B055-C762F4CE9F21}" type="datetimeFigureOut">
              <a:rPr lang="en-US" smtClean="0"/>
              <a:t>11/12/2018</a:t>
            </a:fld>
            <a:endParaRPr lang="en-US"/>
          </a:p>
        </p:txBody>
      </p:sp>
      <p:sp>
        <p:nvSpPr>
          <p:cNvPr id="5" name="Footer Placeholder 4">
            <a:extLst>
              <a:ext uri="{FF2B5EF4-FFF2-40B4-BE49-F238E27FC236}">
                <a16:creationId xmlns:a16="http://schemas.microsoft.com/office/drawing/2014/main" id="{78E5CC72-8741-4D8D-9FA7-851E1B09DF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2771CA-EE2A-4B52-9DE8-245F649B0D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F4D1B9-591F-4223-8C37-C66A2E146AAF}" type="slidenum">
              <a:rPr lang="en-US" smtClean="0"/>
              <a:t>‹#›</a:t>
            </a:fld>
            <a:endParaRPr lang="en-US"/>
          </a:p>
        </p:txBody>
      </p:sp>
    </p:spTree>
    <p:extLst>
      <p:ext uri="{BB962C8B-B14F-4D97-AF65-F5344CB8AC3E}">
        <p14:creationId xmlns:p14="http://schemas.microsoft.com/office/powerpoint/2010/main" val="3584241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FE48C-F7F0-41FC-8203-CA79593AF46A}"/>
              </a:ext>
            </a:extLst>
          </p:cNvPr>
          <p:cNvSpPr>
            <a:spLocks noGrp="1"/>
          </p:cNvSpPr>
          <p:nvPr>
            <p:ph type="ctrTitle"/>
          </p:nvPr>
        </p:nvSpPr>
        <p:spPr>
          <a:xfrm>
            <a:off x="6368716" y="1283368"/>
            <a:ext cx="5518484" cy="5037221"/>
          </a:xfrm>
        </p:spPr>
        <p:txBody>
          <a:bodyPr anchor="b">
            <a:noAutofit/>
          </a:bodyPr>
          <a:lstStyle/>
          <a:p>
            <a:pPr algn="l"/>
            <a:br>
              <a:rPr lang="en-US" sz="2200" b="1" dirty="0"/>
            </a:br>
            <a:r>
              <a:rPr lang="en-US" b="1" dirty="0"/>
              <a:t>Marcello Fonte</a:t>
            </a:r>
            <a:br>
              <a:rPr lang="en-US" dirty="0"/>
            </a:br>
            <a:r>
              <a:rPr lang="en-US" dirty="0"/>
              <a:t>Actor</a:t>
            </a:r>
            <a:br>
              <a:rPr lang="en-US" dirty="0"/>
            </a:br>
            <a:br>
              <a:rPr lang="en-US" sz="2200" dirty="0"/>
            </a:br>
            <a:r>
              <a:rPr lang="en-US" sz="2200" dirty="0"/>
              <a:t>Biography</a:t>
            </a:r>
            <a:br>
              <a:rPr lang="en-US" sz="2200" dirty="0"/>
            </a:br>
            <a:r>
              <a:rPr lang="en-US" sz="2200" dirty="0"/>
              <a:t>Fonte lived his childhood and adolescence in the suburbs of Reggio Calabria, where at the age of 10 he learned to play the snare drum in the town's band. He then moved to Rome in 1999, where he worked as guardian at the Teatro Valle and became passionate about acting and got small parts in television and film productions.</a:t>
            </a:r>
            <a:br>
              <a:rPr lang="en-US" sz="2200" dirty="0"/>
            </a:br>
            <a:r>
              <a:rPr lang="en-US" sz="2200" dirty="0"/>
              <a:t>In 2018, Fonte received critical acclaim for his performance in Matteo Garrone's </a:t>
            </a:r>
            <a:r>
              <a:rPr lang="en-US" sz="2200" i="1" dirty="0"/>
              <a:t>Dogman</a:t>
            </a:r>
            <a:r>
              <a:rPr lang="en-US" sz="2200" dirty="0"/>
              <a:t> and is awarded with the Best Actor Award at the 2018 Cannes Film Festival</a:t>
            </a:r>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E12A403A-07B5-4E95-ADA6-9A3127B2FD77}"/>
              </a:ext>
            </a:extLst>
          </p:cNvPr>
          <p:cNvPicPr>
            <a:picLocks noChangeAspect="1"/>
          </p:cNvPicPr>
          <p:nvPr/>
        </p:nvPicPr>
        <p:blipFill rotWithShape="1">
          <a:blip r:embed="rId2">
            <a:extLst>
              <a:ext uri="{28A0092B-C50C-407E-A947-70E740481C1C}">
                <a14:useLocalDpi xmlns:a14="http://schemas.microsoft.com/office/drawing/2010/main" val="0"/>
              </a:ext>
            </a:extLst>
          </a:blip>
          <a:srcRect t="2741" r="-1" b="20406"/>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230513369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9AEEE-212A-4EE1-B243-403E22AE13BC}"/>
              </a:ext>
            </a:extLst>
          </p:cNvPr>
          <p:cNvSpPr>
            <a:spLocks noGrp="1"/>
          </p:cNvSpPr>
          <p:nvPr>
            <p:ph type="title"/>
          </p:nvPr>
        </p:nvSpPr>
        <p:spPr>
          <a:xfrm>
            <a:off x="6489954" y="1369232"/>
            <a:ext cx="5445352" cy="4119536"/>
          </a:xfrm>
        </p:spPr>
        <p:txBody>
          <a:bodyPr vert="horz" lIns="91440" tIns="45720" rIns="91440" bIns="45720" rtlCol="0" anchor="b">
            <a:noAutofit/>
          </a:bodyPr>
          <a:lstStyle/>
          <a:p>
            <a:r>
              <a:rPr lang="en-US" sz="4000" b="1" dirty="0"/>
              <a:t>Samal Yeslyamova</a:t>
            </a:r>
            <a:br>
              <a:rPr lang="en-US" sz="3000" dirty="0"/>
            </a:br>
            <a:r>
              <a:rPr lang="en-US" sz="3000" dirty="0"/>
              <a:t>Actress</a:t>
            </a:r>
            <a:br>
              <a:rPr lang="en-US" sz="3000" dirty="0"/>
            </a:br>
            <a:br>
              <a:rPr lang="en-US" sz="3000" dirty="0"/>
            </a:br>
            <a:r>
              <a:rPr lang="en-US" sz="3000" dirty="0"/>
              <a:t>Samal Yeslyamova is an actress, known for Ayka (2018), Tulpan (2008) and Festival international de Cannes (1970).</a:t>
            </a:r>
            <a:br>
              <a:rPr lang="en-US" sz="3000" dirty="0"/>
            </a:br>
            <a:br>
              <a:rPr lang="en-US" sz="3000" dirty="0"/>
            </a:br>
            <a:endParaRPr lang="en-US" sz="3000" dirty="0"/>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0A6BFD0A-9138-4DED-BE63-B95E5AF70A8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419" r="-1" b="14728"/>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73696747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D67B7-6CDD-4B07-8A7F-D978BA13F774}"/>
              </a:ext>
            </a:extLst>
          </p:cNvPr>
          <p:cNvSpPr>
            <a:spLocks noGrp="1"/>
          </p:cNvSpPr>
          <p:nvPr>
            <p:ph type="title"/>
          </p:nvPr>
        </p:nvSpPr>
        <p:spPr>
          <a:xfrm>
            <a:off x="6313490" y="3429000"/>
            <a:ext cx="5589731" cy="2889114"/>
          </a:xfrm>
        </p:spPr>
        <p:txBody>
          <a:bodyPr vert="horz" lIns="91440" tIns="45720" rIns="91440" bIns="45720" rtlCol="0" anchor="b">
            <a:noAutofit/>
          </a:bodyPr>
          <a:lstStyle/>
          <a:p>
            <a:r>
              <a:rPr lang="en-US" sz="4000" b="1" dirty="0"/>
              <a:t>Pawel Pawlikowski</a:t>
            </a:r>
            <a:br>
              <a:rPr lang="en-US" sz="4000" b="1" dirty="0"/>
            </a:br>
            <a:r>
              <a:rPr lang="en-US" sz="2800" b="1" dirty="0"/>
              <a:t>Director</a:t>
            </a:r>
            <a:br>
              <a:rPr lang="en-US" sz="2800" b="1" dirty="0"/>
            </a:br>
            <a:br>
              <a:rPr lang="en-US" sz="2500" dirty="0"/>
            </a:br>
            <a:r>
              <a:rPr lang="en-US" sz="2500" dirty="0"/>
              <a:t>Born 15 September 1957) is a Polish filmmaker, who has lived and worked most of his life in the UK. He garnered much acclaim for a string of award-winning documentaries in the 1990s and for his feature films </a:t>
            </a:r>
            <a:r>
              <a:rPr lang="en-US" sz="2500" i="1" dirty="0"/>
              <a:t>Last Resort</a:t>
            </a:r>
            <a:r>
              <a:rPr lang="en-US" sz="2500" dirty="0"/>
              <a:t> and </a:t>
            </a:r>
            <a:r>
              <a:rPr lang="en-US" sz="2500" i="1" u="sng" dirty="0"/>
              <a:t>My Summer of Love</a:t>
            </a:r>
            <a:r>
              <a:rPr lang="en-US" sz="2500" dirty="0"/>
              <a:t>, both of which won a BAFTA and many other European awards. His film </a:t>
            </a:r>
            <a:r>
              <a:rPr lang="en-US" sz="2500" i="1" dirty="0"/>
              <a:t>Ida </a:t>
            </a:r>
            <a:r>
              <a:rPr lang="en-US" sz="2500" dirty="0"/>
              <a:t>won the 2015 Academy Award for Best Foreign Language Film. At the 2018 Cannes Film Festival, Pawlikowski won the Best Director prize for his latest film </a:t>
            </a:r>
            <a:r>
              <a:rPr lang="en-US" sz="2500" i="1" dirty="0"/>
              <a:t>Cold War</a:t>
            </a:r>
            <a:r>
              <a:rPr lang="en-US" sz="2500" dirty="0"/>
              <a:t>.</a:t>
            </a:r>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AE924D12-88D5-4FC5-8902-6F9A9A2656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 b="23158"/>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116914554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94DD8-71BE-4E8A-8140-6F55D770C790}"/>
              </a:ext>
            </a:extLst>
          </p:cNvPr>
          <p:cNvSpPr>
            <a:spLocks noGrp="1"/>
          </p:cNvSpPr>
          <p:nvPr>
            <p:ph type="title"/>
          </p:nvPr>
        </p:nvSpPr>
        <p:spPr>
          <a:xfrm>
            <a:off x="6297449" y="4334653"/>
            <a:ext cx="5445352" cy="2889114"/>
          </a:xfrm>
        </p:spPr>
        <p:txBody>
          <a:bodyPr vert="horz" lIns="91440" tIns="45720" rIns="91440" bIns="45720" rtlCol="0" anchor="b">
            <a:noAutofit/>
          </a:bodyPr>
          <a:lstStyle/>
          <a:p>
            <a:r>
              <a:rPr lang="en-US" sz="4000" b="1" dirty="0"/>
              <a:t>Spike Lee Biography</a:t>
            </a:r>
            <a:br>
              <a:rPr lang="en-US" sz="2200" dirty="0"/>
            </a:br>
            <a:r>
              <a:rPr lang="en-US" sz="2200" dirty="0"/>
              <a:t>Actor, Producer, Director, Film Actor (1957–)</a:t>
            </a:r>
            <a:br>
              <a:rPr lang="en-US" sz="2200" dirty="0"/>
            </a:br>
            <a:r>
              <a:rPr lang="en-US" sz="2200" dirty="0"/>
              <a:t>Producer, director, writer and actor Spike Lee creates provocative films that explore race relations, political issues and urban crime and violence. His films include 'She's Gotta Have It' and 'Do the Right Thing.'</a:t>
            </a:r>
            <a:br>
              <a:rPr lang="en-US" sz="2200" dirty="0"/>
            </a:br>
            <a:r>
              <a:rPr lang="en-US" sz="2200" b="1" dirty="0"/>
              <a:t>Who Is Spike Lee? </a:t>
            </a:r>
            <a:br>
              <a:rPr lang="en-US" sz="2200" b="1" dirty="0"/>
            </a:br>
            <a:r>
              <a:rPr lang="en-US" sz="2200" dirty="0">
                <a:effectLst/>
              </a:rPr>
              <a:t>Spike Lee was born Shelton Jackson Lee on March 20, 1957, in Atlanta, Georgia. He was making amateur films by age 20, and won a Student Academy Award for his graduate thesis film. Lee drew attention with his first feature, </a:t>
            </a:r>
            <a:r>
              <a:rPr lang="en-US" sz="2200" i="1" dirty="0">
                <a:effectLst/>
              </a:rPr>
              <a:t>She's Gotta Have It — </a:t>
            </a:r>
            <a:r>
              <a:rPr lang="en-US" sz="2200" dirty="0">
                <a:effectLst/>
              </a:rPr>
              <a:t>one of the most profitable films made in 1986 — and continues to create films that explore provocative topics like race, politics and violence. He is also known for his documentaries and commercials.</a:t>
            </a:r>
            <a:br>
              <a:rPr lang="en-US" sz="2200" dirty="0">
                <a:effectLst/>
              </a:rPr>
            </a:br>
            <a:br>
              <a:rPr lang="en-US" sz="2200" dirty="0"/>
            </a:br>
            <a:endParaRPr lang="en-US" sz="2200" dirty="0"/>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BBB61F34-C158-4BC8-A183-97DACCE84FC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 b="9782"/>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273002515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C6EC0-CBF1-4973-B82B-E8F31A513877}"/>
              </a:ext>
            </a:extLst>
          </p:cNvPr>
          <p:cNvSpPr>
            <a:spLocks noGrp="1"/>
          </p:cNvSpPr>
          <p:nvPr>
            <p:ph type="title"/>
          </p:nvPr>
        </p:nvSpPr>
        <p:spPr>
          <a:xfrm>
            <a:off x="6473913" y="3003159"/>
            <a:ext cx="5092446" cy="2889114"/>
          </a:xfrm>
        </p:spPr>
        <p:txBody>
          <a:bodyPr vert="horz" lIns="91440" tIns="45720" rIns="91440" bIns="45720" rtlCol="0" anchor="b">
            <a:noAutofit/>
          </a:bodyPr>
          <a:lstStyle/>
          <a:p>
            <a:r>
              <a:rPr lang="en-US" sz="4500" b="1" dirty="0"/>
              <a:t>Nadine Labaki</a:t>
            </a:r>
            <a:br>
              <a:rPr lang="en-US" sz="4500" b="1" dirty="0"/>
            </a:br>
            <a:br>
              <a:rPr lang="en-US" sz="4500" b="1" dirty="0"/>
            </a:br>
            <a:br>
              <a:rPr lang="en-US" sz="3000" dirty="0"/>
            </a:br>
            <a:r>
              <a:rPr lang="en-US" sz="3000" dirty="0"/>
              <a:t>Nadine Labaki was born on February 18, 1974 in Beirut, Lebanon. She is an actress and writer, known for Et maintenant on va où? (2011), Sukkar banat (2007) and Capharnaüm(2018). She has been married to Khaled Mouzanar since October 2007.</a:t>
            </a:r>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C18462E1-DC8E-496E-A43D-3786227F576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 b="23158"/>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258600759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32368-6B6C-490C-BC94-FB39A878C313}"/>
              </a:ext>
            </a:extLst>
          </p:cNvPr>
          <p:cNvSpPr>
            <a:spLocks noGrp="1"/>
          </p:cNvSpPr>
          <p:nvPr>
            <p:ph type="title"/>
          </p:nvPr>
        </p:nvSpPr>
        <p:spPr>
          <a:xfrm>
            <a:off x="6096000" y="3243791"/>
            <a:ext cx="6096000" cy="2889114"/>
          </a:xfrm>
        </p:spPr>
        <p:txBody>
          <a:bodyPr vert="horz" lIns="91440" tIns="45720" rIns="91440" bIns="45720" rtlCol="0" anchor="b">
            <a:noAutofit/>
          </a:bodyPr>
          <a:lstStyle/>
          <a:p>
            <a:r>
              <a:rPr lang="en-US" sz="3700" b="1" dirty="0"/>
              <a:t>Palme d'Or  Hirokazu </a:t>
            </a:r>
            <a:r>
              <a:rPr lang="en-US" sz="3700" b="1" dirty="0" err="1"/>
              <a:t>Koreeda</a:t>
            </a:r>
            <a:br>
              <a:rPr lang="en-US" sz="2200" dirty="0"/>
            </a:br>
            <a:br>
              <a:rPr lang="en-US" sz="2200" dirty="0"/>
            </a:br>
            <a:r>
              <a:rPr lang="en-US" sz="2200" dirty="0"/>
              <a:t>Born in Tokyo in 1962. Originally intended to be a novelist, but after graduating from Waseda University in 1987 went on to become an assistant director at T.V. Man Union. Snuck off set to film Mou hitotsu no kyouiku - Ina shogakkou haru gumi no kiroku (1991). His first feature, Maboroshi no hikari (1995), based on a Teru Miyamoto novel and drawn from his own experiences while filming Kare no inai hachigatsu ga (1994), won jury prizes at Venice and Chicago. The main themes of his oeuvre include memory, loss, death and the intersection of documentary and fictive narratives.</a:t>
            </a:r>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820C78AB-2ECC-4F92-BF24-137D0146583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453" r="2" b="17705"/>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407149658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22A81-D41E-401B-A98C-721486C83240}"/>
              </a:ext>
            </a:extLst>
          </p:cNvPr>
          <p:cNvSpPr>
            <a:spLocks noGrp="1"/>
          </p:cNvSpPr>
          <p:nvPr>
            <p:ph type="title"/>
          </p:nvPr>
        </p:nvSpPr>
        <p:spPr>
          <a:xfrm>
            <a:off x="6393701" y="1816043"/>
            <a:ext cx="5445372" cy="3493894"/>
          </a:xfrm>
        </p:spPr>
        <p:txBody>
          <a:bodyPr vert="horz" lIns="91440" tIns="45720" rIns="91440" bIns="45720" rtlCol="0" anchor="b">
            <a:noAutofit/>
          </a:bodyPr>
          <a:lstStyle/>
          <a:p>
            <a:r>
              <a:rPr lang="en-US" sz="4500" b="1" dirty="0"/>
              <a:t>Alice Rohrwacher</a:t>
            </a:r>
            <a:br>
              <a:rPr lang="en-US" sz="3000" dirty="0"/>
            </a:br>
            <a:br>
              <a:rPr lang="en-US" sz="3000" dirty="0"/>
            </a:br>
            <a:br>
              <a:rPr lang="en-US" sz="3000" dirty="0"/>
            </a:br>
            <a:r>
              <a:rPr lang="en-US" sz="3000" dirty="0"/>
              <a:t>Alice Rohrwacher was born in 1982 in Fiesole, Tuscany, Italy. She is a writer and director, known for Le meraviglie (2014), Corpo celeste (2011) and Lazzaro felice (2018).</a:t>
            </a:r>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39D4EE29-C24C-45A6-9D2A-58B2AB5E281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7000" r="-1" b="16147"/>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29086374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14</Words>
  <Application>Microsoft Office PowerPoint</Application>
  <PresentationFormat>Widescreen</PresentationFormat>
  <Paragraphs>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 Marcello Fonte Actor  Biography Fonte lived his childhood and adolescence in the suburbs of Reggio Calabria, where at the age of 10 he learned to play the snare drum in the town's band. He then moved to Rome in 1999, where he worked as guardian at the Teatro Valle and became passionate about acting and got small parts in television and film productions. In 2018, Fonte received critical acclaim for his performance in Matteo Garrone's Dogman and is awarded with the Best Actor Award at the 2018 Cannes Film Festival</vt:lpstr>
      <vt:lpstr>Samal Yeslyamova Actress  Samal Yeslyamova is an actress, known for Ayka (2018), Tulpan (2008) and Festival international de Cannes (1970).  </vt:lpstr>
      <vt:lpstr>Pawel Pawlikowski Director  Born 15 September 1957) is a Polish filmmaker, who has lived and worked most of his life in the UK. He garnered much acclaim for a string of award-winning documentaries in the 1990s and for his feature films Last Resort and My Summer of Love, both of which won a BAFTA and many other European awards. His film Ida won the 2015 Academy Award for Best Foreign Language Film. At the 2018 Cannes Film Festival, Pawlikowski won the Best Director prize for his latest film Cold War.</vt:lpstr>
      <vt:lpstr>Spike Lee Biography Actor, Producer, Director, Film Actor (1957–) Producer, director, writer and actor Spike Lee creates provocative films that explore race relations, political issues and urban crime and violence. His films include 'She's Gotta Have It' and 'Do the Right Thing.' Who Is Spike Lee?  Spike Lee was born Shelton Jackson Lee on March 20, 1957, in Atlanta, Georgia. He was making amateur films by age 20, and won a Student Academy Award for his graduate thesis film. Lee drew attention with his first feature, She's Gotta Have It — one of the most profitable films made in 1986 — and continues to create films that explore provocative topics like race, politics and violence. He is also known for his documentaries and commercials.  </vt:lpstr>
      <vt:lpstr>Nadine Labaki   Nadine Labaki was born on February 18, 1974 in Beirut, Lebanon. She is an actress and writer, known for Et maintenant on va où? (2011), Sukkar banat (2007) and Capharnaüm(2018). She has been married to Khaled Mouzanar since October 2007.</vt:lpstr>
      <vt:lpstr>Palme d'Or  Hirokazu Koreeda  Born in Tokyo in 1962. Originally intended to be a novelist, but after graduating from Waseda University in 1987 went on to become an assistant director at T.V. Man Union. Snuck off set to film Mou hitotsu no kyouiku - Ina shogakkou haru gumi no kiroku (1991). His first feature, Maboroshi no hikari (1995), based on a Teru Miyamoto novel and drawn from his own experiences while filming Kare no inai hachigatsu ga (1994), won jury prizes at Venice and Chicago. The main themes of his oeuvre include memory, loss, death and the intersection of documentary and fictive narratives.</vt:lpstr>
      <vt:lpstr>Alice Rohrwacher   Alice Rohrwacher was born in 1982 in Fiesole, Tuscany, Italy. She is a writer and director, known for Le meraviglie (2014), Corpo celeste (2011) and Lazzaro felice (2018).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Actor Marcello Fonte</dc:title>
  <dc:creator>Alena Raspopa</dc:creator>
  <cp:lastModifiedBy>Alena Raspopa</cp:lastModifiedBy>
  <cp:revision>10</cp:revision>
  <dcterms:created xsi:type="dcterms:W3CDTF">2018-11-12T21:14:47Z</dcterms:created>
  <dcterms:modified xsi:type="dcterms:W3CDTF">2018-11-12T21:45:08Z</dcterms:modified>
</cp:coreProperties>
</file>