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643" y="12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A1A7-D4BB-4C87-8CAB-1FECB7AEB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8F6618-836E-4D36-9E38-99929E376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CDAB3F-29D2-43CF-BBD0-5F1EB32608FB}"/>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5" name="Footer Placeholder 4">
            <a:extLst>
              <a:ext uri="{FF2B5EF4-FFF2-40B4-BE49-F238E27FC236}">
                <a16:creationId xmlns:a16="http://schemas.microsoft.com/office/drawing/2014/main" id="{A4C14214-D890-432D-8D29-68FACF487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1C448-06E1-49AF-BCFD-25825454F375}"/>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237811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8526-58A0-4A99-95E3-C2E895EB3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B8DBFF-4721-4A5D-AA7A-6FBB97B9FC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3461F-B2B2-4FF3-8DC0-BBF170A0B632}"/>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5" name="Footer Placeholder 4">
            <a:extLst>
              <a:ext uri="{FF2B5EF4-FFF2-40B4-BE49-F238E27FC236}">
                <a16:creationId xmlns:a16="http://schemas.microsoft.com/office/drawing/2014/main" id="{0141F3FA-C262-43C5-AE7E-35FDA1080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7B501-3888-4744-A07E-5E916AC04F85}"/>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129240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0458B-2A4B-4E94-92F5-8310E10829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0F2A92-F135-4E49-92B3-312AF3E7E8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5BD80-8724-46E0-A113-753E90A74E59}"/>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5" name="Footer Placeholder 4">
            <a:extLst>
              <a:ext uri="{FF2B5EF4-FFF2-40B4-BE49-F238E27FC236}">
                <a16:creationId xmlns:a16="http://schemas.microsoft.com/office/drawing/2014/main" id="{740EF61B-2FDE-43D3-8498-3C869872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A6E3B-5EAF-454C-A8C0-02E7A7845F3F}"/>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26602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2F1F-FB2B-4AD9-969E-91736BF82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90040-226E-4C58-BB2E-77102FC971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2D8B4-9E0E-428A-A0D2-4E8AAC515A1E}"/>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5" name="Footer Placeholder 4">
            <a:extLst>
              <a:ext uri="{FF2B5EF4-FFF2-40B4-BE49-F238E27FC236}">
                <a16:creationId xmlns:a16="http://schemas.microsoft.com/office/drawing/2014/main" id="{DA65E6A3-F64D-4C6E-8663-79D03F53F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89B5-85CE-4419-8532-1B97EEF85242}"/>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222244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0DF6-C80E-40E0-8554-9D2B6790B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4253A3-1BC8-4AC7-A59B-06F304F051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3515721-B418-4AE9-B325-452373199A41}"/>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5" name="Footer Placeholder 4">
            <a:extLst>
              <a:ext uri="{FF2B5EF4-FFF2-40B4-BE49-F238E27FC236}">
                <a16:creationId xmlns:a16="http://schemas.microsoft.com/office/drawing/2014/main" id="{8B6C9649-B1E4-4C30-93CF-FBC6C711B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89240-B5F7-4A5C-905C-0F2F5518C6F5}"/>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220809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4FB1-2DB4-4993-BBDD-80409D9C4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B5DFE8-779B-48D3-B080-06570FC410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A8B31D-38BA-429E-8CDC-9E9D6EB392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E41CE-BE55-414F-80CA-6E6690D95778}"/>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6" name="Footer Placeholder 5">
            <a:extLst>
              <a:ext uri="{FF2B5EF4-FFF2-40B4-BE49-F238E27FC236}">
                <a16:creationId xmlns:a16="http://schemas.microsoft.com/office/drawing/2014/main" id="{055185B6-8BBA-40EB-BD8A-4C190FF8D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71F9D-CEAB-4DBD-B9C7-ABE193EB6811}"/>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13783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80C8-7FFD-44DE-A083-E9AFCC15B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87192-4C11-4BE8-93D9-57BC53920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538D7F-83AD-4B2F-8A7D-4ED653F9C3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C1A5E-C64F-43B1-B5C9-2FCFE0D1B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36DFE2-740A-45A8-A6E0-6F0D735864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D90097-7E10-4F99-8671-4CE7B43184AC}"/>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8" name="Footer Placeholder 7">
            <a:extLst>
              <a:ext uri="{FF2B5EF4-FFF2-40B4-BE49-F238E27FC236}">
                <a16:creationId xmlns:a16="http://schemas.microsoft.com/office/drawing/2014/main" id="{D1B3B110-AC32-42D5-89A1-B010E5D9F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BB2FF2-4809-478B-80D0-582EA87EEE86}"/>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218446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06D5-E1D8-484C-8820-6ED8ED1A06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E0C02C-DF67-4C01-AA49-A22DAC97D7A1}"/>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4" name="Footer Placeholder 3">
            <a:extLst>
              <a:ext uri="{FF2B5EF4-FFF2-40B4-BE49-F238E27FC236}">
                <a16:creationId xmlns:a16="http://schemas.microsoft.com/office/drawing/2014/main" id="{9694930A-27AE-4D45-86CE-679188AA8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CD0E26-F673-4206-B8B9-5332684ED0E3}"/>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219329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1E12A-F4E4-42C1-B6C7-0A142FA885A0}"/>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3" name="Footer Placeholder 2">
            <a:extLst>
              <a:ext uri="{FF2B5EF4-FFF2-40B4-BE49-F238E27FC236}">
                <a16:creationId xmlns:a16="http://schemas.microsoft.com/office/drawing/2014/main" id="{AF64FDEE-DB9B-40E2-9490-3FA55E35A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F9EFBC-9CA1-41CB-A586-595728C95A09}"/>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338148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63BE-3E91-4B19-8934-DB0E3E676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57BC8A-8EB2-4351-8B9D-2CAA0FA4E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9EC620-9638-4B12-BD24-0EAB83FF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0172A5-D196-45BA-B870-024F153D61EB}"/>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6" name="Footer Placeholder 5">
            <a:extLst>
              <a:ext uri="{FF2B5EF4-FFF2-40B4-BE49-F238E27FC236}">
                <a16:creationId xmlns:a16="http://schemas.microsoft.com/office/drawing/2014/main" id="{EB8A091A-48B5-4895-B2EE-BB6F846B6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87EF7-23AE-439A-8917-173062B01DCC}"/>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398151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704E-5888-4342-9831-761240D7E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5C2326-0C20-4E4C-BA8A-11B7105CAC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71898-A25D-4964-9699-A47775671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693DB8-8FD4-432F-8237-F1BB9E94E144}"/>
              </a:ext>
            </a:extLst>
          </p:cNvPr>
          <p:cNvSpPr>
            <a:spLocks noGrp="1"/>
          </p:cNvSpPr>
          <p:nvPr>
            <p:ph type="dt" sz="half" idx="10"/>
          </p:nvPr>
        </p:nvSpPr>
        <p:spPr/>
        <p:txBody>
          <a:bodyPr/>
          <a:lstStyle/>
          <a:p>
            <a:fld id="{6BFE43D5-8E63-40B0-B754-DAB1E6127D5B}" type="datetimeFigureOut">
              <a:rPr lang="en-US" smtClean="0"/>
              <a:t>11/12/2018</a:t>
            </a:fld>
            <a:endParaRPr lang="en-US"/>
          </a:p>
        </p:txBody>
      </p:sp>
      <p:sp>
        <p:nvSpPr>
          <p:cNvPr id="6" name="Footer Placeholder 5">
            <a:extLst>
              <a:ext uri="{FF2B5EF4-FFF2-40B4-BE49-F238E27FC236}">
                <a16:creationId xmlns:a16="http://schemas.microsoft.com/office/drawing/2014/main" id="{18CE30A0-493C-4EEA-B0F1-BF05BE035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8CFB4-4F24-4552-B783-1EB8D8343903}"/>
              </a:ext>
            </a:extLst>
          </p:cNvPr>
          <p:cNvSpPr>
            <a:spLocks noGrp="1"/>
          </p:cNvSpPr>
          <p:nvPr>
            <p:ph type="sldNum" sz="quarter" idx="12"/>
          </p:nvPr>
        </p:nvSpPr>
        <p:spPr/>
        <p:txBody>
          <a:bodyPr/>
          <a:lstStyle/>
          <a:p>
            <a:fld id="{25CC8D8B-7830-4431-AAB1-0BEBA103FDAA}" type="slidenum">
              <a:rPr lang="en-US" smtClean="0"/>
              <a:t>‹#›</a:t>
            </a:fld>
            <a:endParaRPr lang="en-US"/>
          </a:p>
        </p:txBody>
      </p:sp>
    </p:spTree>
    <p:extLst>
      <p:ext uri="{BB962C8B-B14F-4D97-AF65-F5344CB8AC3E}">
        <p14:creationId xmlns:p14="http://schemas.microsoft.com/office/powerpoint/2010/main" val="335432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5F09AD-C5E5-493D-A204-8926DEBE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A0E685-C98B-4871-880B-463F7C774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21075-4002-4F36-99ED-568403F94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43D5-8E63-40B0-B754-DAB1E6127D5B}" type="datetimeFigureOut">
              <a:rPr lang="en-US" smtClean="0"/>
              <a:t>11/12/2018</a:t>
            </a:fld>
            <a:endParaRPr lang="en-US"/>
          </a:p>
        </p:txBody>
      </p:sp>
      <p:sp>
        <p:nvSpPr>
          <p:cNvPr id="5" name="Footer Placeholder 4">
            <a:extLst>
              <a:ext uri="{FF2B5EF4-FFF2-40B4-BE49-F238E27FC236}">
                <a16:creationId xmlns:a16="http://schemas.microsoft.com/office/drawing/2014/main" id="{6C0A8B03-5B74-4832-994E-A31F6D264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85FDB7-FBA0-4314-AC6F-45C687F76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C8D8B-7830-4431-AAB1-0BEBA103FDAA}" type="slidenum">
              <a:rPr lang="en-US" smtClean="0"/>
              <a:t>‹#›</a:t>
            </a:fld>
            <a:endParaRPr lang="en-US"/>
          </a:p>
        </p:txBody>
      </p:sp>
    </p:spTree>
    <p:extLst>
      <p:ext uri="{BB962C8B-B14F-4D97-AF65-F5344CB8AC3E}">
        <p14:creationId xmlns:p14="http://schemas.microsoft.com/office/powerpoint/2010/main" val="324501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2A81-EFBF-4180-8515-04F42B8A3C06}"/>
              </a:ext>
            </a:extLst>
          </p:cNvPr>
          <p:cNvSpPr>
            <a:spLocks noGrp="1"/>
          </p:cNvSpPr>
          <p:nvPr>
            <p:ph type="ctrTitle"/>
          </p:nvPr>
        </p:nvSpPr>
        <p:spPr>
          <a:xfrm>
            <a:off x="6418382" y="3968886"/>
            <a:ext cx="5773598" cy="2889114"/>
          </a:xfrm>
        </p:spPr>
        <p:txBody>
          <a:bodyPr anchor="b">
            <a:noAutofit/>
          </a:bodyPr>
          <a:lstStyle/>
          <a:p>
            <a:pPr algn="l"/>
            <a:r>
              <a:rPr lang="en-US" sz="4000" b="1" dirty="0"/>
              <a:t>Daniel Day-Lewis Biography</a:t>
            </a:r>
            <a:br>
              <a:rPr lang="en-US" sz="2200" dirty="0"/>
            </a:br>
            <a:br>
              <a:rPr lang="en-US" sz="2200" dirty="0"/>
            </a:br>
            <a:r>
              <a:rPr lang="en-US" sz="2200" dirty="0"/>
              <a:t>Film Actor, Theater Actor, Actor (1957–)</a:t>
            </a:r>
            <a:br>
              <a:rPr lang="en-US" sz="2200" dirty="0"/>
            </a:br>
            <a:r>
              <a:rPr lang="en-US" sz="2200" dirty="0"/>
              <a:t>English actor Daniel Day-Lewis is the only actor to win three Academy Awards for Best Actor. He earned Oscars for his roles in ‘My Left Foot,’ ‘There Will Be Blood’ and ‘Lincoln,' and nominations for 'Gangs of New York' and 'In the Name of the Father.'</a:t>
            </a:r>
            <a:br>
              <a:rPr lang="en-US" sz="2200" dirty="0"/>
            </a:br>
            <a:r>
              <a:rPr lang="en-US" sz="2200" b="1" dirty="0"/>
              <a:t>Who Is Daniel Day-Lewis?</a:t>
            </a:r>
            <a:br>
              <a:rPr lang="en-US" sz="2200" b="1" dirty="0"/>
            </a:br>
            <a:r>
              <a:rPr lang="en-US" sz="2200" dirty="0">
                <a:effectLst/>
              </a:rPr>
              <a:t>Daniel Day-Lewis was born on April 29, 1957, in London, England. He studied acting at the Bristol Old Vic and made his film debut in </a:t>
            </a:r>
            <a:r>
              <a:rPr lang="en-US" sz="2200" i="1" dirty="0">
                <a:effectLst/>
              </a:rPr>
              <a:t>Sunday, Bloody Sunday</a:t>
            </a:r>
            <a:r>
              <a:rPr lang="en-US" sz="2200" dirty="0">
                <a:effectLst/>
              </a:rPr>
              <a:t>. He was acclaimed for his role in </a:t>
            </a:r>
            <a:r>
              <a:rPr lang="en-US" sz="2200" i="1" dirty="0">
                <a:effectLst/>
              </a:rPr>
              <a:t>My Beautiful Laundrette</a:t>
            </a:r>
            <a:r>
              <a:rPr lang="en-US" sz="2200" dirty="0">
                <a:effectLst/>
              </a:rPr>
              <a:t>, and won Academy Awards for </a:t>
            </a:r>
            <a:r>
              <a:rPr lang="en-US" sz="2200" i="1" dirty="0">
                <a:effectLst/>
              </a:rPr>
              <a:t>My Left Foot, There Will Be Blood</a:t>
            </a:r>
            <a:r>
              <a:rPr lang="en-US" sz="2200" dirty="0">
                <a:effectLst/>
              </a:rPr>
              <a:t> and </a:t>
            </a:r>
            <a:r>
              <a:rPr lang="en-US" sz="2200" i="1" dirty="0">
                <a:effectLst/>
              </a:rPr>
              <a:t>Lincoln</a:t>
            </a:r>
            <a:r>
              <a:rPr lang="en-US" sz="2200" dirty="0">
                <a:effectLst/>
              </a:rPr>
              <a:t>. Day-Lewis married filmmaker Rebecca Miller, the daughter of photographer Inge Morath and playwright </a:t>
            </a:r>
            <a:r>
              <a:rPr lang="en-US" sz="2200" dirty="0"/>
              <a:t>Arthur Miller</a:t>
            </a:r>
            <a:r>
              <a:rPr lang="en-US" sz="2200" dirty="0">
                <a:effectLst/>
              </a:rPr>
              <a:t>, in 1996. The acclaimed performer announced his retirement from acting in June 2017.</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7DCA2D2-60F7-42AE-BE50-9EEBBB53DE68}"/>
              </a:ext>
            </a:extLst>
          </p:cNvPr>
          <p:cNvPicPr>
            <a:picLocks noChangeAspect="1"/>
          </p:cNvPicPr>
          <p:nvPr/>
        </p:nvPicPr>
        <p:blipFill rotWithShape="1">
          <a:blip r:embed="rId2">
            <a:extLst>
              <a:ext uri="{28A0092B-C50C-407E-A947-70E740481C1C}">
                <a14:useLocalDpi xmlns:a14="http://schemas.microsoft.com/office/drawing/2010/main" val="0"/>
              </a:ext>
            </a:extLst>
          </a:blip>
          <a:srcRect t="7934" r="-2" b="668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530397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A7E6-CB87-4156-9DD0-A6D741415616}"/>
              </a:ext>
            </a:extLst>
          </p:cNvPr>
          <p:cNvSpPr>
            <a:spLocks noGrp="1"/>
          </p:cNvSpPr>
          <p:nvPr>
            <p:ph type="title"/>
          </p:nvPr>
        </p:nvSpPr>
        <p:spPr>
          <a:xfrm>
            <a:off x="6024154" y="3968876"/>
            <a:ext cx="6172782" cy="2889114"/>
          </a:xfrm>
        </p:spPr>
        <p:txBody>
          <a:bodyPr vert="horz" lIns="91440" tIns="45720" rIns="91440" bIns="45720" rtlCol="0" anchor="b">
            <a:noAutofit/>
          </a:bodyPr>
          <a:lstStyle/>
          <a:p>
            <a:r>
              <a:rPr lang="en-US" sz="4000" b="1" dirty="0"/>
              <a:t>Denzel Washington Biography</a:t>
            </a:r>
            <a:br>
              <a:rPr lang="en-US" sz="2100" dirty="0"/>
            </a:br>
            <a:r>
              <a:rPr lang="en-US" sz="2100" dirty="0"/>
              <a:t>Film Actor, Actor, Television Actor, Filmmaker, Director (1954–)</a:t>
            </a:r>
            <a:br>
              <a:rPr lang="en-US" sz="2100" dirty="0"/>
            </a:br>
            <a:r>
              <a:rPr lang="en-US" sz="2100" dirty="0"/>
              <a:t>Former star of the hit TV drama 'St. Elsewhere,' actor/director Denzel Washington has earned popular and critical acclaim for his roles in an array of feature films, including 'Glory,' 'Malcolm X,' 'Training Day,' 'American Gangster' and 'Flight.'</a:t>
            </a:r>
            <a:br>
              <a:rPr lang="en-US" sz="2100" dirty="0"/>
            </a:br>
            <a:r>
              <a:rPr lang="en-US" sz="2100" b="1" dirty="0"/>
              <a:t>Who Is Denzel Washington?</a:t>
            </a:r>
            <a:br>
              <a:rPr lang="en-US" sz="2100" b="1" dirty="0"/>
            </a:br>
            <a:r>
              <a:rPr lang="en-US" sz="2100" dirty="0">
                <a:effectLst/>
              </a:rPr>
              <a:t>Born in Mount Vernon, New York, on December 28, 1954, Denzel Washington first studied journalism at Fordham University but then discovered an interest in acting. He made his feature film debut in the comedy </a:t>
            </a:r>
            <a:r>
              <a:rPr lang="en-US" sz="2100" i="1" dirty="0">
                <a:effectLst/>
              </a:rPr>
              <a:t>A Carbon Copy</a:t>
            </a:r>
            <a:r>
              <a:rPr lang="en-US" sz="2100" dirty="0">
                <a:effectLst/>
              </a:rPr>
              <a:t> (1981) and was cast on the hit TV medical drama </a:t>
            </a:r>
            <a:r>
              <a:rPr lang="en-US" sz="2100" i="1" dirty="0">
                <a:effectLst/>
              </a:rPr>
              <a:t>St. Elsewhere</a:t>
            </a:r>
            <a:r>
              <a:rPr lang="en-US" sz="2100" dirty="0">
                <a:effectLst/>
              </a:rPr>
              <a:t> (1982-8). He went on to appear in several hit movies, including </a:t>
            </a:r>
            <a:r>
              <a:rPr lang="en-US" sz="2100" i="1" dirty="0">
                <a:effectLst/>
              </a:rPr>
              <a:t>Philadelphia</a:t>
            </a:r>
            <a:r>
              <a:rPr lang="en-US" sz="2100" dirty="0">
                <a:effectLst/>
              </a:rPr>
              <a:t>, </a:t>
            </a:r>
            <a:r>
              <a:rPr lang="en-US" sz="2100" i="1" dirty="0">
                <a:effectLst/>
              </a:rPr>
              <a:t>Man on Fire</a:t>
            </a:r>
            <a:r>
              <a:rPr lang="en-US" sz="2100" dirty="0">
                <a:effectLst/>
              </a:rPr>
              <a:t>, </a:t>
            </a:r>
            <a:r>
              <a:rPr lang="en-US" sz="2100" i="1" dirty="0">
                <a:effectLst/>
              </a:rPr>
              <a:t>The Book of Eli</a:t>
            </a:r>
            <a:r>
              <a:rPr lang="en-US" sz="2100" dirty="0">
                <a:effectLst/>
              </a:rPr>
              <a:t>, </a:t>
            </a:r>
            <a:r>
              <a:rPr lang="en-US" sz="2100" i="1" dirty="0">
                <a:effectLst/>
              </a:rPr>
              <a:t>American Gangster </a:t>
            </a:r>
            <a:r>
              <a:rPr lang="en-US" sz="2100" dirty="0">
                <a:effectLst/>
              </a:rPr>
              <a:t>and </a:t>
            </a:r>
            <a:r>
              <a:rPr lang="en-US" sz="2100" i="1" dirty="0">
                <a:effectLst/>
              </a:rPr>
              <a:t>Flight</a:t>
            </a:r>
            <a:r>
              <a:rPr lang="en-US" sz="2100" dirty="0">
                <a:effectLst/>
              </a:rPr>
              <a:t>,</a:t>
            </a:r>
            <a:r>
              <a:rPr lang="en-US" sz="2100" i="1" dirty="0">
                <a:effectLst/>
              </a:rPr>
              <a:t> </a:t>
            </a:r>
            <a:r>
              <a:rPr lang="en-US" sz="2100" dirty="0">
                <a:effectLst/>
              </a:rPr>
              <a:t>and won Oscars for his roles in </a:t>
            </a:r>
            <a:r>
              <a:rPr lang="en-US" sz="2100" i="1" dirty="0">
                <a:effectLst/>
              </a:rPr>
              <a:t>Glory</a:t>
            </a:r>
            <a:r>
              <a:rPr lang="en-US" sz="2100" dirty="0">
                <a:effectLst/>
              </a:rPr>
              <a:t> and </a:t>
            </a:r>
            <a:r>
              <a:rPr lang="en-US" sz="2100" i="1" dirty="0">
                <a:effectLst/>
              </a:rPr>
              <a:t>Training Day</a:t>
            </a:r>
            <a:r>
              <a:rPr lang="en-US" sz="2100" dirty="0">
                <a:effectLst/>
              </a:rPr>
              <a:t>. He received an Oscar nomination for his starring role in 2016's</a:t>
            </a:r>
            <a:r>
              <a:rPr lang="en-US" sz="2100" i="1" dirty="0">
                <a:effectLst/>
              </a:rPr>
              <a:t> Fences</a:t>
            </a:r>
            <a:r>
              <a:rPr lang="en-US" sz="2100" dirty="0">
                <a:effectLst/>
              </a:rPr>
              <a:t>, an adaptation of </a:t>
            </a:r>
            <a:r>
              <a:rPr lang="en-US" sz="2100" dirty="0"/>
              <a:t>August Wilson</a:t>
            </a:r>
            <a:r>
              <a:rPr lang="en-US" sz="2100" dirty="0">
                <a:effectLst/>
              </a:rPr>
              <a:t>'s Tony and Pulitzer Prize-winning play, and for the 2017 film </a:t>
            </a:r>
            <a:r>
              <a:rPr lang="en-US" sz="2100" i="1" dirty="0">
                <a:effectLst/>
              </a:rPr>
              <a:t>Roman J. Israel, Esq</a:t>
            </a:r>
            <a:r>
              <a:rPr lang="en-US" sz="2100" dirty="0">
                <a:effectLst/>
              </a:rPr>
              <a:t>. </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37E2F077-E5F3-495D-8415-72F2DD255E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84" r="-2" b="1093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9926940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BB6B-2177-43AD-8C23-931A033E04A4}"/>
              </a:ext>
            </a:extLst>
          </p:cNvPr>
          <p:cNvSpPr>
            <a:spLocks noGrp="1"/>
          </p:cNvSpPr>
          <p:nvPr>
            <p:ph type="title"/>
          </p:nvPr>
        </p:nvSpPr>
        <p:spPr>
          <a:xfrm>
            <a:off x="6167848" y="3640640"/>
            <a:ext cx="5719352" cy="2889114"/>
          </a:xfrm>
        </p:spPr>
        <p:txBody>
          <a:bodyPr vert="horz" lIns="91440" tIns="45720" rIns="91440" bIns="45720" rtlCol="0" anchor="b">
            <a:noAutofit/>
          </a:bodyPr>
          <a:lstStyle/>
          <a:p>
            <a:r>
              <a:rPr lang="en-US" sz="4000" b="1" dirty="0"/>
              <a:t>Tom Hanks Biography</a:t>
            </a:r>
            <a:br>
              <a:rPr lang="en-US" sz="2200" dirty="0"/>
            </a:br>
            <a:br>
              <a:rPr lang="en-US" sz="2200" dirty="0"/>
            </a:br>
            <a:r>
              <a:rPr lang="en-US" sz="2200" dirty="0"/>
              <a:t>Director, Actor, Television Actor, Film Actor (1956–)</a:t>
            </a:r>
            <a:br>
              <a:rPr lang="en-US" sz="2200" dirty="0"/>
            </a:br>
            <a:r>
              <a:rPr lang="en-US" sz="2200" dirty="0"/>
              <a:t>Former sitcom actor Tom Hanks is the much-beloved star of such Hollywood hits as 'Splash,' 'Big,' 'Forrest Gump,' 'Apollo 13,' 'Toy Story' and many more.</a:t>
            </a:r>
            <a:br>
              <a:rPr lang="en-US" sz="2200" dirty="0"/>
            </a:br>
            <a:r>
              <a:rPr lang="en-US" sz="2200" b="1" dirty="0"/>
              <a:t>Who Is Tom Hanks?</a:t>
            </a:r>
            <a:br>
              <a:rPr lang="en-US" sz="2200" b="1" dirty="0"/>
            </a:br>
            <a:r>
              <a:rPr lang="en-US" sz="2200" dirty="0">
                <a:effectLst/>
              </a:rPr>
              <a:t>Born on July 9, 1956, in Concord, California, actor Tom Hanks began performing with the Great Lakes Shakespeare Festival in 1977, later moving to New York City. He starred in the television sitcom </a:t>
            </a:r>
            <a:r>
              <a:rPr lang="en-US" sz="2200" i="1" dirty="0">
                <a:effectLst/>
              </a:rPr>
              <a:t>Bosom Buddies</a:t>
            </a:r>
            <a:r>
              <a:rPr lang="en-US" sz="2200" dirty="0">
                <a:effectLst/>
              </a:rPr>
              <a:t>, but became far more known when he starred in the </a:t>
            </a:r>
            <a:r>
              <a:rPr lang="en-US" sz="2200" dirty="0"/>
              <a:t>Ron Howard</a:t>
            </a:r>
            <a:r>
              <a:rPr lang="en-US" sz="2200" dirty="0">
                <a:effectLst/>
              </a:rPr>
              <a:t> film </a:t>
            </a:r>
            <a:r>
              <a:rPr lang="en-US" sz="2200" i="1" dirty="0">
                <a:effectLst/>
              </a:rPr>
              <a:t>Splash</a:t>
            </a:r>
            <a:r>
              <a:rPr lang="en-US" sz="2200" dirty="0">
                <a:effectLst/>
              </a:rPr>
              <a:t>. He went on to star in many more popular and acclaimed movies, including </a:t>
            </a:r>
            <a:r>
              <a:rPr lang="en-US" sz="2200" i="1" dirty="0">
                <a:effectLst/>
              </a:rPr>
              <a:t>Big</a:t>
            </a:r>
            <a:r>
              <a:rPr lang="en-US" sz="2200" dirty="0">
                <a:effectLst/>
              </a:rPr>
              <a:t>, </a:t>
            </a:r>
            <a:r>
              <a:rPr lang="en-US" sz="2200" i="1" dirty="0">
                <a:effectLst/>
              </a:rPr>
              <a:t>Forrest Gump</a:t>
            </a:r>
            <a:r>
              <a:rPr lang="en-US" sz="2200" dirty="0">
                <a:effectLst/>
              </a:rPr>
              <a:t> and </a:t>
            </a:r>
            <a:r>
              <a:rPr lang="en-US" sz="2200" i="1" dirty="0">
                <a:effectLst/>
              </a:rPr>
              <a:t>Cast Away</a:t>
            </a:r>
            <a:r>
              <a:rPr lang="en-US" sz="2200" dirty="0">
                <a:effectLst/>
              </a:rPr>
              <a:t>, </a:t>
            </a:r>
            <a:r>
              <a:rPr lang="en-US" sz="2200" dirty="0" err="1">
                <a:effectLst/>
              </a:rPr>
              <a:t>en</a:t>
            </a:r>
            <a:r>
              <a:rPr lang="en-US" sz="2200" dirty="0">
                <a:effectLst/>
              </a:rPr>
              <a:t> route to becoming one of the most powerful and well-respected actors in Hollywood.</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FB2274F2-0A33-4263-983B-29BE72F245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92" r="1" b="954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5355262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1D47-ECF6-412A-9F3D-EB1332F816FB}"/>
              </a:ext>
            </a:extLst>
          </p:cNvPr>
          <p:cNvSpPr>
            <a:spLocks noGrp="1"/>
          </p:cNvSpPr>
          <p:nvPr>
            <p:ph type="title"/>
          </p:nvPr>
        </p:nvSpPr>
        <p:spPr>
          <a:xfrm>
            <a:off x="6024154" y="4250230"/>
            <a:ext cx="6167846" cy="2889114"/>
          </a:xfrm>
        </p:spPr>
        <p:txBody>
          <a:bodyPr vert="horz" lIns="91440" tIns="45720" rIns="91440" bIns="45720" rtlCol="0" anchor="b">
            <a:noAutofit/>
          </a:bodyPr>
          <a:lstStyle/>
          <a:p>
            <a:r>
              <a:rPr lang="en-US" sz="4000" b="1" dirty="0"/>
              <a:t>Frances McDormand </a:t>
            </a:r>
            <a:br>
              <a:rPr lang="en-US" sz="4000" b="1" dirty="0"/>
            </a:br>
            <a:r>
              <a:rPr lang="en-US" sz="4000" b="1" dirty="0"/>
              <a:t>Biography</a:t>
            </a:r>
            <a:br>
              <a:rPr lang="en-US" sz="2100" dirty="0"/>
            </a:br>
            <a:r>
              <a:rPr lang="en-US" sz="2100" dirty="0"/>
              <a:t>Film Actor/Film Actress, Television Actress, Film Actress, Actress (1957–)</a:t>
            </a:r>
            <a:br>
              <a:rPr lang="en-US" sz="2100" dirty="0"/>
            </a:br>
            <a:r>
              <a:rPr lang="en-US" sz="2100" dirty="0"/>
              <a:t>Actress Frances McDormand is known for her Oscar-winning roles in 'Fargo' and 'Three Billboards Outside Ebbing, Missouri,' as well as for acclaimed turns in 'Almost Famous' and the miniseries 'Olive Kitteridge.'</a:t>
            </a:r>
            <a:br>
              <a:rPr lang="en-US" sz="2100" dirty="0"/>
            </a:br>
            <a:r>
              <a:rPr lang="en-US" sz="2100" b="1" dirty="0"/>
              <a:t>Who Is Frances McDormand?</a:t>
            </a:r>
            <a:br>
              <a:rPr lang="en-US" sz="2100" b="1" dirty="0"/>
            </a:br>
            <a:r>
              <a:rPr lang="en-US" sz="2100" dirty="0">
                <a:effectLst/>
              </a:rPr>
              <a:t>Born in 1957 in Chicago, Illinois, Frances McDormand studied at Yale Drama School and shared a dorm room with </a:t>
            </a:r>
            <a:r>
              <a:rPr lang="en-US" sz="2100" dirty="0"/>
              <a:t>Holly Hunter</a:t>
            </a:r>
            <a:r>
              <a:rPr lang="en-US" sz="2100" dirty="0">
                <a:effectLst/>
              </a:rPr>
              <a:t>. She met </a:t>
            </a:r>
            <a:r>
              <a:rPr lang="en-US" sz="2100" dirty="0"/>
              <a:t>Joel</a:t>
            </a:r>
            <a:r>
              <a:rPr lang="en-US" sz="2100" dirty="0">
                <a:effectLst/>
              </a:rPr>
              <a:t> and </a:t>
            </a:r>
            <a:r>
              <a:rPr lang="en-US" sz="2100" dirty="0"/>
              <a:t>Ethan Coen</a:t>
            </a:r>
            <a:r>
              <a:rPr lang="en-US" sz="2100" dirty="0">
                <a:effectLst/>
              </a:rPr>
              <a:t> through Hunter and won a lead in their first film, </a:t>
            </a:r>
            <a:r>
              <a:rPr lang="en-US" sz="2100" i="1" dirty="0">
                <a:effectLst/>
              </a:rPr>
              <a:t>Blood Simple</a:t>
            </a:r>
            <a:r>
              <a:rPr lang="en-US" sz="2100" dirty="0">
                <a:effectLst/>
              </a:rPr>
              <a:t>. McDormand received her first Academy Award nomination for her role in 1988's </a:t>
            </a:r>
            <a:r>
              <a:rPr lang="en-US" sz="2100" i="1" dirty="0">
                <a:effectLst/>
              </a:rPr>
              <a:t>Mississippi Burning</a:t>
            </a:r>
            <a:r>
              <a:rPr lang="en-US" sz="2100" dirty="0">
                <a:effectLst/>
              </a:rPr>
              <a:t> and broke through with an Oscar for her memorable turn in 1996's </a:t>
            </a:r>
            <a:r>
              <a:rPr lang="en-US" sz="2100" i="1" dirty="0">
                <a:effectLst/>
              </a:rPr>
              <a:t>Fargo</a:t>
            </a:r>
            <a:r>
              <a:rPr lang="en-US" sz="2100" dirty="0">
                <a:effectLst/>
              </a:rPr>
              <a:t>. Along with her acclaimed roles in 2000's </a:t>
            </a:r>
            <a:r>
              <a:rPr lang="en-US" sz="2100" i="1" dirty="0">
                <a:effectLst/>
              </a:rPr>
              <a:t>Almost Famous </a:t>
            </a:r>
            <a:r>
              <a:rPr lang="en-US" sz="2100" dirty="0">
                <a:effectLst/>
              </a:rPr>
              <a:t>and 2005's </a:t>
            </a:r>
            <a:r>
              <a:rPr lang="en-US" sz="2100" i="1" dirty="0">
                <a:effectLst/>
              </a:rPr>
              <a:t>North Country, </a:t>
            </a:r>
            <a:r>
              <a:rPr lang="en-US" sz="2100" dirty="0">
                <a:effectLst/>
              </a:rPr>
              <a:t>McDormand earned an Emmy for the 2014 HBO miniseries </a:t>
            </a:r>
            <a:r>
              <a:rPr lang="en-US" sz="2100" i="1" dirty="0">
                <a:effectLst/>
              </a:rPr>
              <a:t>Olive Kitteridge</a:t>
            </a:r>
            <a:r>
              <a:rPr lang="en-US" sz="2100" dirty="0">
                <a:effectLst/>
              </a:rPr>
              <a:t> and later grabbed a second Best Actress Oscar for her performance in 2017's </a:t>
            </a:r>
            <a:r>
              <a:rPr lang="en-US" sz="2100" i="1" dirty="0">
                <a:effectLst/>
              </a:rPr>
              <a:t>Three Billboards Outside Ebbing, Missouri</a:t>
            </a:r>
            <a:r>
              <a:rPr lang="en-US" sz="2100" dirty="0">
                <a:effectLst/>
              </a:rPr>
              <a:t>.</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BAFEA507-25CC-44A2-9EF3-C12F451A53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461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4678386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9E8C-1152-4712-A932-851FA1529D29}"/>
              </a:ext>
            </a:extLst>
          </p:cNvPr>
          <p:cNvSpPr>
            <a:spLocks noGrp="1"/>
          </p:cNvSpPr>
          <p:nvPr>
            <p:ph type="title"/>
          </p:nvPr>
        </p:nvSpPr>
        <p:spPr>
          <a:xfrm>
            <a:off x="6167847" y="3757870"/>
            <a:ext cx="5602121" cy="2889114"/>
          </a:xfrm>
        </p:spPr>
        <p:txBody>
          <a:bodyPr vert="horz" lIns="91440" tIns="45720" rIns="91440" bIns="45720" rtlCol="0" anchor="b">
            <a:noAutofit/>
          </a:bodyPr>
          <a:lstStyle/>
          <a:p>
            <a:r>
              <a:rPr lang="en-US" sz="4000" b="1" dirty="0"/>
              <a:t>Jessica Chastain Biography</a:t>
            </a:r>
            <a:br>
              <a:rPr lang="en-US" sz="2200" dirty="0"/>
            </a:br>
            <a:r>
              <a:rPr lang="en-US" sz="2200" dirty="0"/>
              <a:t>Actress (1977–)</a:t>
            </a:r>
            <a:br>
              <a:rPr lang="en-US" sz="2200" dirty="0"/>
            </a:br>
            <a:r>
              <a:rPr lang="en-US" sz="2200" dirty="0"/>
              <a:t>Jessica Chastain is an award-winning actress who has gained widespread attention in 2011 for her work in ''The Help,' 'Tree of Life' and 'Zero Dark Thirty.'</a:t>
            </a:r>
            <a:br>
              <a:rPr lang="en-US" sz="2200" dirty="0"/>
            </a:br>
            <a:r>
              <a:rPr lang="en-US" sz="2200" b="1" dirty="0"/>
              <a:t>Who Is Jessica Chastain?</a:t>
            </a:r>
            <a:br>
              <a:rPr lang="en-US" sz="2200" b="1" dirty="0"/>
            </a:br>
            <a:r>
              <a:rPr lang="en-US" sz="2200" dirty="0">
                <a:effectLst/>
              </a:rPr>
              <a:t>Born on March 24, 1977, in Sacramento, California, Jessica Chastain attended Juilliard and then began landing roles on TV shows such as </a:t>
            </a:r>
            <a:r>
              <a:rPr lang="en-US" sz="2200" i="1" dirty="0">
                <a:effectLst/>
              </a:rPr>
              <a:t>ER</a:t>
            </a:r>
            <a:r>
              <a:rPr lang="en-US" sz="2200" dirty="0">
                <a:effectLst/>
              </a:rPr>
              <a:t> and </a:t>
            </a:r>
            <a:r>
              <a:rPr lang="en-US" sz="2200" i="1" dirty="0">
                <a:effectLst/>
              </a:rPr>
              <a:t>Veronica Mars</a:t>
            </a:r>
            <a:r>
              <a:rPr lang="en-US" sz="2200" dirty="0">
                <a:effectLst/>
              </a:rPr>
              <a:t>. Her acting career took off in 2011 when she appeared in the blockbuster </a:t>
            </a:r>
            <a:r>
              <a:rPr lang="en-US" sz="2200" i="1" dirty="0">
                <a:effectLst/>
              </a:rPr>
              <a:t>The Help</a:t>
            </a:r>
            <a:r>
              <a:rPr lang="en-US" sz="2200" dirty="0">
                <a:effectLst/>
              </a:rPr>
              <a:t>, earning a supporting actress Oscar nod for the role, and the lauded </a:t>
            </a:r>
            <a:r>
              <a:rPr lang="en-US" sz="2200" i="1" dirty="0">
                <a:effectLst/>
              </a:rPr>
              <a:t>Tree of Life</a:t>
            </a:r>
            <a:r>
              <a:rPr lang="en-US" sz="2200" dirty="0">
                <a:effectLst/>
              </a:rPr>
              <a:t>. She has since won a Golden Globe and earned another Academy Award nomination, specifically for lead actress in the </a:t>
            </a:r>
            <a:r>
              <a:rPr lang="en-US" sz="2200" dirty="0"/>
              <a:t>Kathryn Bigelow</a:t>
            </a:r>
            <a:r>
              <a:rPr lang="en-US" sz="2200" dirty="0">
                <a:effectLst/>
              </a:rPr>
              <a:t> film </a:t>
            </a:r>
            <a:r>
              <a:rPr lang="en-US" sz="2200" i="1" dirty="0">
                <a:effectLst/>
              </a:rPr>
              <a:t>Zero Dark Thirty</a:t>
            </a:r>
            <a:r>
              <a:rPr lang="en-US" sz="2200" dirty="0">
                <a:effectLst/>
              </a:rPr>
              <a:t>. Additional projects include </a:t>
            </a:r>
            <a:r>
              <a:rPr lang="en-US" sz="2200" i="1" dirty="0">
                <a:effectLst/>
              </a:rPr>
              <a:t>Interstellar</a:t>
            </a:r>
            <a:r>
              <a:rPr lang="en-US" sz="2200" dirty="0">
                <a:effectLst/>
              </a:rPr>
              <a:t>, </a:t>
            </a:r>
            <a:r>
              <a:rPr lang="en-US" sz="2200" i="1" dirty="0">
                <a:effectLst/>
              </a:rPr>
              <a:t>A Most Violent Year</a:t>
            </a:r>
            <a:r>
              <a:rPr lang="en-US" sz="2200" dirty="0">
                <a:effectLst/>
              </a:rPr>
              <a:t> and </a:t>
            </a:r>
            <a:r>
              <a:rPr lang="en-US" sz="2200" i="1" dirty="0">
                <a:effectLst/>
              </a:rPr>
              <a:t>Crimson Peak</a:t>
            </a:r>
            <a:r>
              <a:rPr lang="en-US" sz="2200" dirty="0">
                <a:effectLst/>
              </a:rPr>
              <a:t>. </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E639848C-21C2-4EC0-BBB2-20FD4D060B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59" r="-2" b="1305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805705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6E02-5E3D-4C8D-AE3A-6C5207CE97AF}"/>
              </a:ext>
            </a:extLst>
          </p:cNvPr>
          <p:cNvSpPr>
            <a:spLocks noGrp="1"/>
          </p:cNvSpPr>
          <p:nvPr>
            <p:ph type="title"/>
          </p:nvPr>
        </p:nvSpPr>
        <p:spPr>
          <a:xfrm>
            <a:off x="6167848" y="3968886"/>
            <a:ext cx="5649014" cy="2889114"/>
          </a:xfrm>
        </p:spPr>
        <p:txBody>
          <a:bodyPr vert="horz" lIns="91440" tIns="45720" rIns="91440" bIns="45720" rtlCol="0" anchor="b">
            <a:noAutofit/>
          </a:bodyPr>
          <a:lstStyle/>
          <a:p>
            <a:r>
              <a:rPr lang="en-US" sz="4000" b="1" dirty="0"/>
              <a:t>Meryl Streep Biography</a:t>
            </a:r>
            <a:br>
              <a:rPr lang="en-US" sz="2200" dirty="0"/>
            </a:br>
            <a:br>
              <a:rPr lang="en-US" sz="2200" dirty="0"/>
            </a:br>
            <a:r>
              <a:rPr lang="en-US" sz="2200" dirty="0"/>
              <a:t>Film Actor/Film Actress, Film Actress, Actress (1949–)</a:t>
            </a:r>
            <a:br>
              <a:rPr lang="en-US" sz="2200" dirty="0"/>
            </a:br>
            <a:r>
              <a:rPr lang="en-US" sz="2200" dirty="0"/>
              <a:t>Oscar-winning actress Meryl Streep is one of the most esteemed stars of the screen, known for her work in such diverse films as 'Sophie's Choice,' 'The Deer Hunter,' 'The Devil Wears Prada,' 'Mamma Mia!' and 'Doubt.'</a:t>
            </a:r>
            <a:br>
              <a:rPr lang="en-US" sz="2200" dirty="0"/>
            </a:br>
            <a:r>
              <a:rPr lang="en-US" sz="2200" b="1" dirty="0"/>
              <a:t>Who Is Meryl Streep?</a:t>
            </a:r>
            <a:br>
              <a:rPr lang="en-US" sz="2200" b="1" dirty="0"/>
            </a:br>
            <a:r>
              <a:rPr lang="en-US" sz="2200" dirty="0">
                <a:effectLst/>
              </a:rPr>
              <a:t>Meryl Streep was born on June 22, 1949, in Summit, New Jersey. She began her career on the New York stage in the late 1960s and appeared in several Broadway productions. Streep transitioned to films in the 1970s and soon began earning major accolades, eventually winning Oscars for </a:t>
            </a:r>
            <a:r>
              <a:rPr lang="en-US" sz="2200" i="1" dirty="0">
                <a:effectLst/>
              </a:rPr>
              <a:t>Kramer vs. Kramer</a:t>
            </a:r>
            <a:r>
              <a:rPr lang="en-US" sz="2200" dirty="0">
                <a:effectLst/>
              </a:rPr>
              <a:t>, </a:t>
            </a:r>
            <a:r>
              <a:rPr lang="en-US" sz="2200" i="1" dirty="0">
                <a:effectLst/>
              </a:rPr>
              <a:t>Sophie's Choice</a:t>
            </a:r>
            <a:r>
              <a:rPr lang="en-US" sz="2200" dirty="0">
                <a:effectLst/>
              </a:rPr>
              <a:t> and </a:t>
            </a:r>
            <a:r>
              <a:rPr lang="en-US" sz="2200" i="1" dirty="0">
                <a:effectLst/>
              </a:rPr>
              <a:t>The Iron Lady</a:t>
            </a:r>
            <a:r>
              <a:rPr lang="en-US" sz="2200" dirty="0">
                <a:effectLst/>
              </a:rPr>
              <a:t>,</a:t>
            </a:r>
            <a:r>
              <a:rPr lang="en-US" sz="2200" i="1" dirty="0">
                <a:effectLst/>
              </a:rPr>
              <a:t> </a:t>
            </a:r>
            <a:r>
              <a:rPr lang="en-US" sz="2200" dirty="0">
                <a:effectLst/>
              </a:rPr>
              <a:t>among a league of nominations. Equally able to wow audiences in drama, comedy and musicals, she has come to be considered one of the greatest actresses of our time.</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98A4AC01-2E42-4E24-8CAA-405EF0E924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684" r="-2" b="793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2277008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E492-AA8B-4592-BAEF-DE8C382653D6}"/>
              </a:ext>
            </a:extLst>
          </p:cNvPr>
          <p:cNvSpPr>
            <a:spLocks noGrp="1"/>
          </p:cNvSpPr>
          <p:nvPr>
            <p:ph type="title"/>
          </p:nvPr>
        </p:nvSpPr>
        <p:spPr>
          <a:xfrm>
            <a:off x="6355397" y="3617193"/>
            <a:ext cx="5836583" cy="2889114"/>
          </a:xfrm>
        </p:spPr>
        <p:txBody>
          <a:bodyPr vert="horz" lIns="91440" tIns="45720" rIns="91440" bIns="45720" rtlCol="0" anchor="b">
            <a:noAutofit/>
          </a:bodyPr>
          <a:lstStyle/>
          <a:p>
            <a:r>
              <a:rPr lang="en-US" sz="4000" b="1" dirty="0"/>
              <a:t>Michelle Williams Biography</a:t>
            </a:r>
            <a:br>
              <a:rPr lang="en-US" sz="4000" b="1" dirty="0"/>
            </a:br>
            <a:br>
              <a:rPr lang="en-US" sz="2200" dirty="0"/>
            </a:br>
            <a:r>
              <a:rPr lang="en-US" sz="2200" dirty="0"/>
              <a:t>Theater Actress, Television Actress, Film Actor/Film Actress, Actress, Film Actress (1980–)</a:t>
            </a:r>
            <a:br>
              <a:rPr lang="en-US" sz="2200" dirty="0"/>
            </a:br>
            <a:r>
              <a:rPr lang="en-US" sz="2200" dirty="0"/>
              <a:t>Michelle Williams first came to stardom as a star of teen drama 'Dawson's Creek.' She rose to critical acclaim with films such as 'Blue Valentine' and 'Brokeback Mountain.'</a:t>
            </a:r>
            <a:br>
              <a:rPr lang="en-US" sz="2200" dirty="0"/>
            </a:br>
            <a:r>
              <a:rPr lang="en-US" sz="2200" b="1" dirty="0"/>
              <a:t>Who Is Michelle Williams?</a:t>
            </a:r>
            <a:br>
              <a:rPr lang="en-US" sz="2200" b="1" dirty="0"/>
            </a:br>
            <a:r>
              <a:rPr lang="en-US" sz="2200" dirty="0">
                <a:effectLst/>
              </a:rPr>
              <a:t>Actress Michelle Williams got her start as a teen TV idol on the show </a:t>
            </a:r>
            <a:r>
              <a:rPr lang="en-US" sz="2200" i="1" dirty="0">
                <a:effectLst/>
              </a:rPr>
              <a:t>Dawson's Creek</a:t>
            </a:r>
            <a:r>
              <a:rPr lang="en-US" sz="2200" dirty="0">
                <a:effectLst/>
              </a:rPr>
              <a:t>. The performer emancipated herself from her family at the age of 16 in order to advance her career in Hollywood. She went on to receive critical acclaim for her Oscar-nominated performances in </a:t>
            </a:r>
            <a:r>
              <a:rPr lang="en-US" sz="2200" i="1" dirty="0">
                <a:effectLst/>
              </a:rPr>
              <a:t>Brokeback Mountain</a:t>
            </a:r>
            <a:r>
              <a:rPr lang="en-US" sz="2200" dirty="0">
                <a:effectLst/>
              </a:rPr>
              <a:t> (2005), </a:t>
            </a:r>
            <a:r>
              <a:rPr lang="en-US" sz="2200" i="1" dirty="0">
                <a:effectLst/>
              </a:rPr>
              <a:t>Blue Valentine </a:t>
            </a:r>
            <a:r>
              <a:rPr lang="en-US" sz="2200" dirty="0">
                <a:effectLst/>
              </a:rPr>
              <a:t>(2010), </a:t>
            </a:r>
            <a:r>
              <a:rPr lang="en-US" sz="2200" i="1" dirty="0">
                <a:effectLst/>
              </a:rPr>
              <a:t>My Week with Marilyn </a:t>
            </a:r>
            <a:r>
              <a:rPr lang="en-US" sz="2200" dirty="0">
                <a:effectLst/>
              </a:rPr>
              <a:t>(2011) and </a:t>
            </a:r>
            <a:r>
              <a:rPr lang="en-US" sz="2200" i="1" dirty="0">
                <a:effectLst/>
              </a:rPr>
              <a:t>Manchester by the Sea</a:t>
            </a:r>
            <a:r>
              <a:rPr lang="en-US" sz="2200" dirty="0">
                <a:effectLst/>
              </a:rPr>
              <a:t> (2016).</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B996B492-9B69-4482-AE89-61B751FDD8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310" r="-2" b="330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0606063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C9D9-0EA5-423C-983B-8BAA9E0F1D8F}"/>
              </a:ext>
            </a:extLst>
          </p:cNvPr>
          <p:cNvSpPr>
            <a:spLocks noGrp="1"/>
          </p:cNvSpPr>
          <p:nvPr>
            <p:ph type="title"/>
          </p:nvPr>
        </p:nvSpPr>
        <p:spPr>
          <a:xfrm>
            <a:off x="6465274" y="3729990"/>
            <a:ext cx="5421926" cy="2889114"/>
          </a:xfrm>
        </p:spPr>
        <p:txBody>
          <a:bodyPr vert="horz" lIns="91440" tIns="45720" rIns="91440" bIns="45720" rtlCol="0" anchor="b">
            <a:noAutofit/>
          </a:bodyPr>
          <a:lstStyle/>
          <a:p>
            <a:r>
              <a:rPr lang="en-US" sz="4000" b="1" dirty="0"/>
              <a:t>Sally Hawkins Biography</a:t>
            </a:r>
            <a:br>
              <a:rPr lang="en-US" sz="2200" dirty="0"/>
            </a:br>
            <a:br>
              <a:rPr lang="en-US" sz="2200" dirty="0"/>
            </a:br>
            <a:r>
              <a:rPr lang="en-US" sz="2200" dirty="0"/>
              <a:t>Film Actress, Actress, Film Actor/Film Actress (1976–)</a:t>
            </a:r>
            <a:br>
              <a:rPr lang="en-US" sz="2200" dirty="0"/>
            </a:br>
            <a:r>
              <a:rPr lang="en-US" sz="2200" dirty="0"/>
              <a:t>Golden Globe-winning actress Sally Hawkins has appeared in several critically acclaimed films, including 'Happy-Go-Lucky,' 'Blue Jasmine' and 'The Shape of Water.'</a:t>
            </a:r>
            <a:br>
              <a:rPr lang="en-US" sz="2200" dirty="0"/>
            </a:br>
            <a:r>
              <a:rPr lang="en-US" sz="2200" b="1" dirty="0"/>
              <a:t>Who Is Sally Hawkins?</a:t>
            </a:r>
            <a:br>
              <a:rPr lang="en-US" sz="2200" b="1" dirty="0"/>
            </a:br>
            <a:r>
              <a:rPr lang="en-US" sz="2200" dirty="0">
                <a:effectLst/>
              </a:rPr>
              <a:t>Born in London, England, in 1976, actress Sally Hawkins studied her craft at the famed Royal Academy of Dramatic Art. A notable early film role came in Mike Leigh's </a:t>
            </a:r>
            <a:r>
              <a:rPr lang="en-US" sz="2200" i="1" dirty="0">
                <a:effectLst/>
              </a:rPr>
              <a:t>All or Nothing</a:t>
            </a:r>
            <a:r>
              <a:rPr lang="en-US" sz="2200" dirty="0">
                <a:effectLst/>
              </a:rPr>
              <a:t> (2002), and she later reteamed with Leigh for </a:t>
            </a:r>
            <a:r>
              <a:rPr lang="en-US" sz="2200" i="1" dirty="0">
                <a:effectLst/>
              </a:rPr>
              <a:t>Happy-Go-Lucky</a:t>
            </a:r>
            <a:r>
              <a:rPr lang="en-US" sz="2200" dirty="0">
                <a:effectLst/>
              </a:rPr>
              <a:t> (2008), for which she won a Golden Globe Award. Hawkins garnered more awards buzz for her work in Woody Allen's </a:t>
            </a:r>
            <a:r>
              <a:rPr lang="en-US" sz="2200" i="1" dirty="0">
                <a:effectLst/>
              </a:rPr>
              <a:t>Blue Jasmine</a:t>
            </a:r>
            <a:r>
              <a:rPr lang="en-US" sz="2200" dirty="0">
                <a:effectLst/>
              </a:rPr>
              <a:t> (2013), and Guillermo del Toro's </a:t>
            </a:r>
            <a:r>
              <a:rPr lang="en-US" sz="2200" i="1" dirty="0">
                <a:effectLst/>
              </a:rPr>
              <a:t>The Shape of Water</a:t>
            </a:r>
            <a:r>
              <a:rPr lang="en-US" sz="2200" dirty="0">
                <a:effectLst/>
              </a:rPr>
              <a:t> (2017).</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146EBADD-8C6E-4F5B-8600-217EF4392D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434" r="-2" b="218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073655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16</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Daniel Day-Lewis Biography  Film Actor, Theater Actor, Actor (1957–) English actor Daniel Day-Lewis is the only actor to win three Academy Awards for Best Actor. He earned Oscars for his roles in ‘My Left Foot,’ ‘There Will Be Blood’ and ‘Lincoln,' and nominations for 'Gangs of New York' and 'In the Name of the Father.' Who Is Daniel Day-Lewis? Daniel Day-Lewis was born on April 29, 1957, in London, England. He studied acting at the Bristol Old Vic and made his film debut in Sunday, Bloody Sunday. He was acclaimed for his role in My Beautiful Laundrette, and won Academy Awards for My Left Foot, There Will Be Blood and Lincoln. Day-Lewis married filmmaker Rebecca Miller, the daughter of photographer Inge Morath and playwright Arthur Miller, in 1996. The acclaimed performer announced his retirement from acting in June 2017.</vt:lpstr>
      <vt:lpstr>Denzel Washington Biography Film Actor, Actor, Television Actor, Filmmaker, Director (1954–) Former star of the hit TV drama 'St. Elsewhere,' actor/director Denzel Washington has earned popular and critical acclaim for his roles in an array of feature films, including 'Glory,' 'Malcolm X,' 'Training Day,' 'American Gangster' and 'Flight.' Who Is Denzel Washington? Born in Mount Vernon, New York, on December 28, 1954, Denzel Washington first studied journalism at Fordham University but then discovered an interest in acting. He made his feature film debut in the comedy A Carbon Copy (1981) and was cast on the hit TV medical drama St. Elsewhere (1982-8). He went on to appear in several hit movies, including Philadelphia, Man on Fire, The Book of Eli, American Gangster and Flight, and won Oscars for his roles in Glory and Training Day. He received an Oscar nomination for his starring role in 2016's Fences, an adaptation of August Wilson's Tony and Pulitzer Prize-winning play, and for the 2017 film Roman J. Israel, Esq. </vt:lpstr>
      <vt:lpstr>Tom Hanks Biography  Director, Actor, Television Actor, Film Actor (1956–) Former sitcom actor Tom Hanks is the much-beloved star of such Hollywood hits as 'Splash,' 'Big,' 'Forrest Gump,' 'Apollo 13,' 'Toy Story' and many more. Who Is Tom Hanks? Born on July 9, 1956, in Concord, California, actor Tom Hanks began performing with the Great Lakes Shakespeare Festival in 1977, later moving to New York City. He starred in the television sitcom Bosom Buddies, but became far more known when he starred in the Ron Howard film Splash. He went on to star in many more popular and acclaimed movies, including Big, Forrest Gump and Cast Away, en route to becoming one of the most powerful and well-respected actors in Hollywood.</vt:lpstr>
      <vt:lpstr>Frances McDormand  Biography Film Actor/Film Actress, Television Actress, Film Actress, Actress (1957–) Actress Frances McDormand is known for her Oscar-winning roles in 'Fargo' and 'Three Billboards Outside Ebbing, Missouri,' as well as for acclaimed turns in 'Almost Famous' and the miniseries 'Olive Kitteridge.' Who Is Frances McDormand? Born in 1957 in Chicago, Illinois, Frances McDormand studied at Yale Drama School and shared a dorm room with Holly Hunter. She met Joel and Ethan Coen through Hunter and won a lead in their first film, Blood Simple. McDormand received her first Academy Award nomination for her role in 1988's Mississippi Burning and broke through with an Oscar for her memorable turn in 1996's Fargo. Along with her acclaimed roles in 2000's Almost Famous and 2005's North Country, McDormand earned an Emmy for the 2014 HBO miniseries Olive Kitteridge and later grabbed a second Best Actress Oscar for her performance in 2017's Three Billboards Outside Ebbing, Missouri.</vt:lpstr>
      <vt:lpstr>Jessica Chastain Biography Actress (1977–) Jessica Chastain is an award-winning actress who has gained widespread attention in 2011 for her work in ''The Help,' 'Tree of Life' and 'Zero Dark Thirty.' Who Is Jessica Chastain? Born on March 24, 1977, in Sacramento, California, Jessica Chastain attended Juilliard and then began landing roles on TV shows such as ER and Veronica Mars. Her acting career took off in 2011 when she appeared in the blockbuster The Help, earning a supporting actress Oscar nod for the role, and the lauded Tree of Life. She has since won a Golden Globe and earned another Academy Award nomination, specifically for lead actress in the Kathryn Bigelow film Zero Dark Thirty. Additional projects include Interstellar, A Most Violent Year and Crimson Peak. </vt:lpstr>
      <vt:lpstr>Meryl Streep Biography  Film Actor/Film Actress, Film Actress, Actress (1949–) Oscar-winning actress Meryl Streep is one of the most esteemed stars of the screen, known for her work in such diverse films as 'Sophie's Choice,' 'The Deer Hunter,' 'The Devil Wears Prada,' 'Mamma Mia!' and 'Doubt.' Who Is Meryl Streep? Meryl Streep was born on June 22, 1949, in Summit, New Jersey. She began her career on the New York stage in the late 1960s and appeared in several Broadway productions. Streep transitioned to films in the 1970s and soon began earning major accolades, eventually winning Oscars for Kramer vs. Kramer, Sophie's Choice and The Iron Lady, among a league of nominations. Equally able to wow audiences in drama, comedy and musicals, she has come to be considered one of the greatest actresses of our time.</vt:lpstr>
      <vt:lpstr>Michelle Williams Biography  Theater Actress, Television Actress, Film Actor/Film Actress, Actress, Film Actress (1980–) Michelle Williams first came to stardom as a star of teen drama 'Dawson's Creek.' She rose to critical acclaim with films such as 'Blue Valentine' and 'Brokeback Mountain.' Who Is Michelle Williams? Actress Michelle Williams got her start as a teen TV idol on the show Dawson's Creek. The performer emancipated herself from her family at the age of 16 in order to advance her career in Hollywood. She went on to receive critical acclaim for her Oscar-nominated performances in Brokeback Mountain (2005), Blue Valentine (2010), My Week with Marilyn (2011) and Manchester by the Sea (2016).</vt:lpstr>
      <vt:lpstr>Sally Hawkins Biography  Film Actress, Actress, Film Actor/Film Actress (1976–) Golden Globe-winning actress Sally Hawkins has appeared in several critically acclaimed films, including 'Happy-Go-Lucky,' 'Blue Jasmine' and 'The Shape of Water.' Who Is Sally Hawkins? Born in London, England, in 1976, actress Sally Hawkins studied her craft at the famed Royal Academy of Dramatic Art. A notable early film role came in Mike Leigh's All or Nothing (2002), and she later reteamed with Leigh for Happy-Go-Lucky (2008), for which she won a Golden Globe Award. Hawkins garnered more awards buzz for her work in Woody Allen's Blue Jasmine (2013), and Guillermo del Toro's The Shape of Water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Day-Lewis Biography  Film Actor, Theater Actor, Actor (1957–) English actor Daniel Day-Lewis is the only actor to win three Academy Awards for Best Actor. He earned Oscars for his roles in ‘My Left Foot,’ ‘There Will Be Blood’ and ‘Lincoln,' and nominations for 'Gangs of New York' and 'In the Name of the Father.' Who Is Daniel Day-Lewis? Daniel Day-Lewis was born on April 29, 1957, in London, England. He studied acting at the Bristol Old Vic and made his film debut in Sunday, Bloody Sunday. He was acclaimed for his role in My Beautiful Laundrette, and won Academy Awards for My Left Foot, There Will Be Blood and Lincoln. Day-Lewis married filmmaker Rebecca Miller, the daughter of photographer Inge Morath and playwright Arthur Miller, in 1996. The acclaimed performer announced his retirement from acting in June 2017.</dc:title>
  <dc:creator>Alena Raspopa</dc:creator>
  <cp:lastModifiedBy>Alena Raspopa</cp:lastModifiedBy>
  <cp:revision>9</cp:revision>
  <dcterms:created xsi:type="dcterms:W3CDTF">2018-11-12T22:35:05Z</dcterms:created>
  <dcterms:modified xsi:type="dcterms:W3CDTF">2018-11-12T22:44:53Z</dcterms:modified>
</cp:coreProperties>
</file>