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F8BA-3DC9-45E2-B231-7FA8E00843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FEFC1E-1454-492D-9342-60B86A248D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C0101E-8484-4551-BBF0-5392970D34F9}"/>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5" name="Footer Placeholder 4">
            <a:extLst>
              <a:ext uri="{FF2B5EF4-FFF2-40B4-BE49-F238E27FC236}">
                <a16:creationId xmlns:a16="http://schemas.microsoft.com/office/drawing/2014/main" id="{E7B6F942-95A7-466C-940C-8A7423AD0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4BD89-149B-4A94-8B3B-E65E1707D3B1}"/>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405704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A637-9E18-4BDD-A83C-069C042D1E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2EFFD-816F-4EAD-B3A8-4DE29530BD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B21A8-30CA-4139-9574-DAD12ED29FB0}"/>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5" name="Footer Placeholder 4">
            <a:extLst>
              <a:ext uri="{FF2B5EF4-FFF2-40B4-BE49-F238E27FC236}">
                <a16:creationId xmlns:a16="http://schemas.microsoft.com/office/drawing/2014/main" id="{8A0C4CFA-326F-43F8-AA29-007009411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03BAA-57FF-4B3E-ADE1-90B6F102732D}"/>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6319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3863F-2630-40FE-BB59-8E8B3ABAD2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34F4A0-691F-495F-B9A2-698A4AC423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9A138-9515-4A65-AFAA-657D860C32F3}"/>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5" name="Footer Placeholder 4">
            <a:extLst>
              <a:ext uri="{FF2B5EF4-FFF2-40B4-BE49-F238E27FC236}">
                <a16:creationId xmlns:a16="http://schemas.microsoft.com/office/drawing/2014/main" id="{6ED3E4B1-CD9A-47C8-BCBE-74E695928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EF510-FF19-495A-A333-86BD88E7572F}"/>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24498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2DCE-1C53-4BCA-82BF-E8C06C6BD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F5556-8E89-4386-A771-486F2592A9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7A486-2806-4B22-A81A-3119F636ADA4}"/>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5" name="Footer Placeholder 4">
            <a:extLst>
              <a:ext uri="{FF2B5EF4-FFF2-40B4-BE49-F238E27FC236}">
                <a16:creationId xmlns:a16="http://schemas.microsoft.com/office/drawing/2014/main" id="{E5FDCFB0-54BF-4583-885E-AA2480CA3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7D6FA-67E6-45D1-850B-3316BE50CE28}"/>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280553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26F8-C8BB-4A4D-B6FD-BA6B751C8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2CF102-CF60-4763-84D0-72DC63275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886B4E-254D-4ED0-8AE6-E1AB757CBD34}"/>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5" name="Footer Placeholder 4">
            <a:extLst>
              <a:ext uri="{FF2B5EF4-FFF2-40B4-BE49-F238E27FC236}">
                <a16:creationId xmlns:a16="http://schemas.microsoft.com/office/drawing/2014/main" id="{4C8B9FF3-FEF1-4880-AAD5-0A9687AE8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E91EE-19DD-4757-8184-495863C4EF41}"/>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39786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0DF9-4DB3-4275-A46A-2B7090CD2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DEA71-EED1-4978-9FA2-568DDF763D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7D93F-4E0C-4D50-82A8-573A8B61FF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F781A4-029B-4D56-B839-9B94A7B55DE1}"/>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6" name="Footer Placeholder 5">
            <a:extLst>
              <a:ext uri="{FF2B5EF4-FFF2-40B4-BE49-F238E27FC236}">
                <a16:creationId xmlns:a16="http://schemas.microsoft.com/office/drawing/2014/main" id="{4C914D4A-800E-4B06-B540-7A8475BFA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E4F94-D9B6-468C-A749-44D82A3D1740}"/>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4855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9207-C497-4267-AA55-6197A2E987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1CC5D9-2A65-4C5E-BF72-D423C9467E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A0AAC9-C83B-48ED-B84F-A07E5E7F95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A699E-643E-4A39-BE3C-A2B52401B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1BA2CF-28CE-474D-BF5C-B2D39823A0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F69861-6363-4616-A95E-49401787EB59}"/>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8" name="Footer Placeholder 7">
            <a:extLst>
              <a:ext uri="{FF2B5EF4-FFF2-40B4-BE49-F238E27FC236}">
                <a16:creationId xmlns:a16="http://schemas.microsoft.com/office/drawing/2014/main" id="{C2997232-BBB7-47AE-9B09-F46EA8B9D5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67830F-ADF0-4DA6-8EA3-A6A7B994E41C}"/>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135917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97F6-4CF4-4C5E-97AF-9BD8BAC819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CDFC8-FDE7-4E47-8DB8-4031FDC91D1F}"/>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4" name="Footer Placeholder 3">
            <a:extLst>
              <a:ext uri="{FF2B5EF4-FFF2-40B4-BE49-F238E27FC236}">
                <a16:creationId xmlns:a16="http://schemas.microsoft.com/office/drawing/2014/main" id="{02FFE7F8-674F-4AC8-A4AD-D1D8A567FE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059B2F-66E3-4291-AE2A-557E21D7E320}"/>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425918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FA520-5699-43AB-BFC0-1877914B6AFF}"/>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3" name="Footer Placeholder 2">
            <a:extLst>
              <a:ext uri="{FF2B5EF4-FFF2-40B4-BE49-F238E27FC236}">
                <a16:creationId xmlns:a16="http://schemas.microsoft.com/office/drawing/2014/main" id="{15876E5E-2C75-434E-A548-1B0CDE5DEE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F198C0-D291-4BB2-BB93-D909E5AA717B}"/>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383534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EAD1-53D9-4006-AB4E-EE50FA691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3392D-8089-4C76-BD2D-A47A9A6C8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14741B-8C6C-43EA-8BBD-9A9F2B78B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49E930-6908-4F81-8497-22D9CE028BAA}"/>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6" name="Footer Placeholder 5">
            <a:extLst>
              <a:ext uri="{FF2B5EF4-FFF2-40B4-BE49-F238E27FC236}">
                <a16:creationId xmlns:a16="http://schemas.microsoft.com/office/drawing/2014/main" id="{0F311F65-D2E3-45C6-8D5B-3B73EBFEF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A8804-0E77-40C5-B7CF-49CA3F408049}"/>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81891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5075-0E72-4430-A424-1E6F593C6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8E96A3-2AAA-41F0-A042-593E71D3E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96D4E5-7840-45DB-8DCE-E3BD6DC43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FF2F44-F9AC-47B0-B406-D0173DB5DB45}"/>
              </a:ext>
            </a:extLst>
          </p:cNvPr>
          <p:cNvSpPr>
            <a:spLocks noGrp="1"/>
          </p:cNvSpPr>
          <p:nvPr>
            <p:ph type="dt" sz="half" idx="10"/>
          </p:nvPr>
        </p:nvSpPr>
        <p:spPr/>
        <p:txBody>
          <a:bodyPr/>
          <a:lstStyle/>
          <a:p>
            <a:fld id="{A8EB0818-8C63-4B05-970B-2B9AA10E68FF}" type="datetimeFigureOut">
              <a:rPr lang="en-US" smtClean="0"/>
              <a:t>11/12/2018</a:t>
            </a:fld>
            <a:endParaRPr lang="en-US"/>
          </a:p>
        </p:txBody>
      </p:sp>
      <p:sp>
        <p:nvSpPr>
          <p:cNvPr id="6" name="Footer Placeholder 5">
            <a:extLst>
              <a:ext uri="{FF2B5EF4-FFF2-40B4-BE49-F238E27FC236}">
                <a16:creationId xmlns:a16="http://schemas.microsoft.com/office/drawing/2014/main" id="{41D230E9-12E9-424C-A545-B46ECD3C7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99CB8-9EAB-46C0-9DC0-1011C1EE3EC1}"/>
              </a:ext>
            </a:extLst>
          </p:cNvPr>
          <p:cNvSpPr>
            <a:spLocks noGrp="1"/>
          </p:cNvSpPr>
          <p:nvPr>
            <p:ph type="sldNum" sz="quarter" idx="12"/>
          </p:nvPr>
        </p:nvSpPr>
        <p:spPr/>
        <p:txBody>
          <a:bodyPr/>
          <a:lstStyle/>
          <a:p>
            <a:fld id="{461A813D-5791-4915-BEA1-CFDAE535C36C}" type="slidenum">
              <a:rPr lang="en-US" smtClean="0"/>
              <a:t>‹#›</a:t>
            </a:fld>
            <a:endParaRPr lang="en-US"/>
          </a:p>
        </p:txBody>
      </p:sp>
    </p:spTree>
    <p:extLst>
      <p:ext uri="{BB962C8B-B14F-4D97-AF65-F5344CB8AC3E}">
        <p14:creationId xmlns:p14="http://schemas.microsoft.com/office/powerpoint/2010/main" val="168637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B7F6B7-65A6-497C-A8E5-1DBF62A70F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80789-622F-4A25-8702-747722DD9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3B1B9-433F-4FDA-986C-92695CC21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B0818-8C63-4B05-970B-2B9AA10E68FF}" type="datetimeFigureOut">
              <a:rPr lang="en-US" smtClean="0"/>
              <a:t>11/12/2018</a:t>
            </a:fld>
            <a:endParaRPr lang="en-US"/>
          </a:p>
        </p:txBody>
      </p:sp>
      <p:sp>
        <p:nvSpPr>
          <p:cNvPr id="5" name="Footer Placeholder 4">
            <a:extLst>
              <a:ext uri="{FF2B5EF4-FFF2-40B4-BE49-F238E27FC236}">
                <a16:creationId xmlns:a16="http://schemas.microsoft.com/office/drawing/2014/main" id="{5A5A4F99-9E63-4734-8146-68EE6850E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490B3-4769-4E24-B37B-1700B153B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A813D-5791-4915-BEA1-CFDAE535C36C}" type="slidenum">
              <a:rPr lang="en-US" smtClean="0"/>
              <a:t>‹#›</a:t>
            </a:fld>
            <a:endParaRPr lang="en-US"/>
          </a:p>
        </p:txBody>
      </p:sp>
    </p:spTree>
    <p:extLst>
      <p:ext uri="{BB962C8B-B14F-4D97-AF65-F5344CB8AC3E}">
        <p14:creationId xmlns:p14="http://schemas.microsoft.com/office/powerpoint/2010/main" val="2144632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773A-ABAF-4DC1-A568-7D44A3ED2AD1}"/>
              </a:ext>
            </a:extLst>
          </p:cNvPr>
          <p:cNvSpPr>
            <a:spLocks noGrp="1"/>
          </p:cNvSpPr>
          <p:nvPr>
            <p:ph type="ctrTitle"/>
          </p:nvPr>
        </p:nvSpPr>
        <p:spPr>
          <a:xfrm>
            <a:off x="6096000" y="3968886"/>
            <a:ext cx="6232680" cy="2889114"/>
          </a:xfrm>
        </p:spPr>
        <p:txBody>
          <a:bodyPr anchor="b">
            <a:normAutofit fontScale="90000"/>
          </a:bodyPr>
          <a:lstStyle/>
          <a:p>
            <a:pPr algn="l"/>
            <a:r>
              <a:rPr lang="en-US" b="1" dirty="0"/>
              <a:t>David Gant</a:t>
            </a:r>
            <a:br>
              <a:rPr lang="en-US" dirty="0"/>
            </a:br>
            <a:br>
              <a:rPr lang="en-US" dirty="0"/>
            </a:br>
            <a:r>
              <a:rPr lang="en-US" dirty="0"/>
              <a:t>David Gant is known for his work on Braveheart (1995), Brazil (1985) and Lagaan: Once Upon a Time in India (2001).</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B578DB2-15AF-454C-A350-1C2FC759CF2B}"/>
              </a:ext>
            </a:extLst>
          </p:cNvPr>
          <p:cNvPicPr>
            <a:picLocks noChangeAspect="1"/>
          </p:cNvPicPr>
          <p:nvPr/>
        </p:nvPicPr>
        <p:blipFill rotWithShape="1">
          <a:blip r:embed="rId2">
            <a:extLst>
              <a:ext uri="{28A0092B-C50C-407E-A947-70E740481C1C}">
                <a14:useLocalDpi xmlns:a14="http://schemas.microsoft.com/office/drawing/2010/main" val="0"/>
              </a:ext>
            </a:extLst>
          </a:blip>
          <a:srcRect t="1463" r="-2" b="746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3505238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6D72-A71F-4660-AB0E-774984BFC70A}"/>
              </a:ext>
            </a:extLst>
          </p:cNvPr>
          <p:cNvSpPr>
            <a:spLocks noGrp="1"/>
          </p:cNvSpPr>
          <p:nvPr>
            <p:ph type="title"/>
          </p:nvPr>
        </p:nvSpPr>
        <p:spPr>
          <a:xfrm>
            <a:off x="6746627" y="1783959"/>
            <a:ext cx="5220783" cy="3509936"/>
          </a:xfrm>
        </p:spPr>
        <p:txBody>
          <a:bodyPr vert="horz" lIns="91440" tIns="45720" rIns="91440" bIns="45720" rtlCol="0" anchor="b">
            <a:normAutofit fontScale="90000"/>
          </a:bodyPr>
          <a:lstStyle/>
          <a:p>
            <a:r>
              <a:rPr lang="en-US" sz="6000" b="1" dirty="0"/>
              <a:t>Ely Solan </a:t>
            </a:r>
            <a:br>
              <a:rPr lang="en-US" sz="6000" dirty="0"/>
            </a:br>
            <a:br>
              <a:rPr lang="en-US" sz="6000" dirty="0"/>
            </a:br>
            <a:r>
              <a:rPr lang="en-US" dirty="0"/>
              <a:t>Ely Solan is an actor, known for Christmas Perfection (2018), The Man Who Invented Christmas (2017) and Detainment (2018).</a:t>
            </a:r>
            <a:endParaRPr lang="en-US" sz="6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123F17EE-A66D-4D6A-9DAD-A69D82CDEB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380" r="-1" b="662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895477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FF89-A653-4FF2-B5FC-6359166B2689}"/>
              </a:ext>
            </a:extLst>
          </p:cNvPr>
          <p:cNvSpPr>
            <a:spLocks noGrp="1"/>
          </p:cNvSpPr>
          <p:nvPr>
            <p:ph type="title"/>
          </p:nvPr>
        </p:nvSpPr>
        <p:spPr>
          <a:xfrm>
            <a:off x="6167848" y="3275874"/>
            <a:ext cx="5735394" cy="3381599"/>
          </a:xfrm>
        </p:spPr>
        <p:txBody>
          <a:bodyPr vert="horz" lIns="91440" tIns="45720" rIns="91440" bIns="45720" rtlCol="0" anchor="b">
            <a:normAutofit fontScale="90000"/>
          </a:bodyPr>
          <a:lstStyle/>
          <a:p>
            <a:r>
              <a:rPr lang="en-US" sz="6000" b="1" dirty="0"/>
              <a:t>Michael McElhatton</a:t>
            </a:r>
            <a:br>
              <a:rPr lang="en-US" sz="6000" dirty="0"/>
            </a:br>
            <a:br>
              <a:rPr lang="en-US" sz="6000" dirty="0"/>
            </a:br>
            <a:br>
              <a:rPr lang="en-US" sz="6000" dirty="0"/>
            </a:br>
            <a:r>
              <a:rPr lang="en-US" dirty="0"/>
              <a:t>Michael McElhatton was born in 1963 in Terenure, Dublin, Ireland. He is an actor and writer, known for Game of Thrones (2011), Genius (2017) and The Fall (2013).</a:t>
            </a:r>
            <a:endParaRPr lang="en-US" sz="6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75543270-C0A8-4EDE-BE8D-FF8DA9C15E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063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1702282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F4CE-F0AB-4348-81E1-3DE3483039F0}"/>
              </a:ext>
            </a:extLst>
          </p:cNvPr>
          <p:cNvSpPr>
            <a:spLocks noGrp="1"/>
          </p:cNvSpPr>
          <p:nvPr>
            <p:ph type="title"/>
          </p:nvPr>
        </p:nvSpPr>
        <p:spPr>
          <a:xfrm>
            <a:off x="6313491" y="3131496"/>
            <a:ext cx="5493498" cy="2889114"/>
          </a:xfrm>
        </p:spPr>
        <p:txBody>
          <a:bodyPr vert="horz" lIns="91440" tIns="45720" rIns="91440" bIns="45720" rtlCol="0" anchor="b">
            <a:noAutofit/>
          </a:bodyPr>
          <a:lstStyle/>
          <a:p>
            <a:r>
              <a:rPr lang="en-US" sz="5000" b="1" dirty="0"/>
              <a:t>Mike McNamara</a:t>
            </a:r>
            <a:br>
              <a:rPr lang="en-US" sz="2200" dirty="0"/>
            </a:br>
            <a:br>
              <a:rPr lang="en-US" sz="2200" dirty="0"/>
            </a:br>
            <a:br>
              <a:rPr lang="en-US" sz="2200" dirty="0"/>
            </a:br>
            <a:r>
              <a:rPr lang="en-US" sz="2200" dirty="0"/>
              <a:t>Named by New City as one of the top 50 people in Chicago's booming film industry, Mike McNamara is an actor and producer in independent film. Mike is also the co-founder and executive director of the Midwest Independent Film Festival and serves on the screening committees for the Sundance and Austin Film Festivals. Acting credits include Matt Casey's questionable brother-in-law Jim Jordan in the NBC series Chicago Fire and festival winners Qwerty, The Lake Effect and The Alley Cat. Producer credits include Cannes Film Festival 2017 selection They.</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2F071F5-2208-4C1F-940F-EB7FF6FCDB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993" r="-1" b="10154"/>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5093627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E62B-445B-4268-A29A-4684928278F0}"/>
              </a:ext>
            </a:extLst>
          </p:cNvPr>
          <p:cNvSpPr>
            <a:spLocks noGrp="1"/>
          </p:cNvSpPr>
          <p:nvPr>
            <p:ph type="title"/>
          </p:nvPr>
        </p:nvSpPr>
        <p:spPr>
          <a:xfrm>
            <a:off x="6167848" y="1719790"/>
            <a:ext cx="5445352" cy="3766609"/>
          </a:xfrm>
        </p:spPr>
        <p:txBody>
          <a:bodyPr vert="horz" lIns="91440" tIns="45720" rIns="91440" bIns="45720" rtlCol="0" anchor="b">
            <a:normAutofit fontScale="90000"/>
          </a:bodyPr>
          <a:lstStyle/>
          <a:p>
            <a:r>
              <a:rPr lang="en-US" sz="6000" b="1" dirty="0"/>
              <a:t>Danielle Galligan</a:t>
            </a:r>
            <a:br>
              <a:rPr lang="en-US" sz="6000" dirty="0"/>
            </a:br>
            <a:br>
              <a:rPr lang="en-US" sz="6000" dirty="0"/>
            </a:br>
            <a:r>
              <a:rPr lang="en-US" dirty="0"/>
              <a:t>Danielle Galligan is an actress and writer, known for Strangers in the Park (2017), </a:t>
            </a:r>
            <a:r>
              <a:rPr lang="en-US" u="sng" dirty="0"/>
              <a:t>Beautiful Youth</a:t>
            </a:r>
            <a:r>
              <a:rPr lang="en-US" dirty="0"/>
              <a:t> (2018) and Closing Time (2016).</a:t>
            </a:r>
            <a:endParaRPr lang="en-US" sz="6000" dirty="0"/>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B4D00933-BC89-41E7-B438-FE916E609E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228" r="1" b="1523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9472844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E2E9-B1CA-4AE1-9884-A6CE9E28805E}"/>
              </a:ext>
            </a:extLst>
          </p:cNvPr>
          <p:cNvSpPr>
            <a:spLocks noGrp="1"/>
          </p:cNvSpPr>
          <p:nvPr>
            <p:ph type="title"/>
          </p:nvPr>
        </p:nvSpPr>
        <p:spPr>
          <a:xfrm>
            <a:off x="6167848" y="2650232"/>
            <a:ext cx="5831647" cy="3461809"/>
          </a:xfrm>
        </p:spPr>
        <p:txBody>
          <a:bodyPr vert="horz" lIns="91440" tIns="45720" rIns="91440" bIns="45720" rtlCol="0" anchor="b">
            <a:normAutofit fontScale="90000"/>
          </a:bodyPr>
          <a:lstStyle/>
          <a:p>
            <a:br>
              <a:rPr lang="en-US" sz="6000" dirty="0"/>
            </a:br>
            <a:r>
              <a:rPr lang="en-US" sz="6000" b="1" dirty="0"/>
              <a:t>Gabby Best</a:t>
            </a:r>
            <a:br>
              <a:rPr lang="en-US" sz="6000" dirty="0"/>
            </a:br>
            <a:br>
              <a:rPr lang="en-US" sz="6000" dirty="0"/>
            </a:br>
            <a:br>
              <a:rPr lang="en-US" sz="6000" dirty="0"/>
            </a:br>
            <a:r>
              <a:rPr lang="en-US" dirty="0"/>
              <a:t>Gabby Best is an actress and writer, known for Switch (2012), The Marijana Method (2014) and I Want My Wife Back (2016).</a:t>
            </a:r>
            <a:endParaRPr lang="en-US" sz="6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2D2D581-2EC9-43B2-8D18-D116B389EE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5" r="396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92870516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F03A-4304-4F6E-BFC0-3C61A40C4179}"/>
              </a:ext>
            </a:extLst>
          </p:cNvPr>
          <p:cNvSpPr>
            <a:spLocks noGrp="1"/>
          </p:cNvSpPr>
          <p:nvPr>
            <p:ph type="title"/>
          </p:nvPr>
        </p:nvSpPr>
        <p:spPr>
          <a:xfrm>
            <a:off x="6297448" y="1703747"/>
            <a:ext cx="5557667" cy="3750567"/>
          </a:xfrm>
        </p:spPr>
        <p:txBody>
          <a:bodyPr vert="horz" lIns="91440" tIns="45720" rIns="91440" bIns="45720" rtlCol="0" anchor="b">
            <a:normAutofit fontScale="90000"/>
          </a:bodyPr>
          <a:lstStyle/>
          <a:p>
            <a:r>
              <a:rPr lang="en-US" sz="6000" b="1" dirty="0"/>
              <a:t>Kelly Gough</a:t>
            </a:r>
            <a:br>
              <a:rPr lang="en-US" sz="6000" dirty="0"/>
            </a:br>
            <a:br>
              <a:rPr lang="en-US" sz="6000" dirty="0"/>
            </a:br>
            <a:br>
              <a:rPr lang="en-US" sz="6000" dirty="0"/>
            </a:br>
            <a:r>
              <a:rPr lang="en-US" dirty="0"/>
              <a:t>Kelly Gough is an actress, known for Raw (2008), Kill Command (2016) and The Fall (2013).</a:t>
            </a:r>
            <a:endParaRPr lang="en-US" sz="6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4260DA89-1FDB-45EB-A7F6-81178B15DC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08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4774935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F874-877D-48B0-8886-9826294F2D96}"/>
              </a:ext>
            </a:extLst>
          </p:cNvPr>
          <p:cNvSpPr>
            <a:spLocks noGrp="1"/>
          </p:cNvSpPr>
          <p:nvPr>
            <p:ph type="title"/>
          </p:nvPr>
        </p:nvSpPr>
        <p:spPr>
          <a:xfrm>
            <a:off x="6167848" y="1473506"/>
            <a:ext cx="5605793" cy="3910988"/>
          </a:xfrm>
        </p:spPr>
        <p:txBody>
          <a:bodyPr vert="horz" lIns="91440" tIns="45720" rIns="91440" bIns="45720" rtlCol="0" anchor="b">
            <a:normAutofit fontScale="90000"/>
          </a:bodyPr>
          <a:lstStyle/>
          <a:p>
            <a:r>
              <a:rPr lang="en-US" sz="6000" b="1" dirty="0"/>
              <a:t>Laura O'Shea</a:t>
            </a:r>
            <a:br>
              <a:rPr lang="en-US" sz="6000" dirty="0"/>
            </a:br>
            <a:br>
              <a:rPr lang="en-US" sz="6000" dirty="0"/>
            </a:br>
            <a:br>
              <a:rPr lang="en-US" sz="6000" dirty="0"/>
            </a:br>
            <a:r>
              <a:rPr lang="en-US" dirty="0"/>
              <a:t>Laura O'Shea is an actress, known for Con (2017) and Narcan (2016).</a:t>
            </a:r>
            <a:endParaRPr lang="en-US" sz="6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B8E377CB-3113-44D0-A9D2-30C0B49546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429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906492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David Gant  David Gant is known for his work on Braveheart (1995), Brazil (1985) and Lagaan: Once Upon a Time in India (2001).</vt:lpstr>
      <vt:lpstr>Ely Solan   Ely Solan is an actor, known for Christmas Perfection (2018), The Man Who Invented Christmas (2017) and Detainment (2018).</vt:lpstr>
      <vt:lpstr>Michael McElhatton   Michael McElhatton was born in 1963 in Terenure, Dublin, Ireland. He is an actor and writer, known for Game of Thrones (2011), Genius (2017) and The Fall (2013).</vt:lpstr>
      <vt:lpstr>Mike McNamara   Named by New City as one of the top 50 people in Chicago's booming film industry, Mike McNamara is an actor and producer in independent film. Mike is also the co-founder and executive director of the Midwest Independent Film Festival and serves on the screening committees for the Sundance and Austin Film Festivals. Acting credits include Matt Casey's questionable brother-in-law Jim Jordan in the NBC series Chicago Fire and festival winners Qwerty, The Lake Effect and The Alley Cat. Producer credits include Cannes Film Festival 2017 selection They.</vt:lpstr>
      <vt:lpstr>Danielle Galligan  Danielle Galligan is an actress and writer, known for Strangers in the Park (2017), Beautiful Youth (2018) and Closing Time (2016).</vt:lpstr>
      <vt:lpstr> Gabby Best   Gabby Best is an actress and writer, known for Switch (2012), The Marijana Method (2014) and I Want My Wife Back (2016).</vt:lpstr>
      <vt:lpstr>Kelly Gough   Kelly Gough is an actress, known for Raw (2008), Kill Command (2016) and The Fall (2013).</vt:lpstr>
      <vt:lpstr>Laura O'Shea   Laura O'Shea is an actress, known for Con (2017) and Narcan (2016).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David Gant  David Gant is known for his work on Braveheart (1995), Brazil (1985) and Lagaan: Once Upon a Time in India (2001).</dc:title>
  <dc:creator>Alena Raspopa</dc:creator>
  <cp:lastModifiedBy>Alena Raspopa</cp:lastModifiedBy>
  <cp:revision>7</cp:revision>
  <dcterms:created xsi:type="dcterms:W3CDTF">2018-11-12T22:51:02Z</dcterms:created>
  <dcterms:modified xsi:type="dcterms:W3CDTF">2018-11-12T22:59:45Z</dcterms:modified>
</cp:coreProperties>
</file>