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9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54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7799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64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00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34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23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8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9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7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7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8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1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7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5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5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17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99" y="595745"/>
            <a:ext cx="8478983" cy="900545"/>
          </a:xfrm>
        </p:spPr>
        <p:txBody>
          <a:bodyPr>
            <a:normAutofit fontScale="90000"/>
          </a:bodyPr>
          <a:lstStyle/>
          <a:p>
            <a:r>
              <a:rPr lang="es-AR" sz="4400" dirty="0"/>
              <a:t>Combinando lo </a:t>
            </a:r>
            <a:r>
              <a:rPr lang="es-AR" sz="4400" dirty="0" smtClean="0"/>
              <a:t>aprendido</a:t>
            </a:r>
            <a:endParaRPr sz="44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2438400" y="1787236"/>
            <a:ext cx="3574473" cy="4114800"/>
          </a:xfrm>
        </p:spPr>
        <p:txBody>
          <a:bodyPr>
            <a:normAutofit fontScale="47500" lnSpcReduction="20000"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rPr lang="es-MX" sz="2600" u="sng" dirty="0"/>
              <a:t>Integrantes del grupo:</a:t>
            </a:r>
          </a:p>
          <a:p>
            <a:pPr algn="ctr">
              <a:defRPr sz="1800">
                <a:solidFill>
                  <a:srgbClr val="FFFFFF"/>
                </a:solidFill>
              </a:defRPr>
            </a:pPr>
            <a:r>
              <a:rPr lang="es-MX" sz="2300" dirty="0"/>
              <a:t>- Chiecher, Paula </a:t>
            </a:r>
            <a:r>
              <a:rPr lang="es-MX" sz="2300" dirty="0" err="1"/>
              <a:t>Vanina</a:t>
            </a:r>
            <a:endParaRPr lang="es-MX" sz="2300" dirty="0"/>
          </a:p>
          <a:p>
            <a:pPr algn="ctr">
              <a:defRPr sz="1800">
                <a:solidFill>
                  <a:srgbClr val="FFFFFF"/>
                </a:solidFill>
              </a:defRPr>
            </a:pPr>
            <a:r>
              <a:rPr lang="es-MX" sz="2300" dirty="0"/>
              <a:t>- Zabala, </a:t>
            </a:r>
            <a:r>
              <a:rPr lang="es-MX" sz="2300" dirty="0" err="1"/>
              <a:t>Brayan</a:t>
            </a:r>
            <a:r>
              <a:rPr lang="es-MX" sz="2300" dirty="0"/>
              <a:t> </a:t>
            </a:r>
            <a:r>
              <a:rPr lang="es-MX" sz="2300" dirty="0" err="1"/>
              <a:t>Jesus</a:t>
            </a:r>
            <a:endParaRPr lang="es-MX" sz="2300" dirty="0"/>
          </a:p>
          <a:p>
            <a:pPr algn="ctr">
              <a:defRPr sz="1800">
                <a:solidFill>
                  <a:srgbClr val="FFFFFF"/>
                </a:solidFill>
              </a:defRPr>
            </a:pPr>
            <a:endParaRPr lang="es-MX" sz="2300" dirty="0"/>
          </a:p>
          <a:p>
            <a:pPr algn="ctr">
              <a:defRPr sz="1800">
                <a:solidFill>
                  <a:srgbClr val="FFFFFF"/>
                </a:solidFill>
              </a:defRPr>
            </a:pPr>
            <a:r>
              <a:rPr lang="es-MX" sz="2600" u="sng" dirty="0"/>
              <a:t>Paradigmas utilizados:</a:t>
            </a:r>
          </a:p>
          <a:p>
            <a:pPr algn="ctr">
              <a:defRPr sz="1800">
                <a:solidFill>
                  <a:srgbClr val="FFFFFF"/>
                </a:solidFill>
              </a:defRPr>
            </a:pPr>
            <a:r>
              <a:rPr lang="es-MX" sz="2300" dirty="0"/>
              <a:t>- Programación Orientada a Objetos</a:t>
            </a:r>
          </a:p>
          <a:p>
            <a:pPr algn="ctr">
              <a:defRPr sz="1800">
                <a:solidFill>
                  <a:srgbClr val="FFFFFF"/>
                </a:solidFill>
              </a:defRPr>
            </a:pPr>
            <a:r>
              <a:rPr lang="es-MX" sz="2300" dirty="0"/>
              <a:t>- Programación Funcional</a:t>
            </a:r>
          </a:p>
          <a:p>
            <a:pPr algn="ctr">
              <a:defRPr sz="1800">
                <a:solidFill>
                  <a:srgbClr val="FFFFFF"/>
                </a:solidFill>
              </a:defRPr>
            </a:pPr>
            <a:r>
              <a:rPr lang="es-MX" sz="2300" dirty="0"/>
              <a:t>- Programación Estructurada</a:t>
            </a:r>
          </a:p>
          <a:p>
            <a:pPr algn="ctr">
              <a:defRPr sz="1800">
                <a:solidFill>
                  <a:srgbClr val="FFFFFF"/>
                </a:solidFill>
              </a:defRPr>
            </a:pPr>
            <a:endParaRPr lang="es-MX" sz="2300" dirty="0"/>
          </a:p>
          <a:p>
            <a:pPr algn="ctr">
              <a:defRPr sz="1800">
                <a:solidFill>
                  <a:srgbClr val="FFFFFF"/>
                </a:solidFill>
              </a:defRPr>
            </a:pPr>
            <a:r>
              <a:rPr lang="es-MX" sz="2600" u="sng" dirty="0"/>
              <a:t>Porcentaje de pureza:</a:t>
            </a:r>
          </a:p>
          <a:p>
            <a:pPr marL="342900" indent="-342900" algn="ctr">
              <a:buFontTx/>
              <a:buChar char="-"/>
              <a:defRPr sz="1800">
                <a:solidFill>
                  <a:srgbClr val="FFFFFF"/>
                </a:solidFill>
              </a:defRPr>
            </a:pPr>
            <a:r>
              <a:rPr lang="es-MX" sz="2300" dirty="0" smtClean="0"/>
              <a:t>Clase </a:t>
            </a:r>
            <a:r>
              <a:rPr lang="es-MX" sz="2300" dirty="0"/>
              <a:t>`Tarea`: </a:t>
            </a:r>
            <a:r>
              <a:rPr lang="es-MX" sz="2300" dirty="0" smtClean="0"/>
              <a:t>75%</a:t>
            </a:r>
          </a:p>
          <a:p>
            <a:pPr marL="342900" indent="-342900" algn="ctr">
              <a:buFontTx/>
              <a:buChar char="-"/>
              <a:defRPr sz="1800">
                <a:solidFill>
                  <a:srgbClr val="FFFFFF"/>
                </a:solidFill>
              </a:defRPr>
            </a:pPr>
            <a:r>
              <a:rPr lang="es-MX" sz="2300" dirty="0" smtClean="0"/>
              <a:t>Clase </a:t>
            </a:r>
            <a:r>
              <a:rPr lang="es-MX" sz="2300" dirty="0"/>
              <a:t>`</a:t>
            </a:r>
            <a:r>
              <a:rPr lang="es-MX" sz="2300" dirty="0" err="1"/>
              <a:t>ListaDeTareas</a:t>
            </a:r>
            <a:r>
              <a:rPr lang="es-MX" sz="2300" dirty="0"/>
              <a:t>`: </a:t>
            </a:r>
            <a:r>
              <a:rPr lang="es-MX" sz="2300" dirty="0" smtClean="0"/>
              <a:t>80%</a:t>
            </a:r>
            <a:endParaRPr lang="es-MX" sz="2300" dirty="0"/>
          </a:p>
          <a:p>
            <a:pPr marL="342900" indent="-342900" algn="ctr">
              <a:buFontTx/>
              <a:buChar char="-"/>
              <a:defRPr sz="1800">
                <a:solidFill>
                  <a:srgbClr val="FFFFFF"/>
                </a:solidFill>
              </a:defRPr>
            </a:pPr>
            <a:r>
              <a:rPr lang="es-MX" sz="2300" dirty="0" smtClean="0"/>
              <a:t>Clase </a:t>
            </a:r>
            <a:r>
              <a:rPr lang="es-MX" sz="2300" dirty="0"/>
              <a:t>`</a:t>
            </a:r>
            <a:r>
              <a:rPr lang="es-MX" sz="2300" dirty="0" err="1"/>
              <a:t>Menu</a:t>
            </a:r>
            <a:r>
              <a:rPr lang="es-MX" sz="2300" dirty="0"/>
              <a:t>`: </a:t>
            </a:r>
            <a:r>
              <a:rPr lang="es-MX" sz="2300" dirty="0" smtClean="0"/>
              <a:t>75%</a:t>
            </a:r>
          </a:p>
          <a:p>
            <a:pPr marL="342900" indent="-342900" algn="ctr">
              <a:buFontTx/>
              <a:buChar char="-"/>
              <a:defRPr sz="1800">
                <a:solidFill>
                  <a:srgbClr val="FFFFFF"/>
                </a:solidFill>
              </a:defRPr>
            </a:pPr>
            <a:r>
              <a:rPr lang="es-MX" sz="2300" dirty="0" smtClean="0"/>
              <a:t> </a:t>
            </a:r>
            <a:r>
              <a:rPr lang="es-MX" sz="2300" dirty="0"/>
              <a:t>Clase </a:t>
            </a:r>
            <a:r>
              <a:rPr lang="es-MX" sz="2300" dirty="0" smtClean="0"/>
              <a:t>`</a:t>
            </a:r>
            <a:r>
              <a:rPr lang="es-MX" sz="2300" dirty="0" err="1" smtClean="0"/>
              <a:t>Index</a:t>
            </a:r>
            <a:r>
              <a:rPr lang="es-MX" sz="2300" dirty="0" smtClean="0"/>
              <a:t>`: 85%</a:t>
            </a:r>
          </a:p>
          <a:p>
            <a:pPr marL="342900" indent="-342900" algn="ctr">
              <a:buFontTx/>
              <a:buChar char="-"/>
              <a:defRPr sz="1800">
                <a:solidFill>
                  <a:srgbClr val="FFFFFF"/>
                </a:solidFill>
              </a:defRPr>
            </a:pPr>
            <a:r>
              <a:rPr lang="es-MX" sz="2300" dirty="0"/>
              <a:t> Clase </a:t>
            </a:r>
            <a:r>
              <a:rPr lang="es-MX" sz="2300" dirty="0" smtClean="0"/>
              <a:t>`</a:t>
            </a:r>
            <a:r>
              <a:rPr lang="es-MX" sz="2300" dirty="0" err="1" smtClean="0"/>
              <a:t>Recursivdad</a:t>
            </a:r>
            <a:r>
              <a:rPr lang="es-MX" sz="2300" dirty="0" smtClean="0"/>
              <a:t>`: 65%</a:t>
            </a:r>
            <a:endParaRPr lang="es-MX" sz="2300" dirty="0"/>
          </a:p>
          <a:p>
            <a:pPr algn="ctr">
              <a:defRPr sz="1800">
                <a:solidFill>
                  <a:srgbClr val="FFFFFF"/>
                </a:solidFill>
              </a:defRPr>
            </a:pPr>
            <a:r>
              <a:rPr lang="es-MX" sz="2300" dirty="0" smtClean="0"/>
              <a:t>- </a:t>
            </a:r>
            <a:r>
              <a:rPr lang="es-MX" sz="2300" dirty="0"/>
              <a:t>Código general: </a:t>
            </a:r>
            <a:r>
              <a:rPr lang="es-MX" sz="2300" dirty="0" smtClean="0"/>
              <a:t>75%</a:t>
            </a:r>
            <a:endParaRPr lang="es-MX" sz="2300" dirty="0"/>
          </a:p>
          <a:p>
            <a:endParaRPr lang="es-A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Programación estructurada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4360" y="1930400"/>
            <a:ext cx="7955280" cy="4333240"/>
          </a:xfrm>
        </p:spPr>
        <p:txBody>
          <a:bodyPr>
            <a:normAutofit fontScale="55000" lnSpcReduction="20000"/>
          </a:bodyPr>
          <a:lstStyle/>
          <a:p>
            <a:r>
              <a:rPr lang="es-MX" sz="3300" dirty="0"/>
              <a:t>Análisis del Código </a:t>
            </a:r>
            <a:r>
              <a:rPr lang="es-MX" sz="3300" dirty="0" smtClean="0"/>
              <a:t>General con </a:t>
            </a:r>
            <a:r>
              <a:rPr lang="es-MX" sz="3300" dirty="0"/>
              <a:t>programación </a:t>
            </a:r>
            <a:r>
              <a:rPr lang="es-MX" sz="3300" dirty="0" smtClean="0"/>
              <a:t>estructurada 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300" dirty="0" smtClean="0"/>
              <a:t>Secuencia:</a:t>
            </a:r>
          </a:p>
          <a:p>
            <a:r>
              <a:rPr lang="es-MX" sz="3300" dirty="0" smtClean="0"/>
              <a:t>El flujo general del programa es secuencial y predecible.</a:t>
            </a:r>
          </a:p>
          <a:p>
            <a:r>
              <a:rPr lang="es-MX" sz="3300" dirty="0" smtClean="0"/>
              <a:t>Las clases trabajan juntas mediante interacciones claras y organizadas.</a:t>
            </a:r>
          </a:p>
          <a:p>
            <a:pPr marL="0" indent="0">
              <a:buNone/>
            </a:pPr>
            <a:r>
              <a:rPr lang="es-MX" sz="3300" dirty="0" smtClean="0"/>
              <a:t>2.    Condicionales y bucles:</a:t>
            </a:r>
          </a:p>
          <a:p>
            <a:r>
              <a:rPr lang="es-MX" sz="3300" dirty="0" smtClean="0"/>
              <a:t>El código usa </a:t>
            </a:r>
            <a:r>
              <a:rPr lang="es-MX" sz="3300" dirty="0" err="1" smtClean="0"/>
              <a:t>if</a:t>
            </a:r>
            <a:r>
              <a:rPr lang="es-MX" sz="3300" dirty="0" smtClean="0"/>
              <a:t>, </a:t>
            </a:r>
            <a:r>
              <a:rPr lang="es-MX" sz="3300" dirty="0" err="1" smtClean="0"/>
              <a:t>switch</a:t>
            </a:r>
            <a:r>
              <a:rPr lang="es-MX" sz="3300" dirty="0" smtClean="0"/>
              <a:t>, y estructuras funcionales (</a:t>
            </a:r>
            <a:r>
              <a:rPr lang="es-MX" sz="3300" dirty="0" err="1" smtClean="0"/>
              <a:t>map</a:t>
            </a:r>
            <a:r>
              <a:rPr lang="es-MX" sz="3300" dirty="0" smtClean="0"/>
              <a:t>, </a:t>
            </a:r>
            <a:r>
              <a:rPr lang="es-MX" sz="3300" dirty="0" err="1" smtClean="0"/>
              <a:t>filter</a:t>
            </a:r>
            <a:r>
              <a:rPr lang="es-MX" sz="3300" dirty="0" smtClean="0"/>
              <a:t>) para manejar la lógica sin romper la estructura.</a:t>
            </a:r>
          </a:p>
          <a:p>
            <a:pPr marL="514350" indent="-514350">
              <a:buAutoNum type="arabicPeriod" startAt="3"/>
            </a:pPr>
            <a:r>
              <a:rPr lang="es-MX" sz="3300" dirty="0" smtClean="0"/>
              <a:t>Estructurado en bloques de funciones: </a:t>
            </a:r>
          </a:p>
          <a:p>
            <a:r>
              <a:rPr lang="es-MX" sz="3300" dirty="0" smtClean="0"/>
              <a:t>Cada </a:t>
            </a:r>
            <a:r>
              <a:rPr lang="es-MX" sz="3300" dirty="0"/>
              <a:t>clase tiene una responsabilidad clara</a:t>
            </a:r>
            <a:r>
              <a:rPr lang="es-MX" sz="3300" dirty="0" smtClean="0"/>
              <a:t>:</a:t>
            </a:r>
          </a:p>
          <a:p>
            <a:r>
              <a:rPr lang="es-MX" sz="3300" dirty="0" smtClean="0"/>
              <a:t>Recursividad </a:t>
            </a:r>
            <a:r>
              <a:rPr lang="es-MX" sz="3300" dirty="0"/>
              <a:t>controla el flujo del menú</a:t>
            </a:r>
            <a:r>
              <a:rPr lang="es-MX" sz="3300" dirty="0" smtClean="0"/>
              <a:t>.</a:t>
            </a:r>
          </a:p>
          <a:p>
            <a:r>
              <a:rPr lang="es-MX" sz="3300" dirty="0" err="1" smtClean="0"/>
              <a:t>Menu</a:t>
            </a:r>
            <a:r>
              <a:rPr lang="es-MX" sz="3300" dirty="0" smtClean="0"/>
              <a:t> </a:t>
            </a:r>
            <a:r>
              <a:rPr lang="es-MX" sz="3300" dirty="0"/>
              <a:t>gestiona las opciones del usuario</a:t>
            </a:r>
            <a:r>
              <a:rPr lang="es-MX" sz="3300" dirty="0" smtClean="0"/>
              <a:t>.</a:t>
            </a:r>
          </a:p>
          <a:p>
            <a:r>
              <a:rPr lang="es-MX" sz="3300" dirty="0" err="1" smtClean="0"/>
              <a:t>ListaDeTareas</a:t>
            </a:r>
            <a:r>
              <a:rPr lang="es-MX" sz="3300" dirty="0" smtClean="0"/>
              <a:t> </a:t>
            </a:r>
            <a:r>
              <a:rPr lang="es-MX" sz="3300" dirty="0"/>
              <a:t>encapsula las operaciones sobre las tareas</a:t>
            </a:r>
            <a:r>
              <a:rPr lang="es-MX" sz="33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682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/>
              <a:t>Programación orientada a objetos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 smtClean="0"/>
              <a:t>Abstracción:</a:t>
            </a:r>
          </a:p>
          <a:p>
            <a:pPr marL="0" indent="0">
              <a:buNone/>
            </a:pPr>
            <a:r>
              <a:rPr lang="es-MX" dirty="0" smtClean="0"/>
              <a:t>El código abstrae las entidades principales y oculta la complejidad interna en métodos específicos.</a:t>
            </a:r>
          </a:p>
          <a:p>
            <a:r>
              <a:rPr lang="es-MX" dirty="0" smtClean="0"/>
              <a:t>Encapsulamiento:</a:t>
            </a:r>
          </a:p>
          <a:p>
            <a:pPr marL="0" indent="0">
              <a:buNone/>
            </a:pPr>
            <a:r>
              <a:rPr lang="es-MX" dirty="0" smtClean="0"/>
              <a:t>Tienen clases en donde posee algunos atributos privados</a:t>
            </a:r>
          </a:p>
          <a:p>
            <a:r>
              <a:rPr lang="es-MX" dirty="0" smtClean="0"/>
              <a:t>Herencia:</a:t>
            </a:r>
          </a:p>
          <a:p>
            <a:pPr marL="0" indent="0">
              <a:buNone/>
            </a:pPr>
            <a:r>
              <a:rPr lang="es-MX" dirty="0" smtClean="0"/>
              <a:t>No usa herencia el código porque no se considero tan necesario para este código y su </a:t>
            </a:r>
            <a:r>
              <a:rPr lang="es-MX" dirty="0" err="1" smtClean="0"/>
              <a:t>funcionaidad</a:t>
            </a:r>
            <a:r>
              <a:rPr lang="es-MX" dirty="0" smtClean="0"/>
              <a:t>.</a:t>
            </a:r>
          </a:p>
          <a:p>
            <a:r>
              <a:rPr lang="es-MX" dirty="0" smtClean="0"/>
              <a:t>Polimorfismo</a:t>
            </a:r>
          </a:p>
          <a:p>
            <a:pPr marL="0" indent="0">
              <a:buNone/>
            </a:pPr>
            <a:r>
              <a:rPr lang="es-MX" dirty="0" smtClean="0"/>
              <a:t>No se encentra estrictamente en nuestro código porque podría haber modificado la pureza y no queríamos eso.</a:t>
            </a:r>
          </a:p>
          <a:p>
            <a:r>
              <a:rPr lang="es-MX" dirty="0" smtClean="0"/>
              <a:t>Modularidad</a:t>
            </a:r>
          </a:p>
          <a:p>
            <a:pPr marL="0" indent="0">
              <a:buNone/>
            </a:pPr>
            <a:r>
              <a:rPr lang="es-MX" dirty="0" smtClean="0"/>
              <a:t>El código esta dividido en módulos con tareas especificas y fáciles de usar.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71601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Programación funcional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MX" sz="3300" dirty="0"/>
              <a:t>Clase `Tarea`: </a:t>
            </a:r>
            <a:endParaRPr lang="es-MX" sz="3300" dirty="0" smtClean="0"/>
          </a:p>
          <a:p>
            <a:pPr marL="0" indent="0">
              <a:buNone/>
            </a:pPr>
            <a:r>
              <a:rPr lang="es-MX" sz="2400" dirty="0" smtClean="0"/>
              <a:t>Esta </a:t>
            </a:r>
            <a:r>
              <a:rPr lang="es-MX" sz="2400" dirty="0"/>
              <a:t>clase tiene sus métodos son puros, no realiza efectos secundarios ni interactúa con el entorno externo y tiene mutabilidad en sus atributos.</a:t>
            </a:r>
          </a:p>
          <a:p>
            <a:r>
              <a:rPr lang="es-MX" sz="3300" dirty="0"/>
              <a:t>Clase `</a:t>
            </a:r>
            <a:r>
              <a:rPr lang="es-MX" sz="3300" dirty="0" err="1"/>
              <a:t>ListaDeTareas</a:t>
            </a:r>
            <a:r>
              <a:rPr lang="es-MX" sz="3300" dirty="0"/>
              <a:t>`: </a:t>
            </a:r>
            <a:endParaRPr lang="es-MX" sz="3300" dirty="0" smtClean="0"/>
          </a:p>
          <a:p>
            <a:pPr marL="0" indent="0">
              <a:buNone/>
            </a:pPr>
            <a:r>
              <a:rPr lang="es-MX" sz="2400" dirty="0" smtClean="0"/>
              <a:t>Esta </a:t>
            </a:r>
            <a:r>
              <a:rPr lang="es-MX" sz="2400" dirty="0"/>
              <a:t>clase usa métodos funcionales como el </a:t>
            </a:r>
            <a:r>
              <a:rPr lang="es-MX" sz="2400" dirty="0" err="1"/>
              <a:t>filter</a:t>
            </a:r>
            <a:r>
              <a:rPr lang="es-MX" sz="2400" dirty="0"/>
              <a:t> y </a:t>
            </a:r>
            <a:r>
              <a:rPr lang="es-MX" sz="2400" dirty="0" err="1"/>
              <a:t>map</a:t>
            </a:r>
            <a:r>
              <a:rPr lang="es-MX" sz="2400" dirty="0"/>
              <a:t> para manejar datos, no hay efectos secundarios externos, sin embargo, el arreglo tareas es mutable y los objetos se modifican directamente. </a:t>
            </a:r>
          </a:p>
          <a:p>
            <a:r>
              <a:rPr lang="es-MX" sz="3300" dirty="0"/>
              <a:t>Clase `</a:t>
            </a:r>
            <a:r>
              <a:rPr lang="es-MX" sz="3300" dirty="0" err="1"/>
              <a:t>Menu</a:t>
            </a:r>
            <a:r>
              <a:rPr lang="es-MX" sz="3300" dirty="0"/>
              <a:t>`: </a:t>
            </a:r>
            <a:endParaRPr lang="es-MX" sz="3300" dirty="0" smtClean="0"/>
          </a:p>
          <a:p>
            <a:pPr marL="0" indent="0">
              <a:buNone/>
            </a:pPr>
            <a:r>
              <a:rPr lang="es-MX" sz="2400" dirty="0" smtClean="0"/>
              <a:t>Esta </a:t>
            </a:r>
            <a:r>
              <a:rPr lang="es-MX" sz="2400" dirty="0"/>
              <a:t>clase implementa herramientas funcionales como </a:t>
            </a:r>
            <a:r>
              <a:rPr lang="es-MX" sz="2400" dirty="0" err="1"/>
              <a:t>map</a:t>
            </a:r>
            <a:r>
              <a:rPr lang="es-MX" sz="2400" dirty="0"/>
              <a:t> y </a:t>
            </a:r>
            <a:r>
              <a:rPr lang="es-MX" sz="2400" dirty="0" err="1"/>
              <a:t>join</a:t>
            </a:r>
            <a:r>
              <a:rPr lang="es-MX" sz="2400" dirty="0"/>
              <a:t>, tiene efectos secundarios e interacciones externas, trabaja con datos mutables de otra clase.</a:t>
            </a:r>
          </a:p>
          <a:p>
            <a:r>
              <a:rPr lang="es-MX" sz="3300" dirty="0"/>
              <a:t>Clase `</a:t>
            </a:r>
            <a:r>
              <a:rPr lang="es-MX" sz="3300" dirty="0" err="1"/>
              <a:t>Index</a:t>
            </a:r>
            <a:r>
              <a:rPr lang="es-MX" sz="3300" dirty="0"/>
              <a:t>`: </a:t>
            </a:r>
            <a:endParaRPr lang="es-MX" sz="3300" dirty="0" smtClean="0"/>
          </a:p>
          <a:p>
            <a:pPr marL="0" indent="0">
              <a:buNone/>
            </a:pPr>
            <a:r>
              <a:rPr lang="es-MX" sz="2400" dirty="0" smtClean="0"/>
              <a:t>Esta </a:t>
            </a:r>
            <a:r>
              <a:rPr lang="es-MX" sz="2400" dirty="0"/>
              <a:t>clase no es totalmente aislada porque tiene interacciones con el entorno externo, no posee efectos secundarios directos y tampoco tiene mutabilidad directa. </a:t>
            </a:r>
          </a:p>
          <a:p>
            <a:r>
              <a:rPr lang="es-MX" sz="3200" dirty="0"/>
              <a:t>Clase `</a:t>
            </a:r>
            <a:r>
              <a:rPr lang="es-MX" sz="3200" dirty="0" smtClean="0"/>
              <a:t>Recursividad:</a:t>
            </a:r>
          </a:p>
          <a:p>
            <a:pPr marL="0" indent="0">
              <a:buNone/>
            </a:pPr>
            <a:r>
              <a:rPr lang="es-MX" sz="2400" dirty="0" smtClean="0"/>
              <a:t>Esta </a:t>
            </a:r>
            <a:r>
              <a:rPr lang="es-MX" sz="2400" dirty="0"/>
              <a:t>clase tiene mutabilidad, genera efectos secundarios y depende de efectos secundarios.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3530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65714" y="326571"/>
            <a:ext cx="3077029" cy="573314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Clase </a:t>
            </a:r>
            <a:r>
              <a:rPr lang="es-MX" dirty="0" err="1" smtClean="0"/>
              <a:t>index</a:t>
            </a:r>
            <a:r>
              <a:rPr lang="es-MX" dirty="0" smtClean="0"/>
              <a:t> </a:t>
            </a:r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r="30107"/>
          <a:stretch/>
        </p:blipFill>
        <p:spPr>
          <a:xfrm>
            <a:off x="118494" y="899885"/>
            <a:ext cx="8790240" cy="445588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75771" y="5747657"/>
            <a:ext cx="8418286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 </a:t>
            </a:r>
            <a:r>
              <a:rPr lang="es-MX" dirty="0" smtClean="0"/>
              <a:t>esta clase es </a:t>
            </a:r>
            <a:r>
              <a:rPr lang="es-MX" dirty="0"/>
              <a:t>el punto de entrada del programa, responsable de iniciar el sistema y delegar las responsabilidades a las clases que encapsulan la lógica.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58938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4801" y="0"/>
            <a:ext cx="4891314" cy="1045029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Clase Recursividad 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88" y="1045029"/>
            <a:ext cx="8402223" cy="434400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70889" y="5515430"/>
            <a:ext cx="8076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 clase Recursividad es esencial para gestionar el flujo recursivo del programa.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76477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67314" y="406399"/>
            <a:ext cx="3483429" cy="870857"/>
          </a:xfrm>
        </p:spPr>
        <p:txBody>
          <a:bodyPr>
            <a:normAutofit/>
          </a:bodyPr>
          <a:lstStyle/>
          <a:p>
            <a:r>
              <a:rPr lang="es-MX" dirty="0" smtClean="0"/>
              <a:t>Clase tarea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10663"/>
          <a:stretch/>
        </p:blipFill>
        <p:spPr>
          <a:xfrm>
            <a:off x="2" y="1049399"/>
            <a:ext cx="4513942" cy="474180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945" y="1049399"/>
            <a:ext cx="4630056" cy="4741802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635000" y="5921970"/>
            <a:ext cx="7861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 clase Tarea es una parte clave del programa porque sirve para representar toda la información importante de una tarea, como su título, estado, descripción, y más.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49362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02214" y="76199"/>
            <a:ext cx="4379686" cy="764322"/>
          </a:xfrm>
        </p:spPr>
        <p:txBody>
          <a:bodyPr>
            <a:normAutofit fontScale="90000"/>
          </a:bodyPr>
          <a:lstStyle/>
          <a:p>
            <a:r>
              <a:rPr lang="es-MX" sz="3600" dirty="0" smtClean="0"/>
              <a:t>Clase </a:t>
            </a:r>
            <a:br>
              <a:rPr lang="es-MX" sz="3600" dirty="0" smtClean="0"/>
            </a:br>
            <a:r>
              <a:rPr lang="es-MX" sz="3600" dirty="0" smtClean="0"/>
              <a:t>lista De tarea</a:t>
            </a:r>
            <a:endParaRPr lang="es-AR" sz="36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44500" y="5242441"/>
            <a:ext cx="786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La </a:t>
            </a:r>
            <a:r>
              <a:rPr lang="es-MX" dirty="0"/>
              <a:t>clase </a:t>
            </a:r>
            <a:r>
              <a:rPr lang="es-MX" dirty="0" err="1"/>
              <a:t>ListaDeTareas</a:t>
            </a:r>
            <a:r>
              <a:rPr lang="es-MX" dirty="0"/>
              <a:t> </a:t>
            </a:r>
            <a:r>
              <a:rPr lang="es-MX" dirty="0" smtClean="0"/>
              <a:t>se </a:t>
            </a:r>
            <a:r>
              <a:rPr lang="es-MX" dirty="0"/>
              <a:t>encarga de manejar todo lo relacionado con las tareas, como crearlas, editarlas, eliminarlas o listarlas. 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0521"/>
            <a:ext cx="4362450" cy="428392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50" y="854857"/>
            <a:ext cx="4781550" cy="426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3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2836" y="33483"/>
            <a:ext cx="4087904" cy="728518"/>
          </a:xfrm>
        </p:spPr>
        <p:txBody>
          <a:bodyPr/>
          <a:lstStyle/>
          <a:p>
            <a:r>
              <a:rPr lang="es-MX" dirty="0" smtClean="0"/>
              <a:t>Clase menú</a:t>
            </a:r>
            <a:endParaRPr lang="es-AR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7427"/>
            <a:ext cx="4288273" cy="3141847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273" y="737427"/>
            <a:ext cx="4621013" cy="314184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879274"/>
            <a:ext cx="4288273" cy="258888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8273" y="3879273"/>
            <a:ext cx="4621013" cy="258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08251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266</TotalTime>
  <Words>509</Words>
  <Application>Microsoft Office PowerPoint</Application>
  <PresentationFormat>Presentación en pantalla 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Estela de condensación</vt:lpstr>
      <vt:lpstr>Combinando lo aprendido</vt:lpstr>
      <vt:lpstr>Programación estructurada</vt:lpstr>
      <vt:lpstr>Programación orientada a objetos</vt:lpstr>
      <vt:lpstr>Programación funcional</vt:lpstr>
      <vt:lpstr>Clase index </vt:lpstr>
      <vt:lpstr>Clase Recursividad </vt:lpstr>
      <vt:lpstr>Clase tarea</vt:lpstr>
      <vt:lpstr>Clase  lista De tarea</vt:lpstr>
      <vt:lpstr>Clase menú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Combinando lo aprendido</dc:title>
  <dc:subject/>
  <dc:creator/>
  <cp:keywords/>
  <dc:description>generated using python-pptx</dc:description>
  <cp:lastModifiedBy>Paula Vanina Chiecher</cp:lastModifiedBy>
  <cp:revision>20</cp:revision>
  <dcterms:created xsi:type="dcterms:W3CDTF">2013-01-27T09:14:16Z</dcterms:created>
  <dcterms:modified xsi:type="dcterms:W3CDTF">2024-11-26T04:25:12Z</dcterms:modified>
  <cp:category/>
</cp:coreProperties>
</file>