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3" r:id="rId18"/>
    <p:sldId id="274" r:id="rId19"/>
    <p:sldId id="275" r:id="rId20"/>
    <p:sldId id="280" r:id="rId21"/>
    <p:sldId id="292" r:id="rId22"/>
    <p:sldId id="288" r:id="rId23"/>
    <p:sldId id="287" r:id="rId24"/>
    <p:sldId id="282" r:id="rId25"/>
    <p:sldId id="283" r:id="rId26"/>
    <p:sldId id="281" r:id="rId27"/>
    <p:sldId id="284" r:id="rId28"/>
    <p:sldId id="291" r:id="rId29"/>
    <p:sldId id="285" r:id="rId30"/>
    <p:sldId id="290" r:id="rId31"/>
    <p:sldId id="286" r:id="rId32"/>
    <p:sldId id="277" r:id="rId33"/>
    <p:sldId id="289" r:id="rId34"/>
    <p:sldId id="27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4801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8559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49575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653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09711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02805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74565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40745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2377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7793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3830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7596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9921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3279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9328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7205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6344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E70EB98-B9B1-46D3-8497-41A7A88C841D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2245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83F3-C9BF-4E30-91DC-64769AEF5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 JavaScript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4555E-679D-4F9D-A01D-7DFAEEACAC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Autumn Frontend Internship 2021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80005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DA97-D9A6-4F40-8A64-C34E3648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in JavaScript</a:t>
            </a:r>
            <a:endParaRPr lang="ro-RO" dirty="0"/>
          </a:p>
        </p:txBody>
      </p:sp>
      <p:pic>
        <p:nvPicPr>
          <p:cNvPr id="5" name="Content Placeholder 4" descr="A picture containing text, wall, indoor&#10;&#10;Description automatically generated">
            <a:extLst>
              <a:ext uri="{FF2B5EF4-FFF2-40B4-BE49-F238E27FC236}">
                <a16:creationId xmlns:a16="http://schemas.microsoft.com/office/drawing/2014/main" id="{A3D14B9F-802A-4FC4-ACEB-0E4F7DAC5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862" y="2313781"/>
            <a:ext cx="5238750" cy="2895600"/>
          </a:xfrm>
        </p:spPr>
      </p:pic>
    </p:spTree>
    <p:extLst>
      <p:ext uri="{BB962C8B-B14F-4D97-AF65-F5344CB8AC3E}">
        <p14:creationId xmlns:p14="http://schemas.microsoft.com/office/powerpoint/2010/main" val="3165203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BA2E-94BD-4867-AE5C-8FCFC115C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 JavaScript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B2D52-3AC2-47D1-944D-0CFB9043B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128211"/>
            <a:ext cx="10353762" cy="2662989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Objects are collections of properties and methods which represent data and functionality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32504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09A6A-5FB3-4C03-B26D-CD0222FB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and methods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C4DAA-AF14-4444-B26A-EACBF6236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Name/value pair</a:t>
            </a:r>
          </a:p>
          <a:p>
            <a:r>
              <a:rPr lang="en-US" dirty="0"/>
              <a:t>Dynamic notation: property name as variable</a:t>
            </a:r>
          </a:p>
          <a:p>
            <a:r>
              <a:rPr lang="en-US" dirty="0"/>
              <a:t>Static notation:</a:t>
            </a:r>
          </a:p>
          <a:p>
            <a:pPr lvl="1"/>
            <a:r>
              <a:rPr lang="en-US" dirty="0"/>
              <a:t>Dot</a:t>
            </a:r>
          </a:p>
          <a:p>
            <a:pPr lvl="1"/>
            <a:r>
              <a:rPr lang="en-US" dirty="0"/>
              <a:t>Bracket</a:t>
            </a:r>
          </a:p>
        </p:txBody>
      </p:sp>
    </p:spTree>
    <p:extLst>
      <p:ext uri="{BB962C8B-B14F-4D97-AF65-F5344CB8AC3E}">
        <p14:creationId xmlns:p14="http://schemas.microsoft.com/office/powerpoint/2010/main" val="1938546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6BADE-2625-4BB1-BA2E-5138A9C6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and instances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50561-620A-4A96-8E5D-39B87E2C6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5747" y="3144253"/>
            <a:ext cx="2245895" cy="2646947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6600" dirty="0"/>
              <a:t>3 + 1</a:t>
            </a:r>
            <a:endParaRPr lang="ro-RO" sz="6600" dirty="0"/>
          </a:p>
        </p:txBody>
      </p:sp>
    </p:spTree>
    <p:extLst>
      <p:ext uri="{BB962C8B-B14F-4D97-AF65-F5344CB8AC3E}">
        <p14:creationId xmlns:p14="http://schemas.microsoft.com/office/powerpoint/2010/main" val="1988407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DDBF-9FA3-4ADB-AA8A-5F487E92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  <a:endParaRPr lang="ro-RO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F6DB92A-66AE-496F-B1FF-B0932C940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650" y="1580050"/>
            <a:ext cx="8148357" cy="4298739"/>
          </a:xfrm>
        </p:spPr>
      </p:pic>
    </p:spTree>
    <p:extLst>
      <p:ext uri="{BB962C8B-B14F-4D97-AF65-F5344CB8AC3E}">
        <p14:creationId xmlns:p14="http://schemas.microsoft.com/office/powerpoint/2010/main" val="2104029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541E0-805A-47B2-8C83-B1FA5E56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09600"/>
            <a:ext cx="4556563" cy="970450"/>
          </a:xfrm>
        </p:spPr>
        <p:txBody>
          <a:bodyPr anchor="b">
            <a:noAutofit/>
          </a:bodyPr>
          <a:lstStyle/>
          <a:p>
            <a:pPr algn="l"/>
            <a:r>
              <a:rPr lang="en-US" sz="3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Prototype Chaining</a:t>
            </a:r>
            <a:endParaRPr lang="ro-RO" sz="3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C080E9-FF32-4B3B-B9D1-2AAACCB91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6214" y="643466"/>
            <a:ext cx="362244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27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E0AC-9C42-4C00-B253-E917B0F0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chaining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BC703-EC18-4CB9-856D-5BCBA4165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Prototype vs __proto__</a:t>
            </a:r>
          </a:p>
          <a:p>
            <a:r>
              <a:rPr lang="en-US" dirty="0" err="1"/>
              <a:t>getPrototypeOf</a:t>
            </a:r>
            <a:endParaRPr lang="en-US" dirty="0"/>
          </a:p>
          <a:p>
            <a:r>
              <a:rPr lang="en-US" dirty="0"/>
              <a:t>Instance of</a:t>
            </a:r>
          </a:p>
          <a:p>
            <a:r>
              <a:rPr lang="en-US" dirty="0" err="1"/>
              <a:t>isPrototypeOf</a:t>
            </a:r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07228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2FC9-81C2-4AF9-9301-6FE491AB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  <a:endParaRPr lang="ro-RO" dirty="0"/>
          </a:p>
        </p:txBody>
      </p:sp>
      <p:pic>
        <p:nvPicPr>
          <p:cNvPr id="9" name="Content Placeholder 8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85FA8727-C1EF-46A9-84E4-85636FF0D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648" y="1731963"/>
            <a:ext cx="7715179" cy="4059237"/>
          </a:xfrm>
        </p:spPr>
      </p:pic>
    </p:spTree>
    <p:extLst>
      <p:ext uri="{BB962C8B-B14F-4D97-AF65-F5344CB8AC3E}">
        <p14:creationId xmlns:p14="http://schemas.microsoft.com/office/powerpoint/2010/main" val="3103609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6C4A7-958A-424B-B7F5-1934D46E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7104A-501D-4A93-9A78-A9360EB6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Extends</a:t>
            </a:r>
          </a:p>
          <a:p>
            <a:r>
              <a:rPr lang="en-US" dirty="0"/>
              <a:t>Super</a:t>
            </a:r>
          </a:p>
          <a:p>
            <a:r>
              <a:rPr lang="en-US" dirty="0"/>
              <a:t>This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01863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71002B-1A6C-47A5-A2C9-03C860FD0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454" y="1234813"/>
            <a:ext cx="4059237" cy="4059237"/>
          </a:xfrm>
        </p:spPr>
      </p:pic>
    </p:spTree>
    <p:extLst>
      <p:ext uri="{BB962C8B-B14F-4D97-AF65-F5344CB8AC3E}">
        <p14:creationId xmlns:p14="http://schemas.microsoft.com/office/powerpoint/2010/main" val="179091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C44CA-9E7B-4F22-934C-57530FF5F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en-US" dirty="0"/>
              <a:t>Hi, I’m Paula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4467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7DBC-1AC0-45CF-931F-761AB6A1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B2C26-839A-4017-9356-AD0EBE44F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36900" indent="0">
              <a:buNone/>
            </a:pPr>
            <a:endParaRPr lang="en-US" dirty="0"/>
          </a:p>
          <a:p>
            <a:endParaRPr lang="ro-RO" dirty="0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1BCB92F6-5937-4AC5-9CCB-FE8AEB34E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1981200"/>
            <a:ext cx="5581650" cy="312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24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5023C82-8A58-4955-A6C8-F07E28FAD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6" y="946484"/>
            <a:ext cx="11803007" cy="4572083"/>
          </a:xfrm>
        </p:spPr>
      </p:pic>
    </p:spTree>
    <p:extLst>
      <p:ext uri="{BB962C8B-B14F-4D97-AF65-F5344CB8AC3E}">
        <p14:creationId xmlns:p14="http://schemas.microsoft.com/office/powerpoint/2010/main" val="94142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ACCAD17-EFA6-4A96-AE1A-3D59A16E9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892" y="1981200"/>
            <a:ext cx="6726216" cy="251087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726C34F-C3A2-40B8-8941-E86EA7F0F5F8}"/>
              </a:ext>
            </a:extLst>
          </p:cNvPr>
          <p:cNvSpPr txBox="1">
            <a:spLocks/>
          </p:cNvSpPr>
          <p:nvPr/>
        </p:nvSpPr>
        <p:spPr>
          <a:xfrm>
            <a:off x="1106300" y="5474417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https://github.com/microsoft/TypeScript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17509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0396-F5CD-49C8-A60C-99F18C72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install?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E133-B144-4B07-A359-3B402F627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npm</a:t>
            </a:r>
            <a:r>
              <a:rPr lang="en-US" i="1" dirty="0"/>
              <a:t> install –g typescript</a:t>
            </a:r>
          </a:p>
          <a:p>
            <a:r>
              <a:rPr lang="en-US" dirty="0"/>
              <a:t>run </a:t>
            </a:r>
            <a:r>
              <a:rPr lang="en-US" i="1" dirty="0" err="1"/>
              <a:t>tsc</a:t>
            </a:r>
            <a:r>
              <a:rPr lang="en-US" i="1" dirty="0"/>
              <a:t> </a:t>
            </a:r>
            <a:r>
              <a:rPr lang="en-US" i="1" dirty="0" err="1"/>
              <a:t>file.ts</a:t>
            </a:r>
            <a:r>
              <a:rPr lang="en-US" i="1" dirty="0"/>
              <a:t> </a:t>
            </a:r>
            <a:r>
              <a:rPr lang="en-US" dirty="0"/>
              <a:t>/ add compilation task to build script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83807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902B-56B5-4629-A8B3-CBD5388B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4BFFB-F57E-4CC1-A234-02670B76A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OOP</a:t>
            </a:r>
          </a:p>
          <a:p>
            <a:r>
              <a:rPr lang="en-US" dirty="0"/>
              <a:t>Easy to debug</a:t>
            </a:r>
          </a:p>
          <a:p>
            <a:r>
              <a:rPr lang="en-US" dirty="0"/>
              <a:t>Better structuring: modules, classes, interfaces</a:t>
            </a:r>
          </a:p>
          <a:p>
            <a:r>
              <a:rPr lang="en-US" dirty="0"/>
              <a:t>Proper documentation</a:t>
            </a:r>
          </a:p>
          <a:p>
            <a:r>
              <a:rPr lang="en-US" dirty="0"/>
              <a:t>Compile time checks</a:t>
            </a:r>
          </a:p>
          <a:p>
            <a:r>
              <a:rPr lang="en-US" dirty="0"/>
              <a:t>Automatic type inference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21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B0C5-3472-4985-A3E1-0E604F07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3F330-A4E6-4839-B2A3-607C5ECD6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 step: </a:t>
            </a:r>
            <a:r>
              <a:rPr lang="en-US" dirty="0" err="1"/>
              <a:t>transpilation</a:t>
            </a:r>
            <a:endParaRPr lang="en-US" dirty="0"/>
          </a:p>
          <a:p>
            <a:r>
              <a:rPr lang="en-US" dirty="0"/>
              <a:t>New syntax</a:t>
            </a:r>
          </a:p>
          <a:p>
            <a:pPr marL="3690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92842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0783-E8D7-4969-B57E-C8F45609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FCB51-698D-4171-9C82-FB0E6C146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Type Annotations</a:t>
            </a:r>
          </a:p>
          <a:p>
            <a:r>
              <a:rPr lang="en-US" dirty="0"/>
              <a:t>“any” type</a:t>
            </a:r>
          </a:p>
          <a:p>
            <a:r>
              <a:rPr lang="en-US" dirty="0"/>
              <a:t>Compile Time Checking</a:t>
            </a:r>
          </a:p>
          <a:p>
            <a:r>
              <a:rPr lang="en-US" dirty="0"/>
              <a:t>Classes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Interfaces</a:t>
            </a:r>
          </a:p>
          <a:p>
            <a:r>
              <a:rPr lang="en-US" dirty="0"/>
              <a:t>Modules</a:t>
            </a:r>
          </a:p>
          <a:p>
            <a:r>
              <a:rPr lang="en-US" dirty="0"/>
              <a:t>Enums</a:t>
            </a:r>
          </a:p>
          <a:p>
            <a:r>
              <a:rPr lang="en-US" dirty="0"/>
              <a:t>Generics</a:t>
            </a:r>
          </a:p>
          <a:p>
            <a:r>
              <a:rPr lang="en-US" dirty="0"/>
              <a:t>Function Expressions</a:t>
            </a:r>
          </a:p>
          <a:p>
            <a:r>
              <a:rPr lang="en-US" dirty="0"/>
              <a:t>Tuples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05269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080FA8-728C-4E6C-AD9E-D949C50CD886}"/>
              </a:ext>
            </a:extLst>
          </p:cNvPr>
          <p:cNvSpPr txBox="1">
            <a:spLocks/>
          </p:cNvSpPr>
          <p:nvPr/>
        </p:nvSpPr>
        <p:spPr>
          <a:xfrm>
            <a:off x="913795" y="20864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Type Annotations</a:t>
            </a:r>
            <a:endParaRPr lang="ro-RO" dirty="0"/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02D119AB-D7F2-4E56-9C63-20F5C561A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05" y="1179095"/>
            <a:ext cx="9053189" cy="4499810"/>
          </a:xfrm>
        </p:spPr>
      </p:pic>
    </p:spTree>
    <p:extLst>
      <p:ext uri="{BB962C8B-B14F-4D97-AF65-F5344CB8AC3E}">
        <p14:creationId xmlns:p14="http://schemas.microsoft.com/office/powerpoint/2010/main" val="261118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56183D-FB91-4DD9-B126-8DA87BA22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70" y="574760"/>
            <a:ext cx="7658060" cy="5708480"/>
          </a:xfrm>
        </p:spPr>
      </p:pic>
    </p:spTree>
    <p:extLst>
      <p:ext uri="{BB962C8B-B14F-4D97-AF65-F5344CB8AC3E}">
        <p14:creationId xmlns:p14="http://schemas.microsoft.com/office/powerpoint/2010/main" val="753851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17E2-CC92-4723-9F7A-049E7A84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56" y="392269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Classes</a:t>
            </a: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49489C-B149-40A1-AF23-1B2B47028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833" y="1362719"/>
            <a:ext cx="7675920" cy="4797449"/>
          </a:xfrm>
        </p:spPr>
      </p:pic>
    </p:spTree>
    <p:extLst>
      <p:ext uri="{BB962C8B-B14F-4D97-AF65-F5344CB8AC3E}">
        <p14:creationId xmlns:p14="http://schemas.microsoft.com/office/powerpoint/2010/main" val="405803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2DA8-F60A-4878-B876-19AF259B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F5404-E250-485C-A2FB-CE8FE4A78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041" y="1732449"/>
            <a:ext cx="9727515" cy="4058751"/>
          </a:xfrm>
        </p:spPr>
        <p:txBody>
          <a:bodyPr/>
          <a:lstStyle/>
          <a:p>
            <a:r>
              <a:rPr lang="en-US" dirty="0"/>
              <a:t>OOP Concepts</a:t>
            </a:r>
          </a:p>
          <a:p>
            <a:r>
              <a:rPr lang="en-US" dirty="0"/>
              <a:t>Objects in JavaScript</a:t>
            </a:r>
          </a:p>
          <a:p>
            <a:r>
              <a:rPr lang="en-US" dirty="0"/>
              <a:t>Prototype and classes</a:t>
            </a:r>
          </a:p>
          <a:p>
            <a:r>
              <a:rPr lang="en-US" dirty="0"/>
              <a:t>TypeScript</a:t>
            </a:r>
          </a:p>
          <a:p>
            <a:r>
              <a:rPr lang="en-US" dirty="0"/>
              <a:t>Challenge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91545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00A59-7B88-488D-9EA3-7B457872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68969"/>
            <a:ext cx="10353762" cy="970450"/>
          </a:xfrm>
        </p:spPr>
        <p:txBody>
          <a:bodyPr/>
          <a:lstStyle/>
          <a:p>
            <a:r>
              <a:rPr lang="en-US" dirty="0"/>
              <a:t>Type Aliases</a:t>
            </a: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2BC5D4-4A3F-4E50-865C-BC0800F26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921" y="1467755"/>
            <a:ext cx="9111510" cy="4491590"/>
          </a:xfrm>
        </p:spPr>
      </p:pic>
    </p:spTree>
    <p:extLst>
      <p:ext uri="{BB962C8B-B14F-4D97-AF65-F5344CB8AC3E}">
        <p14:creationId xmlns:p14="http://schemas.microsoft.com/office/powerpoint/2010/main" val="3279524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3F43-7234-4381-9B0D-0C5A8BEC3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048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Interfaces</a:t>
            </a:r>
            <a:endParaRPr lang="ro-RO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C98EDAE-95D4-411A-9D87-EAB358A06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246" y="1547966"/>
            <a:ext cx="9430859" cy="4536364"/>
          </a:xfrm>
        </p:spPr>
      </p:pic>
    </p:spTree>
    <p:extLst>
      <p:ext uri="{BB962C8B-B14F-4D97-AF65-F5344CB8AC3E}">
        <p14:creationId xmlns:p14="http://schemas.microsoft.com/office/powerpoint/2010/main" val="3967122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CD00357-3093-4FB9-929A-C6DF886C2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99" y="701842"/>
            <a:ext cx="11076002" cy="5454316"/>
          </a:xfrm>
        </p:spPr>
      </p:pic>
    </p:spTree>
    <p:extLst>
      <p:ext uri="{BB962C8B-B14F-4D97-AF65-F5344CB8AC3E}">
        <p14:creationId xmlns:p14="http://schemas.microsoft.com/office/powerpoint/2010/main" val="4126190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3898-04EE-4153-A49A-AC269332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56" y="304800"/>
            <a:ext cx="10353762" cy="970450"/>
          </a:xfrm>
        </p:spPr>
        <p:txBody>
          <a:bodyPr/>
          <a:lstStyle/>
          <a:p>
            <a:r>
              <a:rPr lang="en-US" dirty="0"/>
              <a:t>Enums</a:t>
            </a:r>
            <a:endParaRPr lang="ro-RO" dirty="0"/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569D274B-D291-4F0B-AB3A-1E9053004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688" y="1275250"/>
            <a:ext cx="5228624" cy="5277950"/>
          </a:xfrm>
        </p:spPr>
      </p:pic>
    </p:spTree>
    <p:extLst>
      <p:ext uri="{BB962C8B-B14F-4D97-AF65-F5344CB8AC3E}">
        <p14:creationId xmlns:p14="http://schemas.microsoft.com/office/powerpoint/2010/main" val="23401055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016D3-78ED-4E6B-B804-642CC03B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https://www.typescriptlang.org/play</a:t>
            </a:r>
            <a:endParaRPr lang="ro-RO" dirty="0"/>
          </a:p>
        </p:txBody>
      </p:sp>
      <p:pic>
        <p:nvPicPr>
          <p:cNvPr id="11" name="Content Placeholder 10" descr="A picture containing text, gauge, device&#10;&#10;Description automatically generated">
            <a:extLst>
              <a:ext uri="{FF2B5EF4-FFF2-40B4-BE49-F238E27FC236}">
                <a16:creationId xmlns:a16="http://schemas.microsoft.com/office/drawing/2014/main" id="{49D21306-0E62-4E9B-8666-BD9C60615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56" y="1798525"/>
            <a:ext cx="7577640" cy="4243479"/>
          </a:xfrm>
        </p:spPr>
      </p:pic>
    </p:spTree>
    <p:extLst>
      <p:ext uri="{BB962C8B-B14F-4D97-AF65-F5344CB8AC3E}">
        <p14:creationId xmlns:p14="http://schemas.microsoft.com/office/powerpoint/2010/main" val="50824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099F3-91FF-4EC9-9CB6-259060E8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 a game!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EFB8A-8D60-4B28-881C-639540C50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5437" y="2647950"/>
            <a:ext cx="1381126" cy="781050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Kahoot.it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707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blackboard&#10;&#10;Description automatically generated">
            <a:extLst>
              <a:ext uri="{FF2B5EF4-FFF2-40B4-BE49-F238E27FC236}">
                <a16:creationId xmlns:a16="http://schemas.microsoft.com/office/drawing/2014/main" id="{83BAC149-970C-45C7-BDC1-ECD8BC925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98" y="854242"/>
            <a:ext cx="7737344" cy="5149516"/>
          </a:xfrm>
        </p:spPr>
      </p:pic>
    </p:spTree>
    <p:extLst>
      <p:ext uri="{BB962C8B-B14F-4D97-AF65-F5344CB8AC3E}">
        <p14:creationId xmlns:p14="http://schemas.microsoft.com/office/powerpoint/2010/main" val="220635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283B-2CC0-42E5-9630-3701BABB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ro-RO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513C604-DC06-401B-85BD-5C3BB4B24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37" y="1856581"/>
            <a:ext cx="7620000" cy="3810000"/>
          </a:xfrm>
        </p:spPr>
      </p:pic>
    </p:spTree>
    <p:extLst>
      <p:ext uri="{BB962C8B-B14F-4D97-AF65-F5344CB8AC3E}">
        <p14:creationId xmlns:p14="http://schemas.microsoft.com/office/powerpoint/2010/main" val="303953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C9CEA-4984-4124-B036-7F607F611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  <a:endParaRPr lang="ro-RO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B6A6327-7B8F-489F-AC98-32FF18C04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612" y="2261394"/>
            <a:ext cx="6191250" cy="3000375"/>
          </a:xfrm>
        </p:spPr>
      </p:pic>
    </p:spTree>
    <p:extLst>
      <p:ext uri="{BB962C8B-B14F-4D97-AF65-F5344CB8AC3E}">
        <p14:creationId xmlns:p14="http://schemas.microsoft.com/office/powerpoint/2010/main" val="2644514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D8A0-ABFB-45A0-986D-88BDFE68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ro-RO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66E3CA3-F2AA-4F37-9E84-F0CBAE4A5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21" y="1731963"/>
            <a:ext cx="4598433" cy="4059237"/>
          </a:xfrm>
        </p:spPr>
      </p:pic>
    </p:spTree>
    <p:extLst>
      <p:ext uri="{BB962C8B-B14F-4D97-AF65-F5344CB8AC3E}">
        <p14:creationId xmlns:p14="http://schemas.microsoft.com/office/powerpoint/2010/main" val="16023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1C4F-F3F9-481F-92F4-188AB1C0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  <a:endParaRPr lang="ro-RO" dirty="0"/>
          </a:p>
        </p:txBody>
      </p:sp>
      <p:pic>
        <p:nvPicPr>
          <p:cNvPr id="9" name="Content Placeholder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9A5817B-5AB5-419B-BB22-2A01AB26C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2051844"/>
            <a:ext cx="6076950" cy="3419475"/>
          </a:xfrm>
        </p:spPr>
      </p:pic>
    </p:spTree>
    <p:extLst>
      <p:ext uri="{BB962C8B-B14F-4D97-AF65-F5344CB8AC3E}">
        <p14:creationId xmlns:p14="http://schemas.microsoft.com/office/powerpoint/2010/main" val="1035905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1102</TotalTime>
  <Words>190</Words>
  <Application>Microsoft Office PowerPoint</Application>
  <PresentationFormat>Widescreen</PresentationFormat>
  <Paragraphs>72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Calisto MT</vt:lpstr>
      <vt:lpstr>Wingdings 2</vt:lpstr>
      <vt:lpstr>Slate</vt:lpstr>
      <vt:lpstr>OOP JavaScript</vt:lpstr>
      <vt:lpstr>Hi, I’m Paula</vt:lpstr>
      <vt:lpstr>Agenda</vt:lpstr>
      <vt:lpstr>Let’s play a game!</vt:lpstr>
      <vt:lpstr>PowerPoint Presentation</vt:lpstr>
      <vt:lpstr>Encapsulation</vt:lpstr>
      <vt:lpstr>Abstraction</vt:lpstr>
      <vt:lpstr>Inheritance</vt:lpstr>
      <vt:lpstr>Polymorphism</vt:lpstr>
      <vt:lpstr>OOP in JavaScript</vt:lpstr>
      <vt:lpstr>Objects in JavaScript</vt:lpstr>
      <vt:lpstr>Properties and methods</vt:lpstr>
      <vt:lpstr>Constructors and instances</vt:lpstr>
      <vt:lpstr>Prototype</vt:lpstr>
      <vt:lpstr>Prototype Chaining</vt:lpstr>
      <vt:lpstr>Prototype chaining</vt:lpstr>
      <vt:lpstr>Class</vt:lpstr>
      <vt:lpstr>Class</vt:lpstr>
      <vt:lpstr>PowerPoint Presentation</vt:lpstr>
      <vt:lpstr>What?</vt:lpstr>
      <vt:lpstr>PowerPoint Presentation</vt:lpstr>
      <vt:lpstr>PowerPoint Presentation</vt:lpstr>
      <vt:lpstr>How to install?</vt:lpstr>
      <vt:lpstr>Advantages</vt:lpstr>
      <vt:lpstr>Disadvantages</vt:lpstr>
      <vt:lpstr>Features</vt:lpstr>
      <vt:lpstr>PowerPoint Presentation</vt:lpstr>
      <vt:lpstr>PowerPoint Presentation</vt:lpstr>
      <vt:lpstr>Classes</vt:lpstr>
      <vt:lpstr>Type Aliases</vt:lpstr>
      <vt:lpstr>Interfaces</vt:lpstr>
      <vt:lpstr>PowerPoint Presentation</vt:lpstr>
      <vt:lpstr>Enums</vt:lpstr>
      <vt:lpstr>https://www.typescriptlang.org/play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JavaScript</dc:title>
  <dc:creator>Paula Matei</dc:creator>
  <cp:lastModifiedBy>Paula Matei</cp:lastModifiedBy>
  <cp:revision>31</cp:revision>
  <dcterms:created xsi:type="dcterms:W3CDTF">2021-10-27T19:53:50Z</dcterms:created>
  <dcterms:modified xsi:type="dcterms:W3CDTF">2021-11-08T23:01:46Z</dcterms:modified>
</cp:coreProperties>
</file>