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74" r:id="rId19"/>
    <p:sldId id="275" r:id="rId20"/>
    <p:sldId id="280" r:id="rId21"/>
    <p:sldId id="292" r:id="rId22"/>
    <p:sldId id="288" r:id="rId23"/>
    <p:sldId id="287" r:id="rId24"/>
    <p:sldId id="282" r:id="rId25"/>
    <p:sldId id="283" r:id="rId26"/>
    <p:sldId id="281" r:id="rId27"/>
    <p:sldId id="284" r:id="rId28"/>
    <p:sldId id="291" r:id="rId29"/>
    <p:sldId id="285" r:id="rId30"/>
    <p:sldId id="296" r:id="rId31"/>
    <p:sldId id="297" r:id="rId32"/>
    <p:sldId id="299" r:id="rId33"/>
    <p:sldId id="298" r:id="rId34"/>
    <p:sldId id="290" r:id="rId35"/>
    <p:sldId id="286" r:id="rId36"/>
    <p:sldId id="277" r:id="rId37"/>
    <p:sldId id="293" r:id="rId38"/>
    <p:sldId id="294" r:id="rId39"/>
    <p:sldId id="295" r:id="rId40"/>
    <p:sldId id="300" r:id="rId41"/>
    <p:sldId id="27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801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559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957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653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9711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2805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74565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0745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377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779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830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596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9921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279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9328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205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6344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2245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83F3-C9BF-4E30-91DC-64769AEF5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JavaScript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4555E-679D-4F9D-A01D-7DFAEEACA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Autumn Frontend Internship 2021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80005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DA97-D9A6-4F40-8A64-C34E3648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in JavaScript</a:t>
            </a:r>
            <a:endParaRPr lang="ro-RO" dirty="0"/>
          </a:p>
        </p:txBody>
      </p:sp>
      <p:pic>
        <p:nvPicPr>
          <p:cNvPr id="5" name="Content Placeholder 4" descr="A picture containing text, wall, indoor&#10;&#10;Description automatically generated">
            <a:extLst>
              <a:ext uri="{FF2B5EF4-FFF2-40B4-BE49-F238E27FC236}">
                <a16:creationId xmlns:a16="http://schemas.microsoft.com/office/drawing/2014/main" id="{A3D14B9F-802A-4FC4-ACEB-0E4F7DAC5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862" y="2313781"/>
            <a:ext cx="5238750" cy="2895600"/>
          </a:xfrm>
        </p:spPr>
      </p:pic>
    </p:spTree>
    <p:extLst>
      <p:ext uri="{BB962C8B-B14F-4D97-AF65-F5344CB8AC3E}">
        <p14:creationId xmlns:p14="http://schemas.microsoft.com/office/powerpoint/2010/main" val="316520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BA2E-94BD-4867-AE5C-8FCFC115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JavaScript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2D52-3AC2-47D1-944D-0CFB9043B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128211"/>
            <a:ext cx="10353762" cy="2662989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Objects are collections of properties and methods which represent data and functionality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3250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9A6A-5FB3-4C03-B26D-CD0222FB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and methods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C4DAA-AF14-4444-B26A-EACBF623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Name/value pair</a:t>
            </a:r>
          </a:p>
          <a:p>
            <a:r>
              <a:rPr lang="en-US" dirty="0"/>
              <a:t>Dynamic notation: property name as variable</a:t>
            </a:r>
          </a:p>
          <a:p>
            <a:r>
              <a:rPr lang="en-US" dirty="0"/>
              <a:t>Static notation:</a:t>
            </a:r>
          </a:p>
          <a:p>
            <a:pPr lvl="1"/>
            <a:r>
              <a:rPr lang="en-US" dirty="0"/>
              <a:t>Dot</a:t>
            </a:r>
          </a:p>
          <a:p>
            <a:pPr lvl="1"/>
            <a:r>
              <a:rPr lang="en-US" dirty="0"/>
              <a:t>Bracket</a:t>
            </a:r>
          </a:p>
        </p:txBody>
      </p:sp>
    </p:spTree>
    <p:extLst>
      <p:ext uri="{BB962C8B-B14F-4D97-AF65-F5344CB8AC3E}">
        <p14:creationId xmlns:p14="http://schemas.microsoft.com/office/powerpoint/2010/main" val="193854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BADE-2625-4BB1-BA2E-5138A9C6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instances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0561-620A-4A96-8E5D-39B87E2C6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747" y="3144253"/>
            <a:ext cx="2245895" cy="264694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6600" dirty="0"/>
              <a:t>3 + 1</a:t>
            </a:r>
            <a:endParaRPr lang="ro-RO" sz="6600" dirty="0"/>
          </a:p>
        </p:txBody>
      </p:sp>
    </p:spTree>
    <p:extLst>
      <p:ext uri="{BB962C8B-B14F-4D97-AF65-F5344CB8AC3E}">
        <p14:creationId xmlns:p14="http://schemas.microsoft.com/office/powerpoint/2010/main" val="198840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DDBF-9FA3-4ADB-AA8A-5F487E92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  <a:endParaRPr lang="ro-RO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F6DB92A-66AE-496F-B1FF-B0932C940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650" y="1580050"/>
            <a:ext cx="8148357" cy="4298739"/>
          </a:xfrm>
        </p:spPr>
      </p:pic>
    </p:spTree>
    <p:extLst>
      <p:ext uri="{BB962C8B-B14F-4D97-AF65-F5344CB8AC3E}">
        <p14:creationId xmlns:p14="http://schemas.microsoft.com/office/powerpoint/2010/main" val="210402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541E0-805A-47B2-8C83-B1FA5E56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600"/>
            <a:ext cx="4556563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3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Prototype Chaining</a:t>
            </a:r>
            <a:endParaRPr lang="ro-RO" sz="3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C080E9-FF32-4B3B-B9D1-2AAACCB91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6214" y="643466"/>
            <a:ext cx="362244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2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E0AC-9C42-4C00-B253-E917B0F0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C703-EC18-4CB9-856D-5BCBA416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 vs __proto__</a:t>
            </a:r>
          </a:p>
          <a:p>
            <a:r>
              <a:rPr lang="en-US" dirty="0" err="1"/>
              <a:t>getPrototypeOf</a:t>
            </a:r>
            <a:endParaRPr lang="en-US" dirty="0"/>
          </a:p>
          <a:p>
            <a:r>
              <a:rPr lang="en-US" dirty="0"/>
              <a:t>Instance of</a:t>
            </a:r>
          </a:p>
          <a:p>
            <a:r>
              <a:rPr lang="en-US" dirty="0" err="1"/>
              <a:t>isPrototypeOf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0722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2FC9-81C2-4AF9-9301-6FE491AB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ro-RO" dirty="0"/>
          </a:p>
        </p:txBody>
      </p:sp>
      <p:pic>
        <p:nvPicPr>
          <p:cNvPr id="9" name="Content Placeholder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5FA8727-C1EF-46A9-84E4-85636FF0D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48" y="1731963"/>
            <a:ext cx="7715179" cy="4059237"/>
          </a:xfrm>
        </p:spPr>
      </p:pic>
    </p:spTree>
    <p:extLst>
      <p:ext uri="{BB962C8B-B14F-4D97-AF65-F5344CB8AC3E}">
        <p14:creationId xmlns:p14="http://schemas.microsoft.com/office/powerpoint/2010/main" val="310360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C4A7-958A-424B-B7F5-1934D46E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104A-501D-4A93-9A78-A9360EB6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Extends</a:t>
            </a:r>
          </a:p>
          <a:p>
            <a:r>
              <a:rPr lang="en-US" dirty="0"/>
              <a:t>Super</a:t>
            </a:r>
          </a:p>
          <a:p>
            <a:r>
              <a:rPr lang="en-US" dirty="0"/>
              <a:t>This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0186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71002B-1A6C-47A5-A2C9-03C860FD0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454" y="1234813"/>
            <a:ext cx="4059237" cy="4059237"/>
          </a:xfrm>
        </p:spPr>
      </p:pic>
    </p:spTree>
    <p:extLst>
      <p:ext uri="{BB962C8B-B14F-4D97-AF65-F5344CB8AC3E}">
        <p14:creationId xmlns:p14="http://schemas.microsoft.com/office/powerpoint/2010/main" val="179091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44CA-9E7B-4F22-934C-57530FF5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/>
              <a:t>Hi, I’m Paula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4467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7DBC-1AC0-45CF-931F-761AB6A1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B2C26-839A-4017-9356-AD0EBE44F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ro-RO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1BCB92F6-5937-4AC5-9CCB-FE8AEB34E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981200"/>
            <a:ext cx="5581650" cy="312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24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023C82-8A58-4955-A6C8-F07E28FAD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6" y="946484"/>
            <a:ext cx="11803007" cy="4572083"/>
          </a:xfrm>
        </p:spPr>
      </p:pic>
    </p:spTree>
    <p:extLst>
      <p:ext uri="{BB962C8B-B14F-4D97-AF65-F5344CB8AC3E}">
        <p14:creationId xmlns:p14="http://schemas.microsoft.com/office/powerpoint/2010/main" val="94142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ACCAD17-EFA6-4A96-AE1A-3D59A16E9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892" y="1981200"/>
            <a:ext cx="6726216" cy="251087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726C34F-C3A2-40B8-8941-E86EA7F0F5F8}"/>
              </a:ext>
            </a:extLst>
          </p:cNvPr>
          <p:cNvSpPr txBox="1">
            <a:spLocks/>
          </p:cNvSpPr>
          <p:nvPr/>
        </p:nvSpPr>
        <p:spPr>
          <a:xfrm>
            <a:off x="1106300" y="547441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https://github.com/microsoft/TypeScript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17509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0396-F5CD-49C8-A60C-99F18C72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E133-B144-4B07-A359-3B402F62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npm</a:t>
            </a:r>
            <a:r>
              <a:rPr lang="en-US" i="1" dirty="0"/>
              <a:t> install –g typescript</a:t>
            </a:r>
          </a:p>
          <a:p>
            <a:r>
              <a:rPr lang="en-US" dirty="0"/>
              <a:t>run </a:t>
            </a:r>
            <a:r>
              <a:rPr lang="en-US" i="1" dirty="0" err="1"/>
              <a:t>tsc</a:t>
            </a:r>
            <a:r>
              <a:rPr lang="en-US" i="1" dirty="0"/>
              <a:t> </a:t>
            </a:r>
            <a:r>
              <a:rPr lang="en-US" i="1" dirty="0" err="1"/>
              <a:t>file.ts</a:t>
            </a:r>
            <a:r>
              <a:rPr lang="en-US" i="1" dirty="0"/>
              <a:t> </a:t>
            </a:r>
            <a:r>
              <a:rPr lang="en-US" dirty="0"/>
              <a:t>/ add compilation task to build script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83807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902B-56B5-4629-A8B3-CBD5388B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BFFB-F57E-4CC1-A234-02670B76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  <a:p>
            <a:r>
              <a:rPr lang="en-US" dirty="0"/>
              <a:t>Easy to debug</a:t>
            </a:r>
          </a:p>
          <a:p>
            <a:r>
              <a:rPr lang="en-US" dirty="0"/>
              <a:t>Better structuring: modules, classes, interfaces</a:t>
            </a:r>
          </a:p>
          <a:p>
            <a:r>
              <a:rPr lang="en-US" dirty="0"/>
              <a:t>Proper documentation</a:t>
            </a:r>
          </a:p>
          <a:p>
            <a:r>
              <a:rPr lang="en-US" dirty="0"/>
              <a:t>Compile time checks</a:t>
            </a:r>
          </a:p>
          <a:p>
            <a:r>
              <a:rPr lang="en-US" dirty="0"/>
              <a:t>Automatic type inference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21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B0C5-3472-4985-A3E1-0E604F07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F330-A4E6-4839-B2A3-607C5ECD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 step: </a:t>
            </a:r>
            <a:r>
              <a:rPr lang="en-US" dirty="0" err="1"/>
              <a:t>transpilation</a:t>
            </a:r>
            <a:endParaRPr lang="en-US" dirty="0"/>
          </a:p>
          <a:p>
            <a:r>
              <a:rPr lang="en-US" dirty="0"/>
              <a:t>New syntax</a:t>
            </a:r>
          </a:p>
          <a:p>
            <a:pPr marL="3690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9284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0783-E8D7-4969-B57E-C8F45609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FCB51-698D-4171-9C82-FB0E6C146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Annotations</a:t>
            </a:r>
          </a:p>
          <a:p>
            <a:r>
              <a:rPr lang="en-US" dirty="0"/>
              <a:t>“any” type</a:t>
            </a:r>
          </a:p>
          <a:p>
            <a:r>
              <a:rPr lang="en-US" dirty="0"/>
              <a:t>Compile Time Checking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Enums</a:t>
            </a:r>
          </a:p>
          <a:p>
            <a:r>
              <a:rPr lang="en-US" dirty="0" err="1"/>
              <a:t>GenericsTuples</a:t>
            </a:r>
            <a:endParaRPr lang="en-US" dirty="0"/>
          </a:p>
          <a:p>
            <a:r>
              <a:rPr lang="en-US" dirty="0"/>
              <a:t>….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05269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080FA8-728C-4E6C-AD9E-D949C50CD886}"/>
              </a:ext>
            </a:extLst>
          </p:cNvPr>
          <p:cNvSpPr txBox="1">
            <a:spLocks/>
          </p:cNvSpPr>
          <p:nvPr/>
        </p:nvSpPr>
        <p:spPr>
          <a:xfrm>
            <a:off x="913795" y="20864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Type Annotations</a:t>
            </a:r>
            <a:endParaRPr lang="ro-RO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8630908-005E-474A-870D-1591F78E7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o-R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No type annotation needed -- 'herName' inferred as type 'string'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o-R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Parameter type annotation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"!!"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ro-R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type annotation  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getFavoriteNumber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1118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77FBEF-A35D-4ACF-A148-5CC162CC0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27839"/>
            <a:ext cx="10353762" cy="5363361"/>
          </a:xfrm>
        </p:spPr>
        <p:txBody>
          <a:bodyPr>
            <a:normAutofit fontScale="70000" lnSpcReduction="20000"/>
          </a:bodyPr>
          <a:lstStyle/>
          <a:p>
            <a:b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o-R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ro-R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properties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first: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first: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last: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"Alisson"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b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o-R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//Union types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ID is: 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OK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OK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myID: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22342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53851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7E2-CC92-4723-9F7A-049E7A84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392269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Classes</a:t>
            </a:r>
            <a:endParaRPr lang="ro-R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22223D-B8A7-4C89-9573-8A1EDB0F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296" y="1495376"/>
            <a:ext cx="7701699" cy="4970355"/>
          </a:xfrm>
        </p:spPr>
        <p:txBody>
          <a:bodyPr>
            <a:normAutofit fontScale="47500" lnSpcReduction="20000"/>
          </a:bodyPr>
          <a:lstStyle/>
          <a:p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middleInitial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middleInitial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"Jane"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"M."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5803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2DA8-F60A-4878-B876-19AF259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F5404-E250-485C-A2FB-CE8FE4A78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041" y="1732449"/>
            <a:ext cx="9727515" cy="4058751"/>
          </a:xfrm>
        </p:spPr>
        <p:txBody>
          <a:bodyPr/>
          <a:lstStyle/>
          <a:p>
            <a:r>
              <a:rPr lang="en-US" dirty="0"/>
              <a:t>OOP Concepts</a:t>
            </a:r>
          </a:p>
          <a:p>
            <a:r>
              <a:rPr lang="en-US" dirty="0"/>
              <a:t>Objects in JavaScript</a:t>
            </a:r>
          </a:p>
          <a:p>
            <a:r>
              <a:rPr lang="en-US" dirty="0"/>
              <a:t>Prototype and classes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Challenge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91545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A26A-ADBE-4D52-9A03-F1F93FA4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classes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ED1B-9A54-4508-B442-313EA1E9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395663"/>
            <a:ext cx="11197390" cy="5101390"/>
          </a:xfrm>
        </p:spPr>
        <p:txBody>
          <a:bodyPr>
            <a:normAutofit fontScale="70000" lnSpcReduction="20000"/>
          </a:bodyPr>
          <a:lstStyle/>
          <a:p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distanceInMeters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`Animal moved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distanceInMeters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m.`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"Woof! Woof!"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90489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9245-6651-49F4-95DA-169B100A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Public, Private, Protected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67D70-0B48-41E2-B943-01201D8E8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557" y="1732449"/>
            <a:ext cx="5021179" cy="4844814"/>
          </a:xfrm>
        </p:spPr>
        <p:txBody>
          <a:bodyPr>
            <a:normAutofit fontScale="70000" lnSpcReduction="20000"/>
          </a:bodyPr>
          <a:lstStyle/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Rhino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BigAnimal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"Rhino"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"big"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BigAnimal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"Goat"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"medium"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rhino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Rhino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rhino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rhino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rhino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69A530-3755-444B-A545-7E9824E1662B}"/>
              </a:ext>
            </a:extLst>
          </p:cNvPr>
          <p:cNvSpPr txBox="1">
            <a:spLocks/>
          </p:cNvSpPr>
          <p:nvPr/>
        </p:nvSpPr>
        <p:spPr>
          <a:xfrm>
            <a:off x="112295" y="1628078"/>
            <a:ext cx="5807241" cy="48448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BigAnimal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015483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4315-A8B8-4C14-BD8B-0E399448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Static, </a:t>
            </a:r>
            <a:r>
              <a:rPr lang="en-US" dirty="0" err="1"/>
              <a:t>readonly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7863-6720-41FD-9954-48CDA7A65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27" y="1603917"/>
            <a:ext cx="6096605" cy="4668351"/>
          </a:xfrm>
        </p:spPr>
        <p:txBody>
          <a:bodyPr>
            <a:normAutofit fontScale="70000" lnSpcReduction="20000"/>
          </a:bodyPr>
          <a:lstStyle/>
          <a:p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x: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y: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calculateDistanceFromOrigin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xDist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yDist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xDist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xDist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yDist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yDist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grid1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ro-R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1x scale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grid2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ro-R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5x scale</a:t>
            </a: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79593F-C833-4A81-B5DC-5DAEA7A886A4}"/>
              </a:ext>
            </a:extLst>
          </p:cNvPr>
          <p:cNvSpPr txBox="1">
            <a:spLocks/>
          </p:cNvSpPr>
          <p:nvPr/>
        </p:nvSpPr>
        <p:spPr>
          <a:xfrm>
            <a:off x="6095395" y="1756414"/>
            <a:ext cx="6096605" cy="46683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ro-RO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4BB5E-4A3F-4169-8312-884A5D077F23}"/>
              </a:ext>
            </a:extLst>
          </p:cNvPr>
          <p:cNvSpPr txBox="1"/>
          <p:nvPr/>
        </p:nvSpPr>
        <p:spPr>
          <a:xfrm>
            <a:off x="6336632" y="2091432"/>
            <a:ext cx="51495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Octopus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numberOfLegs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Octopus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 with the 8 strong legs"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 with the 3-piece suit"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92069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FF60-C5AF-4A4E-9D06-B877BB9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F5A8A-5880-4B8E-932C-DBF86BB0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"roaming the earth..."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60597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0A59-7B88-488D-9EA3-7B457872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8969"/>
            <a:ext cx="10353762" cy="970450"/>
          </a:xfrm>
        </p:spPr>
        <p:txBody>
          <a:bodyPr/>
          <a:lstStyle/>
          <a:p>
            <a:r>
              <a:rPr lang="en-US" dirty="0"/>
              <a:t>Type Aliases</a:t>
            </a:r>
            <a:endParaRPr lang="ro-R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08ABD9-DF15-4D25-998C-E3911E5CB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printCoord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coordinate's x value is 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coordinate's y value is 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printCoord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x: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y: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79524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3F43-7234-4381-9B0D-0C5A8BEC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48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Interfaces</a:t>
            </a:r>
            <a:endParaRPr lang="ro-R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D32FCE-62E7-42C2-8329-3C8B25063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printCoord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coordinate's x value is 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coordinate's y value is 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printCoord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x: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y: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67122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D00357-3093-4FB9-929A-C6DF886C2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99" y="701842"/>
            <a:ext cx="11076002" cy="5454316"/>
          </a:xfrm>
        </p:spPr>
      </p:pic>
    </p:spTree>
    <p:extLst>
      <p:ext uri="{BB962C8B-B14F-4D97-AF65-F5344CB8AC3E}">
        <p14:creationId xmlns:p14="http://schemas.microsoft.com/office/powerpoint/2010/main" val="4126190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1504-9DEB-41A2-AC53-BA00DCF6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Types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23CF7-8C19-41B6-B518-BA32C33B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SearchFunc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mySearch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SearchFunc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mySearch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-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o-R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98989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1FE5-FE2E-4619-9802-5822AB66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interfaces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ED449-58FA-4E29-AED8-684651803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sideLength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{} </a:t>
            </a:r>
            <a:r>
              <a:rPr lang="ro-R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sideLength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o-R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5134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840E-74D7-44AD-B0B6-25C15877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classes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33C1F-6B13-4EFD-AEDE-3D948991C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SelectableControl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SelectableControl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ro-R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8428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99F3-91FF-4EC9-9CB6-259060E8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a game!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FB8A-8D60-4B28-881C-639540C5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5437" y="2647950"/>
            <a:ext cx="1381126" cy="781050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Kahoot.it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7073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2C36-F5AE-47C9-BF1D-F74CD284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29D0-7603-4D97-9096-4FF0C24F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631328" cy="4058751"/>
          </a:xfrm>
        </p:spPr>
        <p:txBody>
          <a:bodyPr>
            <a:normAutofit fontScale="62500" lnSpcReduction="20000"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//Numeric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enums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all automatically incremented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//String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enums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18868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16D3-78ED-4E6B-B804-642CC03B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https://www.typescriptlang.org/play</a:t>
            </a:r>
            <a:endParaRPr lang="ro-RO" dirty="0"/>
          </a:p>
        </p:txBody>
      </p:sp>
      <p:pic>
        <p:nvPicPr>
          <p:cNvPr id="11" name="Content Placeholder 10" descr="A picture containing text, gauge, device&#10;&#10;Description automatically generated">
            <a:extLst>
              <a:ext uri="{FF2B5EF4-FFF2-40B4-BE49-F238E27FC236}">
                <a16:creationId xmlns:a16="http://schemas.microsoft.com/office/drawing/2014/main" id="{49D21306-0E62-4E9B-8666-BD9C60615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56" y="1798525"/>
            <a:ext cx="7577640" cy="4243479"/>
          </a:xfrm>
        </p:spPr>
      </p:pic>
    </p:spTree>
    <p:extLst>
      <p:ext uri="{BB962C8B-B14F-4D97-AF65-F5344CB8AC3E}">
        <p14:creationId xmlns:p14="http://schemas.microsoft.com/office/powerpoint/2010/main" val="50824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83BAC149-970C-45C7-BDC1-ECD8BC925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98" y="854242"/>
            <a:ext cx="7737344" cy="5149516"/>
          </a:xfrm>
        </p:spPr>
      </p:pic>
    </p:spTree>
    <p:extLst>
      <p:ext uri="{BB962C8B-B14F-4D97-AF65-F5344CB8AC3E}">
        <p14:creationId xmlns:p14="http://schemas.microsoft.com/office/powerpoint/2010/main" val="220635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283B-2CC0-42E5-9630-3701BABB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o-RO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513C604-DC06-401B-85BD-5C3BB4B24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1856581"/>
            <a:ext cx="7620000" cy="3810000"/>
          </a:xfrm>
        </p:spPr>
      </p:pic>
    </p:spTree>
    <p:extLst>
      <p:ext uri="{BB962C8B-B14F-4D97-AF65-F5344CB8AC3E}">
        <p14:creationId xmlns:p14="http://schemas.microsoft.com/office/powerpoint/2010/main" val="303953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9CEA-4984-4124-B036-7F607F61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  <a:endParaRPr lang="ro-RO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B6A6327-7B8F-489F-AC98-32FF18C04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2261394"/>
            <a:ext cx="6191250" cy="3000375"/>
          </a:xfrm>
        </p:spPr>
      </p:pic>
    </p:spTree>
    <p:extLst>
      <p:ext uri="{BB962C8B-B14F-4D97-AF65-F5344CB8AC3E}">
        <p14:creationId xmlns:p14="http://schemas.microsoft.com/office/powerpoint/2010/main" val="264451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D8A0-ABFB-45A0-986D-88BDFE68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ro-RO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66E3CA3-F2AA-4F37-9E84-F0CBAE4A5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21" y="1731963"/>
            <a:ext cx="4598433" cy="4059237"/>
          </a:xfrm>
        </p:spPr>
      </p:pic>
    </p:spTree>
    <p:extLst>
      <p:ext uri="{BB962C8B-B14F-4D97-AF65-F5344CB8AC3E}">
        <p14:creationId xmlns:p14="http://schemas.microsoft.com/office/powerpoint/2010/main" val="16023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1C4F-F3F9-481F-92F4-188AB1C0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  <a:endParaRPr lang="ro-RO" dirty="0"/>
          </a:p>
        </p:txBody>
      </p:sp>
      <p:pic>
        <p:nvPicPr>
          <p:cNvPr id="9" name="Content Placeholder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9A5817B-5AB5-419B-BB22-2A01AB26C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2051844"/>
            <a:ext cx="6076950" cy="3419475"/>
          </a:xfrm>
        </p:spPr>
      </p:pic>
    </p:spTree>
    <p:extLst>
      <p:ext uri="{BB962C8B-B14F-4D97-AF65-F5344CB8AC3E}">
        <p14:creationId xmlns:p14="http://schemas.microsoft.com/office/powerpoint/2010/main" val="1035905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1677</TotalTime>
  <Words>1280</Words>
  <Application>Microsoft Office PowerPoint</Application>
  <PresentationFormat>Widescreen</PresentationFormat>
  <Paragraphs>271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Calisto MT</vt:lpstr>
      <vt:lpstr>Consolas</vt:lpstr>
      <vt:lpstr>Wingdings 2</vt:lpstr>
      <vt:lpstr>Slate</vt:lpstr>
      <vt:lpstr>OOP JavaScript</vt:lpstr>
      <vt:lpstr>Hi, I’m Paula</vt:lpstr>
      <vt:lpstr>Agenda</vt:lpstr>
      <vt:lpstr>Let’s play a game!</vt:lpstr>
      <vt:lpstr>PowerPoint Presentation</vt:lpstr>
      <vt:lpstr>Encapsulation</vt:lpstr>
      <vt:lpstr>Abstraction</vt:lpstr>
      <vt:lpstr>Inheritance</vt:lpstr>
      <vt:lpstr>Polymorphism</vt:lpstr>
      <vt:lpstr>OOP in JavaScript</vt:lpstr>
      <vt:lpstr>Objects in JavaScript</vt:lpstr>
      <vt:lpstr>Properties and methods</vt:lpstr>
      <vt:lpstr>Constructors and instances</vt:lpstr>
      <vt:lpstr>Prototype</vt:lpstr>
      <vt:lpstr>Prototype Chaining</vt:lpstr>
      <vt:lpstr>Prototype chaining</vt:lpstr>
      <vt:lpstr>Class</vt:lpstr>
      <vt:lpstr>Class</vt:lpstr>
      <vt:lpstr>PowerPoint Presentation</vt:lpstr>
      <vt:lpstr>What?</vt:lpstr>
      <vt:lpstr>PowerPoint Presentation</vt:lpstr>
      <vt:lpstr>PowerPoint Presentation</vt:lpstr>
      <vt:lpstr>How to install?</vt:lpstr>
      <vt:lpstr>Advantages</vt:lpstr>
      <vt:lpstr>Disadvantages</vt:lpstr>
      <vt:lpstr>Features</vt:lpstr>
      <vt:lpstr>PowerPoint Presentation</vt:lpstr>
      <vt:lpstr>PowerPoint Presentation</vt:lpstr>
      <vt:lpstr>Classes</vt:lpstr>
      <vt:lpstr>Extending classes</vt:lpstr>
      <vt:lpstr>Public, Private, Protected</vt:lpstr>
      <vt:lpstr>Static, readonly</vt:lpstr>
      <vt:lpstr>Abstract classes</vt:lpstr>
      <vt:lpstr>Type Aliases</vt:lpstr>
      <vt:lpstr>Interfaces</vt:lpstr>
      <vt:lpstr>PowerPoint Presentation</vt:lpstr>
      <vt:lpstr>Function Types</vt:lpstr>
      <vt:lpstr>Extending interfaces</vt:lpstr>
      <vt:lpstr>Extending classes</vt:lpstr>
      <vt:lpstr>Enums</vt:lpstr>
      <vt:lpstr>https://www.typescriptlang.org/play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JavaScript</dc:title>
  <dc:creator>Paula Matei</dc:creator>
  <cp:lastModifiedBy>Paula Matei</cp:lastModifiedBy>
  <cp:revision>41</cp:revision>
  <dcterms:created xsi:type="dcterms:W3CDTF">2021-10-27T19:53:50Z</dcterms:created>
  <dcterms:modified xsi:type="dcterms:W3CDTF">2021-11-09T08:37:42Z</dcterms:modified>
</cp:coreProperties>
</file>