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80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55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95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65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71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2805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456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074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377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779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830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596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921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279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328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20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344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70EB98-B9B1-46D3-8497-41A7A88C841D}" type="datetimeFigureOut">
              <a:rPr lang="ro-RO" smtClean="0"/>
              <a:t>27.10.2021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5E0F16-BA27-45EE-85C7-D8E0E8F6E9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245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83F3-C9BF-4E30-91DC-64769AEF5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JavaScript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4555E-679D-4F9D-A01D-7DFAEEACA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Autumn Frontend Internship 2021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000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DA97-D9A6-4F40-8A64-C34E3648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 JavaScript</a:t>
            </a:r>
            <a:endParaRPr lang="ro-RO" dirty="0"/>
          </a:p>
        </p:txBody>
      </p:sp>
      <p:pic>
        <p:nvPicPr>
          <p:cNvPr id="5" name="Content Placeholder 4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A3D14B9F-802A-4FC4-ACEB-0E4F7DAC5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62" y="2313781"/>
            <a:ext cx="5238750" cy="2895600"/>
          </a:xfrm>
        </p:spPr>
      </p:pic>
    </p:spTree>
    <p:extLst>
      <p:ext uri="{BB962C8B-B14F-4D97-AF65-F5344CB8AC3E}">
        <p14:creationId xmlns:p14="http://schemas.microsoft.com/office/powerpoint/2010/main" val="316520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BA2E-94BD-4867-AE5C-8FCFC115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2D52-3AC2-47D1-944D-0CFB9043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28211"/>
            <a:ext cx="10353762" cy="266298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Objects are collections of properties and methods which represent data and functionality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3250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9A6A-5FB3-4C03-B26D-CD0222FB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methods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4DAA-AF14-4444-B26A-EACBF623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Name/value pair</a:t>
            </a:r>
          </a:p>
          <a:p>
            <a:r>
              <a:rPr lang="en-US" dirty="0"/>
              <a:t>Dynamic notation: property name as variable</a:t>
            </a:r>
          </a:p>
          <a:p>
            <a:r>
              <a:rPr lang="en-US" dirty="0"/>
              <a:t>Static notation:</a:t>
            </a:r>
          </a:p>
          <a:p>
            <a:pPr lvl="1"/>
            <a:r>
              <a:rPr lang="en-US" dirty="0"/>
              <a:t>Dot</a:t>
            </a:r>
          </a:p>
          <a:p>
            <a:pPr lvl="1"/>
            <a:r>
              <a:rPr lang="en-US" dirty="0"/>
              <a:t>Bracket</a:t>
            </a:r>
          </a:p>
        </p:txBody>
      </p:sp>
    </p:spTree>
    <p:extLst>
      <p:ext uri="{BB962C8B-B14F-4D97-AF65-F5344CB8AC3E}">
        <p14:creationId xmlns:p14="http://schemas.microsoft.com/office/powerpoint/2010/main" val="193854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BADE-2625-4BB1-BA2E-5138A9C6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instances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0561-620A-4A96-8E5D-39B87E2C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747" y="3144253"/>
            <a:ext cx="2245895" cy="264694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6600" dirty="0"/>
              <a:t>3 + 1</a:t>
            </a:r>
            <a:endParaRPr lang="ro-RO" sz="6600" dirty="0"/>
          </a:p>
        </p:txBody>
      </p:sp>
    </p:spTree>
    <p:extLst>
      <p:ext uri="{BB962C8B-B14F-4D97-AF65-F5344CB8AC3E}">
        <p14:creationId xmlns:p14="http://schemas.microsoft.com/office/powerpoint/2010/main" val="198840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DDBF-9FA3-4ADB-AA8A-5F487E92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6DB92A-66AE-496F-B1FF-B0932C940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50" y="1580050"/>
            <a:ext cx="8148357" cy="4298739"/>
          </a:xfrm>
        </p:spPr>
      </p:pic>
    </p:spTree>
    <p:extLst>
      <p:ext uri="{BB962C8B-B14F-4D97-AF65-F5344CB8AC3E}">
        <p14:creationId xmlns:p14="http://schemas.microsoft.com/office/powerpoint/2010/main" val="210402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541E0-805A-47B2-8C83-B1FA5E56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4556563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Prototype Chaining</a:t>
            </a:r>
            <a:endParaRPr lang="ro-RO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080E9-FF32-4B3B-B9D1-2AAACCB9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6214" y="643466"/>
            <a:ext cx="362244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E0AC-9C42-4C00-B253-E917B0F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C703-EC18-4CB9-856D-5BCBA41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vs __proto__</a:t>
            </a:r>
          </a:p>
          <a:p>
            <a:r>
              <a:rPr lang="en-US" dirty="0" err="1"/>
              <a:t>getPrototypeOf</a:t>
            </a:r>
            <a:endParaRPr lang="en-US" dirty="0"/>
          </a:p>
          <a:p>
            <a:r>
              <a:rPr lang="en-US" dirty="0"/>
              <a:t>Instance of</a:t>
            </a:r>
          </a:p>
          <a:p>
            <a:r>
              <a:rPr lang="en-US" dirty="0" err="1"/>
              <a:t>isPrototypeOf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722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2FC9-81C2-4AF9-9301-6FE491AB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ro-RO" dirty="0"/>
          </a:p>
        </p:txBody>
      </p:sp>
      <p:pic>
        <p:nvPicPr>
          <p:cNvPr id="9" name="Content Placeholder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5FA8727-C1EF-46A9-84E4-85636FF0D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48" y="1731963"/>
            <a:ext cx="7715179" cy="4059237"/>
          </a:xfrm>
        </p:spPr>
      </p:pic>
    </p:spTree>
    <p:extLst>
      <p:ext uri="{BB962C8B-B14F-4D97-AF65-F5344CB8AC3E}">
        <p14:creationId xmlns:p14="http://schemas.microsoft.com/office/powerpoint/2010/main" val="310360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C4A7-958A-424B-B7F5-1934D46E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104A-501D-4A93-9A78-A9360EB6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</a:t>
            </a:r>
          </a:p>
          <a:p>
            <a:r>
              <a:rPr lang="en-US" dirty="0"/>
              <a:t>Super</a:t>
            </a:r>
          </a:p>
          <a:p>
            <a:r>
              <a:rPr lang="en-US" dirty="0"/>
              <a:t>This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0186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71002B-1A6C-47A5-A2C9-03C860FD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19" y="1731963"/>
            <a:ext cx="4059237" cy="4059237"/>
          </a:xfrm>
        </p:spPr>
      </p:pic>
    </p:spTree>
    <p:extLst>
      <p:ext uri="{BB962C8B-B14F-4D97-AF65-F5344CB8AC3E}">
        <p14:creationId xmlns:p14="http://schemas.microsoft.com/office/powerpoint/2010/main" val="179091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44CA-9E7B-4F22-934C-57530FF5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Hi, I’m Paula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446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43C6-5DC6-445E-A243-F318E583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D318-334B-4D41-A202-487D8E14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Transpilation</a:t>
            </a:r>
            <a:endParaRPr lang="en-US" dirty="0"/>
          </a:p>
          <a:p>
            <a:r>
              <a:rPr lang="en-US" dirty="0"/>
              <a:t>Strong Static Typing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Proper documentation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4115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A013-0EB1-473D-AE9A-B66A1195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ECCD-C944-4244-9769-19063150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“any” type -&gt; the way out, dynamic and super type of all types in JS</a:t>
            </a:r>
          </a:p>
          <a:p>
            <a:r>
              <a:rPr lang="en-US" dirty="0"/>
              <a:t>Enums</a:t>
            </a:r>
          </a:p>
          <a:p>
            <a:r>
              <a:rPr lang="en-US" dirty="0"/>
              <a:t>Classes 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Tuples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2619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DA8-F60A-4878-B876-19AF259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5404-E250-485C-A2FB-CE8FE4A7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041" y="1732449"/>
            <a:ext cx="9727515" cy="4058751"/>
          </a:xfrm>
        </p:spPr>
        <p:txBody>
          <a:bodyPr/>
          <a:lstStyle/>
          <a:p>
            <a:r>
              <a:rPr lang="en-US" dirty="0"/>
              <a:t>OOP Concepts</a:t>
            </a:r>
          </a:p>
          <a:p>
            <a:r>
              <a:rPr lang="en-US" dirty="0"/>
              <a:t>Objects in JavaScript</a:t>
            </a:r>
          </a:p>
          <a:p>
            <a:r>
              <a:rPr lang="en-US" dirty="0"/>
              <a:t>Prototype and classes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Homework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154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99F3-91FF-4EC9-9CB6-259060E8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game!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FB8A-8D60-4B28-881C-639540C5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437" y="2647950"/>
            <a:ext cx="1381126" cy="781050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Kahoot.it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707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83BAC149-970C-45C7-BDC1-ECD8BC925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98" y="854242"/>
            <a:ext cx="7737344" cy="5149516"/>
          </a:xfrm>
        </p:spPr>
      </p:pic>
    </p:spTree>
    <p:extLst>
      <p:ext uri="{BB962C8B-B14F-4D97-AF65-F5344CB8AC3E}">
        <p14:creationId xmlns:p14="http://schemas.microsoft.com/office/powerpoint/2010/main" val="220635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283B-2CC0-42E5-9630-3701BABB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513C604-DC06-401B-85BD-5C3BB4B24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856581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303953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9CEA-4984-4124-B036-7F607F61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B6A6327-7B8F-489F-AC98-32FF18C04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261394"/>
            <a:ext cx="6191250" cy="3000375"/>
          </a:xfrm>
        </p:spPr>
      </p:pic>
    </p:spTree>
    <p:extLst>
      <p:ext uri="{BB962C8B-B14F-4D97-AF65-F5344CB8AC3E}">
        <p14:creationId xmlns:p14="http://schemas.microsoft.com/office/powerpoint/2010/main" val="264451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D8A0-ABFB-45A0-986D-88BDFE68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66E3CA3-F2AA-4F37-9E84-F0CBAE4A5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21" y="1731963"/>
            <a:ext cx="4598433" cy="4059237"/>
          </a:xfrm>
        </p:spPr>
      </p:pic>
    </p:spTree>
    <p:extLst>
      <p:ext uri="{BB962C8B-B14F-4D97-AF65-F5344CB8AC3E}">
        <p14:creationId xmlns:p14="http://schemas.microsoft.com/office/powerpoint/2010/main" val="16023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1C4F-F3F9-481F-92F4-188AB1C0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ro-RO" dirty="0"/>
          </a:p>
        </p:txBody>
      </p:sp>
      <p:pic>
        <p:nvPicPr>
          <p:cNvPr id="9" name="Content Placeholder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A5817B-5AB5-419B-BB22-2A01AB26C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2051844"/>
            <a:ext cx="6076950" cy="3419475"/>
          </a:xfrm>
        </p:spPr>
      </p:pic>
    </p:spTree>
    <p:extLst>
      <p:ext uri="{BB962C8B-B14F-4D97-AF65-F5344CB8AC3E}">
        <p14:creationId xmlns:p14="http://schemas.microsoft.com/office/powerpoint/2010/main" val="1035905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229</TotalTime>
  <Words>127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Calisto MT</vt:lpstr>
      <vt:lpstr>Wingdings 2</vt:lpstr>
      <vt:lpstr>Slate</vt:lpstr>
      <vt:lpstr>OOP JavaScript</vt:lpstr>
      <vt:lpstr>Hi, I’m Paula</vt:lpstr>
      <vt:lpstr>Agenda</vt:lpstr>
      <vt:lpstr>Let’s play a game!</vt:lpstr>
      <vt:lpstr>PowerPoint Presentation</vt:lpstr>
      <vt:lpstr>Encapsulation</vt:lpstr>
      <vt:lpstr>Abstraction</vt:lpstr>
      <vt:lpstr>Inheritance</vt:lpstr>
      <vt:lpstr>Polymorphism</vt:lpstr>
      <vt:lpstr>OOP in JavaScript</vt:lpstr>
      <vt:lpstr>Objects in JavaScript</vt:lpstr>
      <vt:lpstr>Properties and methods</vt:lpstr>
      <vt:lpstr>Constructors and instances</vt:lpstr>
      <vt:lpstr>Prototype</vt:lpstr>
      <vt:lpstr>Prototype Chaining</vt:lpstr>
      <vt:lpstr>Prototype chaining</vt:lpstr>
      <vt:lpstr>Class</vt:lpstr>
      <vt:lpstr>Class</vt:lpstr>
      <vt:lpstr>PowerPoint Presentation</vt:lpstr>
      <vt:lpstr>Why?</vt:lpstr>
      <vt:lpstr>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JavaScript</dc:title>
  <dc:creator>Paula Matei</dc:creator>
  <cp:lastModifiedBy>Paula Matei</cp:lastModifiedBy>
  <cp:revision>10</cp:revision>
  <dcterms:created xsi:type="dcterms:W3CDTF">2021-10-27T19:53:50Z</dcterms:created>
  <dcterms:modified xsi:type="dcterms:W3CDTF">2021-10-27T23:43:42Z</dcterms:modified>
</cp:coreProperties>
</file>