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6930-0A39-46A8-8432-6901F2AD3557}" type="datetimeFigureOut">
              <a:rPr lang="es-CL" smtClean="0"/>
              <a:t>20-11-2023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1083-643B-42EE-B9EB-30E7C68468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375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6930-0A39-46A8-8432-6901F2AD3557}" type="datetimeFigureOut">
              <a:rPr lang="es-CL" smtClean="0"/>
              <a:t>20-11-2023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1083-643B-42EE-B9EB-30E7C68468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04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6930-0A39-46A8-8432-6901F2AD3557}" type="datetimeFigureOut">
              <a:rPr lang="es-CL" smtClean="0"/>
              <a:t>20-11-2023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1083-643B-42EE-B9EB-30E7C68468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112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6930-0A39-46A8-8432-6901F2AD3557}" type="datetimeFigureOut">
              <a:rPr lang="es-CL" smtClean="0"/>
              <a:t>20-11-2023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1083-643B-42EE-B9EB-30E7C68468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788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6930-0A39-46A8-8432-6901F2AD3557}" type="datetimeFigureOut">
              <a:rPr lang="es-CL" smtClean="0"/>
              <a:t>20-11-2023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1083-643B-42EE-B9EB-30E7C68468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498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6930-0A39-46A8-8432-6901F2AD3557}" type="datetimeFigureOut">
              <a:rPr lang="es-CL" smtClean="0"/>
              <a:t>20-11-2023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1083-643B-42EE-B9EB-30E7C68468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360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6930-0A39-46A8-8432-6901F2AD3557}" type="datetimeFigureOut">
              <a:rPr lang="es-CL" smtClean="0"/>
              <a:t>20-11-2023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1083-643B-42EE-B9EB-30E7C68468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337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6930-0A39-46A8-8432-6901F2AD3557}" type="datetimeFigureOut">
              <a:rPr lang="es-CL" smtClean="0"/>
              <a:t>20-11-2023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1083-643B-42EE-B9EB-30E7C68468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597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6930-0A39-46A8-8432-6901F2AD3557}" type="datetimeFigureOut">
              <a:rPr lang="es-CL" smtClean="0"/>
              <a:t>20-11-2023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1083-643B-42EE-B9EB-30E7C68468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65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6930-0A39-46A8-8432-6901F2AD3557}" type="datetimeFigureOut">
              <a:rPr lang="es-CL" smtClean="0"/>
              <a:t>20-11-2023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1083-643B-42EE-B9EB-30E7C68468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881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6930-0A39-46A8-8432-6901F2AD3557}" type="datetimeFigureOut">
              <a:rPr lang="es-CL" smtClean="0"/>
              <a:t>20-11-2023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21083-643B-42EE-B9EB-30E7C68468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992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76930-0A39-46A8-8432-6901F2AD3557}" type="datetimeFigureOut">
              <a:rPr lang="es-CL" smtClean="0"/>
              <a:t>20-11-2023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1083-643B-42EE-B9EB-30E7C68468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78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Taller Realidad Aumentada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Asignatura: Electivo Realidad Virtual y Aumentada</a:t>
            </a:r>
          </a:p>
          <a:p>
            <a:r>
              <a:rPr lang="es-CL" dirty="0"/>
              <a:t>Docente: Claudio Rubilar</a:t>
            </a:r>
          </a:p>
        </p:txBody>
      </p:sp>
    </p:spTree>
    <p:extLst>
      <p:ext uri="{BB962C8B-B14F-4D97-AF65-F5344CB8AC3E}">
        <p14:creationId xmlns:p14="http://schemas.microsoft.com/office/powerpoint/2010/main" val="213549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Taller Realidad Aumentada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F112DED-C6A9-4D66-895B-1DC214A4B248}"/>
              </a:ext>
            </a:extLst>
          </p:cNvPr>
          <p:cNvSpPr txBox="1"/>
          <p:nvPr/>
        </p:nvSpPr>
        <p:spPr>
          <a:xfrm>
            <a:off x="397565" y="2375452"/>
            <a:ext cx="33494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Debajo de </a:t>
            </a:r>
            <a:r>
              <a:rPr lang="es-CL" dirty="0" err="1"/>
              <a:t>ImageTarget</a:t>
            </a:r>
            <a:r>
              <a:rPr lang="es-CL" dirty="0"/>
              <a:t> agregar objeto 3D o paquetes gratuitos desde Assetstore.unity.com y reproducir (botón </a:t>
            </a:r>
            <a:r>
              <a:rPr lang="es-CL" dirty="0" err="1"/>
              <a:t>play</a:t>
            </a:r>
            <a:r>
              <a:rPr lang="es-CL" dirty="0"/>
              <a:t>). No olvidar que el </a:t>
            </a:r>
            <a:r>
              <a:rPr lang="es-CL" dirty="0" err="1"/>
              <a:t>imageTarget</a:t>
            </a:r>
            <a:r>
              <a:rPr lang="es-CL" dirty="0"/>
              <a:t> es hijo de </a:t>
            </a:r>
            <a:r>
              <a:rPr lang="es-CL" dirty="0" err="1"/>
              <a:t>ARCamera</a:t>
            </a:r>
            <a:r>
              <a:rPr lang="es-CL" dirty="0"/>
              <a:t> y el objeto 3D es hijo de </a:t>
            </a:r>
            <a:r>
              <a:rPr lang="es-CL" dirty="0" err="1"/>
              <a:t>imageTarget</a:t>
            </a:r>
            <a:r>
              <a:rPr lang="es-CL" dirty="0"/>
              <a:t>.</a:t>
            </a:r>
          </a:p>
          <a:p>
            <a:endParaRPr lang="es-CL" dirty="0"/>
          </a:p>
          <a:p>
            <a:r>
              <a:rPr lang="es-CL" dirty="0"/>
              <a:t>Nota: para la presentación, dar contexto de uso de la realidad aumentada.</a:t>
            </a:r>
          </a:p>
        </p:txBody>
      </p:sp>
      <p:pic>
        <p:nvPicPr>
          <p:cNvPr id="7" name="Imagen 6" descr="Pantalla de juego de computadora&#10;&#10;Descripción generada automáticamente">
            <a:extLst>
              <a:ext uri="{FF2B5EF4-FFF2-40B4-BE49-F238E27FC236}">
                <a16:creationId xmlns:a16="http://schemas.microsoft.com/office/drawing/2014/main" id="{049FCA17-ACFB-E68C-3A3E-93B6DEAD3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106" y="1749424"/>
            <a:ext cx="7367614" cy="414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Taller Realidad Aumentada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8648" y="1690688"/>
            <a:ext cx="7735712" cy="435133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327A5AF-5289-34AA-FEB2-FE9EE1B76312}"/>
              </a:ext>
            </a:extLst>
          </p:cNvPr>
          <p:cNvSpPr txBox="1"/>
          <p:nvPr/>
        </p:nvSpPr>
        <p:spPr>
          <a:xfrm>
            <a:off x="838200" y="2266122"/>
            <a:ext cx="278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Crear proyecto 3D en Unity</a:t>
            </a:r>
          </a:p>
        </p:txBody>
      </p:sp>
    </p:spTree>
    <p:extLst>
      <p:ext uri="{BB962C8B-B14F-4D97-AF65-F5344CB8AC3E}">
        <p14:creationId xmlns:p14="http://schemas.microsoft.com/office/powerpoint/2010/main" val="119369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Taller Realidad Aumentada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9088" y="1885260"/>
            <a:ext cx="7735712" cy="435133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A5F1FAE-4248-BF57-A6E2-62A4182AFBCC}"/>
              </a:ext>
            </a:extLst>
          </p:cNvPr>
          <p:cNvSpPr txBox="1"/>
          <p:nvPr/>
        </p:nvSpPr>
        <p:spPr>
          <a:xfrm>
            <a:off x="457200" y="2663687"/>
            <a:ext cx="3464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Descargar </a:t>
            </a:r>
            <a:r>
              <a:rPr lang="es-CL" dirty="0" err="1"/>
              <a:t>package</a:t>
            </a:r>
            <a:r>
              <a:rPr lang="es-CL" dirty="0"/>
              <a:t> : </a:t>
            </a:r>
            <a:r>
              <a:rPr lang="es-CL" dirty="0" err="1"/>
              <a:t>Vuforia</a:t>
            </a:r>
            <a:r>
              <a:rPr lang="es-CL" dirty="0"/>
              <a:t> </a:t>
            </a:r>
            <a:r>
              <a:rPr lang="es-CL" dirty="0" err="1"/>
              <a:t>engine</a:t>
            </a:r>
            <a:endParaRPr lang="es-CL" dirty="0"/>
          </a:p>
          <a:p>
            <a:r>
              <a:rPr lang="es-CL" dirty="0"/>
              <a:t>https://developer.vuforia.com</a:t>
            </a:r>
          </a:p>
        </p:txBody>
      </p:sp>
    </p:spTree>
    <p:extLst>
      <p:ext uri="{BB962C8B-B14F-4D97-AF65-F5344CB8AC3E}">
        <p14:creationId xmlns:p14="http://schemas.microsoft.com/office/powerpoint/2010/main" val="181314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Taller Realidad Aumentada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7674" y="1690688"/>
            <a:ext cx="7735712" cy="435133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E7F6472-6E96-0647-6124-984F6575AE3D}"/>
              </a:ext>
            </a:extLst>
          </p:cNvPr>
          <p:cNvSpPr txBox="1"/>
          <p:nvPr/>
        </p:nvSpPr>
        <p:spPr>
          <a:xfrm>
            <a:off x="705678" y="2812774"/>
            <a:ext cx="3257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Revisar si está instalado el motor</a:t>
            </a:r>
          </a:p>
          <a:p>
            <a:r>
              <a:rPr lang="es-CL" dirty="0"/>
              <a:t>De </a:t>
            </a:r>
            <a:r>
              <a:rPr lang="es-CL" dirty="0" err="1"/>
              <a:t>Vuforia</a:t>
            </a:r>
            <a:r>
              <a:rPr lang="es-CL" dirty="0"/>
              <a:t> en </a:t>
            </a:r>
            <a:r>
              <a:rPr lang="es-CL" dirty="0" err="1"/>
              <a:t>GameObject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469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Taller Realidad Aumentada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100" y="1775930"/>
            <a:ext cx="7735712" cy="435133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7DF9CAE-C42D-B022-9DF6-B67C2FA467CF}"/>
              </a:ext>
            </a:extLst>
          </p:cNvPr>
          <p:cNvSpPr txBox="1"/>
          <p:nvPr/>
        </p:nvSpPr>
        <p:spPr>
          <a:xfrm>
            <a:off x="838200" y="2882348"/>
            <a:ext cx="2766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Agregar </a:t>
            </a:r>
            <a:r>
              <a:rPr lang="es-CL" dirty="0" err="1"/>
              <a:t>ARCamera</a:t>
            </a:r>
            <a:r>
              <a:rPr lang="es-CL" dirty="0"/>
              <a:t> del </a:t>
            </a:r>
            <a:r>
              <a:rPr lang="es-CL" dirty="0" err="1"/>
              <a:t>item</a:t>
            </a:r>
            <a:endParaRPr lang="es-CL" dirty="0"/>
          </a:p>
          <a:p>
            <a:r>
              <a:rPr lang="es-CL" dirty="0"/>
              <a:t>De </a:t>
            </a:r>
            <a:r>
              <a:rPr lang="es-CL" dirty="0" err="1"/>
              <a:t>Vuforia</a:t>
            </a:r>
            <a:r>
              <a:rPr lang="es-CL" dirty="0"/>
              <a:t> </a:t>
            </a:r>
            <a:r>
              <a:rPr lang="es-CL" dirty="0" err="1"/>
              <a:t>Engine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420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Taller Realidad Aumentada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6335" y="1690688"/>
            <a:ext cx="7735712" cy="435133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C445E4A-694A-BDA9-CE9F-8FE60846E08B}"/>
              </a:ext>
            </a:extLst>
          </p:cNvPr>
          <p:cNvSpPr txBox="1"/>
          <p:nvPr/>
        </p:nvSpPr>
        <p:spPr>
          <a:xfrm>
            <a:off x="705678" y="2584174"/>
            <a:ext cx="322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Crear registro en </a:t>
            </a:r>
            <a:r>
              <a:rPr lang="es-CL" dirty="0" err="1"/>
              <a:t>Vuforia</a:t>
            </a:r>
            <a:r>
              <a:rPr lang="es-CL" dirty="0"/>
              <a:t> </a:t>
            </a:r>
            <a:r>
              <a:rPr lang="es-CL" dirty="0" err="1"/>
              <a:t>Engine</a:t>
            </a:r>
            <a:r>
              <a:rPr lang="es-CL" dirty="0"/>
              <a:t>.</a:t>
            </a:r>
          </a:p>
          <a:p>
            <a:r>
              <a:rPr lang="es-CL" dirty="0"/>
              <a:t>Podemos administrar licencias </a:t>
            </a:r>
          </a:p>
          <a:p>
            <a:r>
              <a:rPr lang="es-CL" dirty="0"/>
              <a:t>En el </a:t>
            </a:r>
            <a:r>
              <a:rPr lang="es-CL" dirty="0" err="1"/>
              <a:t>item</a:t>
            </a:r>
            <a:r>
              <a:rPr lang="es-CL" dirty="0"/>
              <a:t> </a:t>
            </a:r>
            <a:r>
              <a:rPr lang="es-CL" dirty="0" err="1"/>
              <a:t>Licence</a:t>
            </a:r>
            <a:r>
              <a:rPr lang="es-CL" dirty="0"/>
              <a:t> Manager.</a:t>
            </a:r>
          </a:p>
        </p:txBody>
      </p:sp>
    </p:spTree>
    <p:extLst>
      <p:ext uri="{BB962C8B-B14F-4D97-AF65-F5344CB8AC3E}">
        <p14:creationId xmlns:p14="http://schemas.microsoft.com/office/powerpoint/2010/main" val="36401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Taller Realidad Aumentada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6153" y="1815686"/>
            <a:ext cx="7735712" cy="435133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5ADE6E8-3DEE-8BEA-2F0F-38EB8A4F7523}"/>
              </a:ext>
            </a:extLst>
          </p:cNvPr>
          <p:cNvSpPr txBox="1"/>
          <p:nvPr/>
        </p:nvSpPr>
        <p:spPr>
          <a:xfrm>
            <a:off x="397565" y="2375452"/>
            <a:ext cx="3349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Crear registro en </a:t>
            </a:r>
            <a:r>
              <a:rPr lang="es-CL" dirty="0" err="1"/>
              <a:t>Vuforia</a:t>
            </a:r>
            <a:r>
              <a:rPr lang="es-CL" dirty="0"/>
              <a:t> </a:t>
            </a:r>
            <a:r>
              <a:rPr lang="es-CL" dirty="0" err="1"/>
              <a:t>Engine</a:t>
            </a:r>
            <a:r>
              <a:rPr lang="es-CL" dirty="0"/>
              <a:t>.</a:t>
            </a:r>
          </a:p>
          <a:p>
            <a:r>
              <a:rPr lang="es-CL" dirty="0"/>
              <a:t>En el </a:t>
            </a:r>
            <a:r>
              <a:rPr lang="es-CL" dirty="0" err="1"/>
              <a:t>item</a:t>
            </a:r>
            <a:r>
              <a:rPr lang="es-CL" dirty="0"/>
              <a:t>, Target Manager podemos  agregar nuestras imágenes que utilizaremos</a:t>
            </a:r>
          </a:p>
          <a:p>
            <a:r>
              <a:rPr lang="es-CL" dirty="0"/>
              <a:t>de </a:t>
            </a:r>
            <a:r>
              <a:rPr lang="es-CL" dirty="0" err="1"/>
              <a:t>image</a:t>
            </a:r>
            <a:r>
              <a:rPr lang="es-CL" dirty="0"/>
              <a:t> target.</a:t>
            </a:r>
          </a:p>
        </p:txBody>
      </p:sp>
    </p:spTree>
    <p:extLst>
      <p:ext uri="{BB962C8B-B14F-4D97-AF65-F5344CB8AC3E}">
        <p14:creationId xmlns:p14="http://schemas.microsoft.com/office/powerpoint/2010/main" val="259617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Taller Realidad Aumentada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6883" y="1795807"/>
            <a:ext cx="7735712" cy="435133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6A106ED-9A2B-33F7-CC64-098A85005BF2}"/>
              </a:ext>
            </a:extLst>
          </p:cNvPr>
          <p:cNvSpPr txBox="1"/>
          <p:nvPr/>
        </p:nvSpPr>
        <p:spPr>
          <a:xfrm>
            <a:off x="397565" y="2375452"/>
            <a:ext cx="3349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Una vez creado el </a:t>
            </a:r>
            <a:r>
              <a:rPr lang="es-CL" dirty="0" err="1"/>
              <a:t>image</a:t>
            </a:r>
            <a:r>
              <a:rPr lang="es-CL" dirty="0"/>
              <a:t> target, descargamos la base de datos como Unity Editor.</a:t>
            </a:r>
          </a:p>
        </p:txBody>
      </p:sp>
    </p:spTree>
    <p:extLst>
      <p:ext uri="{BB962C8B-B14F-4D97-AF65-F5344CB8AC3E}">
        <p14:creationId xmlns:p14="http://schemas.microsoft.com/office/powerpoint/2010/main" val="296205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Taller Realidad Aumentada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8162" y="1805746"/>
            <a:ext cx="7735712" cy="435133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F112DED-C6A9-4D66-895B-1DC214A4B248}"/>
              </a:ext>
            </a:extLst>
          </p:cNvPr>
          <p:cNvSpPr txBox="1"/>
          <p:nvPr/>
        </p:nvSpPr>
        <p:spPr>
          <a:xfrm>
            <a:off x="397565" y="2375452"/>
            <a:ext cx="3349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En </a:t>
            </a:r>
            <a:r>
              <a:rPr lang="es-CL" dirty="0" err="1"/>
              <a:t>GameObject</a:t>
            </a:r>
            <a:r>
              <a:rPr lang="es-CL" dirty="0"/>
              <a:t> buscar </a:t>
            </a:r>
            <a:r>
              <a:rPr lang="es-CL" dirty="0" err="1"/>
              <a:t>vuforia</a:t>
            </a:r>
            <a:r>
              <a:rPr lang="es-CL" dirty="0"/>
              <a:t> </a:t>
            </a:r>
            <a:r>
              <a:rPr lang="es-CL" dirty="0" err="1"/>
              <a:t>engine</a:t>
            </a:r>
            <a:r>
              <a:rPr lang="es-CL" dirty="0"/>
              <a:t> y arrastrar el </a:t>
            </a:r>
            <a:r>
              <a:rPr lang="es-CL" dirty="0" err="1"/>
              <a:t>item</a:t>
            </a:r>
            <a:r>
              <a:rPr lang="es-CL" dirty="0"/>
              <a:t> </a:t>
            </a:r>
            <a:r>
              <a:rPr lang="es-CL" dirty="0" err="1"/>
              <a:t>image</a:t>
            </a:r>
            <a:r>
              <a:rPr lang="es-CL" dirty="0"/>
              <a:t> Target, una vez </a:t>
            </a:r>
            <a:r>
              <a:rPr lang="es-CL" dirty="0" err="1"/>
              <a:t>selccionado</a:t>
            </a:r>
            <a:r>
              <a:rPr lang="es-CL" dirty="0"/>
              <a:t> ir a inspector a la derecha de </a:t>
            </a:r>
            <a:r>
              <a:rPr lang="es-CL" dirty="0" err="1"/>
              <a:t>unity</a:t>
            </a:r>
            <a:r>
              <a:rPr lang="es-CL" dirty="0"/>
              <a:t> y seleccionar en </a:t>
            </a:r>
            <a:r>
              <a:rPr lang="es-CL" dirty="0" err="1"/>
              <a:t>Image</a:t>
            </a:r>
            <a:r>
              <a:rPr lang="es-CL" dirty="0"/>
              <a:t> Target </a:t>
            </a:r>
            <a:r>
              <a:rPr lang="es-CL" dirty="0" err="1"/>
              <a:t>Behavior</a:t>
            </a:r>
            <a:r>
              <a:rPr lang="es-CL" dirty="0"/>
              <a:t>. </a:t>
            </a:r>
            <a:r>
              <a:rPr lang="es-CL" dirty="0" err="1"/>
              <a:t>Type</a:t>
            </a:r>
            <a:r>
              <a:rPr lang="es-CL" dirty="0"/>
              <a:t> -&gt; </a:t>
            </a:r>
            <a:r>
              <a:rPr lang="es-CL" dirty="0" err="1"/>
              <a:t>From</a:t>
            </a:r>
            <a:r>
              <a:rPr lang="es-CL" dirty="0"/>
              <a:t> </a:t>
            </a:r>
            <a:r>
              <a:rPr lang="es-CL" dirty="0" err="1"/>
              <a:t>database</a:t>
            </a:r>
            <a:r>
              <a:rPr lang="es-CL" dirty="0"/>
              <a:t> y seleccionar la base de datos del paso anterior</a:t>
            </a:r>
          </a:p>
        </p:txBody>
      </p:sp>
    </p:spTree>
    <p:extLst>
      <p:ext uri="{BB962C8B-B14F-4D97-AF65-F5344CB8AC3E}">
        <p14:creationId xmlns:p14="http://schemas.microsoft.com/office/powerpoint/2010/main" val="1291324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227</Words>
  <Application>Microsoft Office PowerPoint</Application>
  <PresentationFormat>Panorámica</PresentationFormat>
  <Paragraphs>30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Taller Realidad Aumentada</vt:lpstr>
      <vt:lpstr>Taller Realidad Aumentada</vt:lpstr>
      <vt:lpstr>Taller Realidad Aumentada</vt:lpstr>
      <vt:lpstr>Taller Realidad Aumentada</vt:lpstr>
      <vt:lpstr>Taller Realidad Aumentada</vt:lpstr>
      <vt:lpstr>Taller Realidad Aumentada</vt:lpstr>
      <vt:lpstr>Taller Realidad Aumentada</vt:lpstr>
      <vt:lpstr>Taller Realidad Aumentada</vt:lpstr>
      <vt:lpstr>Taller Realidad Aumentada</vt:lpstr>
      <vt:lpstr>Taller Realidad Aumentada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Realidad Aumentada</dc:title>
  <dc:creator>laboratorio</dc:creator>
  <cp:lastModifiedBy>Claudio Rubilar</cp:lastModifiedBy>
  <cp:revision>4</cp:revision>
  <dcterms:created xsi:type="dcterms:W3CDTF">2022-12-06T19:29:09Z</dcterms:created>
  <dcterms:modified xsi:type="dcterms:W3CDTF">2023-11-21T01:54:04Z</dcterms:modified>
</cp:coreProperties>
</file>