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 SemiBold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  <p:embeddedFont>
      <p:font typeface="Poppins ExtraBold"/>
      <p:bold r:id="rId26"/>
      <p:boldItalic r:id="rId27"/>
    </p:embeddedFont>
    <p:embeddedFont>
      <p:font typeface="Questrial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jq41hGq82+mdJ6dvFUjs1fcSKM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ExtraBold-bold.fntdata"/><Relationship Id="rId25" Type="http://schemas.openxmlformats.org/officeDocument/2006/relationships/font" Target="fonts/HelveticaNeueLight-boldItalic.fntdata"/><Relationship Id="rId28" Type="http://schemas.openxmlformats.org/officeDocument/2006/relationships/font" Target="fonts/Questrial-regular.fntdata"/><Relationship Id="rId27" Type="http://schemas.openxmlformats.org/officeDocument/2006/relationships/font" Target="fonts/PoppinsExtra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ontserratSemiBold-bold.fntdata"/><Relationship Id="rId14" Type="http://schemas.openxmlformats.org/officeDocument/2006/relationships/font" Target="fonts/MontserratSemiBold-regular.fntdata"/><Relationship Id="rId17" Type="http://schemas.openxmlformats.org/officeDocument/2006/relationships/font" Target="fonts/MontserratSemiBold-boldItalic.fntdata"/><Relationship Id="rId16" Type="http://schemas.openxmlformats.org/officeDocument/2006/relationships/font" Target="fonts/MontserratSemiBold-italic.fntdata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643b6bb6f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g25643b6bb6f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2938b1ab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1e2938b1ab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b1aafc41b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23b1aafc41b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b1aafc41b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23b1aafc41b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2938b1ab0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1e2938b1ab0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idx="12" type="sldNum"/>
          </p:nvPr>
        </p:nvSpPr>
        <p:spPr>
          <a:xfrm>
            <a:off x="4484637" y="4905375"/>
            <a:ext cx="169964" cy="172898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fotos">
  <p:cSld name="3 foto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/>
          <p:nvPr>
            <p:ph idx="2" type="pic"/>
          </p:nvPr>
        </p:nvSpPr>
        <p:spPr>
          <a:xfrm>
            <a:off x="5737622" y="2643188"/>
            <a:ext cx="3121819" cy="2081212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38"/>
          <p:cNvSpPr/>
          <p:nvPr>
            <p:ph idx="3" type="pic"/>
          </p:nvPr>
        </p:nvSpPr>
        <p:spPr>
          <a:xfrm>
            <a:off x="5910263" y="323850"/>
            <a:ext cx="2776537" cy="277653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38"/>
          <p:cNvSpPr/>
          <p:nvPr>
            <p:ph idx="4" type="pic"/>
          </p:nvPr>
        </p:nvSpPr>
        <p:spPr>
          <a:xfrm>
            <a:off x="-371475" y="423863"/>
            <a:ext cx="6450806" cy="4300538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38"/>
          <p:cNvSpPr txBox="1"/>
          <p:nvPr>
            <p:ph idx="12" type="sldNum"/>
          </p:nvPr>
        </p:nvSpPr>
        <p:spPr>
          <a:xfrm>
            <a:off x="4484637" y="4905375"/>
            <a:ext cx="169964" cy="172898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ita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 txBox="1"/>
          <p:nvPr>
            <p:ph idx="1" type="body"/>
          </p:nvPr>
        </p:nvSpPr>
        <p:spPr>
          <a:xfrm>
            <a:off x="895350" y="3357563"/>
            <a:ext cx="7358063" cy="21957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0" name="Google Shape;50;p39"/>
          <p:cNvSpPr txBox="1"/>
          <p:nvPr>
            <p:ph idx="2" type="body"/>
          </p:nvPr>
        </p:nvSpPr>
        <p:spPr>
          <a:xfrm>
            <a:off x="895350" y="2278856"/>
            <a:ext cx="7358063" cy="309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2" type="sldNum"/>
          </p:nvPr>
        </p:nvSpPr>
        <p:spPr>
          <a:xfrm>
            <a:off x="4484637" y="4905375"/>
            <a:ext cx="169964" cy="172898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0"/>
          <p:cNvSpPr/>
          <p:nvPr>
            <p:ph idx="2" type="pic"/>
          </p:nvPr>
        </p:nvSpPr>
        <p:spPr>
          <a:xfrm>
            <a:off x="-19050" y="-476250"/>
            <a:ext cx="9182101" cy="61214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40"/>
          <p:cNvSpPr txBox="1"/>
          <p:nvPr>
            <p:ph idx="12" type="sldNum"/>
          </p:nvPr>
        </p:nvSpPr>
        <p:spPr>
          <a:xfrm>
            <a:off x="4484637" y="4905375"/>
            <a:ext cx="169964" cy="172898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sub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/>
          <p:nvPr>
            <p:ph type="title"/>
          </p:nvPr>
        </p:nvSpPr>
        <p:spPr>
          <a:xfrm>
            <a:off x="666750" y="862013"/>
            <a:ext cx="7810500" cy="17430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3" name="Google Shape;13;p29"/>
          <p:cNvSpPr txBox="1"/>
          <p:nvPr>
            <p:ph idx="1" type="body"/>
          </p:nvPr>
        </p:nvSpPr>
        <p:spPr>
          <a:xfrm>
            <a:off x="666750" y="2652713"/>
            <a:ext cx="7810500" cy="595312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4484637" y="4905375"/>
            <a:ext cx="169964" cy="172898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horizontal)">
  <p:cSld name="Foto (horizontal)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/>
          <p:nvPr>
            <p:ph idx="2" type="pic"/>
          </p:nvPr>
        </p:nvSpPr>
        <p:spPr>
          <a:xfrm>
            <a:off x="1172238" y="-147637"/>
            <a:ext cx="6800850" cy="45339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31"/>
          <p:cNvSpPr txBox="1"/>
          <p:nvPr>
            <p:ph type="title"/>
          </p:nvPr>
        </p:nvSpPr>
        <p:spPr>
          <a:xfrm>
            <a:off x="238125" y="3567113"/>
            <a:ext cx="8667750" cy="752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8" name="Google Shape;18;p31"/>
          <p:cNvSpPr txBox="1"/>
          <p:nvPr>
            <p:ph idx="1" type="body"/>
          </p:nvPr>
        </p:nvSpPr>
        <p:spPr>
          <a:xfrm>
            <a:off x="238125" y="4291013"/>
            <a:ext cx="8667750" cy="595312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2" type="sldNum"/>
          </p:nvPr>
        </p:nvSpPr>
        <p:spPr>
          <a:xfrm>
            <a:off x="4484637" y="4905375"/>
            <a:ext cx="169964" cy="172898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(centro)">
  <p:cSld name="Título (centro)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2"/>
          <p:cNvSpPr txBox="1"/>
          <p:nvPr>
            <p:ph type="title"/>
          </p:nvPr>
        </p:nvSpPr>
        <p:spPr>
          <a:xfrm>
            <a:off x="666750" y="1700213"/>
            <a:ext cx="7810500" cy="174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2" type="sldNum"/>
          </p:nvPr>
        </p:nvSpPr>
        <p:spPr>
          <a:xfrm>
            <a:off x="4484637" y="4905375"/>
            <a:ext cx="169964" cy="172898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vertical)">
  <p:cSld name="Foto (vertical)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/>
          <p:nvPr>
            <p:ph idx="2" type="pic"/>
          </p:nvPr>
        </p:nvSpPr>
        <p:spPr>
          <a:xfrm>
            <a:off x="4810125" y="357188"/>
            <a:ext cx="4300538" cy="4300538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33"/>
          <p:cNvSpPr txBox="1"/>
          <p:nvPr>
            <p:ph type="title"/>
          </p:nvPr>
        </p:nvSpPr>
        <p:spPr>
          <a:xfrm>
            <a:off x="619125" y="357188"/>
            <a:ext cx="3833813" cy="2081212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" type="body"/>
          </p:nvPr>
        </p:nvSpPr>
        <p:spPr>
          <a:xfrm>
            <a:off x="619125" y="2447925"/>
            <a:ext cx="3833813" cy="214788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2" type="sldNum"/>
          </p:nvPr>
        </p:nvSpPr>
        <p:spPr>
          <a:xfrm>
            <a:off x="4484637" y="4905375"/>
            <a:ext cx="169964" cy="172898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(arriba)">
  <p:cSld name="Título (arriba)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/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2" type="sldNum"/>
          </p:nvPr>
        </p:nvSpPr>
        <p:spPr>
          <a:xfrm>
            <a:off x="4484637" y="4905375"/>
            <a:ext cx="169964" cy="172898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viñetas">
  <p:cSld name="Título y viñeta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 txBox="1"/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" type="body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2" type="sldNum"/>
          </p:nvPr>
        </p:nvSpPr>
        <p:spPr>
          <a:xfrm>
            <a:off x="4484637" y="4905375"/>
            <a:ext cx="169964" cy="172898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viñetas y foto">
  <p:cSld name="Título, viñetas y fot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/>
          <p:nvPr>
            <p:ph idx="2" type="pic"/>
          </p:nvPr>
        </p:nvSpPr>
        <p:spPr>
          <a:xfrm>
            <a:off x="4110038" y="1181100"/>
            <a:ext cx="5229225" cy="348615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36"/>
          <p:cNvSpPr txBox="1"/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" type="body"/>
          </p:nvPr>
        </p:nvSpPr>
        <p:spPr>
          <a:xfrm>
            <a:off x="633413" y="1181100"/>
            <a:ext cx="3833813" cy="348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12" type="sldNum"/>
          </p:nvPr>
        </p:nvSpPr>
        <p:spPr>
          <a:xfrm>
            <a:off x="4484637" y="4905375"/>
            <a:ext cx="169964" cy="172898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ñetas">
  <p:cSld name="Viñeta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/>
          <p:nvPr>
            <p:ph idx="1" type="body"/>
          </p:nvPr>
        </p:nvSpPr>
        <p:spPr>
          <a:xfrm>
            <a:off x="633413" y="666750"/>
            <a:ext cx="7877175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2" type="sldNum"/>
          </p:nvPr>
        </p:nvSpPr>
        <p:spPr>
          <a:xfrm>
            <a:off x="4484637" y="4905375"/>
            <a:ext cx="169964" cy="172898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2" type="sldNum"/>
          </p:nvPr>
        </p:nvSpPr>
        <p:spPr>
          <a:xfrm>
            <a:off x="4484637" y="4905375"/>
            <a:ext cx="169964" cy="172898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hyperlink" Target="http://www.youtube.com/watch?v=lu0DktH0QIg" TargetMode="External"/><Relationship Id="rId6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"/>
          <p:cNvSpPr txBox="1"/>
          <p:nvPr/>
        </p:nvSpPr>
        <p:spPr>
          <a:xfrm>
            <a:off x="775750" y="1350000"/>
            <a:ext cx="71958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AFF43"/>
              </a:buClr>
              <a:buSzPts val="5100"/>
              <a:buFont typeface="Questrial"/>
              <a:buNone/>
            </a:pPr>
            <a:r>
              <a:rPr b="0" i="0" lang="es" sz="4500" u="none" cap="none" strike="noStrike">
                <a:solidFill>
                  <a:srgbClr val="BAFF43"/>
                </a:solidFill>
                <a:latin typeface="Questrial"/>
                <a:ea typeface="Questrial"/>
                <a:cs typeface="Questrial"/>
                <a:sym typeface="Questrial"/>
              </a:rPr>
              <a:t>Medidas Relativas y Absolutas</a:t>
            </a:r>
            <a:endParaRPr b="1" i="0" sz="5000" u="none" cap="none" strike="noStrike">
              <a:solidFill>
                <a:srgbClr val="BAFF4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71475" y="4434025"/>
            <a:ext cx="828325" cy="3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g25643b6bb6f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052100" y="4193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25643b6bb6f_0_3"/>
          <p:cNvSpPr txBox="1"/>
          <p:nvPr/>
        </p:nvSpPr>
        <p:spPr>
          <a:xfrm>
            <a:off x="389475" y="90775"/>
            <a:ext cx="69411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28FF"/>
              </a:buClr>
              <a:buSzPts val="5100"/>
              <a:buFont typeface="Questrial"/>
              <a:buNone/>
            </a:pPr>
            <a:r>
              <a:rPr i="0" lang="es" sz="2400" u="none" cap="none" strike="noStrike">
                <a:solidFill>
                  <a:srgbClr val="BAFF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&gt; </a:t>
            </a:r>
            <a:r>
              <a:rPr lang="es" sz="2400">
                <a:solidFill>
                  <a:srgbClr val="BAFF43"/>
                </a:solidFill>
                <a:latin typeface="Questrial"/>
                <a:ea typeface="Questrial"/>
                <a:cs typeface="Questrial"/>
                <a:sym typeface="Questrial"/>
              </a:rPr>
              <a:t>Medidas Relativas y Absolutas </a:t>
            </a:r>
            <a:r>
              <a:rPr lang="es" sz="2400">
                <a:solidFill>
                  <a:srgbClr val="BAFF43"/>
                </a:solidFill>
                <a:latin typeface="Questrial"/>
                <a:ea typeface="Questrial"/>
                <a:cs typeface="Questrial"/>
                <a:sym typeface="Questrial"/>
              </a:rPr>
              <a:t>Video</a:t>
            </a:r>
            <a:endParaRPr i="0" sz="2400" u="none" cap="none" strike="noStrike">
              <a:solidFill>
                <a:srgbClr val="BAFF43"/>
              </a:solidFill>
            </a:endParaRPr>
          </a:p>
        </p:txBody>
      </p:sp>
      <p:pic>
        <p:nvPicPr>
          <p:cNvPr id="68" name="Google Shape;68;g25643b6bb6f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71475" y="4434025"/>
            <a:ext cx="828325" cy="3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25643b6bb6f_0_3" title="Medidas Relativas y Absolutas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850" y="841425"/>
            <a:ext cx="7012500" cy="39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/>
          <p:nvPr/>
        </p:nvSpPr>
        <p:spPr>
          <a:xfrm>
            <a:off x="0" y="0"/>
            <a:ext cx="3660900" cy="5143500"/>
          </a:xfrm>
          <a:prstGeom prst="rect">
            <a:avLst/>
          </a:prstGeom>
          <a:solidFill>
            <a:srgbClr val="BAFF4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641120" y="818450"/>
            <a:ext cx="22038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Quest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ÍNDICE</a:t>
            </a:r>
            <a:endParaRPr b="1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475" y="4434025"/>
            <a:ext cx="828325" cy="352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3"/>
          <p:cNvGrpSpPr/>
          <p:nvPr/>
        </p:nvGrpSpPr>
        <p:grpSpPr>
          <a:xfrm>
            <a:off x="3301149" y="1909849"/>
            <a:ext cx="4443632" cy="629400"/>
            <a:chOff x="3301149" y="497299"/>
            <a:chExt cx="4443632" cy="629400"/>
          </a:xfrm>
        </p:grpSpPr>
        <p:cxnSp>
          <p:nvCxnSpPr>
            <p:cNvPr id="78" name="Google Shape;78;p3"/>
            <p:cNvCxnSpPr/>
            <p:nvPr/>
          </p:nvCxnSpPr>
          <p:spPr>
            <a:xfrm>
              <a:off x="3301149" y="812012"/>
              <a:ext cx="1025100" cy="0"/>
            </a:xfrm>
            <a:prstGeom prst="straightConnector1">
              <a:avLst/>
            </a:prstGeom>
            <a:noFill/>
            <a:ln cap="flat" cmpd="sng" w="19050">
              <a:solidFill>
                <a:srgbClr val="BAFF43"/>
              </a:solidFill>
              <a:prstDash val="solid"/>
              <a:miter lim="400000"/>
              <a:headEnd len="sm" w="sm" type="none"/>
              <a:tailEnd len="med" w="med" type="diamond"/>
            </a:ln>
          </p:spPr>
        </p:cxnSp>
        <p:sp>
          <p:nvSpPr>
            <p:cNvPr id="79" name="Google Shape;79;p3"/>
            <p:cNvSpPr txBox="1"/>
            <p:nvPr/>
          </p:nvSpPr>
          <p:spPr>
            <a:xfrm>
              <a:off x="4487099" y="497299"/>
              <a:ext cx="200700" cy="6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28FF"/>
                </a:buClr>
                <a:buSzPts val="3700"/>
                <a:buFont typeface="Poppins ExtraBold"/>
                <a:buNone/>
              </a:pPr>
              <a:r>
                <a:rPr b="0" i="0" lang="es" sz="3700" u="none" cap="none" strike="noStrike">
                  <a:solidFill>
                    <a:srgbClr val="BAFF43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1</a:t>
              </a:r>
              <a:endParaRPr b="0" i="0" sz="500" u="none" cap="none" strike="noStrike">
                <a:solidFill>
                  <a:srgbClr val="BAFF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 txBox="1"/>
            <p:nvPr/>
          </p:nvSpPr>
          <p:spPr>
            <a:xfrm>
              <a:off x="4937381" y="594655"/>
              <a:ext cx="28074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Questrial"/>
                <a:buNone/>
              </a:pPr>
              <a:r>
                <a:rPr b="0" i="0" lang="es" sz="19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Medidas Absolutas</a:t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3"/>
          <p:cNvGrpSpPr/>
          <p:nvPr/>
        </p:nvGrpSpPr>
        <p:grpSpPr>
          <a:xfrm>
            <a:off x="3301149" y="2604249"/>
            <a:ext cx="4443632" cy="629400"/>
            <a:chOff x="3301149" y="497299"/>
            <a:chExt cx="4443632" cy="629400"/>
          </a:xfrm>
        </p:grpSpPr>
        <p:cxnSp>
          <p:nvCxnSpPr>
            <p:cNvPr id="82" name="Google Shape;82;p3"/>
            <p:cNvCxnSpPr/>
            <p:nvPr/>
          </p:nvCxnSpPr>
          <p:spPr>
            <a:xfrm>
              <a:off x="3301149" y="812012"/>
              <a:ext cx="1025100" cy="0"/>
            </a:xfrm>
            <a:prstGeom prst="straightConnector1">
              <a:avLst/>
            </a:prstGeom>
            <a:noFill/>
            <a:ln cap="flat" cmpd="sng" w="19050">
              <a:solidFill>
                <a:srgbClr val="BAFF43"/>
              </a:solidFill>
              <a:prstDash val="solid"/>
              <a:miter lim="400000"/>
              <a:headEnd len="sm" w="sm" type="none"/>
              <a:tailEnd len="med" w="med" type="diamond"/>
            </a:ln>
          </p:spPr>
        </p:cxnSp>
        <p:sp>
          <p:nvSpPr>
            <p:cNvPr id="83" name="Google Shape;83;p3"/>
            <p:cNvSpPr txBox="1"/>
            <p:nvPr/>
          </p:nvSpPr>
          <p:spPr>
            <a:xfrm>
              <a:off x="4487099" y="497299"/>
              <a:ext cx="200700" cy="6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28FF"/>
                </a:buClr>
                <a:buSzPts val="3700"/>
                <a:buFont typeface="Poppins ExtraBold"/>
                <a:buNone/>
              </a:pPr>
              <a:r>
                <a:rPr b="0" i="0" lang="es" sz="3700" u="none" cap="none" strike="noStrike">
                  <a:solidFill>
                    <a:srgbClr val="BAFF43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2</a:t>
              </a:r>
              <a:endParaRPr b="0" i="0" sz="500" u="none" cap="none" strike="noStrike">
                <a:solidFill>
                  <a:srgbClr val="BAFF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 txBox="1"/>
            <p:nvPr/>
          </p:nvSpPr>
          <p:spPr>
            <a:xfrm>
              <a:off x="4937381" y="594655"/>
              <a:ext cx="28074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Questrial"/>
                <a:buNone/>
              </a:pPr>
              <a:r>
                <a:rPr b="0" i="0" lang="es" sz="19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Medidas Relativas</a:t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" y="-1"/>
            <a:ext cx="914404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"/>
          <p:cNvSpPr txBox="1"/>
          <p:nvPr/>
        </p:nvSpPr>
        <p:spPr>
          <a:xfrm>
            <a:off x="923400" y="315800"/>
            <a:ext cx="72972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3900" u="none" cap="none" strike="noStrike">
                <a:solidFill>
                  <a:srgbClr val="BAFF43"/>
                </a:solidFill>
                <a:latin typeface="Questrial"/>
                <a:ea typeface="Questrial"/>
                <a:cs typeface="Questrial"/>
                <a:sym typeface="Questrial"/>
              </a:rPr>
              <a:t>Unidades de Medidas Absolutas</a:t>
            </a:r>
            <a:endParaRPr b="1" i="0" sz="3900" u="none" cap="none" strike="noStrike">
              <a:solidFill>
                <a:srgbClr val="BAFF4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91" name="Google Shape;9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71475" y="4434025"/>
            <a:ext cx="828325" cy="3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7812" y="1716400"/>
            <a:ext cx="4768375" cy="25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052100" y="4193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7"/>
          <p:cNvSpPr txBox="1"/>
          <p:nvPr/>
        </p:nvSpPr>
        <p:spPr>
          <a:xfrm>
            <a:off x="1155275" y="408150"/>
            <a:ext cx="55578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28FF"/>
              </a:buClr>
              <a:buSzPts val="5100"/>
              <a:buFont typeface="Questrial"/>
              <a:buNone/>
            </a:pPr>
            <a:r>
              <a:rPr b="0" i="0" lang="es" sz="3500" u="none" cap="none" strike="noStrike">
                <a:solidFill>
                  <a:srgbClr val="BAFF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&gt; Por ejemplo: </a:t>
            </a:r>
            <a:endParaRPr b="0" i="0" sz="3500" u="none" cap="none" strike="noStrike">
              <a:solidFill>
                <a:srgbClr val="BAFF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1155275" y="1285800"/>
            <a:ext cx="6366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Imaginemos que el tamaño de la fuente establecida en el navegador del usuario es 16px.</a:t>
            </a:r>
            <a:endParaRPr b="0" i="0" sz="12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00" name="Google Shape;10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71475" y="4434025"/>
            <a:ext cx="828325" cy="3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71561" y="2320425"/>
            <a:ext cx="5400876" cy="16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1e2938b1ab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052100" y="4193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e2938b1ab0_0_0"/>
          <p:cNvSpPr txBox="1"/>
          <p:nvPr/>
        </p:nvSpPr>
        <p:spPr>
          <a:xfrm>
            <a:off x="1155275" y="408150"/>
            <a:ext cx="55578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28FF"/>
              </a:buClr>
              <a:buSzPts val="5100"/>
              <a:buFont typeface="Questrial"/>
              <a:buNone/>
            </a:pPr>
            <a:r>
              <a:rPr b="0" i="0" lang="es" sz="3500" u="none" cap="none" strike="noStrike">
                <a:solidFill>
                  <a:srgbClr val="BAFF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&gt; rem y em</a:t>
            </a:r>
            <a:endParaRPr b="0" i="0" sz="3500" u="none" cap="none" strike="noStrike">
              <a:solidFill>
                <a:srgbClr val="BAFF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8" name="Google Shape;108;g1e2938b1ab0_0_0"/>
          <p:cNvSpPr txBox="1"/>
          <p:nvPr/>
        </p:nvSpPr>
        <p:spPr>
          <a:xfrm>
            <a:off x="1155275" y="1285800"/>
            <a:ext cx="63666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s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La </a:t>
            </a:r>
            <a:r>
              <a:rPr b="1" i="0" lang="es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unidad em</a:t>
            </a:r>
            <a:r>
              <a:rPr b="0" i="0" lang="es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tiene como referencia de medida el font-size del elemento actual.</a:t>
            </a:r>
            <a:endParaRPr b="0" i="0" sz="15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s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La </a:t>
            </a:r>
            <a:r>
              <a:rPr b="1" i="0" lang="es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unidad rem</a:t>
            </a:r>
            <a:r>
              <a:rPr b="0" i="0" lang="es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tiene como referencia de medida el font-size del elemento </a:t>
            </a:r>
            <a:r>
              <a:rPr lang="es" sz="15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raíz</a:t>
            </a:r>
            <a:r>
              <a:rPr b="0" i="0" lang="es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 la etiqueta &lt;html&gt; (en inglés sería como "root em").</a:t>
            </a:r>
            <a:endParaRPr b="0" i="0" sz="15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09" name="Google Shape;109;g1e2938b1ab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71475" y="4434025"/>
            <a:ext cx="828325" cy="3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e2938b1ab0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6565" y="2540525"/>
            <a:ext cx="2884025" cy="22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23b1aafc41b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052100" y="4193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3b1aafc41b_0_12"/>
          <p:cNvSpPr txBox="1"/>
          <p:nvPr/>
        </p:nvSpPr>
        <p:spPr>
          <a:xfrm>
            <a:off x="1155275" y="408150"/>
            <a:ext cx="55578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28FF"/>
              </a:buClr>
              <a:buSzPts val="5100"/>
              <a:buFont typeface="Questrial"/>
              <a:buNone/>
            </a:pPr>
            <a:r>
              <a:rPr b="0" i="0" lang="es" sz="3500" u="none" cap="none" strike="noStrike">
                <a:solidFill>
                  <a:srgbClr val="BAFF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&gt; Rem (root em) </a:t>
            </a:r>
            <a:endParaRPr b="0" i="0" sz="3500" u="none" cap="none" strike="noStrike">
              <a:solidFill>
                <a:srgbClr val="BAFF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7" name="Google Shape;117;g23b1aafc41b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71475" y="4434025"/>
            <a:ext cx="828325" cy="3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3b1aafc41b_0_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5275" y="1850400"/>
            <a:ext cx="2192525" cy="22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3b1aafc41b_0_12"/>
          <p:cNvSpPr txBox="1"/>
          <p:nvPr/>
        </p:nvSpPr>
        <p:spPr>
          <a:xfrm>
            <a:off x="3567188" y="2032200"/>
            <a:ext cx="141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Tamaño base</a:t>
            </a:r>
            <a:endParaRPr b="0" i="0" sz="12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0" name="Google Shape;120;g23b1aafc41b_0_12"/>
          <p:cNvSpPr txBox="1"/>
          <p:nvPr/>
        </p:nvSpPr>
        <p:spPr>
          <a:xfrm>
            <a:off x="3567223" y="2806450"/>
            <a:ext cx="23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El doble del tamaño base 44px</a:t>
            </a:r>
            <a:endParaRPr b="0" i="0" sz="12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1" name="Google Shape;121;g23b1aafc41b_0_12"/>
          <p:cNvSpPr txBox="1"/>
          <p:nvPr/>
        </p:nvSpPr>
        <p:spPr>
          <a:xfrm>
            <a:off x="3567223" y="3580700"/>
            <a:ext cx="23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Igual que el tamaño base, 22px</a:t>
            </a:r>
            <a:endParaRPr b="0" i="0" sz="12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23b1aafc41b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052100" y="4193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3b1aafc41b_0_21"/>
          <p:cNvSpPr txBox="1"/>
          <p:nvPr/>
        </p:nvSpPr>
        <p:spPr>
          <a:xfrm>
            <a:off x="1155275" y="408150"/>
            <a:ext cx="55578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28FF"/>
              </a:buClr>
              <a:buSzPts val="5100"/>
              <a:buFont typeface="Questrial"/>
              <a:buNone/>
            </a:pPr>
            <a:r>
              <a:rPr b="0" i="0" lang="es" sz="3500" u="none" cap="none" strike="noStrike">
                <a:solidFill>
                  <a:srgbClr val="BAFF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&gt; Medidas vh y vw</a:t>
            </a:r>
            <a:endParaRPr b="0" i="0" sz="3500" u="none" cap="none" strike="noStrike">
              <a:solidFill>
                <a:srgbClr val="BAFF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8" name="Google Shape;128;g23b1aafc41b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71475" y="4434025"/>
            <a:ext cx="828325" cy="3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3b1aafc41b_0_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30375" y="1482589"/>
            <a:ext cx="4483251" cy="3017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g23b1aafc41b_0_21"/>
          <p:cNvCxnSpPr/>
          <p:nvPr/>
        </p:nvCxnSpPr>
        <p:spPr>
          <a:xfrm flipH="1" rot="10800000">
            <a:off x="3025200" y="1969975"/>
            <a:ext cx="1200" cy="2293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" name="Google Shape;131;g23b1aafc41b_0_21"/>
          <p:cNvCxnSpPr/>
          <p:nvPr/>
        </p:nvCxnSpPr>
        <p:spPr>
          <a:xfrm>
            <a:off x="3025200" y="4261975"/>
            <a:ext cx="3093600" cy="1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" name="Google Shape;132;g23b1aafc41b_0_21"/>
          <p:cNvSpPr txBox="1"/>
          <p:nvPr/>
        </p:nvSpPr>
        <p:spPr>
          <a:xfrm>
            <a:off x="3917550" y="3820350"/>
            <a:ext cx="13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Viewport width</a:t>
            </a:r>
            <a:endParaRPr b="0" i="0" sz="12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3" name="Google Shape;133;g23b1aafc41b_0_21"/>
          <p:cNvSpPr txBox="1"/>
          <p:nvPr/>
        </p:nvSpPr>
        <p:spPr>
          <a:xfrm>
            <a:off x="3153288" y="2147425"/>
            <a:ext cx="141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Viewport height</a:t>
            </a:r>
            <a:endParaRPr b="0" i="0" sz="12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1e2938b1ab0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052100" y="4193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e2938b1ab0_0_12"/>
          <p:cNvSpPr txBox="1"/>
          <p:nvPr/>
        </p:nvSpPr>
        <p:spPr>
          <a:xfrm>
            <a:off x="1163850" y="408150"/>
            <a:ext cx="68163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28FF"/>
              </a:buClr>
              <a:buSzPts val="5100"/>
              <a:buFont typeface="Questrial"/>
              <a:buNone/>
            </a:pPr>
            <a:r>
              <a:rPr b="0" i="0" lang="es" sz="3500" u="none" cap="none" strike="noStrike">
                <a:solidFill>
                  <a:srgbClr val="BAFF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&gt; Medidas en porcentajes %</a:t>
            </a:r>
            <a:endParaRPr b="0" i="0" sz="3500" u="none" cap="none" strike="noStrike">
              <a:solidFill>
                <a:srgbClr val="BAFF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40" name="Google Shape;140;g1e2938b1ab0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71475" y="4434025"/>
            <a:ext cx="828325" cy="3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1e2938b1ab0_0_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30375" y="1482589"/>
            <a:ext cx="4483251" cy="30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e2938b1ab0_0_12"/>
          <p:cNvSpPr/>
          <p:nvPr/>
        </p:nvSpPr>
        <p:spPr>
          <a:xfrm>
            <a:off x="2594225" y="1968100"/>
            <a:ext cx="3954300" cy="2277900"/>
          </a:xfrm>
          <a:prstGeom prst="roundRect">
            <a:avLst>
              <a:gd fmla="val 1887" name="adj"/>
            </a:avLst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e2938b1ab0_0_12"/>
          <p:cNvSpPr/>
          <p:nvPr/>
        </p:nvSpPr>
        <p:spPr>
          <a:xfrm>
            <a:off x="2637425" y="2034450"/>
            <a:ext cx="3867900" cy="1074600"/>
          </a:xfrm>
          <a:prstGeom prst="roundRect">
            <a:avLst>
              <a:gd fmla="val 1887" name="adj"/>
            </a:avLst>
          </a:prstGeom>
          <a:noFill/>
          <a:ln cap="flat" cmpd="sng" w="19050">
            <a:solidFill>
              <a:srgbClr val="BAFF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e2938b1ab0_0_12"/>
          <p:cNvSpPr/>
          <p:nvPr/>
        </p:nvSpPr>
        <p:spPr>
          <a:xfrm>
            <a:off x="2713625" y="2115850"/>
            <a:ext cx="1991400" cy="2077500"/>
          </a:xfrm>
          <a:prstGeom prst="roundRect">
            <a:avLst>
              <a:gd fmla="val 1887" name="adj"/>
            </a:avLst>
          </a:prstGeom>
          <a:noFill/>
          <a:ln cap="flat" cmpd="sng" w="19050">
            <a:solidFill>
              <a:srgbClr val="FE28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