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6" r:id="rId2"/>
    <p:sldId id="256" r:id="rId3"/>
    <p:sldId id="260" r:id="rId4"/>
    <p:sldId id="261" r:id="rId5"/>
    <p:sldId id="262" r:id="rId6"/>
    <p:sldId id="289" r:id="rId7"/>
    <p:sldId id="276" r:id="rId8"/>
    <p:sldId id="275" r:id="rId9"/>
    <p:sldId id="288" r:id="rId10"/>
    <p:sldId id="292" r:id="rId11"/>
    <p:sldId id="286" r:id="rId12"/>
    <p:sldId id="268" r:id="rId13"/>
    <p:sldId id="287" r:id="rId14"/>
    <p:sldId id="294" r:id="rId15"/>
    <p:sldId id="293" r:id="rId16"/>
    <p:sldId id="291" r:id="rId17"/>
    <p:sldId id="257" r:id="rId18"/>
    <p:sldId id="259" r:id="rId19"/>
    <p:sldId id="278" r:id="rId20"/>
    <p:sldId id="283" r:id="rId21"/>
    <p:sldId id="297" r:id="rId22"/>
    <p:sldId id="298" r:id="rId23"/>
    <p:sldId id="296" r:id="rId24"/>
    <p:sldId id="295" r:id="rId25"/>
    <p:sldId id="285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2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FF576A-713F-49B8-99E0-126AE3138D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060702D-6A02-4156-8CF2-3CB01DA6AFF6}">
      <dgm:prSet/>
      <dgm:spPr/>
      <dgm:t>
        <a:bodyPr/>
        <a:lstStyle/>
        <a:p>
          <a:r>
            <a:rPr lang="de-DE" dirty="0"/>
            <a:t>Schnelligkeit: </a:t>
          </a:r>
          <a:endParaRPr lang="en-US" dirty="0"/>
        </a:p>
      </dgm:t>
    </dgm:pt>
    <dgm:pt modelId="{4EC99E82-8FF6-4C98-97EE-A6A7E0F3E636}" type="parTrans" cxnId="{631C4481-42E7-4C99-9CD5-6D0FC0F1C32D}">
      <dgm:prSet/>
      <dgm:spPr/>
      <dgm:t>
        <a:bodyPr/>
        <a:lstStyle/>
        <a:p>
          <a:endParaRPr lang="en-US"/>
        </a:p>
      </dgm:t>
    </dgm:pt>
    <dgm:pt modelId="{C5246F8F-A93A-4776-B0D5-7318578AF23F}" type="sibTrans" cxnId="{631C4481-42E7-4C99-9CD5-6D0FC0F1C32D}">
      <dgm:prSet/>
      <dgm:spPr/>
      <dgm:t>
        <a:bodyPr/>
        <a:lstStyle/>
        <a:p>
          <a:endParaRPr lang="en-US"/>
        </a:p>
      </dgm:t>
    </dgm:pt>
    <dgm:pt modelId="{775D8782-D8C8-42EB-855D-FA19B30CBF67}">
      <dgm:prSet/>
      <dgm:spPr/>
      <dgm:t>
        <a:bodyPr/>
        <a:lstStyle/>
        <a:p>
          <a:r>
            <a:rPr lang="de-DE"/>
            <a:t>Wie lange dauert es eine Anfrage zu optimieren?</a:t>
          </a:r>
          <a:endParaRPr lang="en-US"/>
        </a:p>
      </dgm:t>
    </dgm:pt>
    <dgm:pt modelId="{47F4936D-D756-4331-AA92-5F65FA704FDA}" type="parTrans" cxnId="{8C058AE0-212F-4BE3-8794-CB997A573C9E}">
      <dgm:prSet/>
      <dgm:spPr/>
      <dgm:t>
        <a:bodyPr/>
        <a:lstStyle/>
        <a:p>
          <a:endParaRPr lang="en-US"/>
        </a:p>
      </dgm:t>
    </dgm:pt>
    <dgm:pt modelId="{727391F5-7B60-44B2-B11D-2DF73D6CB179}" type="sibTrans" cxnId="{8C058AE0-212F-4BE3-8794-CB997A573C9E}">
      <dgm:prSet/>
      <dgm:spPr/>
      <dgm:t>
        <a:bodyPr/>
        <a:lstStyle/>
        <a:p>
          <a:endParaRPr lang="en-US"/>
        </a:p>
      </dgm:t>
    </dgm:pt>
    <dgm:pt modelId="{EE497250-ABAC-44B6-AE61-7560942D435F}">
      <dgm:prSet/>
      <dgm:spPr/>
      <dgm:t>
        <a:bodyPr/>
        <a:lstStyle/>
        <a:p>
          <a:r>
            <a:rPr lang="de-DE"/>
            <a:t>Wie lange dauert es den Code selber zu schreiben?</a:t>
          </a:r>
          <a:endParaRPr lang="en-US"/>
        </a:p>
      </dgm:t>
    </dgm:pt>
    <dgm:pt modelId="{46768529-2BAB-4EDA-804F-4E6CC7B75E72}" type="parTrans" cxnId="{2839750A-9127-4E80-B2A8-5E4293567597}">
      <dgm:prSet/>
      <dgm:spPr/>
      <dgm:t>
        <a:bodyPr/>
        <a:lstStyle/>
        <a:p>
          <a:endParaRPr lang="en-US"/>
        </a:p>
      </dgm:t>
    </dgm:pt>
    <dgm:pt modelId="{37AE9D88-A432-46E4-8962-CC50F967A932}" type="sibTrans" cxnId="{2839750A-9127-4E80-B2A8-5E4293567597}">
      <dgm:prSet/>
      <dgm:spPr/>
      <dgm:t>
        <a:bodyPr/>
        <a:lstStyle/>
        <a:p>
          <a:endParaRPr lang="en-US"/>
        </a:p>
      </dgm:t>
    </dgm:pt>
    <dgm:pt modelId="{A8728D91-3166-42E8-92E4-C5AEB152F277}">
      <dgm:prSet/>
      <dgm:spPr/>
      <dgm:t>
        <a:bodyPr/>
        <a:lstStyle/>
        <a:p>
          <a:r>
            <a:rPr lang="de-DE"/>
            <a:t>Auch ChatGpt kann nicht alles!</a:t>
          </a:r>
          <a:endParaRPr lang="en-US"/>
        </a:p>
      </dgm:t>
    </dgm:pt>
    <dgm:pt modelId="{D68C12A8-FCE5-43C7-953E-A2CC1C5CDAED}" type="parTrans" cxnId="{0D82DAF0-7AC9-4834-BEB6-A5C51B6C2D13}">
      <dgm:prSet/>
      <dgm:spPr/>
      <dgm:t>
        <a:bodyPr/>
        <a:lstStyle/>
        <a:p>
          <a:endParaRPr lang="en-US"/>
        </a:p>
      </dgm:t>
    </dgm:pt>
    <dgm:pt modelId="{57D37621-463F-4142-8668-BB4AE9C87F2E}" type="sibTrans" cxnId="{0D82DAF0-7AC9-4834-BEB6-A5C51B6C2D13}">
      <dgm:prSet/>
      <dgm:spPr/>
      <dgm:t>
        <a:bodyPr/>
        <a:lstStyle/>
        <a:p>
          <a:endParaRPr lang="en-US"/>
        </a:p>
      </dgm:t>
    </dgm:pt>
    <dgm:pt modelId="{B182D9DA-910E-4DA6-B351-A9BD2C8AFF90}">
      <dgm:prSet/>
      <dgm:spPr/>
      <dgm:t>
        <a:bodyPr/>
        <a:lstStyle/>
        <a:p>
          <a:r>
            <a:rPr lang="de-DE"/>
            <a:t>(normal) große Projekte</a:t>
          </a:r>
          <a:endParaRPr lang="en-US"/>
        </a:p>
      </dgm:t>
    </dgm:pt>
    <dgm:pt modelId="{2E2E8809-3975-4BD1-855F-158D4DD0DD15}" type="parTrans" cxnId="{F199C961-3CBF-410F-B9E6-E68D6E272AC0}">
      <dgm:prSet/>
      <dgm:spPr/>
      <dgm:t>
        <a:bodyPr/>
        <a:lstStyle/>
        <a:p>
          <a:endParaRPr lang="en-US"/>
        </a:p>
      </dgm:t>
    </dgm:pt>
    <dgm:pt modelId="{62443DD7-EBE9-4102-9C23-CBCC9B836645}" type="sibTrans" cxnId="{F199C961-3CBF-410F-B9E6-E68D6E272AC0}">
      <dgm:prSet/>
      <dgm:spPr/>
      <dgm:t>
        <a:bodyPr/>
        <a:lstStyle/>
        <a:p>
          <a:endParaRPr lang="en-US"/>
        </a:p>
      </dgm:t>
    </dgm:pt>
    <dgm:pt modelId="{944D6533-B51B-4DE9-AF71-BF20B70D4E3D}">
      <dgm:prSet/>
      <dgm:spPr/>
      <dgm:t>
        <a:bodyPr/>
        <a:lstStyle/>
        <a:p>
          <a:r>
            <a:rPr lang="de-DE"/>
            <a:t>Manche Programmierspachen schlechter als andere</a:t>
          </a:r>
          <a:endParaRPr lang="en-US"/>
        </a:p>
      </dgm:t>
    </dgm:pt>
    <dgm:pt modelId="{84B00C04-9FED-4B49-96FE-BC16914B93B1}" type="parTrans" cxnId="{CA150C3F-92E4-4709-82EA-46C7F1511C99}">
      <dgm:prSet/>
      <dgm:spPr/>
      <dgm:t>
        <a:bodyPr/>
        <a:lstStyle/>
        <a:p>
          <a:endParaRPr lang="en-US"/>
        </a:p>
      </dgm:t>
    </dgm:pt>
    <dgm:pt modelId="{D694293B-86B4-494F-BBB9-FCD71C0363A5}" type="sibTrans" cxnId="{CA150C3F-92E4-4709-82EA-46C7F1511C99}">
      <dgm:prSet/>
      <dgm:spPr/>
      <dgm:t>
        <a:bodyPr/>
        <a:lstStyle/>
        <a:p>
          <a:endParaRPr lang="en-US"/>
        </a:p>
      </dgm:t>
    </dgm:pt>
    <dgm:pt modelId="{D1547B3B-C525-460B-BAB7-9C2FAB3E4735}">
      <dgm:prSet/>
      <dgm:spPr/>
      <dgm:t>
        <a:bodyPr/>
        <a:lstStyle/>
        <a:p>
          <a:r>
            <a:rPr lang="de-DE"/>
            <a:t>Grundsatzfrage: Wodurch lernt ChatGpt? Kann es uns noch so gut bei neuen Problemen helfen, wenn es keine Lerngrundlage mehr gibt?</a:t>
          </a:r>
          <a:endParaRPr lang="en-US"/>
        </a:p>
      </dgm:t>
    </dgm:pt>
    <dgm:pt modelId="{09BF2D67-A9B3-43D2-BC41-4396C1A19BFA}" type="parTrans" cxnId="{EED5AD45-4A64-4EA9-A1D3-0AC959F3EC5D}">
      <dgm:prSet/>
      <dgm:spPr/>
      <dgm:t>
        <a:bodyPr/>
        <a:lstStyle/>
        <a:p>
          <a:endParaRPr lang="en-US"/>
        </a:p>
      </dgm:t>
    </dgm:pt>
    <dgm:pt modelId="{CBAD6A36-E6BC-4096-ABE1-0D6E8CF1DE14}" type="sibTrans" cxnId="{EED5AD45-4A64-4EA9-A1D3-0AC959F3EC5D}">
      <dgm:prSet/>
      <dgm:spPr/>
      <dgm:t>
        <a:bodyPr/>
        <a:lstStyle/>
        <a:p>
          <a:endParaRPr lang="en-US"/>
        </a:p>
      </dgm:t>
    </dgm:pt>
    <dgm:pt modelId="{D05EACD2-DEF8-48F9-95FD-79D092366458}">
      <dgm:prSet/>
      <dgm:spPr/>
      <dgm:t>
        <a:bodyPr/>
        <a:lstStyle/>
        <a:p>
          <a:r>
            <a:rPr lang="de-DE"/>
            <a:t>Programmieren kann auch Spaß machen! Manchmal…</a:t>
          </a:r>
          <a:endParaRPr lang="en-US"/>
        </a:p>
      </dgm:t>
    </dgm:pt>
    <dgm:pt modelId="{19BF5D39-D1C9-44BB-A2B5-1AA7E5B822CE}" type="parTrans" cxnId="{BE6FA8B4-4C9E-4E19-BE5B-A367CCC08CB8}">
      <dgm:prSet/>
      <dgm:spPr/>
      <dgm:t>
        <a:bodyPr/>
        <a:lstStyle/>
        <a:p>
          <a:endParaRPr lang="en-US"/>
        </a:p>
      </dgm:t>
    </dgm:pt>
    <dgm:pt modelId="{6D67AD4E-BD52-403B-8F8A-0DF733798B3B}" type="sibTrans" cxnId="{BE6FA8B4-4C9E-4E19-BE5B-A367CCC08CB8}">
      <dgm:prSet/>
      <dgm:spPr/>
      <dgm:t>
        <a:bodyPr/>
        <a:lstStyle/>
        <a:p>
          <a:endParaRPr lang="en-US"/>
        </a:p>
      </dgm:t>
    </dgm:pt>
    <dgm:pt modelId="{3474A924-33B4-4FF3-88A5-5749F3CFECD5}" type="pres">
      <dgm:prSet presAssocID="{19FF576A-713F-49B8-99E0-126AE3138D11}" presName="root" presStyleCnt="0">
        <dgm:presLayoutVars>
          <dgm:dir/>
          <dgm:resizeHandles val="exact"/>
        </dgm:presLayoutVars>
      </dgm:prSet>
      <dgm:spPr/>
    </dgm:pt>
    <dgm:pt modelId="{9BFC5290-8677-4A40-A5A7-2E00E7083789}" type="pres">
      <dgm:prSet presAssocID="{8060702D-6A02-4156-8CF2-3CB01DA6AFF6}" presName="compNode" presStyleCnt="0"/>
      <dgm:spPr/>
    </dgm:pt>
    <dgm:pt modelId="{F766C17A-5D50-48EF-8291-E636139DBE0A}" type="pres">
      <dgm:prSet presAssocID="{8060702D-6A02-4156-8CF2-3CB01DA6AFF6}" presName="bgRect" presStyleLbl="bgShp" presStyleIdx="0" presStyleCnt="4" custLinFactNeighborX="-2288" custLinFactNeighborY="-6010"/>
      <dgm:spPr/>
    </dgm:pt>
    <dgm:pt modelId="{DE9B4CE1-4057-49C1-B236-4DFA4AF8AF5E}" type="pres">
      <dgm:prSet presAssocID="{8060702D-6A02-4156-8CF2-3CB01DA6AF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9425AC3B-ED1A-45BC-8C12-60DB2282D606}" type="pres">
      <dgm:prSet presAssocID="{8060702D-6A02-4156-8CF2-3CB01DA6AFF6}" presName="spaceRect" presStyleCnt="0"/>
      <dgm:spPr/>
    </dgm:pt>
    <dgm:pt modelId="{84943A0F-F796-4443-A81F-2447BDC99A38}" type="pres">
      <dgm:prSet presAssocID="{8060702D-6A02-4156-8CF2-3CB01DA6AFF6}" presName="parTx" presStyleLbl="revTx" presStyleIdx="0" presStyleCnt="6">
        <dgm:presLayoutVars>
          <dgm:chMax val="0"/>
          <dgm:chPref val="0"/>
        </dgm:presLayoutVars>
      </dgm:prSet>
      <dgm:spPr/>
    </dgm:pt>
    <dgm:pt modelId="{659A7EF4-B2E7-4F79-AA7B-B8D259CE47C8}" type="pres">
      <dgm:prSet presAssocID="{8060702D-6A02-4156-8CF2-3CB01DA6AFF6}" presName="desTx" presStyleLbl="revTx" presStyleIdx="1" presStyleCnt="6">
        <dgm:presLayoutVars/>
      </dgm:prSet>
      <dgm:spPr/>
    </dgm:pt>
    <dgm:pt modelId="{1311692C-E32B-42DA-AF6C-2C80CD50E65F}" type="pres">
      <dgm:prSet presAssocID="{C5246F8F-A93A-4776-B0D5-7318578AF23F}" presName="sibTrans" presStyleCnt="0"/>
      <dgm:spPr/>
    </dgm:pt>
    <dgm:pt modelId="{46263A49-655F-4FF4-A577-442A2F4062BA}" type="pres">
      <dgm:prSet presAssocID="{A8728D91-3166-42E8-92E4-C5AEB152F277}" presName="compNode" presStyleCnt="0"/>
      <dgm:spPr/>
    </dgm:pt>
    <dgm:pt modelId="{29ACD7A5-2866-4C6F-AD9A-5D983F742596}" type="pres">
      <dgm:prSet presAssocID="{A8728D91-3166-42E8-92E4-C5AEB152F277}" presName="bgRect" presStyleLbl="bgShp" presStyleIdx="1" presStyleCnt="4"/>
      <dgm:spPr/>
    </dgm:pt>
    <dgm:pt modelId="{335BB378-764F-4BAE-99BC-C26C55BE21ED}" type="pres">
      <dgm:prSet presAssocID="{A8728D91-3166-42E8-92E4-C5AEB152F2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d Face with No Fill"/>
        </a:ext>
      </dgm:extLst>
    </dgm:pt>
    <dgm:pt modelId="{0C3E787D-76A8-4D68-A38C-D9CFDCB776D7}" type="pres">
      <dgm:prSet presAssocID="{A8728D91-3166-42E8-92E4-C5AEB152F277}" presName="spaceRect" presStyleCnt="0"/>
      <dgm:spPr/>
    </dgm:pt>
    <dgm:pt modelId="{E3F963EA-0CFB-4B8E-8742-410C90BEC798}" type="pres">
      <dgm:prSet presAssocID="{A8728D91-3166-42E8-92E4-C5AEB152F277}" presName="parTx" presStyleLbl="revTx" presStyleIdx="2" presStyleCnt="6">
        <dgm:presLayoutVars>
          <dgm:chMax val="0"/>
          <dgm:chPref val="0"/>
        </dgm:presLayoutVars>
      </dgm:prSet>
      <dgm:spPr/>
    </dgm:pt>
    <dgm:pt modelId="{98BCCB56-A22A-4709-B8F4-B940B6639506}" type="pres">
      <dgm:prSet presAssocID="{A8728D91-3166-42E8-92E4-C5AEB152F277}" presName="desTx" presStyleLbl="revTx" presStyleIdx="3" presStyleCnt="6">
        <dgm:presLayoutVars/>
      </dgm:prSet>
      <dgm:spPr/>
    </dgm:pt>
    <dgm:pt modelId="{1DC6C549-7B63-4715-BBDA-DE0C7025E283}" type="pres">
      <dgm:prSet presAssocID="{57D37621-463F-4142-8668-BB4AE9C87F2E}" presName="sibTrans" presStyleCnt="0"/>
      <dgm:spPr/>
    </dgm:pt>
    <dgm:pt modelId="{51A27CEF-483B-4E8A-AEEA-5B47A4C6D133}" type="pres">
      <dgm:prSet presAssocID="{D1547B3B-C525-460B-BAB7-9C2FAB3E4735}" presName="compNode" presStyleCnt="0"/>
      <dgm:spPr/>
    </dgm:pt>
    <dgm:pt modelId="{ACB3A418-67B0-4786-9D9B-17D8E51100B7}" type="pres">
      <dgm:prSet presAssocID="{D1547B3B-C525-460B-BAB7-9C2FAB3E4735}" presName="bgRect" presStyleLbl="bgShp" presStyleIdx="2" presStyleCnt="4"/>
      <dgm:spPr/>
    </dgm:pt>
    <dgm:pt modelId="{AA6ADF49-DC70-439F-83CC-08A637DF943A}" type="pres">
      <dgm:prSet presAssocID="{D1547B3B-C525-460B-BAB7-9C2FAB3E473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26FEA37E-B73D-47E4-9F13-B5F4AFB6653F}" type="pres">
      <dgm:prSet presAssocID="{D1547B3B-C525-460B-BAB7-9C2FAB3E4735}" presName="spaceRect" presStyleCnt="0"/>
      <dgm:spPr/>
    </dgm:pt>
    <dgm:pt modelId="{AFD81702-6A98-4AAA-97F0-2B895C730ACE}" type="pres">
      <dgm:prSet presAssocID="{D1547B3B-C525-460B-BAB7-9C2FAB3E4735}" presName="parTx" presStyleLbl="revTx" presStyleIdx="4" presStyleCnt="6">
        <dgm:presLayoutVars>
          <dgm:chMax val="0"/>
          <dgm:chPref val="0"/>
        </dgm:presLayoutVars>
      </dgm:prSet>
      <dgm:spPr/>
    </dgm:pt>
    <dgm:pt modelId="{7224BA5D-48AD-4D92-B2D4-9040E1C26999}" type="pres">
      <dgm:prSet presAssocID="{CBAD6A36-E6BC-4096-ABE1-0D6E8CF1DE14}" presName="sibTrans" presStyleCnt="0"/>
      <dgm:spPr/>
    </dgm:pt>
    <dgm:pt modelId="{059F88C6-03C5-493F-BB4B-6E151AEA3A08}" type="pres">
      <dgm:prSet presAssocID="{D05EACD2-DEF8-48F9-95FD-79D092366458}" presName="compNode" presStyleCnt="0"/>
      <dgm:spPr/>
    </dgm:pt>
    <dgm:pt modelId="{5900D38B-9153-4A4A-92FC-8D2C0A94658D}" type="pres">
      <dgm:prSet presAssocID="{D05EACD2-DEF8-48F9-95FD-79D092366458}" presName="bgRect" presStyleLbl="bgShp" presStyleIdx="3" presStyleCnt="4"/>
      <dgm:spPr/>
    </dgm:pt>
    <dgm:pt modelId="{7C6A3C8D-78F0-4F6B-A887-0DAD7BDC4FDB}" type="pres">
      <dgm:prSet presAssocID="{D05EACD2-DEF8-48F9-95FD-79D09236645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A9DF44CC-D290-4B4D-A862-69D3AA201B6A}" type="pres">
      <dgm:prSet presAssocID="{D05EACD2-DEF8-48F9-95FD-79D092366458}" presName="spaceRect" presStyleCnt="0"/>
      <dgm:spPr/>
    </dgm:pt>
    <dgm:pt modelId="{5A7D0653-1358-4DB0-B000-326E5668970D}" type="pres">
      <dgm:prSet presAssocID="{D05EACD2-DEF8-48F9-95FD-79D09236645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BD3B500-46D6-477A-88DE-53049EA921C8}" type="presOf" srcId="{A8728D91-3166-42E8-92E4-C5AEB152F277}" destId="{E3F963EA-0CFB-4B8E-8742-410C90BEC798}" srcOrd="0" destOrd="0" presId="urn:microsoft.com/office/officeart/2018/2/layout/IconVerticalSolidList"/>
    <dgm:cxn modelId="{6F678F07-29D8-4B71-8D69-676373E261DD}" type="presOf" srcId="{775D8782-D8C8-42EB-855D-FA19B30CBF67}" destId="{659A7EF4-B2E7-4F79-AA7B-B8D259CE47C8}" srcOrd="0" destOrd="0" presId="urn:microsoft.com/office/officeart/2018/2/layout/IconVerticalSolidList"/>
    <dgm:cxn modelId="{2839750A-9127-4E80-B2A8-5E4293567597}" srcId="{8060702D-6A02-4156-8CF2-3CB01DA6AFF6}" destId="{EE497250-ABAC-44B6-AE61-7560942D435F}" srcOrd="1" destOrd="0" parTransId="{46768529-2BAB-4EDA-804F-4E6CC7B75E72}" sibTransId="{37AE9D88-A432-46E4-8962-CC50F967A932}"/>
    <dgm:cxn modelId="{3BB01F2E-B93D-4732-9F09-8A19A4E82C37}" type="presOf" srcId="{19FF576A-713F-49B8-99E0-126AE3138D11}" destId="{3474A924-33B4-4FF3-88A5-5749F3CFECD5}" srcOrd="0" destOrd="0" presId="urn:microsoft.com/office/officeart/2018/2/layout/IconVerticalSolidList"/>
    <dgm:cxn modelId="{510DFD3D-5534-436C-AE4E-4190E27FB918}" type="presOf" srcId="{D05EACD2-DEF8-48F9-95FD-79D092366458}" destId="{5A7D0653-1358-4DB0-B000-326E5668970D}" srcOrd="0" destOrd="0" presId="urn:microsoft.com/office/officeart/2018/2/layout/IconVerticalSolidList"/>
    <dgm:cxn modelId="{CA150C3F-92E4-4709-82EA-46C7F1511C99}" srcId="{A8728D91-3166-42E8-92E4-C5AEB152F277}" destId="{944D6533-B51B-4DE9-AF71-BF20B70D4E3D}" srcOrd="1" destOrd="0" parTransId="{84B00C04-9FED-4B49-96FE-BC16914B93B1}" sibTransId="{D694293B-86B4-494F-BBB9-FCD71C0363A5}"/>
    <dgm:cxn modelId="{F199C961-3CBF-410F-B9E6-E68D6E272AC0}" srcId="{A8728D91-3166-42E8-92E4-C5AEB152F277}" destId="{B182D9DA-910E-4DA6-B351-A9BD2C8AFF90}" srcOrd="0" destOrd="0" parTransId="{2E2E8809-3975-4BD1-855F-158D4DD0DD15}" sibTransId="{62443DD7-EBE9-4102-9C23-CBCC9B836645}"/>
    <dgm:cxn modelId="{942E8E65-ED9B-4F09-99DD-759E98710014}" type="presOf" srcId="{8060702D-6A02-4156-8CF2-3CB01DA6AFF6}" destId="{84943A0F-F796-4443-A81F-2447BDC99A38}" srcOrd="0" destOrd="0" presId="urn:microsoft.com/office/officeart/2018/2/layout/IconVerticalSolidList"/>
    <dgm:cxn modelId="{EED5AD45-4A64-4EA9-A1D3-0AC959F3EC5D}" srcId="{19FF576A-713F-49B8-99E0-126AE3138D11}" destId="{D1547B3B-C525-460B-BAB7-9C2FAB3E4735}" srcOrd="2" destOrd="0" parTransId="{09BF2D67-A9B3-43D2-BC41-4396C1A19BFA}" sibTransId="{CBAD6A36-E6BC-4096-ABE1-0D6E8CF1DE14}"/>
    <dgm:cxn modelId="{FD010D68-4C3B-43F4-8136-CC8C43AEFFC1}" type="presOf" srcId="{EE497250-ABAC-44B6-AE61-7560942D435F}" destId="{659A7EF4-B2E7-4F79-AA7B-B8D259CE47C8}" srcOrd="0" destOrd="1" presId="urn:microsoft.com/office/officeart/2018/2/layout/IconVerticalSolidList"/>
    <dgm:cxn modelId="{5D063652-0AB8-4F06-BC7A-7A2FA33BEDCA}" type="presOf" srcId="{944D6533-B51B-4DE9-AF71-BF20B70D4E3D}" destId="{98BCCB56-A22A-4709-B8F4-B940B6639506}" srcOrd="0" destOrd="1" presId="urn:microsoft.com/office/officeart/2018/2/layout/IconVerticalSolidList"/>
    <dgm:cxn modelId="{95E45156-0E9F-4E5C-8C64-C8A9DDC46C99}" type="presOf" srcId="{D1547B3B-C525-460B-BAB7-9C2FAB3E4735}" destId="{AFD81702-6A98-4AAA-97F0-2B895C730ACE}" srcOrd="0" destOrd="0" presId="urn:microsoft.com/office/officeart/2018/2/layout/IconVerticalSolidList"/>
    <dgm:cxn modelId="{631C4481-42E7-4C99-9CD5-6D0FC0F1C32D}" srcId="{19FF576A-713F-49B8-99E0-126AE3138D11}" destId="{8060702D-6A02-4156-8CF2-3CB01DA6AFF6}" srcOrd="0" destOrd="0" parTransId="{4EC99E82-8FF6-4C98-97EE-A6A7E0F3E636}" sibTransId="{C5246F8F-A93A-4776-B0D5-7318578AF23F}"/>
    <dgm:cxn modelId="{114CF790-C376-4AC0-AD96-E52F13D85E55}" type="presOf" srcId="{B182D9DA-910E-4DA6-B351-A9BD2C8AFF90}" destId="{98BCCB56-A22A-4709-B8F4-B940B6639506}" srcOrd="0" destOrd="0" presId="urn:microsoft.com/office/officeart/2018/2/layout/IconVerticalSolidList"/>
    <dgm:cxn modelId="{BE6FA8B4-4C9E-4E19-BE5B-A367CCC08CB8}" srcId="{19FF576A-713F-49B8-99E0-126AE3138D11}" destId="{D05EACD2-DEF8-48F9-95FD-79D092366458}" srcOrd="3" destOrd="0" parTransId="{19BF5D39-D1C9-44BB-A2B5-1AA7E5B822CE}" sibTransId="{6D67AD4E-BD52-403B-8F8A-0DF733798B3B}"/>
    <dgm:cxn modelId="{8C058AE0-212F-4BE3-8794-CB997A573C9E}" srcId="{8060702D-6A02-4156-8CF2-3CB01DA6AFF6}" destId="{775D8782-D8C8-42EB-855D-FA19B30CBF67}" srcOrd="0" destOrd="0" parTransId="{47F4936D-D756-4331-AA92-5F65FA704FDA}" sibTransId="{727391F5-7B60-44B2-B11D-2DF73D6CB179}"/>
    <dgm:cxn modelId="{0D82DAF0-7AC9-4834-BEB6-A5C51B6C2D13}" srcId="{19FF576A-713F-49B8-99E0-126AE3138D11}" destId="{A8728D91-3166-42E8-92E4-C5AEB152F277}" srcOrd="1" destOrd="0" parTransId="{D68C12A8-FCE5-43C7-953E-A2CC1C5CDAED}" sibTransId="{57D37621-463F-4142-8668-BB4AE9C87F2E}"/>
    <dgm:cxn modelId="{708F18DF-7E17-45C3-B345-0F2F6AF6DF70}" type="presParOf" srcId="{3474A924-33B4-4FF3-88A5-5749F3CFECD5}" destId="{9BFC5290-8677-4A40-A5A7-2E00E7083789}" srcOrd="0" destOrd="0" presId="urn:microsoft.com/office/officeart/2018/2/layout/IconVerticalSolidList"/>
    <dgm:cxn modelId="{AB5A3668-80BE-4F7D-BC66-D8B879E184BC}" type="presParOf" srcId="{9BFC5290-8677-4A40-A5A7-2E00E7083789}" destId="{F766C17A-5D50-48EF-8291-E636139DBE0A}" srcOrd="0" destOrd="0" presId="urn:microsoft.com/office/officeart/2018/2/layout/IconVerticalSolidList"/>
    <dgm:cxn modelId="{75B85740-F677-48A2-92E7-69E978AEC028}" type="presParOf" srcId="{9BFC5290-8677-4A40-A5A7-2E00E7083789}" destId="{DE9B4CE1-4057-49C1-B236-4DFA4AF8AF5E}" srcOrd="1" destOrd="0" presId="urn:microsoft.com/office/officeart/2018/2/layout/IconVerticalSolidList"/>
    <dgm:cxn modelId="{A6F08B24-AD0F-40A6-B9A4-B5C57E40198A}" type="presParOf" srcId="{9BFC5290-8677-4A40-A5A7-2E00E7083789}" destId="{9425AC3B-ED1A-45BC-8C12-60DB2282D606}" srcOrd="2" destOrd="0" presId="urn:microsoft.com/office/officeart/2018/2/layout/IconVerticalSolidList"/>
    <dgm:cxn modelId="{6D0D06D8-B7D6-4A09-A072-5C6A89752AFB}" type="presParOf" srcId="{9BFC5290-8677-4A40-A5A7-2E00E7083789}" destId="{84943A0F-F796-4443-A81F-2447BDC99A38}" srcOrd="3" destOrd="0" presId="urn:microsoft.com/office/officeart/2018/2/layout/IconVerticalSolidList"/>
    <dgm:cxn modelId="{D8962149-AC8E-4BAE-B66A-FE4DB9F6DF2E}" type="presParOf" srcId="{9BFC5290-8677-4A40-A5A7-2E00E7083789}" destId="{659A7EF4-B2E7-4F79-AA7B-B8D259CE47C8}" srcOrd="4" destOrd="0" presId="urn:microsoft.com/office/officeart/2018/2/layout/IconVerticalSolidList"/>
    <dgm:cxn modelId="{77A34836-E8C1-4546-8309-28079996B2D5}" type="presParOf" srcId="{3474A924-33B4-4FF3-88A5-5749F3CFECD5}" destId="{1311692C-E32B-42DA-AF6C-2C80CD50E65F}" srcOrd="1" destOrd="0" presId="urn:microsoft.com/office/officeart/2018/2/layout/IconVerticalSolidList"/>
    <dgm:cxn modelId="{82DF5D2F-9948-4D48-B86D-EA90054DD7D9}" type="presParOf" srcId="{3474A924-33B4-4FF3-88A5-5749F3CFECD5}" destId="{46263A49-655F-4FF4-A577-442A2F4062BA}" srcOrd="2" destOrd="0" presId="urn:microsoft.com/office/officeart/2018/2/layout/IconVerticalSolidList"/>
    <dgm:cxn modelId="{13596A71-BA3A-4270-A7FC-8EC368328FCB}" type="presParOf" srcId="{46263A49-655F-4FF4-A577-442A2F4062BA}" destId="{29ACD7A5-2866-4C6F-AD9A-5D983F742596}" srcOrd="0" destOrd="0" presId="urn:microsoft.com/office/officeart/2018/2/layout/IconVerticalSolidList"/>
    <dgm:cxn modelId="{767E1DBA-D656-4380-A95A-7D2F572DAC9B}" type="presParOf" srcId="{46263A49-655F-4FF4-A577-442A2F4062BA}" destId="{335BB378-764F-4BAE-99BC-C26C55BE21ED}" srcOrd="1" destOrd="0" presId="urn:microsoft.com/office/officeart/2018/2/layout/IconVerticalSolidList"/>
    <dgm:cxn modelId="{B5145298-C88A-41DC-9352-DE4D40C54099}" type="presParOf" srcId="{46263A49-655F-4FF4-A577-442A2F4062BA}" destId="{0C3E787D-76A8-4D68-A38C-D9CFDCB776D7}" srcOrd="2" destOrd="0" presId="urn:microsoft.com/office/officeart/2018/2/layout/IconVerticalSolidList"/>
    <dgm:cxn modelId="{DC4371E7-9DEC-4FD5-91E7-80D6C029E74F}" type="presParOf" srcId="{46263A49-655F-4FF4-A577-442A2F4062BA}" destId="{E3F963EA-0CFB-4B8E-8742-410C90BEC798}" srcOrd="3" destOrd="0" presId="urn:microsoft.com/office/officeart/2018/2/layout/IconVerticalSolidList"/>
    <dgm:cxn modelId="{A7AEFE30-CC4C-4FFB-A577-DD84F088C26E}" type="presParOf" srcId="{46263A49-655F-4FF4-A577-442A2F4062BA}" destId="{98BCCB56-A22A-4709-B8F4-B940B6639506}" srcOrd="4" destOrd="0" presId="urn:microsoft.com/office/officeart/2018/2/layout/IconVerticalSolidList"/>
    <dgm:cxn modelId="{5D28B59E-70CD-47B9-85ED-49327B9EBCAF}" type="presParOf" srcId="{3474A924-33B4-4FF3-88A5-5749F3CFECD5}" destId="{1DC6C549-7B63-4715-BBDA-DE0C7025E283}" srcOrd="3" destOrd="0" presId="urn:microsoft.com/office/officeart/2018/2/layout/IconVerticalSolidList"/>
    <dgm:cxn modelId="{57E436B8-4F66-44D1-AA81-29DA09E18CB2}" type="presParOf" srcId="{3474A924-33B4-4FF3-88A5-5749F3CFECD5}" destId="{51A27CEF-483B-4E8A-AEEA-5B47A4C6D133}" srcOrd="4" destOrd="0" presId="urn:microsoft.com/office/officeart/2018/2/layout/IconVerticalSolidList"/>
    <dgm:cxn modelId="{B63DCAAB-FB94-47CA-8D3F-D8D8D10BBF94}" type="presParOf" srcId="{51A27CEF-483B-4E8A-AEEA-5B47A4C6D133}" destId="{ACB3A418-67B0-4786-9D9B-17D8E51100B7}" srcOrd="0" destOrd="0" presId="urn:microsoft.com/office/officeart/2018/2/layout/IconVerticalSolidList"/>
    <dgm:cxn modelId="{04562F09-AD49-49CB-9C70-DB9846FAE6AD}" type="presParOf" srcId="{51A27CEF-483B-4E8A-AEEA-5B47A4C6D133}" destId="{AA6ADF49-DC70-439F-83CC-08A637DF943A}" srcOrd="1" destOrd="0" presId="urn:microsoft.com/office/officeart/2018/2/layout/IconVerticalSolidList"/>
    <dgm:cxn modelId="{D12379F0-1394-4603-9BF4-69F3E7D7EA92}" type="presParOf" srcId="{51A27CEF-483B-4E8A-AEEA-5B47A4C6D133}" destId="{26FEA37E-B73D-47E4-9F13-B5F4AFB6653F}" srcOrd="2" destOrd="0" presId="urn:microsoft.com/office/officeart/2018/2/layout/IconVerticalSolidList"/>
    <dgm:cxn modelId="{610F9FD1-6E97-4A75-A585-08204B72C954}" type="presParOf" srcId="{51A27CEF-483B-4E8A-AEEA-5B47A4C6D133}" destId="{AFD81702-6A98-4AAA-97F0-2B895C730ACE}" srcOrd="3" destOrd="0" presId="urn:microsoft.com/office/officeart/2018/2/layout/IconVerticalSolidList"/>
    <dgm:cxn modelId="{73E69C39-F683-4A64-8F9A-EE886999363A}" type="presParOf" srcId="{3474A924-33B4-4FF3-88A5-5749F3CFECD5}" destId="{7224BA5D-48AD-4D92-B2D4-9040E1C26999}" srcOrd="5" destOrd="0" presId="urn:microsoft.com/office/officeart/2018/2/layout/IconVerticalSolidList"/>
    <dgm:cxn modelId="{DB868DA3-A020-4728-9CBA-FF28D0F18161}" type="presParOf" srcId="{3474A924-33B4-4FF3-88A5-5749F3CFECD5}" destId="{059F88C6-03C5-493F-BB4B-6E151AEA3A08}" srcOrd="6" destOrd="0" presId="urn:microsoft.com/office/officeart/2018/2/layout/IconVerticalSolidList"/>
    <dgm:cxn modelId="{69144897-B242-4909-9568-A50AFF3B3CF7}" type="presParOf" srcId="{059F88C6-03C5-493F-BB4B-6E151AEA3A08}" destId="{5900D38B-9153-4A4A-92FC-8D2C0A94658D}" srcOrd="0" destOrd="0" presId="urn:microsoft.com/office/officeart/2018/2/layout/IconVerticalSolidList"/>
    <dgm:cxn modelId="{9A4CF69E-C87F-4A04-8718-3781AF85052D}" type="presParOf" srcId="{059F88C6-03C5-493F-BB4B-6E151AEA3A08}" destId="{7C6A3C8D-78F0-4F6B-A887-0DAD7BDC4FDB}" srcOrd="1" destOrd="0" presId="urn:microsoft.com/office/officeart/2018/2/layout/IconVerticalSolidList"/>
    <dgm:cxn modelId="{8DD1E0D0-32B6-432E-9442-EC5F658211B9}" type="presParOf" srcId="{059F88C6-03C5-493F-BB4B-6E151AEA3A08}" destId="{A9DF44CC-D290-4B4D-A862-69D3AA201B6A}" srcOrd="2" destOrd="0" presId="urn:microsoft.com/office/officeart/2018/2/layout/IconVerticalSolidList"/>
    <dgm:cxn modelId="{D447A601-9876-48AD-A1F3-5F1B96440BF2}" type="presParOf" srcId="{059F88C6-03C5-493F-BB4B-6E151AEA3A08}" destId="{5A7D0653-1358-4DB0-B000-326E566897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EAC107-41AE-4EE6-99BC-58D79E17F5F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FB22FD5-45A8-4223-90BD-58E9DF91E16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Einsatz zum lesen und verstehen von fremdem Code</a:t>
          </a:r>
          <a:endParaRPr lang="en-US"/>
        </a:p>
      </dgm:t>
    </dgm:pt>
    <dgm:pt modelId="{285A3C28-1074-4DAE-8F48-95674A9D90F4}" type="parTrans" cxnId="{1A15A60A-094E-499B-8031-DBC4C7BE25EC}">
      <dgm:prSet/>
      <dgm:spPr/>
      <dgm:t>
        <a:bodyPr/>
        <a:lstStyle/>
        <a:p>
          <a:endParaRPr lang="en-US"/>
        </a:p>
      </dgm:t>
    </dgm:pt>
    <dgm:pt modelId="{22026112-45D7-4E4C-A83C-C22905FA5A9D}" type="sibTrans" cxnId="{1A15A60A-094E-499B-8031-DBC4C7BE25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38BDB3-F265-4C23-981B-64031019CC7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Für Aufgaben bei denen ich vorher Google verwendet hätte</a:t>
          </a:r>
          <a:endParaRPr lang="en-US"/>
        </a:p>
      </dgm:t>
    </dgm:pt>
    <dgm:pt modelId="{4C3FB206-9DBB-4406-B6D4-E81A7DD6880D}" type="parTrans" cxnId="{709368A4-7E7C-43EA-94B1-DD93D2839867}">
      <dgm:prSet/>
      <dgm:spPr/>
      <dgm:t>
        <a:bodyPr/>
        <a:lstStyle/>
        <a:p>
          <a:endParaRPr lang="en-US"/>
        </a:p>
      </dgm:t>
    </dgm:pt>
    <dgm:pt modelId="{C4F8D6C9-76C9-4E9F-BA5E-AE8B052CB584}" type="sibTrans" cxnId="{709368A4-7E7C-43EA-94B1-DD93D28398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4DA652-CECA-4172-8CDE-BD460FB2F3F7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Versteh den Code (wenn du kopierst)!!</a:t>
          </a:r>
          <a:endParaRPr lang="en-US"/>
        </a:p>
      </dgm:t>
    </dgm:pt>
    <dgm:pt modelId="{E1998D54-C795-44EA-AED1-3345DA555922}" type="parTrans" cxnId="{4B1978DE-FDA4-4280-913F-DFB55DFA83C5}">
      <dgm:prSet/>
      <dgm:spPr/>
      <dgm:t>
        <a:bodyPr/>
        <a:lstStyle/>
        <a:p>
          <a:endParaRPr lang="en-US"/>
        </a:p>
      </dgm:t>
    </dgm:pt>
    <dgm:pt modelId="{476F4CEF-E64F-4DFD-90AC-127525BD70E0}" type="sibTrans" cxnId="{4B1978DE-FDA4-4280-913F-DFB55DFA83C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7D0FE81-90A9-4F7F-99B0-EC8D68091642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Code ausführlich testen</a:t>
          </a:r>
          <a:endParaRPr lang="en-US"/>
        </a:p>
      </dgm:t>
    </dgm:pt>
    <dgm:pt modelId="{3228E119-89A3-47D5-8662-23B46BA923E1}" type="parTrans" cxnId="{ED4504A8-F467-4950-9878-B6DD73B2ED4D}">
      <dgm:prSet/>
      <dgm:spPr/>
      <dgm:t>
        <a:bodyPr/>
        <a:lstStyle/>
        <a:p>
          <a:endParaRPr lang="en-US"/>
        </a:p>
      </dgm:t>
    </dgm:pt>
    <dgm:pt modelId="{B5164C3B-4CA5-435A-9C1E-D7C0D73B8F86}" type="sibTrans" cxnId="{ED4504A8-F467-4950-9878-B6DD73B2ED4D}">
      <dgm:prSet/>
      <dgm:spPr/>
      <dgm:t>
        <a:bodyPr/>
        <a:lstStyle/>
        <a:p>
          <a:endParaRPr lang="en-US"/>
        </a:p>
      </dgm:t>
    </dgm:pt>
    <dgm:pt modelId="{3CA549C9-CBE4-487A-B97E-644AD1C0B38B}" type="pres">
      <dgm:prSet presAssocID="{9EEAC107-41AE-4EE6-99BC-58D79E17F5F2}" presName="root" presStyleCnt="0">
        <dgm:presLayoutVars>
          <dgm:dir/>
          <dgm:resizeHandles val="exact"/>
        </dgm:presLayoutVars>
      </dgm:prSet>
      <dgm:spPr/>
    </dgm:pt>
    <dgm:pt modelId="{2E113FA2-3305-4EB8-ABBB-D9A708F06CA6}" type="pres">
      <dgm:prSet presAssocID="{9EEAC107-41AE-4EE6-99BC-58D79E17F5F2}" presName="container" presStyleCnt="0">
        <dgm:presLayoutVars>
          <dgm:dir/>
          <dgm:resizeHandles val="exact"/>
        </dgm:presLayoutVars>
      </dgm:prSet>
      <dgm:spPr/>
    </dgm:pt>
    <dgm:pt modelId="{57519C26-2411-4266-B2BA-961D4DFBB0AB}" type="pres">
      <dgm:prSet presAssocID="{EFB22FD5-45A8-4223-90BD-58E9DF91E161}" presName="compNode" presStyleCnt="0"/>
      <dgm:spPr/>
    </dgm:pt>
    <dgm:pt modelId="{2C0B5081-20B2-473E-9AB2-EAAABFB401EE}" type="pres">
      <dgm:prSet presAssocID="{EFB22FD5-45A8-4223-90BD-58E9DF91E161}" presName="iconBgRect" presStyleLbl="bgShp" presStyleIdx="0" presStyleCnt="4"/>
      <dgm:spPr/>
    </dgm:pt>
    <dgm:pt modelId="{27591880-69D1-4AD1-A060-B173C0FE0DB2}" type="pres">
      <dgm:prSet presAssocID="{EFB22FD5-45A8-4223-90BD-58E9DF91E1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ücher"/>
        </a:ext>
      </dgm:extLst>
    </dgm:pt>
    <dgm:pt modelId="{0365CA71-7350-4C5D-BED6-222187296E9C}" type="pres">
      <dgm:prSet presAssocID="{EFB22FD5-45A8-4223-90BD-58E9DF91E161}" presName="spaceRect" presStyleCnt="0"/>
      <dgm:spPr/>
    </dgm:pt>
    <dgm:pt modelId="{CCF50FC9-E966-499F-AEA2-AEBB4719BF12}" type="pres">
      <dgm:prSet presAssocID="{EFB22FD5-45A8-4223-90BD-58E9DF91E161}" presName="textRect" presStyleLbl="revTx" presStyleIdx="0" presStyleCnt="4">
        <dgm:presLayoutVars>
          <dgm:chMax val="1"/>
          <dgm:chPref val="1"/>
        </dgm:presLayoutVars>
      </dgm:prSet>
      <dgm:spPr/>
    </dgm:pt>
    <dgm:pt modelId="{ED039FFD-F47B-460D-B9B4-E01B6862E2C2}" type="pres">
      <dgm:prSet presAssocID="{22026112-45D7-4E4C-A83C-C22905FA5A9D}" presName="sibTrans" presStyleLbl="sibTrans2D1" presStyleIdx="0" presStyleCnt="0"/>
      <dgm:spPr/>
    </dgm:pt>
    <dgm:pt modelId="{AFA18B36-8B57-43ED-93E2-DCB3150BF1CA}" type="pres">
      <dgm:prSet presAssocID="{E338BDB3-F265-4C23-981B-64031019CC76}" presName="compNode" presStyleCnt="0"/>
      <dgm:spPr/>
    </dgm:pt>
    <dgm:pt modelId="{726630AE-AA2F-43C4-8F50-13ECE09D1103}" type="pres">
      <dgm:prSet presAssocID="{E338BDB3-F265-4C23-981B-64031019CC76}" presName="iconBgRect" presStyleLbl="bgShp" presStyleIdx="1" presStyleCnt="4"/>
      <dgm:spPr/>
    </dgm:pt>
    <dgm:pt modelId="{F79C2322-A069-4FB9-85A6-23FF80650AFD}" type="pres">
      <dgm:prSet presAssocID="{E338BDB3-F265-4C23-981B-64031019CC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3852B01F-C268-4D3F-AB3A-44C1459A8BD3}" type="pres">
      <dgm:prSet presAssocID="{E338BDB3-F265-4C23-981B-64031019CC76}" presName="spaceRect" presStyleCnt="0"/>
      <dgm:spPr/>
    </dgm:pt>
    <dgm:pt modelId="{39337F16-2E95-4EC7-A8FB-37F1758B2060}" type="pres">
      <dgm:prSet presAssocID="{E338BDB3-F265-4C23-981B-64031019CC76}" presName="textRect" presStyleLbl="revTx" presStyleIdx="1" presStyleCnt="4">
        <dgm:presLayoutVars>
          <dgm:chMax val="1"/>
          <dgm:chPref val="1"/>
        </dgm:presLayoutVars>
      </dgm:prSet>
      <dgm:spPr/>
    </dgm:pt>
    <dgm:pt modelId="{01FE5D00-970F-471F-94BA-CC83018A245C}" type="pres">
      <dgm:prSet presAssocID="{C4F8D6C9-76C9-4E9F-BA5E-AE8B052CB584}" presName="sibTrans" presStyleLbl="sibTrans2D1" presStyleIdx="0" presStyleCnt="0"/>
      <dgm:spPr/>
    </dgm:pt>
    <dgm:pt modelId="{6EDA5100-07CE-48EC-96AD-D10BD6AE85BC}" type="pres">
      <dgm:prSet presAssocID="{A34DA652-CECA-4172-8CDE-BD460FB2F3F7}" presName="compNode" presStyleCnt="0"/>
      <dgm:spPr/>
    </dgm:pt>
    <dgm:pt modelId="{90992703-299F-48C9-ACA9-D89A8C7565D3}" type="pres">
      <dgm:prSet presAssocID="{A34DA652-CECA-4172-8CDE-BD460FB2F3F7}" presName="iconBgRect" presStyleLbl="bgShp" presStyleIdx="2" presStyleCnt="4"/>
      <dgm:spPr/>
    </dgm:pt>
    <dgm:pt modelId="{8191CCF7-2A8E-4CA6-AAB5-5CCEE2C74E0A}" type="pres">
      <dgm:prSet presAssocID="{A34DA652-CECA-4172-8CDE-BD460FB2F3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ierer"/>
        </a:ext>
      </dgm:extLst>
    </dgm:pt>
    <dgm:pt modelId="{1314D9F5-23A8-4187-9001-9367A5506914}" type="pres">
      <dgm:prSet presAssocID="{A34DA652-CECA-4172-8CDE-BD460FB2F3F7}" presName="spaceRect" presStyleCnt="0"/>
      <dgm:spPr/>
    </dgm:pt>
    <dgm:pt modelId="{DF0EF86C-9B1D-4A14-87D2-AED3BBB3FC60}" type="pres">
      <dgm:prSet presAssocID="{A34DA652-CECA-4172-8CDE-BD460FB2F3F7}" presName="textRect" presStyleLbl="revTx" presStyleIdx="2" presStyleCnt="4">
        <dgm:presLayoutVars>
          <dgm:chMax val="1"/>
          <dgm:chPref val="1"/>
        </dgm:presLayoutVars>
      </dgm:prSet>
      <dgm:spPr/>
    </dgm:pt>
    <dgm:pt modelId="{F8D157F8-2C6B-4965-8AD4-40552BAD4986}" type="pres">
      <dgm:prSet presAssocID="{476F4CEF-E64F-4DFD-90AC-127525BD70E0}" presName="sibTrans" presStyleLbl="sibTrans2D1" presStyleIdx="0" presStyleCnt="0"/>
      <dgm:spPr/>
    </dgm:pt>
    <dgm:pt modelId="{2026D62A-EE31-4226-A7BC-18ECA37FFB3D}" type="pres">
      <dgm:prSet presAssocID="{57D0FE81-90A9-4F7F-99B0-EC8D68091642}" presName="compNode" presStyleCnt="0"/>
      <dgm:spPr/>
    </dgm:pt>
    <dgm:pt modelId="{D716EAD9-8C46-4264-B2F7-0322A3C74EDB}" type="pres">
      <dgm:prSet presAssocID="{57D0FE81-90A9-4F7F-99B0-EC8D68091642}" presName="iconBgRect" presStyleLbl="bgShp" presStyleIdx="3" presStyleCnt="4"/>
      <dgm:spPr/>
    </dgm:pt>
    <dgm:pt modelId="{37BBE679-B71C-42C1-A6FA-D14C1032DB4D}" type="pres">
      <dgm:prSet presAssocID="{57D0FE81-90A9-4F7F-99B0-EC8D680916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üfliste"/>
        </a:ext>
      </dgm:extLst>
    </dgm:pt>
    <dgm:pt modelId="{DFC94264-2C53-410A-9A27-DB4361ED211D}" type="pres">
      <dgm:prSet presAssocID="{57D0FE81-90A9-4F7F-99B0-EC8D68091642}" presName="spaceRect" presStyleCnt="0"/>
      <dgm:spPr/>
    </dgm:pt>
    <dgm:pt modelId="{9F4438E4-2A69-4AE1-8077-D560DDA0EECB}" type="pres">
      <dgm:prSet presAssocID="{57D0FE81-90A9-4F7F-99B0-EC8D6809164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A15A60A-094E-499B-8031-DBC4C7BE25EC}" srcId="{9EEAC107-41AE-4EE6-99BC-58D79E17F5F2}" destId="{EFB22FD5-45A8-4223-90BD-58E9DF91E161}" srcOrd="0" destOrd="0" parTransId="{285A3C28-1074-4DAE-8F48-95674A9D90F4}" sibTransId="{22026112-45D7-4E4C-A83C-C22905FA5A9D}"/>
    <dgm:cxn modelId="{9F6C2112-205A-40FF-BF14-BB9F247731A9}" type="presOf" srcId="{C4F8D6C9-76C9-4E9F-BA5E-AE8B052CB584}" destId="{01FE5D00-970F-471F-94BA-CC83018A245C}" srcOrd="0" destOrd="0" presId="urn:microsoft.com/office/officeart/2018/2/layout/IconCircleList"/>
    <dgm:cxn modelId="{26EBE139-37C5-46EF-B9CF-1D0067D6607D}" type="presOf" srcId="{E338BDB3-F265-4C23-981B-64031019CC76}" destId="{39337F16-2E95-4EC7-A8FB-37F1758B2060}" srcOrd="0" destOrd="0" presId="urn:microsoft.com/office/officeart/2018/2/layout/IconCircleList"/>
    <dgm:cxn modelId="{61430F5C-3243-4995-87FD-4EFA3D5C6CED}" type="presOf" srcId="{57D0FE81-90A9-4F7F-99B0-EC8D68091642}" destId="{9F4438E4-2A69-4AE1-8077-D560DDA0EECB}" srcOrd="0" destOrd="0" presId="urn:microsoft.com/office/officeart/2018/2/layout/IconCircleList"/>
    <dgm:cxn modelId="{1ECCA482-CC09-4DC0-B59F-128890B207CF}" type="presOf" srcId="{EFB22FD5-45A8-4223-90BD-58E9DF91E161}" destId="{CCF50FC9-E966-499F-AEA2-AEBB4719BF12}" srcOrd="0" destOrd="0" presId="urn:microsoft.com/office/officeart/2018/2/layout/IconCircleList"/>
    <dgm:cxn modelId="{BE039B8C-D16D-45DD-8717-587644B32971}" type="presOf" srcId="{A34DA652-CECA-4172-8CDE-BD460FB2F3F7}" destId="{DF0EF86C-9B1D-4A14-87D2-AED3BBB3FC60}" srcOrd="0" destOrd="0" presId="urn:microsoft.com/office/officeart/2018/2/layout/IconCircleList"/>
    <dgm:cxn modelId="{4E8F5991-EF88-40A1-A762-2613B857AF38}" type="presOf" srcId="{22026112-45D7-4E4C-A83C-C22905FA5A9D}" destId="{ED039FFD-F47B-460D-B9B4-E01B6862E2C2}" srcOrd="0" destOrd="0" presId="urn:microsoft.com/office/officeart/2018/2/layout/IconCircleList"/>
    <dgm:cxn modelId="{D9CAE096-537F-4275-BC64-C87A61FE2092}" type="presOf" srcId="{476F4CEF-E64F-4DFD-90AC-127525BD70E0}" destId="{F8D157F8-2C6B-4965-8AD4-40552BAD4986}" srcOrd="0" destOrd="0" presId="urn:microsoft.com/office/officeart/2018/2/layout/IconCircleList"/>
    <dgm:cxn modelId="{3748CF98-79E4-4494-B26D-8740B2986698}" type="presOf" srcId="{9EEAC107-41AE-4EE6-99BC-58D79E17F5F2}" destId="{3CA549C9-CBE4-487A-B97E-644AD1C0B38B}" srcOrd="0" destOrd="0" presId="urn:microsoft.com/office/officeart/2018/2/layout/IconCircleList"/>
    <dgm:cxn modelId="{709368A4-7E7C-43EA-94B1-DD93D2839867}" srcId="{9EEAC107-41AE-4EE6-99BC-58D79E17F5F2}" destId="{E338BDB3-F265-4C23-981B-64031019CC76}" srcOrd="1" destOrd="0" parTransId="{4C3FB206-9DBB-4406-B6D4-E81A7DD6880D}" sibTransId="{C4F8D6C9-76C9-4E9F-BA5E-AE8B052CB584}"/>
    <dgm:cxn modelId="{ED4504A8-F467-4950-9878-B6DD73B2ED4D}" srcId="{9EEAC107-41AE-4EE6-99BC-58D79E17F5F2}" destId="{57D0FE81-90A9-4F7F-99B0-EC8D68091642}" srcOrd="3" destOrd="0" parTransId="{3228E119-89A3-47D5-8662-23B46BA923E1}" sibTransId="{B5164C3B-4CA5-435A-9C1E-D7C0D73B8F86}"/>
    <dgm:cxn modelId="{4B1978DE-FDA4-4280-913F-DFB55DFA83C5}" srcId="{9EEAC107-41AE-4EE6-99BC-58D79E17F5F2}" destId="{A34DA652-CECA-4172-8CDE-BD460FB2F3F7}" srcOrd="2" destOrd="0" parTransId="{E1998D54-C795-44EA-AED1-3345DA555922}" sibTransId="{476F4CEF-E64F-4DFD-90AC-127525BD70E0}"/>
    <dgm:cxn modelId="{B62315A1-2B17-462F-A8E1-967EC15B72ED}" type="presParOf" srcId="{3CA549C9-CBE4-487A-B97E-644AD1C0B38B}" destId="{2E113FA2-3305-4EB8-ABBB-D9A708F06CA6}" srcOrd="0" destOrd="0" presId="urn:microsoft.com/office/officeart/2018/2/layout/IconCircleList"/>
    <dgm:cxn modelId="{960EAE7B-FA90-4DF1-834A-B1F67DBC26C4}" type="presParOf" srcId="{2E113FA2-3305-4EB8-ABBB-D9A708F06CA6}" destId="{57519C26-2411-4266-B2BA-961D4DFBB0AB}" srcOrd="0" destOrd="0" presId="urn:microsoft.com/office/officeart/2018/2/layout/IconCircleList"/>
    <dgm:cxn modelId="{6C106A69-0E62-48BE-AE16-569393BFC8FA}" type="presParOf" srcId="{57519C26-2411-4266-B2BA-961D4DFBB0AB}" destId="{2C0B5081-20B2-473E-9AB2-EAAABFB401EE}" srcOrd="0" destOrd="0" presId="urn:microsoft.com/office/officeart/2018/2/layout/IconCircleList"/>
    <dgm:cxn modelId="{53338F3A-B1B8-4F1E-A82B-07593785E558}" type="presParOf" srcId="{57519C26-2411-4266-B2BA-961D4DFBB0AB}" destId="{27591880-69D1-4AD1-A060-B173C0FE0DB2}" srcOrd="1" destOrd="0" presId="urn:microsoft.com/office/officeart/2018/2/layout/IconCircleList"/>
    <dgm:cxn modelId="{538496C4-E4DB-47D7-8068-B4B92767B59A}" type="presParOf" srcId="{57519C26-2411-4266-B2BA-961D4DFBB0AB}" destId="{0365CA71-7350-4C5D-BED6-222187296E9C}" srcOrd="2" destOrd="0" presId="urn:microsoft.com/office/officeart/2018/2/layout/IconCircleList"/>
    <dgm:cxn modelId="{7A20EBD7-C233-4BBE-9362-1ECB71F40EB7}" type="presParOf" srcId="{57519C26-2411-4266-B2BA-961D4DFBB0AB}" destId="{CCF50FC9-E966-499F-AEA2-AEBB4719BF12}" srcOrd="3" destOrd="0" presId="urn:microsoft.com/office/officeart/2018/2/layout/IconCircleList"/>
    <dgm:cxn modelId="{4B64FFF0-0FB5-48E8-80F5-E69E247C84CA}" type="presParOf" srcId="{2E113FA2-3305-4EB8-ABBB-D9A708F06CA6}" destId="{ED039FFD-F47B-460D-B9B4-E01B6862E2C2}" srcOrd="1" destOrd="0" presId="urn:microsoft.com/office/officeart/2018/2/layout/IconCircleList"/>
    <dgm:cxn modelId="{5F641432-4256-4102-B4EB-5F30A39D4642}" type="presParOf" srcId="{2E113FA2-3305-4EB8-ABBB-D9A708F06CA6}" destId="{AFA18B36-8B57-43ED-93E2-DCB3150BF1CA}" srcOrd="2" destOrd="0" presId="urn:microsoft.com/office/officeart/2018/2/layout/IconCircleList"/>
    <dgm:cxn modelId="{4DE34955-5950-4924-99FC-6FBF1D376E4A}" type="presParOf" srcId="{AFA18B36-8B57-43ED-93E2-DCB3150BF1CA}" destId="{726630AE-AA2F-43C4-8F50-13ECE09D1103}" srcOrd="0" destOrd="0" presId="urn:microsoft.com/office/officeart/2018/2/layout/IconCircleList"/>
    <dgm:cxn modelId="{7EE71C64-2473-43D1-9264-CE9FE78A4BF2}" type="presParOf" srcId="{AFA18B36-8B57-43ED-93E2-DCB3150BF1CA}" destId="{F79C2322-A069-4FB9-85A6-23FF80650AFD}" srcOrd="1" destOrd="0" presId="urn:microsoft.com/office/officeart/2018/2/layout/IconCircleList"/>
    <dgm:cxn modelId="{4AB48807-9F1E-4F46-8042-74A9988B5A8A}" type="presParOf" srcId="{AFA18B36-8B57-43ED-93E2-DCB3150BF1CA}" destId="{3852B01F-C268-4D3F-AB3A-44C1459A8BD3}" srcOrd="2" destOrd="0" presId="urn:microsoft.com/office/officeart/2018/2/layout/IconCircleList"/>
    <dgm:cxn modelId="{190D5AD6-20E4-4297-AF06-FF69C5FDC645}" type="presParOf" srcId="{AFA18B36-8B57-43ED-93E2-DCB3150BF1CA}" destId="{39337F16-2E95-4EC7-A8FB-37F1758B2060}" srcOrd="3" destOrd="0" presId="urn:microsoft.com/office/officeart/2018/2/layout/IconCircleList"/>
    <dgm:cxn modelId="{747CA925-F531-4DF1-9C72-861A87B77F10}" type="presParOf" srcId="{2E113FA2-3305-4EB8-ABBB-D9A708F06CA6}" destId="{01FE5D00-970F-471F-94BA-CC83018A245C}" srcOrd="3" destOrd="0" presId="urn:microsoft.com/office/officeart/2018/2/layout/IconCircleList"/>
    <dgm:cxn modelId="{3EA5D54A-1222-4FE4-8A8D-3BC95A576367}" type="presParOf" srcId="{2E113FA2-3305-4EB8-ABBB-D9A708F06CA6}" destId="{6EDA5100-07CE-48EC-96AD-D10BD6AE85BC}" srcOrd="4" destOrd="0" presId="urn:microsoft.com/office/officeart/2018/2/layout/IconCircleList"/>
    <dgm:cxn modelId="{A04667BA-695C-4D3A-A4FF-00036773F31A}" type="presParOf" srcId="{6EDA5100-07CE-48EC-96AD-D10BD6AE85BC}" destId="{90992703-299F-48C9-ACA9-D89A8C7565D3}" srcOrd="0" destOrd="0" presId="urn:microsoft.com/office/officeart/2018/2/layout/IconCircleList"/>
    <dgm:cxn modelId="{1D26EB92-918D-4321-B27B-563349E06E79}" type="presParOf" srcId="{6EDA5100-07CE-48EC-96AD-D10BD6AE85BC}" destId="{8191CCF7-2A8E-4CA6-AAB5-5CCEE2C74E0A}" srcOrd="1" destOrd="0" presId="urn:microsoft.com/office/officeart/2018/2/layout/IconCircleList"/>
    <dgm:cxn modelId="{F27FA93D-7340-4AEB-B852-4DC0A6362738}" type="presParOf" srcId="{6EDA5100-07CE-48EC-96AD-D10BD6AE85BC}" destId="{1314D9F5-23A8-4187-9001-9367A5506914}" srcOrd="2" destOrd="0" presId="urn:microsoft.com/office/officeart/2018/2/layout/IconCircleList"/>
    <dgm:cxn modelId="{604124C4-3CCF-46EA-80DB-1F423E313CBB}" type="presParOf" srcId="{6EDA5100-07CE-48EC-96AD-D10BD6AE85BC}" destId="{DF0EF86C-9B1D-4A14-87D2-AED3BBB3FC60}" srcOrd="3" destOrd="0" presId="urn:microsoft.com/office/officeart/2018/2/layout/IconCircleList"/>
    <dgm:cxn modelId="{0A77CCCC-C352-4A8C-AAA1-B527FF778309}" type="presParOf" srcId="{2E113FA2-3305-4EB8-ABBB-D9A708F06CA6}" destId="{F8D157F8-2C6B-4965-8AD4-40552BAD4986}" srcOrd="5" destOrd="0" presId="urn:microsoft.com/office/officeart/2018/2/layout/IconCircleList"/>
    <dgm:cxn modelId="{F2EB81CD-DE62-402C-A662-86DBB3424336}" type="presParOf" srcId="{2E113FA2-3305-4EB8-ABBB-D9A708F06CA6}" destId="{2026D62A-EE31-4226-A7BC-18ECA37FFB3D}" srcOrd="6" destOrd="0" presId="urn:microsoft.com/office/officeart/2018/2/layout/IconCircleList"/>
    <dgm:cxn modelId="{28D10314-7173-4BEC-93B5-6F26DE60E4E4}" type="presParOf" srcId="{2026D62A-EE31-4226-A7BC-18ECA37FFB3D}" destId="{D716EAD9-8C46-4264-B2F7-0322A3C74EDB}" srcOrd="0" destOrd="0" presId="urn:microsoft.com/office/officeart/2018/2/layout/IconCircleList"/>
    <dgm:cxn modelId="{DD3B68B1-B0E6-431F-B2E9-65B5BC042943}" type="presParOf" srcId="{2026D62A-EE31-4226-A7BC-18ECA37FFB3D}" destId="{37BBE679-B71C-42C1-A6FA-D14C1032DB4D}" srcOrd="1" destOrd="0" presId="urn:microsoft.com/office/officeart/2018/2/layout/IconCircleList"/>
    <dgm:cxn modelId="{550D725E-8C7C-4733-B688-6971CABFEC70}" type="presParOf" srcId="{2026D62A-EE31-4226-A7BC-18ECA37FFB3D}" destId="{DFC94264-2C53-410A-9A27-DB4361ED211D}" srcOrd="2" destOrd="0" presId="urn:microsoft.com/office/officeart/2018/2/layout/IconCircleList"/>
    <dgm:cxn modelId="{1846CFDF-3A3D-473C-9985-0EC30E57DB36}" type="presParOf" srcId="{2026D62A-EE31-4226-A7BC-18ECA37FFB3D}" destId="{9F4438E4-2A69-4AE1-8077-D560DDA0EEC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BCD1BE-6C8F-4BAC-8A27-7FA487745C0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AE73BB6-0883-4D8D-AFD4-0427AB5410F4}">
      <dgm:prSet/>
      <dgm:spPr/>
      <dgm:t>
        <a:bodyPr/>
        <a:lstStyle/>
        <a:p>
          <a:pPr>
            <a:defRPr b="1"/>
          </a:pPr>
          <a:r>
            <a:rPr lang="de-DE"/>
            <a:t>Compiler und/oder Interpreter der Programmiersprache</a:t>
          </a:r>
          <a:endParaRPr lang="en-US"/>
        </a:p>
      </dgm:t>
    </dgm:pt>
    <dgm:pt modelId="{A926C800-7C9D-4D4F-B1A9-66A836B2B2AC}" type="parTrans" cxnId="{B048A086-0FBE-4A1A-96A9-270230C7C202}">
      <dgm:prSet/>
      <dgm:spPr/>
      <dgm:t>
        <a:bodyPr/>
        <a:lstStyle/>
        <a:p>
          <a:endParaRPr lang="en-US"/>
        </a:p>
      </dgm:t>
    </dgm:pt>
    <dgm:pt modelId="{C7BC5958-C0DC-4EB0-B755-77FED8517F6C}" type="sibTrans" cxnId="{B048A086-0FBE-4A1A-96A9-270230C7C202}">
      <dgm:prSet/>
      <dgm:spPr/>
      <dgm:t>
        <a:bodyPr/>
        <a:lstStyle/>
        <a:p>
          <a:endParaRPr lang="en-US"/>
        </a:p>
      </dgm:t>
    </dgm:pt>
    <dgm:pt modelId="{58C77794-A4BD-4196-9254-80A338E433D8}">
      <dgm:prSet/>
      <dgm:spPr/>
      <dgm:t>
        <a:bodyPr/>
        <a:lstStyle/>
        <a:p>
          <a:pPr>
            <a:defRPr b="1"/>
          </a:pPr>
          <a:r>
            <a:rPr lang="de-DE"/>
            <a:t>Entwicklungsumgebung ist empfehlenswert</a:t>
          </a:r>
          <a:endParaRPr lang="en-US"/>
        </a:p>
      </dgm:t>
    </dgm:pt>
    <dgm:pt modelId="{5E059FD3-82FC-4A33-A72D-8269691E56DB}" type="parTrans" cxnId="{C34D2BBD-68B5-4D59-B23F-88445ABCF19E}">
      <dgm:prSet/>
      <dgm:spPr/>
      <dgm:t>
        <a:bodyPr/>
        <a:lstStyle/>
        <a:p>
          <a:endParaRPr lang="en-US"/>
        </a:p>
      </dgm:t>
    </dgm:pt>
    <dgm:pt modelId="{B9A10C30-6912-46D3-89E2-FD0D6DECC992}" type="sibTrans" cxnId="{C34D2BBD-68B5-4D59-B23F-88445ABCF19E}">
      <dgm:prSet/>
      <dgm:spPr/>
      <dgm:t>
        <a:bodyPr/>
        <a:lstStyle/>
        <a:p>
          <a:endParaRPr lang="en-US"/>
        </a:p>
      </dgm:t>
    </dgm:pt>
    <dgm:pt modelId="{8796E726-857C-4AD9-8E82-738E59FC0B81}">
      <dgm:prSet/>
      <dgm:spPr/>
      <dgm:t>
        <a:bodyPr/>
        <a:lstStyle/>
        <a:p>
          <a:r>
            <a:rPr lang="de-DE"/>
            <a:t>[theoretisch geht es auch mit einem einfachen Text-edtitor]</a:t>
          </a:r>
          <a:endParaRPr lang="en-US"/>
        </a:p>
      </dgm:t>
    </dgm:pt>
    <dgm:pt modelId="{C751FE3E-68FB-4A79-8011-41B61A3CC7D0}" type="parTrans" cxnId="{83CFF588-E9F3-49D6-9E89-9DE56385DB81}">
      <dgm:prSet/>
      <dgm:spPr/>
      <dgm:t>
        <a:bodyPr/>
        <a:lstStyle/>
        <a:p>
          <a:endParaRPr lang="en-US"/>
        </a:p>
      </dgm:t>
    </dgm:pt>
    <dgm:pt modelId="{845C6EC3-BA6A-4996-8FBE-7A1DCEF1C5AE}" type="sibTrans" cxnId="{83CFF588-E9F3-49D6-9E89-9DE56385DB81}">
      <dgm:prSet/>
      <dgm:spPr/>
      <dgm:t>
        <a:bodyPr/>
        <a:lstStyle/>
        <a:p>
          <a:endParaRPr lang="en-US"/>
        </a:p>
      </dgm:t>
    </dgm:pt>
    <dgm:pt modelId="{BD0CC3D1-D030-4A48-8FF9-93EC01A3B1A8}" type="pres">
      <dgm:prSet presAssocID="{33BCD1BE-6C8F-4BAC-8A27-7FA487745C0E}" presName="root" presStyleCnt="0">
        <dgm:presLayoutVars>
          <dgm:dir/>
          <dgm:resizeHandles val="exact"/>
        </dgm:presLayoutVars>
      </dgm:prSet>
      <dgm:spPr/>
    </dgm:pt>
    <dgm:pt modelId="{689A269B-3C28-4D1C-A3BE-11DA4898F34B}" type="pres">
      <dgm:prSet presAssocID="{3AE73BB6-0883-4D8D-AFD4-0427AB5410F4}" presName="compNode" presStyleCnt="0"/>
      <dgm:spPr/>
    </dgm:pt>
    <dgm:pt modelId="{4ADF6CE8-F6C7-4D89-9D63-88763F4F59FF}" type="pres">
      <dgm:prSet presAssocID="{3AE73BB6-0883-4D8D-AFD4-0427AB5410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ierer"/>
        </a:ext>
      </dgm:extLst>
    </dgm:pt>
    <dgm:pt modelId="{9497F0A2-B817-49C4-9123-3A76859A41B4}" type="pres">
      <dgm:prSet presAssocID="{3AE73BB6-0883-4D8D-AFD4-0427AB5410F4}" presName="iconSpace" presStyleCnt="0"/>
      <dgm:spPr/>
    </dgm:pt>
    <dgm:pt modelId="{C317A5E6-3F5E-456F-A0EA-AC0349D4B35B}" type="pres">
      <dgm:prSet presAssocID="{3AE73BB6-0883-4D8D-AFD4-0427AB5410F4}" presName="parTx" presStyleLbl="revTx" presStyleIdx="0" presStyleCnt="4">
        <dgm:presLayoutVars>
          <dgm:chMax val="0"/>
          <dgm:chPref val="0"/>
        </dgm:presLayoutVars>
      </dgm:prSet>
      <dgm:spPr/>
    </dgm:pt>
    <dgm:pt modelId="{A9668C55-2D0A-4A00-B451-C54CB442D6CC}" type="pres">
      <dgm:prSet presAssocID="{3AE73BB6-0883-4D8D-AFD4-0427AB5410F4}" presName="txSpace" presStyleCnt="0"/>
      <dgm:spPr/>
    </dgm:pt>
    <dgm:pt modelId="{69D9EF05-27DC-4222-9766-DE8668C40F3C}" type="pres">
      <dgm:prSet presAssocID="{3AE73BB6-0883-4D8D-AFD4-0427AB5410F4}" presName="desTx" presStyleLbl="revTx" presStyleIdx="1" presStyleCnt="4">
        <dgm:presLayoutVars/>
      </dgm:prSet>
      <dgm:spPr/>
    </dgm:pt>
    <dgm:pt modelId="{63FA3CE0-7737-4076-A80E-55D8BDD0C8FC}" type="pres">
      <dgm:prSet presAssocID="{C7BC5958-C0DC-4EB0-B755-77FED8517F6C}" presName="sibTrans" presStyleCnt="0"/>
      <dgm:spPr/>
    </dgm:pt>
    <dgm:pt modelId="{55AB00E1-FB76-414D-976D-DF70F5280462}" type="pres">
      <dgm:prSet presAssocID="{58C77794-A4BD-4196-9254-80A338E433D8}" presName="compNode" presStyleCnt="0"/>
      <dgm:spPr/>
    </dgm:pt>
    <dgm:pt modelId="{DF3C63A2-5ED7-44D6-8CF8-FCA50365F5B3}" type="pres">
      <dgm:prSet presAssocID="{58C77794-A4BD-4196-9254-80A338E433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führungszeichen"/>
        </a:ext>
      </dgm:extLst>
    </dgm:pt>
    <dgm:pt modelId="{A0B7DABF-182D-41A8-9A3E-2D903358DF1D}" type="pres">
      <dgm:prSet presAssocID="{58C77794-A4BD-4196-9254-80A338E433D8}" presName="iconSpace" presStyleCnt="0"/>
      <dgm:spPr/>
    </dgm:pt>
    <dgm:pt modelId="{44F79E53-C881-483D-939F-1B3CCDBEEC1F}" type="pres">
      <dgm:prSet presAssocID="{58C77794-A4BD-4196-9254-80A338E433D8}" presName="parTx" presStyleLbl="revTx" presStyleIdx="2" presStyleCnt="4">
        <dgm:presLayoutVars>
          <dgm:chMax val="0"/>
          <dgm:chPref val="0"/>
        </dgm:presLayoutVars>
      </dgm:prSet>
      <dgm:spPr/>
    </dgm:pt>
    <dgm:pt modelId="{578DF8AF-5237-4B95-9C71-B7F70504EE2F}" type="pres">
      <dgm:prSet presAssocID="{58C77794-A4BD-4196-9254-80A338E433D8}" presName="txSpace" presStyleCnt="0"/>
      <dgm:spPr/>
    </dgm:pt>
    <dgm:pt modelId="{C2A161C3-3343-4557-8339-87CD2D61A8CA}" type="pres">
      <dgm:prSet presAssocID="{58C77794-A4BD-4196-9254-80A338E433D8}" presName="desTx" presStyleLbl="revTx" presStyleIdx="3" presStyleCnt="4">
        <dgm:presLayoutVars/>
      </dgm:prSet>
      <dgm:spPr/>
    </dgm:pt>
  </dgm:ptLst>
  <dgm:cxnLst>
    <dgm:cxn modelId="{5F784837-372E-4CD4-8CA4-BA05B1BBAA32}" type="presOf" srcId="{33BCD1BE-6C8F-4BAC-8A27-7FA487745C0E}" destId="{BD0CC3D1-D030-4A48-8FF9-93EC01A3B1A8}" srcOrd="0" destOrd="0" presId="urn:microsoft.com/office/officeart/2018/5/layout/CenteredIconLabelDescriptionList"/>
    <dgm:cxn modelId="{AC9CA34D-EBB0-429C-81FD-2EE211B8C9BA}" type="presOf" srcId="{8796E726-857C-4AD9-8E82-738E59FC0B81}" destId="{C2A161C3-3343-4557-8339-87CD2D61A8CA}" srcOrd="0" destOrd="0" presId="urn:microsoft.com/office/officeart/2018/5/layout/CenteredIconLabelDescriptionList"/>
    <dgm:cxn modelId="{B048A086-0FBE-4A1A-96A9-270230C7C202}" srcId="{33BCD1BE-6C8F-4BAC-8A27-7FA487745C0E}" destId="{3AE73BB6-0883-4D8D-AFD4-0427AB5410F4}" srcOrd="0" destOrd="0" parTransId="{A926C800-7C9D-4D4F-B1A9-66A836B2B2AC}" sibTransId="{C7BC5958-C0DC-4EB0-B755-77FED8517F6C}"/>
    <dgm:cxn modelId="{83CFF588-E9F3-49D6-9E89-9DE56385DB81}" srcId="{58C77794-A4BD-4196-9254-80A338E433D8}" destId="{8796E726-857C-4AD9-8E82-738E59FC0B81}" srcOrd="0" destOrd="0" parTransId="{C751FE3E-68FB-4A79-8011-41B61A3CC7D0}" sibTransId="{845C6EC3-BA6A-4996-8FBE-7A1DCEF1C5AE}"/>
    <dgm:cxn modelId="{C34D2BBD-68B5-4D59-B23F-88445ABCF19E}" srcId="{33BCD1BE-6C8F-4BAC-8A27-7FA487745C0E}" destId="{58C77794-A4BD-4196-9254-80A338E433D8}" srcOrd="1" destOrd="0" parTransId="{5E059FD3-82FC-4A33-A72D-8269691E56DB}" sibTransId="{B9A10C30-6912-46D3-89E2-FD0D6DECC992}"/>
    <dgm:cxn modelId="{2F35B8D1-CF81-441E-A081-8DF91421CCFE}" type="presOf" srcId="{58C77794-A4BD-4196-9254-80A338E433D8}" destId="{44F79E53-C881-483D-939F-1B3CCDBEEC1F}" srcOrd="0" destOrd="0" presId="urn:microsoft.com/office/officeart/2018/5/layout/CenteredIconLabelDescriptionList"/>
    <dgm:cxn modelId="{A504F3D4-128F-418C-BAE4-6E8498A2041B}" type="presOf" srcId="{3AE73BB6-0883-4D8D-AFD4-0427AB5410F4}" destId="{C317A5E6-3F5E-456F-A0EA-AC0349D4B35B}" srcOrd="0" destOrd="0" presId="urn:microsoft.com/office/officeart/2018/5/layout/CenteredIconLabelDescriptionList"/>
    <dgm:cxn modelId="{CC00BC78-8E52-44C9-BAE3-C41464A0EEFD}" type="presParOf" srcId="{BD0CC3D1-D030-4A48-8FF9-93EC01A3B1A8}" destId="{689A269B-3C28-4D1C-A3BE-11DA4898F34B}" srcOrd="0" destOrd="0" presId="urn:microsoft.com/office/officeart/2018/5/layout/CenteredIconLabelDescriptionList"/>
    <dgm:cxn modelId="{078C22B8-B4C2-4EC7-99FF-7F18565E289E}" type="presParOf" srcId="{689A269B-3C28-4D1C-A3BE-11DA4898F34B}" destId="{4ADF6CE8-F6C7-4D89-9D63-88763F4F59FF}" srcOrd="0" destOrd="0" presId="urn:microsoft.com/office/officeart/2018/5/layout/CenteredIconLabelDescriptionList"/>
    <dgm:cxn modelId="{A16624A4-0487-474E-996C-1964EC80BB1D}" type="presParOf" srcId="{689A269B-3C28-4D1C-A3BE-11DA4898F34B}" destId="{9497F0A2-B817-49C4-9123-3A76859A41B4}" srcOrd="1" destOrd="0" presId="urn:microsoft.com/office/officeart/2018/5/layout/CenteredIconLabelDescriptionList"/>
    <dgm:cxn modelId="{1D13CDED-71CD-4F6F-8A77-A87BB9F16DDA}" type="presParOf" srcId="{689A269B-3C28-4D1C-A3BE-11DA4898F34B}" destId="{C317A5E6-3F5E-456F-A0EA-AC0349D4B35B}" srcOrd="2" destOrd="0" presId="urn:microsoft.com/office/officeart/2018/5/layout/CenteredIconLabelDescriptionList"/>
    <dgm:cxn modelId="{41962244-2845-4CC0-A4AC-6B28DF224EB4}" type="presParOf" srcId="{689A269B-3C28-4D1C-A3BE-11DA4898F34B}" destId="{A9668C55-2D0A-4A00-B451-C54CB442D6CC}" srcOrd="3" destOrd="0" presId="urn:microsoft.com/office/officeart/2018/5/layout/CenteredIconLabelDescriptionList"/>
    <dgm:cxn modelId="{237A3C02-5E73-41B2-9ABA-3842A91F4FFA}" type="presParOf" srcId="{689A269B-3C28-4D1C-A3BE-11DA4898F34B}" destId="{69D9EF05-27DC-4222-9766-DE8668C40F3C}" srcOrd="4" destOrd="0" presId="urn:microsoft.com/office/officeart/2018/5/layout/CenteredIconLabelDescriptionList"/>
    <dgm:cxn modelId="{18346FEC-5E9F-4DE5-AE88-BCC3BB1DE221}" type="presParOf" srcId="{BD0CC3D1-D030-4A48-8FF9-93EC01A3B1A8}" destId="{63FA3CE0-7737-4076-A80E-55D8BDD0C8FC}" srcOrd="1" destOrd="0" presId="urn:microsoft.com/office/officeart/2018/5/layout/CenteredIconLabelDescriptionList"/>
    <dgm:cxn modelId="{20755401-FF7D-461F-B018-DC7FB010E40D}" type="presParOf" srcId="{BD0CC3D1-D030-4A48-8FF9-93EC01A3B1A8}" destId="{55AB00E1-FB76-414D-976D-DF70F5280462}" srcOrd="2" destOrd="0" presId="urn:microsoft.com/office/officeart/2018/5/layout/CenteredIconLabelDescriptionList"/>
    <dgm:cxn modelId="{C076CFC8-7682-4EAC-8030-1A8A4051A083}" type="presParOf" srcId="{55AB00E1-FB76-414D-976D-DF70F5280462}" destId="{DF3C63A2-5ED7-44D6-8CF8-FCA50365F5B3}" srcOrd="0" destOrd="0" presId="urn:microsoft.com/office/officeart/2018/5/layout/CenteredIconLabelDescriptionList"/>
    <dgm:cxn modelId="{69BE0538-9883-4373-9A62-692102AF08B8}" type="presParOf" srcId="{55AB00E1-FB76-414D-976D-DF70F5280462}" destId="{A0B7DABF-182D-41A8-9A3E-2D903358DF1D}" srcOrd="1" destOrd="0" presId="urn:microsoft.com/office/officeart/2018/5/layout/CenteredIconLabelDescriptionList"/>
    <dgm:cxn modelId="{7AEF8965-398A-4364-852A-D70A5C6C5DD4}" type="presParOf" srcId="{55AB00E1-FB76-414D-976D-DF70F5280462}" destId="{44F79E53-C881-483D-939F-1B3CCDBEEC1F}" srcOrd="2" destOrd="0" presId="urn:microsoft.com/office/officeart/2018/5/layout/CenteredIconLabelDescriptionList"/>
    <dgm:cxn modelId="{02B7AF4A-D1D5-485B-AA67-23197A1DE011}" type="presParOf" srcId="{55AB00E1-FB76-414D-976D-DF70F5280462}" destId="{578DF8AF-5237-4B95-9C71-B7F70504EE2F}" srcOrd="3" destOrd="0" presId="urn:microsoft.com/office/officeart/2018/5/layout/CenteredIconLabelDescriptionList"/>
    <dgm:cxn modelId="{BBD65AB0-8EAB-40DA-AF5A-DE40B33DC66C}" type="presParOf" srcId="{55AB00E1-FB76-414D-976D-DF70F5280462}" destId="{C2A161C3-3343-4557-8339-87CD2D61A8C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CA0223-0BF8-4F0B-87EC-00FDE3994F71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82DD72C-9C3C-47CF-996F-6116685364E7}">
      <dgm:prSet/>
      <dgm:spPr/>
      <dgm:t>
        <a:bodyPr/>
        <a:lstStyle/>
        <a:p>
          <a:r>
            <a:rPr lang="de-DE" b="1"/>
            <a:t>VS Code</a:t>
          </a:r>
          <a:r>
            <a:rPr lang="de-DE"/>
            <a:t>: </a:t>
          </a:r>
          <a:endParaRPr lang="en-US"/>
        </a:p>
      </dgm:t>
    </dgm:pt>
    <dgm:pt modelId="{0B18B564-27A5-4813-B374-A2D8F59565EB}" type="parTrans" cxnId="{4C604599-76C1-42BC-A720-02912DFBA17E}">
      <dgm:prSet/>
      <dgm:spPr/>
      <dgm:t>
        <a:bodyPr/>
        <a:lstStyle/>
        <a:p>
          <a:endParaRPr lang="en-US"/>
        </a:p>
      </dgm:t>
    </dgm:pt>
    <dgm:pt modelId="{48182662-7C8E-4D5C-B869-03ADA616E2DA}" type="sibTrans" cxnId="{4C604599-76C1-42BC-A720-02912DFBA17E}">
      <dgm:prSet/>
      <dgm:spPr/>
      <dgm:t>
        <a:bodyPr/>
        <a:lstStyle/>
        <a:p>
          <a:endParaRPr lang="en-US"/>
        </a:p>
      </dgm:t>
    </dgm:pt>
    <dgm:pt modelId="{EFF07A3A-542A-4001-9949-32977C5973D0}">
      <dgm:prSet/>
      <dgm:spPr/>
      <dgm:t>
        <a:bodyPr/>
        <a:lstStyle/>
        <a:p>
          <a:r>
            <a:rPr lang="de-DE"/>
            <a:t>Beliebt, vielseitig </a:t>
          </a:r>
          <a:endParaRPr lang="en-US"/>
        </a:p>
      </dgm:t>
    </dgm:pt>
    <dgm:pt modelId="{865C6CA4-1ECD-4D3E-9FA2-0BC3E9B33B4C}" type="parTrans" cxnId="{709EBBA3-9951-439C-8A64-5979BD5CAD51}">
      <dgm:prSet/>
      <dgm:spPr/>
      <dgm:t>
        <a:bodyPr/>
        <a:lstStyle/>
        <a:p>
          <a:endParaRPr lang="en-US"/>
        </a:p>
      </dgm:t>
    </dgm:pt>
    <dgm:pt modelId="{C450D84B-D120-4839-9987-0657E2D0201F}" type="sibTrans" cxnId="{709EBBA3-9951-439C-8A64-5979BD5CAD51}">
      <dgm:prSet/>
      <dgm:spPr/>
      <dgm:t>
        <a:bodyPr/>
        <a:lstStyle/>
        <a:p>
          <a:endParaRPr lang="en-US"/>
        </a:p>
      </dgm:t>
    </dgm:pt>
    <dgm:pt modelId="{5E84FFB8-A463-486F-9E97-C3021B2EE5FD}">
      <dgm:prSet/>
      <dgm:spPr/>
      <dgm:t>
        <a:bodyPr/>
        <a:lstStyle/>
        <a:p>
          <a:r>
            <a:rPr lang="de-DE"/>
            <a:t>leichtgewichtig, ideal für Einsteiger</a:t>
          </a:r>
          <a:endParaRPr lang="en-US"/>
        </a:p>
      </dgm:t>
    </dgm:pt>
    <dgm:pt modelId="{2F1891E4-C377-43F2-96F7-71183C59AC0F}" type="parTrans" cxnId="{A93B5D50-DEB5-4C9E-B013-CB90D7202AC6}">
      <dgm:prSet/>
      <dgm:spPr/>
      <dgm:t>
        <a:bodyPr/>
        <a:lstStyle/>
        <a:p>
          <a:endParaRPr lang="en-US"/>
        </a:p>
      </dgm:t>
    </dgm:pt>
    <dgm:pt modelId="{6CDD4CE8-3DDB-48F4-A906-C1F38B5969B0}" type="sibTrans" cxnId="{A93B5D50-DEB5-4C9E-B013-CB90D7202AC6}">
      <dgm:prSet/>
      <dgm:spPr/>
      <dgm:t>
        <a:bodyPr/>
        <a:lstStyle/>
        <a:p>
          <a:endParaRPr lang="en-US"/>
        </a:p>
      </dgm:t>
    </dgm:pt>
    <dgm:pt modelId="{F60F0A0E-A6C1-4233-99B9-9B77CD5CE889}">
      <dgm:prSet/>
      <dgm:spPr/>
      <dgm:t>
        <a:bodyPr/>
        <a:lstStyle/>
        <a:p>
          <a:r>
            <a:rPr lang="de-DE" b="1"/>
            <a:t>PyCharm</a:t>
          </a:r>
          <a:r>
            <a:rPr lang="de-DE"/>
            <a:t>: </a:t>
          </a:r>
          <a:endParaRPr lang="en-US"/>
        </a:p>
      </dgm:t>
    </dgm:pt>
    <dgm:pt modelId="{2BBE80FC-C013-4F1B-9C25-4EB74B8AE42A}" type="parTrans" cxnId="{7774E84C-3636-44AF-AC52-CACA040E08FD}">
      <dgm:prSet/>
      <dgm:spPr/>
      <dgm:t>
        <a:bodyPr/>
        <a:lstStyle/>
        <a:p>
          <a:endParaRPr lang="en-US"/>
        </a:p>
      </dgm:t>
    </dgm:pt>
    <dgm:pt modelId="{DBA6187B-3E9A-4AE2-9B6F-180217C2BBE8}" type="sibTrans" cxnId="{7774E84C-3636-44AF-AC52-CACA040E08FD}">
      <dgm:prSet/>
      <dgm:spPr/>
      <dgm:t>
        <a:bodyPr/>
        <a:lstStyle/>
        <a:p>
          <a:endParaRPr lang="en-US"/>
        </a:p>
      </dgm:t>
    </dgm:pt>
    <dgm:pt modelId="{888EB732-0FB8-40A7-A79F-8FEA300863ED}">
      <dgm:prSet/>
      <dgm:spPr/>
      <dgm:t>
        <a:bodyPr/>
        <a:lstStyle/>
        <a:p>
          <a:r>
            <a:rPr lang="de-DE"/>
            <a:t>Voll ausgestattete Python-IDE</a:t>
          </a:r>
          <a:endParaRPr lang="en-US"/>
        </a:p>
      </dgm:t>
    </dgm:pt>
    <dgm:pt modelId="{71311731-25A9-4EC3-88B1-2E163E32191D}" type="parTrans" cxnId="{E5873431-A856-4004-B60D-E1E35C02E6F5}">
      <dgm:prSet/>
      <dgm:spPr/>
      <dgm:t>
        <a:bodyPr/>
        <a:lstStyle/>
        <a:p>
          <a:endParaRPr lang="en-US"/>
        </a:p>
      </dgm:t>
    </dgm:pt>
    <dgm:pt modelId="{45ACD8DF-4B12-4EB1-BD90-00A9937BE62B}" type="sibTrans" cxnId="{E5873431-A856-4004-B60D-E1E35C02E6F5}">
      <dgm:prSet/>
      <dgm:spPr/>
      <dgm:t>
        <a:bodyPr/>
        <a:lstStyle/>
        <a:p>
          <a:endParaRPr lang="en-US"/>
        </a:p>
      </dgm:t>
    </dgm:pt>
    <dgm:pt modelId="{AAF93208-EBB4-4562-815E-3B599ABCFFDC}">
      <dgm:prSet/>
      <dgm:spPr/>
      <dgm:t>
        <a:bodyPr/>
        <a:lstStyle/>
        <a:p>
          <a:r>
            <a:rPr lang="de-DE" b="1"/>
            <a:t>Jupyter Notebooks</a:t>
          </a:r>
          <a:r>
            <a:rPr lang="de-DE"/>
            <a:t>: </a:t>
          </a:r>
          <a:endParaRPr lang="en-US"/>
        </a:p>
      </dgm:t>
    </dgm:pt>
    <dgm:pt modelId="{57DD609A-67F2-43A1-9DDE-4A33122A3E54}" type="parTrans" cxnId="{BD71A279-2B9C-4711-90FB-B66B0A498BE8}">
      <dgm:prSet/>
      <dgm:spPr/>
      <dgm:t>
        <a:bodyPr/>
        <a:lstStyle/>
        <a:p>
          <a:endParaRPr lang="en-US"/>
        </a:p>
      </dgm:t>
    </dgm:pt>
    <dgm:pt modelId="{4A6594F2-8E4A-47AD-BBB8-8115A760DF2B}" type="sibTrans" cxnId="{BD71A279-2B9C-4711-90FB-B66B0A498BE8}">
      <dgm:prSet/>
      <dgm:spPr/>
      <dgm:t>
        <a:bodyPr/>
        <a:lstStyle/>
        <a:p>
          <a:endParaRPr lang="en-US"/>
        </a:p>
      </dgm:t>
    </dgm:pt>
    <dgm:pt modelId="{9C7462F8-77C3-469B-A040-8292CFEE4107}">
      <dgm:prSet/>
      <dgm:spPr/>
      <dgm:t>
        <a:bodyPr/>
        <a:lstStyle/>
        <a:p>
          <a:r>
            <a:rPr lang="de-DE"/>
            <a:t>Ideal für interaktive Datenanalysen</a:t>
          </a:r>
          <a:endParaRPr lang="en-US"/>
        </a:p>
      </dgm:t>
    </dgm:pt>
    <dgm:pt modelId="{99F9DF57-A8C0-44EE-85B8-D6E1963736EF}" type="parTrans" cxnId="{37A66886-EA09-40F1-80EF-E2A7EF9BB853}">
      <dgm:prSet/>
      <dgm:spPr/>
      <dgm:t>
        <a:bodyPr/>
        <a:lstStyle/>
        <a:p>
          <a:endParaRPr lang="en-US"/>
        </a:p>
      </dgm:t>
    </dgm:pt>
    <dgm:pt modelId="{6C52E6C4-5ADD-4634-B2C2-D5194DC691F0}" type="sibTrans" cxnId="{37A66886-EA09-40F1-80EF-E2A7EF9BB853}">
      <dgm:prSet/>
      <dgm:spPr/>
      <dgm:t>
        <a:bodyPr/>
        <a:lstStyle/>
        <a:p>
          <a:endParaRPr lang="en-US"/>
        </a:p>
      </dgm:t>
    </dgm:pt>
    <dgm:pt modelId="{67BB7E3D-8325-4F72-B892-E60D9A07AADC}">
      <dgm:prSet/>
      <dgm:spPr/>
      <dgm:t>
        <a:bodyPr/>
        <a:lstStyle/>
        <a:p>
          <a:r>
            <a:rPr lang="de-DE"/>
            <a:t>Gut für Einsteiger</a:t>
          </a:r>
          <a:endParaRPr lang="en-US"/>
        </a:p>
      </dgm:t>
    </dgm:pt>
    <dgm:pt modelId="{1109FC12-AC9B-4E34-A167-74E8EB0A9779}" type="parTrans" cxnId="{914A3EFE-6A16-4197-A02A-13157A041E3D}">
      <dgm:prSet/>
      <dgm:spPr/>
      <dgm:t>
        <a:bodyPr/>
        <a:lstStyle/>
        <a:p>
          <a:endParaRPr lang="en-US"/>
        </a:p>
      </dgm:t>
    </dgm:pt>
    <dgm:pt modelId="{350E66EB-A531-452E-B101-BE89912B813E}" type="sibTrans" cxnId="{914A3EFE-6A16-4197-A02A-13157A041E3D}">
      <dgm:prSet/>
      <dgm:spPr/>
      <dgm:t>
        <a:bodyPr/>
        <a:lstStyle/>
        <a:p>
          <a:endParaRPr lang="en-US"/>
        </a:p>
      </dgm:t>
    </dgm:pt>
    <dgm:pt modelId="{1F87CDDE-53BF-480E-8B4D-724809DC3517}" type="pres">
      <dgm:prSet presAssocID="{F7CA0223-0BF8-4F0B-87EC-00FDE3994F71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79AED04-BD10-4EE5-872E-E8A35BCF5D5C}" type="pres">
      <dgm:prSet presAssocID="{A82DD72C-9C3C-47CF-996F-6116685364E7}" presName="root" presStyleCnt="0"/>
      <dgm:spPr/>
    </dgm:pt>
    <dgm:pt modelId="{EA8CC7D7-F889-4DF0-922F-A9BA1978E0C9}" type="pres">
      <dgm:prSet presAssocID="{A82DD72C-9C3C-47CF-996F-6116685364E7}" presName="rootComposite" presStyleCnt="0"/>
      <dgm:spPr/>
    </dgm:pt>
    <dgm:pt modelId="{289F999B-B89C-43E3-A5DA-B8F419809219}" type="pres">
      <dgm:prSet presAssocID="{A82DD72C-9C3C-47CF-996F-6116685364E7}" presName="rootText" presStyleLbl="node1" presStyleIdx="0" presStyleCnt="3"/>
      <dgm:spPr/>
    </dgm:pt>
    <dgm:pt modelId="{D6CA34F4-2A82-45F4-8D8F-426003B72A99}" type="pres">
      <dgm:prSet presAssocID="{A82DD72C-9C3C-47CF-996F-6116685364E7}" presName="rootConnector" presStyleLbl="node1" presStyleIdx="0" presStyleCnt="3"/>
      <dgm:spPr/>
    </dgm:pt>
    <dgm:pt modelId="{56D383E0-54EA-47B8-9A52-488981F215B2}" type="pres">
      <dgm:prSet presAssocID="{A82DD72C-9C3C-47CF-996F-6116685364E7}" presName="childShape" presStyleCnt="0"/>
      <dgm:spPr/>
    </dgm:pt>
    <dgm:pt modelId="{AF3F8B32-BE26-4639-A28F-91338D1C10F5}" type="pres">
      <dgm:prSet presAssocID="{865C6CA4-1ECD-4D3E-9FA2-0BC3E9B33B4C}" presName="Name13" presStyleLbl="parChTrans1D2" presStyleIdx="0" presStyleCnt="5"/>
      <dgm:spPr/>
    </dgm:pt>
    <dgm:pt modelId="{484D83C7-FFBA-48EB-B589-5C48A293B938}" type="pres">
      <dgm:prSet presAssocID="{EFF07A3A-542A-4001-9949-32977C5973D0}" presName="childText" presStyleLbl="bgAcc1" presStyleIdx="0" presStyleCnt="5">
        <dgm:presLayoutVars>
          <dgm:bulletEnabled val="1"/>
        </dgm:presLayoutVars>
      </dgm:prSet>
      <dgm:spPr/>
    </dgm:pt>
    <dgm:pt modelId="{C946A045-0093-47BE-B5C7-34710CE88776}" type="pres">
      <dgm:prSet presAssocID="{2F1891E4-C377-43F2-96F7-71183C59AC0F}" presName="Name13" presStyleLbl="parChTrans1D2" presStyleIdx="1" presStyleCnt="5"/>
      <dgm:spPr/>
    </dgm:pt>
    <dgm:pt modelId="{6E071166-10A8-4789-A5CA-D002B8944E11}" type="pres">
      <dgm:prSet presAssocID="{5E84FFB8-A463-486F-9E97-C3021B2EE5FD}" presName="childText" presStyleLbl="bgAcc1" presStyleIdx="1" presStyleCnt="5">
        <dgm:presLayoutVars>
          <dgm:bulletEnabled val="1"/>
        </dgm:presLayoutVars>
      </dgm:prSet>
      <dgm:spPr/>
    </dgm:pt>
    <dgm:pt modelId="{68445F6D-61FC-4F62-A370-E21D6C3B4A8A}" type="pres">
      <dgm:prSet presAssocID="{F60F0A0E-A6C1-4233-99B9-9B77CD5CE889}" presName="root" presStyleCnt="0"/>
      <dgm:spPr/>
    </dgm:pt>
    <dgm:pt modelId="{1488AC60-B9C1-4E1C-B4D9-346C9BBCEFD6}" type="pres">
      <dgm:prSet presAssocID="{F60F0A0E-A6C1-4233-99B9-9B77CD5CE889}" presName="rootComposite" presStyleCnt="0"/>
      <dgm:spPr/>
    </dgm:pt>
    <dgm:pt modelId="{12A9151F-D505-46FF-AABB-1F2479AAAA60}" type="pres">
      <dgm:prSet presAssocID="{F60F0A0E-A6C1-4233-99B9-9B77CD5CE889}" presName="rootText" presStyleLbl="node1" presStyleIdx="1" presStyleCnt="3"/>
      <dgm:spPr/>
    </dgm:pt>
    <dgm:pt modelId="{ADA18C37-FD09-48C6-BCFA-4BB8BE62C0CD}" type="pres">
      <dgm:prSet presAssocID="{F60F0A0E-A6C1-4233-99B9-9B77CD5CE889}" presName="rootConnector" presStyleLbl="node1" presStyleIdx="1" presStyleCnt="3"/>
      <dgm:spPr/>
    </dgm:pt>
    <dgm:pt modelId="{5A4FEBA3-244B-4C65-B90B-FAD17B62E4D2}" type="pres">
      <dgm:prSet presAssocID="{F60F0A0E-A6C1-4233-99B9-9B77CD5CE889}" presName="childShape" presStyleCnt="0"/>
      <dgm:spPr/>
    </dgm:pt>
    <dgm:pt modelId="{B12EDD4E-E75F-4C05-9964-3D8601AA90A2}" type="pres">
      <dgm:prSet presAssocID="{71311731-25A9-4EC3-88B1-2E163E32191D}" presName="Name13" presStyleLbl="parChTrans1D2" presStyleIdx="2" presStyleCnt="5"/>
      <dgm:spPr/>
    </dgm:pt>
    <dgm:pt modelId="{6D5CC737-245D-4D0A-8DC4-BA68DE50564A}" type="pres">
      <dgm:prSet presAssocID="{888EB732-0FB8-40A7-A79F-8FEA300863ED}" presName="childText" presStyleLbl="bgAcc1" presStyleIdx="2" presStyleCnt="5">
        <dgm:presLayoutVars>
          <dgm:bulletEnabled val="1"/>
        </dgm:presLayoutVars>
      </dgm:prSet>
      <dgm:spPr/>
    </dgm:pt>
    <dgm:pt modelId="{C355BB54-6F22-4B65-B079-D6643F9C8BEB}" type="pres">
      <dgm:prSet presAssocID="{AAF93208-EBB4-4562-815E-3B599ABCFFDC}" presName="root" presStyleCnt="0"/>
      <dgm:spPr/>
    </dgm:pt>
    <dgm:pt modelId="{789C8901-655E-45FB-BE2E-0E57BCAE0DA1}" type="pres">
      <dgm:prSet presAssocID="{AAF93208-EBB4-4562-815E-3B599ABCFFDC}" presName="rootComposite" presStyleCnt="0"/>
      <dgm:spPr/>
    </dgm:pt>
    <dgm:pt modelId="{8B611B7C-941C-44CD-87F9-BAB50295633D}" type="pres">
      <dgm:prSet presAssocID="{AAF93208-EBB4-4562-815E-3B599ABCFFDC}" presName="rootText" presStyleLbl="node1" presStyleIdx="2" presStyleCnt="3"/>
      <dgm:spPr/>
    </dgm:pt>
    <dgm:pt modelId="{356E69AC-1679-4990-BE6F-22779D1E63DB}" type="pres">
      <dgm:prSet presAssocID="{AAF93208-EBB4-4562-815E-3B599ABCFFDC}" presName="rootConnector" presStyleLbl="node1" presStyleIdx="2" presStyleCnt="3"/>
      <dgm:spPr/>
    </dgm:pt>
    <dgm:pt modelId="{2786919C-D21A-4786-B615-4D79E9B3007A}" type="pres">
      <dgm:prSet presAssocID="{AAF93208-EBB4-4562-815E-3B599ABCFFDC}" presName="childShape" presStyleCnt="0"/>
      <dgm:spPr/>
    </dgm:pt>
    <dgm:pt modelId="{B472013D-C4DC-450D-AFE2-36F0DC38F8FA}" type="pres">
      <dgm:prSet presAssocID="{99F9DF57-A8C0-44EE-85B8-D6E1963736EF}" presName="Name13" presStyleLbl="parChTrans1D2" presStyleIdx="3" presStyleCnt="5"/>
      <dgm:spPr/>
    </dgm:pt>
    <dgm:pt modelId="{DB421603-64C2-4DF8-99C1-C451A50E692F}" type="pres">
      <dgm:prSet presAssocID="{9C7462F8-77C3-469B-A040-8292CFEE4107}" presName="childText" presStyleLbl="bgAcc1" presStyleIdx="3" presStyleCnt="5">
        <dgm:presLayoutVars>
          <dgm:bulletEnabled val="1"/>
        </dgm:presLayoutVars>
      </dgm:prSet>
      <dgm:spPr/>
    </dgm:pt>
    <dgm:pt modelId="{21EFDEDC-FE26-4394-B967-366C8B04D1BA}" type="pres">
      <dgm:prSet presAssocID="{1109FC12-AC9B-4E34-A167-74E8EB0A9779}" presName="Name13" presStyleLbl="parChTrans1D2" presStyleIdx="4" presStyleCnt="5"/>
      <dgm:spPr/>
    </dgm:pt>
    <dgm:pt modelId="{40FE69B9-8131-47F3-9694-A8B186918E8B}" type="pres">
      <dgm:prSet presAssocID="{67BB7E3D-8325-4F72-B892-E60D9A07AADC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70B98D07-DE52-41B1-B230-F12E0DABEC50}" type="presOf" srcId="{5E84FFB8-A463-486F-9E97-C3021B2EE5FD}" destId="{6E071166-10A8-4789-A5CA-D002B8944E11}" srcOrd="0" destOrd="0" presId="urn:microsoft.com/office/officeart/2005/8/layout/hierarchy3"/>
    <dgm:cxn modelId="{27BA2019-57EF-41D9-B20B-0BA12C936EEA}" type="presOf" srcId="{2F1891E4-C377-43F2-96F7-71183C59AC0F}" destId="{C946A045-0093-47BE-B5C7-34710CE88776}" srcOrd="0" destOrd="0" presId="urn:microsoft.com/office/officeart/2005/8/layout/hierarchy3"/>
    <dgm:cxn modelId="{73A6811A-6E2A-44C5-8502-27F2BA8656F3}" type="presOf" srcId="{888EB732-0FB8-40A7-A79F-8FEA300863ED}" destId="{6D5CC737-245D-4D0A-8DC4-BA68DE50564A}" srcOrd="0" destOrd="0" presId="urn:microsoft.com/office/officeart/2005/8/layout/hierarchy3"/>
    <dgm:cxn modelId="{2039C021-F4DC-4F1C-B9B2-9B9009BCB992}" type="presOf" srcId="{99F9DF57-A8C0-44EE-85B8-D6E1963736EF}" destId="{B472013D-C4DC-450D-AFE2-36F0DC38F8FA}" srcOrd="0" destOrd="0" presId="urn:microsoft.com/office/officeart/2005/8/layout/hierarchy3"/>
    <dgm:cxn modelId="{E14B5022-837A-4347-AF5E-9670BEE7E426}" type="presOf" srcId="{AAF93208-EBB4-4562-815E-3B599ABCFFDC}" destId="{8B611B7C-941C-44CD-87F9-BAB50295633D}" srcOrd="0" destOrd="0" presId="urn:microsoft.com/office/officeart/2005/8/layout/hierarchy3"/>
    <dgm:cxn modelId="{E5873431-A856-4004-B60D-E1E35C02E6F5}" srcId="{F60F0A0E-A6C1-4233-99B9-9B77CD5CE889}" destId="{888EB732-0FB8-40A7-A79F-8FEA300863ED}" srcOrd="0" destOrd="0" parTransId="{71311731-25A9-4EC3-88B1-2E163E32191D}" sibTransId="{45ACD8DF-4B12-4EB1-BD90-00A9937BE62B}"/>
    <dgm:cxn modelId="{189EE637-FAA6-4FBF-BA11-66870F2EE521}" type="presOf" srcId="{F60F0A0E-A6C1-4233-99B9-9B77CD5CE889}" destId="{12A9151F-D505-46FF-AABB-1F2479AAAA60}" srcOrd="0" destOrd="0" presId="urn:microsoft.com/office/officeart/2005/8/layout/hierarchy3"/>
    <dgm:cxn modelId="{0984BE60-EDEF-4E79-AA11-EA2A80DD24BC}" type="presOf" srcId="{F7CA0223-0BF8-4F0B-87EC-00FDE3994F71}" destId="{1F87CDDE-53BF-480E-8B4D-724809DC3517}" srcOrd="0" destOrd="0" presId="urn:microsoft.com/office/officeart/2005/8/layout/hierarchy3"/>
    <dgm:cxn modelId="{14CDFF46-B5FF-4F52-B1F5-B8FDC3CF3A78}" type="presOf" srcId="{A82DD72C-9C3C-47CF-996F-6116685364E7}" destId="{289F999B-B89C-43E3-A5DA-B8F419809219}" srcOrd="0" destOrd="0" presId="urn:microsoft.com/office/officeart/2005/8/layout/hierarchy3"/>
    <dgm:cxn modelId="{7774E84C-3636-44AF-AC52-CACA040E08FD}" srcId="{F7CA0223-0BF8-4F0B-87EC-00FDE3994F71}" destId="{F60F0A0E-A6C1-4233-99B9-9B77CD5CE889}" srcOrd="1" destOrd="0" parTransId="{2BBE80FC-C013-4F1B-9C25-4EB74B8AE42A}" sibTransId="{DBA6187B-3E9A-4AE2-9B6F-180217C2BBE8}"/>
    <dgm:cxn modelId="{C4AC2B6F-B7D7-49ED-9393-244165F9F78A}" type="presOf" srcId="{9C7462F8-77C3-469B-A040-8292CFEE4107}" destId="{DB421603-64C2-4DF8-99C1-C451A50E692F}" srcOrd="0" destOrd="0" presId="urn:microsoft.com/office/officeart/2005/8/layout/hierarchy3"/>
    <dgm:cxn modelId="{A93B5D50-DEB5-4C9E-B013-CB90D7202AC6}" srcId="{A82DD72C-9C3C-47CF-996F-6116685364E7}" destId="{5E84FFB8-A463-486F-9E97-C3021B2EE5FD}" srcOrd="1" destOrd="0" parTransId="{2F1891E4-C377-43F2-96F7-71183C59AC0F}" sibTransId="{6CDD4CE8-3DDB-48F4-A906-C1F38B5969B0}"/>
    <dgm:cxn modelId="{B6882C74-C4D1-4E8A-A9C2-FCE107469D3F}" type="presOf" srcId="{AAF93208-EBB4-4562-815E-3B599ABCFFDC}" destId="{356E69AC-1679-4990-BE6F-22779D1E63DB}" srcOrd="1" destOrd="0" presId="urn:microsoft.com/office/officeart/2005/8/layout/hierarchy3"/>
    <dgm:cxn modelId="{5DE5FB75-6785-4E99-ACD7-28EA7843BE42}" type="presOf" srcId="{71311731-25A9-4EC3-88B1-2E163E32191D}" destId="{B12EDD4E-E75F-4C05-9964-3D8601AA90A2}" srcOrd="0" destOrd="0" presId="urn:microsoft.com/office/officeart/2005/8/layout/hierarchy3"/>
    <dgm:cxn modelId="{E241AC76-A0FD-496D-9018-94DADAF5F02F}" type="presOf" srcId="{1109FC12-AC9B-4E34-A167-74E8EB0A9779}" destId="{21EFDEDC-FE26-4394-B967-366C8B04D1BA}" srcOrd="0" destOrd="0" presId="urn:microsoft.com/office/officeart/2005/8/layout/hierarchy3"/>
    <dgm:cxn modelId="{BD71A279-2B9C-4711-90FB-B66B0A498BE8}" srcId="{F7CA0223-0BF8-4F0B-87EC-00FDE3994F71}" destId="{AAF93208-EBB4-4562-815E-3B599ABCFFDC}" srcOrd="2" destOrd="0" parTransId="{57DD609A-67F2-43A1-9DDE-4A33122A3E54}" sibTransId="{4A6594F2-8E4A-47AD-BBB8-8115A760DF2B}"/>
    <dgm:cxn modelId="{FDE6987A-C1D2-4D4D-96EC-08E3DB92F498}" type="presOf" srcId="{EFF07A3A-542A-4001-9949-32977C5973D0}" destId="{484D83C7-FFBA-48EB-B589-5C48A293B938}" srcOrd="0" destOrd="0" presId="urn:microsoft.com/office/officeart/2005/8/layout/hierarchy3"/>
    <dgm:cxn modelId="{37A66886-EA09-40F1-80EF-E2A7EF9BB853}" srcId="{AAF93208-EBB4-4562-815E-3B599ABCFFDC}" destId="{9C7462F8-77C3-469B-A040-8292CFEE4107}" srcOrd="0" destOrd="0" parTransId="{99F9DF57-A8C0-44EE-85B8-D6E1963736EF}" sibTransId="{6C52E6C4-5ADD-4634-B2C2-D5194DC691F0}"/>
    <dgm:cxn modelId="{4C604599-76C1-42BC-A720-02912DFBA17E}" srcId="{F7CA0223-0BF8-4F0B-87EC-00FDE3994F71}" destId="{A82DD72C-9C3C-47CF-996F-6116685364E7}" srcOrd="0" destOrd="0" parTransId="{0B18B564-27A5-4813-B374-A2D8F59565EB}" sibTransId="{48182662-7C8E-4D5C-B869-03ADA616E2DA}"/>
    <dgm:cxn modelId="{709EBBA3-9951-439C-8A64-5979BD5CAD51}" srcId="{A82DD72C-9C3C-47CF-996F-6116685364E7}" destId="{EFF07A3A-542A-4001-9949-32977C5973D0}" srcOrd="0" destOrd="0" parTransId="{865C6CA4-1ECD-4D3E-9FA2-0BC3E9B33B4C}" sibTransId="{C450D84B-D120-4839-9987-0657E2D0201F}"/>
    <dgm:cxn modelId="{C080AEA8-2762-4C9D-AF3C-9AF077FBCE6E}" type="presOf" srcId="{67BB7E3D-8325-4F72-B892-E60D9A07AADC}" destId="{40FE69B9-8131-47F3-9694-A8B186918E8B}" srcOrd="0" destOrd="0" presId="urn:microsoft.com/office/officeart/2005/8/layout/hierarchy3"/>
    <dgm:cxn modelId="{774440B7-8B2D-4517-8DB4-4BD4225CD5A4}" type="presOf" srcId="{865C6CA4-1ECD-4D3E-9FA2-0BC3E9B33B4C}" destId="{AF3F8B32-BE26-4639-A28F-91338D1C10F5}" srcOrd="0" destOrd="0" presId="urn:microsoft.com/office/officeart/2005/8/layout/hierarchy3"/>
    <dgm:cxn modelId="{C61855C8-D4AD-4691-B1AD-EC3635228C1A}" type="presOf" srcId="{F60F0A0E-A6C1-4233-99B9-9B77CD5CE889}" destId="{ADA18C37-FD09-48C6-BCFA-4BB8BE62C0CD}" srcOrd="1" destOrd="0" presId="urn:microsoft.com/office/officeart/2005/8/layout/hierarchy3"/>
    <dgm:cxn modelId="{914A3EFE-6A16-4197-A02A-13157A041E3D}" srcId="{AAF93208-EBB4-4562-815E-3B599ABCFFDC}" destId="{67BB7E3D-8325-4F72-B892-E60D9A07AADC}" srcOrd="1" destOrd="0" parTransId="{1109FC12-AC9B-4E34-A167-74E8EB0A9779}" sibTransId="{350E66EB-A531-452E-B101-BE89912B813E}"/>
    <dgm:cxn modelId="{B560F0FE-0CEC-4417-99D3-E144E5A9956C}" type="presOf" srcId="{A82DD72C-9C3C-47CF-996F-6116685364E7}" destId="{D6CA34F4-2A82-45F4-8D8F-426003B72A99}" srcOrd="1" destOrd="0" presId="urn:microsoft.com/office/officeart/2005/8/layout/hierarchy3"/>
    <dgm:cxn modelId="{9EE537F5-6937-4AD1-8418-9B03FD3D7E0C}" type="presParOf" srcId="{1F87CDDE-53BF-480E-8B4D-724809DC3517}" destId="{779AED04-BD10-4EE5-872E-E8A35BCF5D5C}" srcOrd="0" destOrd="0" presId="urn:microsoft.com/office/officeart/2005/8/layout/hierarchy3"/>
    <dgm:cxn modelId="{13C394F5-FB70-4707-AF68-B50E8417199E}" type="presParOf" srcId="{779AED04-BD10-4EE5-872E-E8A35BCF5D5C}" destId="{EA8CC7D7-F889-4DF0-922F-A9BA1978E0C9}" srcOrd="0" destOrd="0" presId="urn:microsoft.com/office/officeart/2005/8/layout/hierarchy3"/>
    <dgm:cxn modelId="{E706F07E-667C-4098-BEF5-DB5A895F74B1}" type="presParOf" srcId="{EA8CC7D7-F889-4DF0-922F-A9BA1978E0C9}" destId="{289F999B-B89C-43E3-A5DA-B8F419809219}" srcOrd="0" destOrd="0" presId="urn:microsoft.com/office/officeart/2005/8/layout/hierarchy3"/>
    <dgm:cxn modelId="{697CA7E3-B332-465F-BE3D-3B23A301FC49}" type="presParOf" srcId="{EA8CC7D7-F889-4DF0-922F-A9BA1978E0C9}" destId="{D6CA34F4-2A82-45F4-8D8F-426003B72A99}" srcOrd="1" destOrd="0" presId="urn:microsoft.com/office/officeart/2005/8/layout/hierarchy3"/>
    <dgm:cxn modelId="{DE6D162F-2953-44F1-8571-1F5D2B4F05FE}" type="presParOf" srcId="{779AED04-BD10-4EE5-872E-E8A35BCF5D5C}" destId="{56D383E0-54EA-47B8-9A52-488981F215B2}" srcOrd="1" destOrd="0" presId="urn:microsoft.com/office/officeart/2005/8/layout/hierarchy3"/>
    <dgm:cxn modelId="{A7758F0D-B8FA-42AD-9316-79357E97969D}" type="presParOf" srcId="{56D383E0-54EA-47B8-9A52-488981F215B2}" destId="{AF3F8B32-BE26-4639-A28F-91338D1C10F5}" srcOrd="0" destOrd="0" presId="urn:microsoft.com/office/officeart/2005/8/layout/hierarchy3"/>
    <dgm:cxn modelId="{C832F8FE-C29B-4FEE-973D-81F53CE8E1CC}" type="presParOf" srcId="{56D383E0-54EA-47B8-9A52-488981F215B2}" destId="{484D83C7-FFBA-48EB-B589-5C48A293B938}" srcOrd="1" destOrd="0" presId="urn:microsoft.com/office/officeart/2005/8/layout/hierarchy3"/>
    <dgm:cxn modelId="{BC343FC3-8E9A-418B-AFED-620DCE5CF90E}" type="presParOf" srcId="{56D383E0-54EA-47B8-9A52-488981F215B2}" destId="{C946A045-0093-47BE-B5C7-34710CE88776}" srcOrd="2" destOrd="0" presId="urn:microsoft.com/office/officeart/2005/8/layout/hierarchy3"/>
    <dgm:cxn modelId="{AD90D009-F182-4871-AE43-5297A5290445}" type="presParOf" srcId="{56D383E0-54EA-47B8-9A52-488981F215B2}" destId="{6E071166-10A8-4789-A5CA-D002B8944E11}" srcOrd="3" destOrd="0" presId="urn:microsoft.com/office/officeart/2005/8/layout/hierarchy3"/>
    <dgm:cxn modelId="{B3BCDE49-16EA-436F-B2E7-6F5E3C3649C1}" type="presParOf" srcId="{1F87CDDE-53BF-480E-8B4D-724809DC3517}" destId="{68445F6D-61FC-4F62-A370-E21D6C3B4A8A}" srcOrd="1" destOrd="0" presId="urn:microsoft.com/office/officeart/2005/8/layout/hierarchy3"/>
    <dgm:cxn modelId="{CEE39BB4-32F7-45F2-88CD-1991202346EE}" type="presParOf" srcId="{68445F6D-61FC-4F62-A370-E21D6C3B4A8A}" destId="{1488AC60-B9C1-4E1C-B4D9-346C9BBCEFD6}" srcOrd="0" destOrd="0" presId="urn:microsoft.com/office/officeart/2005/8/layout/hierarchy3"/>
    <dgm:cxn modelId="{B6DEEEAF-2722-43AE-92CA-247C1DDFF929}" type="presParOf" srcId="{1488AC60-B9C1-4E1C-B4D9-346C9BBCEFD6}" destId="{12A9151F-D505-46FF-AABB-1F2479AAAA60}" srcOrd="0" destOrd="0" presId="urn:microsoft.com/office/officeart/2005/8/layout/hierarchy3"/>
    <dgm:cxn modelId="{B5FE7826-FF5F-4057-92E0-A056AEFA595D}" type="presParOf" srcId="{1488AC60-B9C1-4E1C-B4D9-346C9BBCEFD6}" destId="{ADA18C37-FD09-48C6-BCFA-4BB8BE62C0CD}" srcOrd="1" destOrd="0" presId="urn:microsoft.com/office/officeart/2005/8/layout/hierarchy3"/>
    <dgm:cxn modelId="{D22CEDA3-CD7B-48FF-B12C-67303244DC6F}" type="presParOf" srcId="{68445F6D-61FC-4F62-A370-E21D6C3B4A8A}" destId="{5A4FEBA3-244B-4C65-B90B-FAD17B62E4D2}" srcOrd="1" destOrd="0" presId="urn:microsoft.com/office/officeart/2005/8/layout/hierarchy3"/>
    <dgm:cxn modelId="{E480BC2F-6E05-47C9-93CC-187C6B118266}" type="presParOf" srcId="{5A4FEBA3-244B-4C65-B90B-FAD17B62E4D2}" destId="{B12EDD4E-E75F-4C05-9964-3D8601AA90A2}" srcOrd="0" destOrd="0" presId="urn:microsoft.com/office/officeart/2005/8/layout/hierarchy3"/>
    <dgm:cxn modelId="{4D4E996C-3E3A-4C05-BF37-FC5C1822432D}" type="presParOf" srcId="{5A4FEBA3-244B-4C65-B90B-FAD17B62E4D2}" destId="{6D5CC737-245D-4D0A-8DC4-BA68DE50564A}" srcOrd="1" destOrd="0" presId="urn:microsoft.com/office/officeart/2005/8/layout/hierarchy3"/>
    <dgm:cxn modelId="{AC40B95C-8ED8-4D9C-A07A-8464A16F9017}" type="presParOf" srcId="{1F87CDDE-53BF-480E-8B4D-724809DC3517}" destId="{C355BB54-6F22-4B65-B079-D6643F9C8BEB}" srcOrd="2" destOrd="0" presId="urn:microsoft.com/office/officeart/2005/8/layout/hierarchy3"/>
    <dgm:cxn modelId="{5AB48F2B-A7B5-4A0C-AA54-8CCABEA8BE6A}" type="presParOf" srcId="{C355BB54-6F22-4B65-B079-D6643F9C8BEB}" destId="{789C8901-655E-45FB-BE2E-0E57BCAE0DA1}" srcOrd="0" destOrd="0" presId="urn:microsoft.com/office/officeart/2005/8/layout/hierarchy3"/>
    <dgm:cxn modelId="{D12BA023-4398-436E-BA5C-EC620D65428D}" type="presParOf" srcId="{789C8901-655E-45FB-BE2E-0E57BCAE0DA1}" destId="{8B611B7C-941C-44CD-87F9-BAB50295633D}" srcOrd="0" destOrd="0" presId="urn:microsoft.com/office/officeart/2005/8/layout/hierarchy3"/>
    <dgm:cxn modelId="{1A3BF225-0BD6-45C1-919F-A596BBAC5939}" type="presParOf" srcId="{789C8901-655E-45FB-BE2E-0E57BCAE0DA1}" destId="{356E69AC-1679-4990-BE6F-22779D1E63DB}" srcOrd="1" destOrd="0" presId="urn:microsoft.com/office/officeart/2005/8/layout/hierarchy3"/>
    <dgm:cxn modelId="{B80B4724-47F9-4065-9EE2-1F7D766108E5}" type="presParOf" srcId="{C355BB54-6F22-4B65-B079-D6643F9C8BEB}" destId="{2786919C-D21A-4786-B615-4D79E9B3007A}" srcOrd="1" destOrd="0" presId="urn:microsoft.com/office/officeart/2005/8/layout/hierarchy3"/>
    <dgm:cxn modelId="{20FFB692-5F0D-476A-BC4D-E632499852C3}" type="presParOf" srcId="{2786919C-D21A-4786-B615-4D79E9B3007A}" destId="{B472013D-C4DC-450D-AFE2-36F0DC38F8FA}" srcOrd="0" destOrd="0" presId="urn:microsoft.com/office/officeart/2005/8/layout/hierarchy3"/>
    <dgm:cxn modelId="{26D5CC1B-3B64-40C4-B9BC-6EC91FFC3429}" type="presParOf" srcId="{2786919C-D21A-4786-B615-4D79E9B3007A}" destId="{DB421603-64C2-4DF8-99C1-C451A50E692F}" srcOrd="1" destOrd="0" presId="urn:microsoft.com/office/officeart/2005/8/layout/hierarchy3"/>
    <dgm:cxn modelId="{62DD6140-E089-40A5-A222-E09D73A6716D}" type="presParOf" srcId="{2786919C-D21A-4786-B615-4D79E9B3007A}" destId="{21EFDEDC-FE26-4394-B967-366C8B04D1BA}" srcOrd="2" destOrd="0" presId="urn:microsoft.com/office/officeart/2005/8/layout/hierarchy3"/>
    <dgm:cxn modelId="{24F352F9-14DB-4627-8AFE-3F6C141A21D1}" type="presParOf" srcId="{2786919C-D21A-4786-B615-4D79E9B3007A}" destId="{40FE69B9-8131-47F3-9694-A8B186918E8B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66C17A-5D50-48EF-8291-E636139DBE0A}">
      <dsp:nvSpPr>
        <dsp:cNvPr id="0" name=""/>
        <dsp:cNvSpPr/>
      </dsp:nvSpPr>
      <dsp:spPr>
        <a:xfrm>
          <a:off x="0" y="0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B4CE1-4057-49C1-B236-4DFA4AF8AF5E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43A0F-F796-4443-A81F-2447BDC99A38}">
      <dsp:nvSpPr>
        <dsp:cNvPr id="0" name=""/>
        <dsp:cNvSpPr/>
      </dsp:nvSpPr>
      <dsp:spPr>
        <a:xfrm>
          <a:off x="1057183" y="1805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Schnelligkeit: </a:t>
          </a:r>
          <a:endParaRPr lang="en-US" sz="2200" kern="1200" dirty="0"/>
        </a:p>
      </dsp:txBody>
      <dsp:txXfrm>
        <a:off x="1057183" y="1805"/>
        <a:ext cx="4732020" cy="915310"/>
      </dsp:txXfrm>
    </dsp:sp>
    <dsp:sp modelId="{659A7EF4-B2E7-4F79-AA7B-B8D259CE47C8}">
      <dsp:nvSpPr>
        <dsp:cNvPr id="0" name=""/>
        <dsp:cNvSpPr/>
      </dsp:nvSpPr>
      <dsp:spPr>
        <a:xfrm>
          <a:off x="5789203" y="1805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Wie lange dauert es eine Anfrage zu optimieren?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Wie lange dauert es den Code selber zu schreiben?</a:t>
          </a:r>
          <a:endParaRPr lang="en-US" sz="1500" kern="1200"/>
        </a:p>
      </dsp:txBody>
      <dsp:txXfrm>
        <a:off x="5789203" y="1805"/>
        <a:ext cx="4726396" cy="915310"/>
      </dsp:txXfrm>
    </dsp:sp>
    <dsp:sp modelId="{29ACD7A5-2866-4C6F-AD9A-5D983F742596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BB378-764F-4BAE-99BC-C26C55BE21ED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F963EA-0CFB-4B8E-8742-410C90BEC798}">
      <dsp:nvSpPr>
        <dsp:cNvPr id="0" name=""/>
        <dsp:cNvSpPr/>
      </dsp:nvSpPr>
      <dsp:spPr>
        <a:xfrm>
          <a:off x="1057183" y="1145944"/>
          <a:ext cx="4732020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Auch ChatGpt kann nicht alles!</a:t>
          </a:r>
          <a:endParaRPr lang="en-US" sz="2200" kern="1200"/>
        </a:p>
      </dsp:txBody>
      <dsp:txXfrm>
        <a:off x="1057183" y="1145944"/>
        <a:ext cx="4732020" cy="915310"/>
      </dsp:txXfrm>
    </dsp:sp>
    <dsp:sp modelId="{98BCCB56-A22A-4709-B8F4-B940B6639506}">
      <dsp:nvSpPr>
        <dsp:cNvPr id="0" name=""/>
        <dsp:cNvSpPr/>
      </dsp:nvSpPr>
      <dsp:spPr>
        <a:xfrm>
          <a:off x="5789203" y="1145944"/>
          <a:ext cx="472639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(normal) große Projekte</a:t>
          </a:r>
          <a:endParaRPr lang="en-US" sz="1500" kern="1200"/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/>
            <a:t>Manche Programmierspachen schlechter als andere</a:t>
          </a:r>
          <a:endParaRPr lang="en-US" sz="1500" kern="1200"/>
        </a:p>
      </dsp:txBody>
      <dsp:txXfrm>
        <a:off x="5789203" y="1145944"/>
        <a:ext cx="4726396" cy="915310"/>
      </dsp:txXfrm>
    </dsp:sp>
    <dsp:sp modelId="{ACB3A418-67B0-4786-9D9B-17D8E51100B7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ADF49-DC70-439F-83CC-08A637DF943A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81702-6A98-4AAA-97F0-2B895C730ACE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Grundsatzfrage: Wodurch lernt ChatGpt? Kann es uns noch so gut bei neuen Problemen helfen, wenn es keine Lerngrundlage mehr gibt?</a:t>
          </a:r>
          <a:endParaRPr lang="en-US" sz="2200" kern="1200"/>
        </a:p>
      </dsp:txBody>
      <dsp:txXfrm>
        <a:off x="1057183" y="2290082"/>
        <a:ext cx="9458416" cy="915310"/>
      </dsp:txXfrm>
    </dsp:sp>
    <dsp:sp modelId="{5900D38B-9153-4A4A-92FC-8D2C0A94658D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A3C8D-78F0-4F6B-A887-0DAD7BDC4FDB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D0653-1358-4DB0-B000-326E5668970D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Programmieren kann auch Spaß machen! Manchmal…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B5081-20B2-473E-9AB2-EAAABFB401EE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91880-69D1-4AD1-A060-B173C0FE0DB2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50FC9-E966-499F-AEA2-AEBB4719BF12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Einsatz zum lesen und verstehen von fremdem Code</a:t>
          </a:r>
          <a:endParaRPr lang="en-US" sz="2400" kern="1200"/>
        </a:p>
      </dsp:txBody>
      <dsp:txXfrm>
        <a:off x="1948202" y="368029"/>
        <a:ext cx="3233964" cy="1371985"/>
      </dsp:txXfrm>
    </dsp:sp>
    <dsp:sp modelId="{726630AE-AA2F-43C4-8F50-13ECE09D1103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C2322-A069-4FB9-85A6-23FF80650AFD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37F16-2E95-4EC7-A8FB-37F1758B2060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Für Aufgaben bei denen ich vorher Google verwendet hätte</a:t>
          </a:r>
          <a:endParaRPr lang="en-US" sz="2400" kern="1200"/>
        </a:p>
      </dsp:txBody>
      <dsp:txXfrm>
        <a:off x="7411643" y="368029"/>
        <a:ext cx="3233964" cy="1371985"/>
      </dsp:txXfrm>
    </dsp:sp>
    <dsp:sp modelId="{90992703-299F-48C9-ACA9-D89A8C7565D3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1CCF7-2A8E-4CA6-AAB5-5CCEE2C74E0A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EF86C-9B1D-4A14-87D2-AED3BBB3FC60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Versteh den Code (wenn du kopierst)!!</a:t>
          </a:r>
          <a:endParaRPr lang="en-US" sz="2400" kern="1200"/>
        </a:p>
      </dsp:txBody>
      <dsp:txXfrm>
        <a:off x="1948202" y="2452790"/>
        <a:ext cx="3233964" cy="1371985"/>
      </dsp:txXfrm>
    </dsp:sp>
    <dsp:sp modelId="{D716EAD9-8C46-4264-B2F7-0322A3C74EDB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BE679-B71C-42C1-A6FA-D14C1032DB4D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4438E4-2A69-4AE1-8077-D560DDA0EECB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/>
            <a:t>Code ausführlich testen</a:t>
          </a:r>
          <a:endParaRPr lang="en-US" sz="2400" kern="1200"/>
        </a:p>
      </dsp:txBody>
      <dsp:txXfrm>
        <a:off x="7411643" y="2452790"/>
        <a:ext cx="3233964" cy="1371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F6CE8-F6C7-4D89-9D63-88763F4F59FF}">
      <dsp:nvSpPr>
        <dsp:cNvPr id="0" name=""/>
        <dsp:cNvSpPr/>
      </dsp:nvSpPr>
      <dsp:spPr>
        <a:xfrm>
          <a:off x="2169914" y="36930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7A5E6-3F5E-456F-A0EA-AC0349D4B35B}">
      <dsp:nvSpPr>
        <dsp:cNvPr id="0" name=""/>
        <dsp:cNvSpPr/>
      </dsp:nvSpPr>
      <dsp:spPr>
        <a:xfrm>
          <a:off x="765914" y="200818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300" kern="1200"/>
            <a:t>Compiler und/oder Interpreter der Programmiersprache</a:t>
          </a:r>
          <a:endParaRPr lang="en-US" sz="2300" kern="1200"/>
        </a:p>
      </dsp:txBody>
      <dsp:txXfrm>
        <a:off x="765914" y="2008185"/>
        <a:ext cx="4320000" cy="648000"/>
      </dsp:txXfrm>
    </dsp:sp>
    <dsp:sp modelId="{69D9EF05-27DC-4222-9766-DE8668C40F3C}">
      <dsp:nvSpPr>
        <dsp:cNvPr id="0" name=""/>
        <dsp:cNvSpPr/>
      </dsp:nvSpPr>
      <dsp:spPr>
        <a:xfrm>
          <a:off x="765914" y="2715201"/>
          <a:ext cx="4320000" cy="604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3C63A2-5ED7-44D6-8CF8-FCA50365F5B3}">
      <dsp:nvSpPr>
        <dsp:cNvPr id="0" name=""/>
        <dsp:cNvSpPr/>
      </dsp:nvSpPr>
      <dsp:spPr>
        <a:xfrm>
          <a:off x="7245914" y="36930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F79E53-C881-483D-939F-1B3CCDBEEC1F}">
      <dsp:nvSpPr>
        <dsp:cNvPr id="0" name=""/>
        <dsp:cNvSpPr/>
      </dsp:nvSpPr>
      <dsp:spPr>
        <a:xfrm>
          <a:off x="5841914" y="200818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2300" kern="1200"/>
            <a:t>Entwicklungsumgebung ist empfehlenswert</a:t>
          </a:r>
          <a:endParaRPr lang="en-US" sz="2300" kern="1200"/>
        </a:p>
      </dsp:txBody>
      <dsp:txXfrm>
        <a:off x="5841914" y="2008185"/>
        <a:ext cx="4320000" cy="648000"/>
      </dsp:txXfrm>
    </dsp:sp>
    <dsp:sp modelId="{C2A161C3-3343-4557-8339-87CD2D61A8CA}">
      <dsp:nvSpPr>
        <dsp:cNvPr id="0" name=""/>
        <dsp:cNvSpPr/>
      </dsp:nvSpPr>
      <dsp:spPr>
        <a:xfrm>
          <a:off x="5841914" y="2715201"/>
          <a:ext cx="4320000" cy="6049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[theoretisch geht es auch mit einem einfachen Text-edtitor]</a:t>
          </a:r>
          <a:endParaRPr lang="en-US" sz="1700" kern="1200"/>
        </a:p>
      </dsp:txBody>
      <dsp:txXfrm>
        <a:off x="5841914" y="2715201"/>
        <a:ext cx="4320000" cy="6049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F999B-B89C-43E3-A5DA-B8F419809219}">
      <dsp:nvSpPr>
        <dsp:cNvPr id="0" name=""/>
        <dsp:cNvSpPr/>
      </dsp:nvSpPr>
      <dsp:spPr>
        <a:xfrm>
          <a:off x="1271267" y="78"/>
          <a:ext cx="2395798" cy="11978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1" kern="1200"/>
            <a:t>VS Code</a:t>
          </a:r>
          <a:r>
            <a:rPr lang="de-DE" sz="3200" kern="1200"/>
            <a:t>: </a:t>
          </a:r>
          <a:endParaRPr lang="en-US" sz="3200" kern="1200"/>
        </a:p>
      </dsp:txBody>
      <dsp:txXfrm>
        <a:off x="1306352" y="35163"/>
        <a:ext cx="2325628" cy="1127729"/>
      </dsp:txXfrm>
    </dsp:sp>
    <dsp:sp modelId="{AF3F8B32-BE26-4639-A28F-91338D1C10F5}">
      <dsp:nvSpPr>
        <dsp:cNvPr id="0" name=""/>
        <dsp:cNvSpPr/>
      </dsp:nvSpPr>
      <dsp:spPr>
        <a:xfrm>
          <a:off x="1510847" y="1197978"/>
          <a:ext cx="239579" cy="898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424"/>
              </a:lnTo>
              <a:lnTo>
                <a:pt x="239579" y="89842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D83C7-FFBA-48EB-B589-5C48A293B938}">
      <dsp:nvSpPr>
        <dsp:cNvPr id="0" name=""/>
        <dsp:cNvSpPr/>
      </dsp:nvSpPr>
      <dsp:spPr>
        <a:xfrm>
          <a:off x="1750426" y="1497452"/>
          <a:ext cx="1916638" cy="1197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Beliebt, vielseitig </a:t>
          </a:r>
          <a:endParaRPr lang="en-US" sz="2000" kern="1200"/>
        </a:p>
      </dsp:txBody>
      <dsp:txXfrm>
        <a:off x="1785511" y="1532537"/>
        <a:ext cx="1846468" cy="1127729"/>
      </dsp:txXfrm>
    </dsp:sp>
    <dsp:sp modelId="{C946A045-0093-47BE-B5C7-34710CE88776}">
      <dsp:nvSpPr>
        <dsp:cNvPr id="0" name=""/>
        <dsp:cNvSpPr/>
      </dsp:nvSpPr>
      <dsp:spPr>
        <a:xfrm>
          <a:off x="1510847" y="1197978"/>
          <a:ext cx="239579" cy="2395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5798"/>
              </a:lnTo>
              <a:lnTo>
                <a:pt x="239579" y="239579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71166-10A8-4789-A5CA-D002B8944E11}">
      <dsp:nvSpPr>
        <dsp:cNvPr id="0" name=""/>
        <dsp:cNvSpPr/>
      </dsp:nvSpPr>
      <dsp:spPr>
        <a:xfrm>
          <a:off x="1750426" y="2994826"/>
          <a:ext cx="1916638" cy="1197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1502676"/>
              <a:satOff val="-6595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leichtgewichtig, ideal für Einsteiger</a:t>
          </a:r>
          <a:endParaRPr lang="en-US" sz="2000" kern="1200"/>
        </a:p>
      </dsp:txBody>
      <dsp:txXfrm>
        <a:off x="1785511" y="3029911"/>
        <a:ext cx="1846468" cy="1127729"/>
      </dsp:txXfrm>
    </dsp:sp>
    <dsp:sp modelId="{12A9151F-D505-46FF-AABB-1F2479AAAA60}">
      <dsp:nvSpPr>
        <dsp:cNvPr id="0" name=""/>
        <dsp:cNvSpPr/>
      </dsp:nvSpPr>
      <dsp:spPr>
        <a:xfrm>
          <a:off x="4266015" y="78"/>
          <a:ext cx="2395798" cy="1197899"/>
        </a:xfrm>
        <a:prstGeom prst="roundRect">
          <a:avLst>
            <a:gd name="adj" fmla="val 10000"/>
          </a:avLst>
        </a:prstGeom>
        <a:solidFill>
          <a:schemeClr val="accent5">
            <a:hueOff val="3005351"/>
            <a:satOff val="-13190"/>
            <a:lumOff val="39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1" kern="1200"/>
            <a:t>PyCharm</a:t>
          </a:r>
          <a:r>
            <a:rPr lang="de-DE" sz="3200" kern="1200"/>
            <a:t>: </a:t>
          </a:r>
          <a:endParaRPr lang="en-US" sz="3200" kern="1200"/>
        </a:p>
      </dsp:txBody>
      <dsp:txXfrm>
        <a:off x="4301100" y="35163"/>
        <a:ext cx="2325628" cy="1127729"/>
      </dsp:txXfrm>
    </dsp:sp>
    <dsp:sp modelId="{B12EDD4E-E75F-4C05-9964-3D8601AA90A2}">
      <dsp:nvSpPr>
        <dsp:cNvPr id="0" name=""/>
        <dsp:cNvSpPr/>
      </dsp:nvSpPr>
      <dsp:spPr>
        <a:xfrm>
          <a:off x="4505595" y="1197978"/>
          <a:ext cx="239579" cy="898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424"/>
              </a:lnTo>
              <a:lnTo>
                <a:pt x="239579" y="89842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CC737-245D-4D0A-8DC4-BA68DE50564A}">
      <dsp:nvSpPr>
        <dsp:cNvPr id="0" name=""/>
        <dsp:cNvSpPr/>
      </dsp:nvSpPr>
      <dsp:spPr>
        <a:xfrm>
          <a:off x="4745174" y="1497452"/>
          <a:ext cx="1916638" cy="1197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3005351"/>
              <a:satOff val="-13190"/>
              <a:lumOff val="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Voll ausgestattete Python-IDE</a:t>
          </a:r>
          <a:endParaRPr lang="en-US" sz="2000" kern="1200"/>
        </a:p>
      </dsp:txBody>
      <dsp:txXfrm>
        <a:off x="4780259" y="1532537"/>
        <a:ext cx="1846468" cy="1127729"/>
      </dsp:txXfrm>
    </dsp:sp>
    <dsp:sp modelId="{8B611B7C-941C-44CD-87F9-BAB50295633D}">
      <dsp:nvSpPr>
        <dsp:cNvPr id="0" name=""/>
        <dsp:cNvSpPr/>
      </dsp:nvSpPr>
      <dsp:spPr>
        <a:xfrm>
          <a:off x="7260763" y="78"/>
          <a:ext cx="2395798" cy="1197899"/>
        </a:xfrm>
        <a:prstGeom prst="roundRect">
          <a:avLst>
            <a:gd name="adj" fmla="val 10000"/>
          </a:avLst>
        </a:prstGeom>
        <a:solidFill>
          <a:schemeClr val="accent5">
            <a:hueOff val="6010703"/>
            <a:satOff val="-26380"/>
            <a:lumOff val="78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1" kern="1200"/>
            <a:t>Jupyter Notebooks</a:t>
          </a:r>
          <a:r>
            <a:rPr lang="de-DE" sz="3200" kern="1200"/>
            <a:t>: </a:t>
          </a:r>
          <a:endParaRPr lang="en-US" sz="3200" kern="1200"/>
        </a:p>
      </dsp:txBody>
      <dsp:txXfrm>
        <a:off x="7295848" y="35163"/>
        <a:ext cx="2325628" cy="1127729"/>
      </dsp:txXfrm>
    </dsp:sp>
    <dsp:sp modelId="{B472013D-C4DC-450D-AFE2-36F0DC38F8FA}">
      <dsp:nvSpPr>
        <dsp:cNvPr id="0" name=""/>
        <dsp:cNvSpPr/>
      </dsp:nvSpPr>
      <dsp:spPr>
        <a:xfrm>
          <a:off x="7500343" y="1197978"/>
          <a:ext cx="239579" cy="8984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8424"/>
              </a:lnTo>
              <a:lnTo>
                <a:pt x="239579" y="89842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21603-64C2-4DF8-99C1-C451A50E692F}">
      <dsp:nvSpPr>
        <dsp:cNvPr id="0" name=""/>
        <dsp:cNvSpPr/>
      </dsp:nvSpPr>
      <dsp:spPr>
        <a:xfrm>
          <a:off x="7739923" y="1497452"/>
          <a:ext cx="1916638" cy="1197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4508027"/>
              <a:satOff val="-19785"/>
              <a:lumOff val="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Ideal für interaktive Datenanalysen</a:t>
          </a:r>
          <a:endParaRPr lang="en-US" sz="2000" kern="1200"/>
        </a:p>
      </dsp:txBody>
      <dsp:txXfrm>
        <a:off x="7775008" y="1532537"/>
        <a:ext cx="1846468" cy="1127729"/>
      </dsp:txXfrm>
    </dsp:sp>
    <dsp:sp modelId="{21EFDEDC-FE26-4394-B967-366C8B04D1BA}">
      <dsp:nvSpPr>
        <dsp:cNvPr id="0" name=""/>
        <dsp:cNvSpPr/>
      </dsp:nvSpPr>
      <dsp:spPr>
        <a:xfrm>
          <a:off x="7500343" y="1197978"/>
          <a:ext cx="239579" cy="23957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5798"/>
              </a:lnTo>
              <a:lnTo>
                <a:pt x="239579" y="239579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FE69B9-8131-47F3-9694-A8B186918E8B}">
      <dsp:nvSpPr>
        <dsp:cNvPr id="0" name=""/>
        <dsp:cNvSpPr/>
      </dsp:nvSpPr>
      <dsp:spPr>
        <a:xfrm>
          <a:off x="7739923" y="2994826"/>
          <a:ext cx="1916638" cy="11978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6010703"/>
              <a:satOff val="-26380"/>
              <a:lumOff val="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Gut für Einsteiger</a:t>
          </a:r>
          <a:endParaRPr lang="en-US" sz="2000" kern="1200"/>
        </a:p>
      </dsp:txBody>
      <dsp:txXfrm>
        <a:off x="7775008" y="3029911"/>
        <a:ext cx="1846468" cy="1127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F298E-BE73-43C5-8794-A5E8A7E8EB8D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D9D51-9B1C-4E20-81B0-AB10CF22E7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908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298FF-236C-D072-9652-669EFB157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A9448D-074A-5332-670B-BC22D41F1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3B43E0-30B9-1A90-46EF-A3E8C810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B188-0345-4B1F-9273-072FEEF86654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4F4EFE-05B5-4C6F-3669-E4340174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645A62-15A9-F218-8B17-79273ADE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21AC-3EEA-46D1-A3CE-A7B01DE02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0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8A0F3-ACDD-CE73-7F2C-99D270CF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A198852-E3E8-6FDF-28F8-CBA747F9C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91FD2A-757C-C7AB-4795-78AE606D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B188-0345-4B1F-9273-072FEEF86654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F99523-389B-4A71-2284-7B6186F5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2FB9A0-8AC9-3AF6-371F-9085037B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21AC-3EEA-46D1-A3CE-A7B01DE02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41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B40665-3799-B811-318C-29CCDB79F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BC94A45-8105-CA14-EAE3-AB854EFC0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2FBD9C-0C00-5F3F-BA56-1BE8C875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B188-0345-4B1F-9273-072FEEF86654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4D9F04-F0C3-C876-A78B-E2493A0A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F929B5-A48F-7B2E-C924-37AC6B45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21AC-3EEA-46D1-A3CE-A7B01DE02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86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774BB0-E84B-0F83-49EB-6E31F9198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E156EF-9A57-22B4-C2C4-55D4904F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8741E1-BC86-8E54-B853-717E5D15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B188-0345-4B1F-9273-072FEEF86654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071E0C-3335-4B7B-B401-A7777ACF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03EBE9-9A73-53DA-433A-C0C4169B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21AC-3EEA-46D1-A3CE-A7B01DE02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386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26F3C-2AEF-2C43-6C36-EC0806E6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A61DF0-A3E7-6FDD-1513-F484A9607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1FFFA9-077D-F539-835A-AE6D1B41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B188-0345-4B1F-9273-072FEEF86654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D2A08A-D478-DE07-A400-6AAB2A7A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CDE4B6-B100-8D0C-FF56-B61BBD77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21AC-3EEA-46D1-A3CE-A7B01DE02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550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96C23-C83F-FE17-AA9C-6DCC325E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65C7AE-35BF-CA86-6FD6-809A891D98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045998-EA04-12F2-3FBC-030E93C14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8ADA5B-5D8E-683E-DCE3-CA78AAD1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B188-0345-4B1F-9273-072FEEF86654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C1AF5F-89E9-E7E5-D9EB-EB7A05BF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634CAA-8828-D993-2105-136A1CBB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21AC-3EEA-46D1-A3CE-A7B01DE02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00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9F570-8788-2A42-CE66-FA62316A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865D82-B07A-8B03-63A6-20F150BC7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CBA75B-9ABF-64EA-29A6-4C0BDFC29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E13ED8-1E25-1419-4233-763044A40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FC4257-2EDE-EC45-85AD-27D357FC7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101910-525F-F757-AE43-DBF85EA0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B188-0345-4B1F-9273-072FEEF86654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D2005CA-C83A-16AD-03FE-CB70DB81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3062016-D170-D1C9-34C7-5236B7525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21AC-3EEA-46D1-A3CE-A7B01DE02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481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7F36A-153C-E3E1-FB62-F201A85F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D285CA-9A10-A845-BFCA-85C2E1CE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B188-0345-4B1F-9273-072FEEF86654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853A051-CCAD-363C-7E73-899F7D65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3442128-3D4B-520C-483D-2137ED4E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21AC-3EEA-46D1-A3CE-A7B01DE02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059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77041F6-BD09-744A-F2C9-A0D94239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B188-0345-4B1F-9273-072FEEF86654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7198690-30EA-4C9A-AF3E-458DD203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71EB75-666C-57AC-9169-898845CE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21AC-3EEA-46D1-A3CE-A7B01DE02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46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520E5-5253-1585-6AB2-F0DE34FB5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E3D23-FF9B-F9B0-0042-2DA2F3240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ECCD9D-5CB6-3D8E-3DF2-B029AAFD2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8FE68A-3C7C-81D1-F5AE-91F0A748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B188-0345-4B1F-9273-072FEEF86654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4AB9B1-C551-0EAD-9ECC-A0EB51F0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F21730-441E-BB15-E624-5A92F4AD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21AC-3EEA-46D1-A3CE-A7B01DE02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112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345A3-8F39-3E94-EBFA-949DAF14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C8952E-722D-D383-4637-5AF96993C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82BBDF-2279-EC6A-650D-4B7A2E390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913347-4515-0CF5-05B8-3A8B0B10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CB188-0345-4B1F-9273-072FEEF86654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2FB268-4EC8-ED88-8385-3041245D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E72D8A-2D40-2E83-7CC2-0FCE6D90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021AC-3EEA-46D1-A3CE-A7B01DE02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07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79D2B6D-C9D1-6C8B-3C64-939C4DCB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0A49C2-A401-1048-1DE3-C31998D66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F23D77-2538-3BDD-196B-3ADE772ACE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1CB188-0345-4B1F-9273-072FEEF86654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926001-2E0A-5470-538A-5B7D449C2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30D68-4EDD-DC5A-A2D3-5F788AA08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9021AC-3EEA-46D1-A3CE-A7B01DE02B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4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975749-9F40-3BE0-817A-2D2AA37F5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DE" sz="4800">
                <a:solidFill>
                  <a:srgbClr val="FFFFFF"/>
                </a:solidFill>
              </a:rPr>
              <a:t>Einstieg ins Programmieren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B54F7E9-FC11-03DB-AEC7-E1C08DDBE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de-DE" dirty="0"/>
              <a:t>Vielen Dank das ihr gekommen seid!</a:t>
            </a:r>
          </a:p>
        </p:txBody>
      </p:sp>
    </p:spTree>
    <p:extLst>
      <p:ext uri="{BB962C8B-B14F-4D97-AF65-F5344CB8AC3E}">
        <p14:creationId xmlns:p14="http://schemas.microsoft.com/office/powerpoint/2010/main" val="957203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DC4885-CE44-6278-89F7-12E172B01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3F31BF-704C-1374-4E4F-613D1300E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57D743-FC74-3641-C379-F646B3A17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7AF5C1-5FC5-9C96-8C06-9DA14E1A4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5001CD-B2AE-CF1F-BFEA-95C18275A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6495F2-7FB2-CA2D-CCD4-1CC4074C2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87EF53-5CA3-54BD-6E5D-9D0ABE162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Was sind Compiler und Interpreter?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6AB81E51-C1BD-FCD1-2F34-88F22BAC4CD7}"/>
              </a:ext>
            </a:extLst>
          </p:cNvPr>
          <p:cNvSpPr txBox="1">
            <a:spLocks/>
          </p:cNvSpPr>
          <p:nvPr/>
        </p:nvSpPr>
        <p:spPr>
          <a:xfrm>
            <a:off x="836612" y="190490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Compiler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8935A373-DDDD-6CC7-F2DF-C30B6951B2A5}"/>
              </a:ext>
            </a:extLst>
          </p:cNvPr>
          <p:cNvSpPr txBox="1">
            <a:spLocks/>
          </p:cNvSpPr>
          <p:nvPr/>
        </p:nvSpPr>
        <p:spPr>
          <a:xfrm>
            <a:off x="6169024" y="1904904"/>
            <a:ext cx="5183188" cy="8239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Interpreter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C5E93688-24EB-D58D-B362-D433E8D46213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/>
              <a:t>„Übersetzt“ den ganzen Code vorher in Maschinensprache</a:t>
            </a:r>
          </a:p>
          <a:p>
            <a:r>
              <a:rPr lang="de-DE" sz="2400"/>
              <a:t>Erst nach dem Übersetzen wird das Programm ausgeführt</a:t>
            </a:r>
          </a:p>
          <a:p>
            <a:r>
              <a:rPr lang="de-DE" sz="2400"/>
              <a:t>Zeigt alle Fehler auf einmal (vor dem Start)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40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/>
              <a:t>Analogie von ChatGpt: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/>
              <a:t>Wie ein </a:t>
            </a:r>
            <a:r>
              <a:rPr lang="de-DE" sz="1800" b="1"/>
              <a:t>Übersetzer für ein Buch</a:t>
            </a:r>
            <a:r>
              <a:rPr lang="de-DE" sz="1800"/>
              <a:t>: übersetzt alles, bevor jemand es lesen kann</a:t>
            </a:r>
            <a:endParaRPr lang="de-DE" dirty="0"/>
          </a:p>
        </p:txBody>
      </p:sp>
      <p:sp>
        <p:nvSpPr>
          <p:cNvPr id="15" name="Inhaltsplatzhalter 3">
            <a:extLst>
              <a:ext uri="{FF2B5EF4-FFF2-40B4-BE49-F238E27FC236}">
                <a16:creationId xmlns:a16="http://schemas.microsoft.com/office/drawing/2014/main" id="{B860E55E-1097-9C59-C27B-2D211352756B}"/>
              </a:ext>
            </a:extLst>
          </p:cNvPr>
          <p:cNvSpPr txBox="1">
            <a:spLocks/>
          </p:cNvSpPr>
          <p:nvPr/>
        </p:nvSpPr>
        <p:spPr>
          <a:xfrm>
            <a:off x="6194427" y="2505075"/>
            <a:ext cx="5157787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„Übersetzt“ den Code Zeile für Zeile beim Ausführen</a:t>
            </a:r>
          </a:p>
          <a:p>
            <a:r>
              <a:rPr lang="de-DE" sz="2400" dirty="0"/>
              <a:t>Führt den Code sofort aus</a:t>
            </a:r>
          </a:p>
          <a:p>
            <a:r>
              <a:rPr lang="de-DE" sz="2400" dirty="0"/>
              <a:t>Zeigt Fehler während der Ausführung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/>
              <a:t>Analogie von </a:t>
            </a:r>
            <a:r>
              <a:rPr lang="de-DE" sz="1800" dirty="0" err="1"/>
              <a:t>ChatGpt</a:t>
            </a:r>
            <a:r>
              <a:rPr lang="de-DE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800" dirty="0"/>
              <a:t>Wie ein </a:t>
            </a:r>
            <a:r>
              <a:rPr lang="de-DE" sz="1800" b="1" dirty="0"/>
              <a:t>Dolmetscher</a:t>
            </a:r>
            <a:r>
              <a:rPr lang="de-DE" sz="1800" dirty="0"/>
              <a:t> bei einer Live-Verhandlung: übersetzt Satz für Satz direkt in Echtzeit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8263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BB9876-B340-8564-6F53-6A2BB780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1EDC34-AC4B-00D3-3B42-D37B8F5D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Was ist eine Entwicklungsumgebung?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BF951D-8093-E3F2-710E-0662647AE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11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= IDE = </a:t>
            </a:r>
            <a:r>
              <a:rPr lang="de-DE" i="1" dirty="0"/>
              <a:t>Integrated Development Environment</a:t>
            </a:r>
          </a:p>
          <a:p>
            <a:endParaRPr lang="de-DE" sz="2000" i="1" dirty="0"/>
          </a:p>
          <a:p>
            <a:pPr>
              <a:buNone/>
            </a:pPr>
            <a:r>
              <a:rPr lang="de-DE" sz="2400" dirty="0"/>
              <a:t>Enthält:</a:t>
            </a:r>
          </a:p>
          <a:p>
            <a:pPr lvl="1"/>
            <a:r>
              <a:rPr lang="de-DE" b="1" dirty="0"/>
              <a:t>Editor:</a:t>
            </a:r>
            <a:r>
              <a:rPr lang="de-DE" dirty="0"/>
              <a:t> zum Schreiben des Codes</a:t>
            </a:r>
          </a:p>
          <a:p>
            <a:pPr lvl="1"/>
            <a:r>
              <a:rPr lang="de-DE" b="1" dirty="0"/>
              <a:t>Syntaxprüfung:</a:t>
            </a:r>
            <a:r>
              <a:rPr lang="de-DE" dirty="0"/>
              <a:t> zeigt Fehler sofort an</a:t>
            </a:r>
          </a:p>
          <a:p>
            <a:pPr lvl="1"/>
            <a:r>
              <a:rPr lang="de-DE" b="1" dirty="0"/>
              <a:t>Terminal/Konsole:</a:t>
            </a:r>
            <a:r>
              <a:rPr lang="de-DE" dirty="0"/>
              <a:t> um Code auszuführen</a:t>
            </a:r>
          </a:p>
          <a:p>
            <a:pPr lvl="1"/>
            <a:r>
              <a:rPr lang="de-DE" b="1" dirty="0"/>
              <a:t>Hilfen und Autovervollständigung</a:t>
            </a:r>
            <a:endParaRPr lang="de-DE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412453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89EA90-7470-9A5C-443B-1C07CECE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Was für eine IDE nehme ich?</a:t>
            </a:r>
          </a:p>
        </p:txBody>
      </p:sp>
      <p:graphicFrame>
        <p:nvGraphicFramePr>
          <p:cNvPr id="18" name="Inhaltsplatzhalter 2">
            <a:extLst>
              <a:ext uri="{FF2B5EF4-FFF2-40B4-BE49-F238E27FC236}">
                <a16:creationId xmlns:a16="http://schemas.microsoft.com/office/drawing/2014/main" id="{3E9A0FD8-0F32-AB8F-ED20-BB016C3B64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35682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3350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A78E63-D4B6-CB41-492E-4C7CB508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9BDB18-C84B-5335-A7C8-FEBFD92FF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Was brauch ich für diesen Kurs?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6BE66792-999A-19CE-B7FF-E09CA600167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de-DE" dirty="0" err="1"/>
              <a:t>Anaconda</a:t>
            </a:r>
            <a:r>
              <a:rPr lang="de-DE" dirty="0"/>
              <a:t>= kostenloses Softwarepaket</a:t>
            </a:r>
            <a:endParaRPr lang="de-DE" b="1" dirty="0"/>
          </a:p>
          <a:p>
            <a:pPr lvl="1"/>
            <a:r>
              <a:rPr lang="de-DE" dirty="0">
                <a:hlinkClick r:id="rId2"/>
              </a:rPr>
              <a:t>https://www.anaconda.com/download</a:t>
            </a:r>
            <a:endParaRPr lang="de-DE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de-DE" dirty="0"/>
          </a:p>
          <a:p>
            <a:pPr lvl="1"/>
            <a:r>
              <a:rPr lang="de-DE" dirty="0"/>
              <a:t>Für Windows: Einfach runterladen</a:t>
            </a:r>
          </a:p>
          <a:p>
            <a:pPr lvl="1"/>
            <a:r>
              <a:rPr lang="de-DE" dirty="0"/>
              <a:t>Für Mac: </a:t>
            </a:r>
          </a:p>
          <a:p>
            <a:pPr lvl="2"/>
            <a:r>
              <a:rPr lang="de-DE" altLang="de-DE" b="1" dirty="0">
                <a:latin typeface="Arial" panose="020B0604020202020204" pitchFamily="34" charset="0"/>
              </a:rPr>
              <a:t>Apple-Chip (M1, M2, M3):</a:t>
            </a:r>
            <a:r>
              <a:rPr lang="de-DE" altLang="de-DE" dirty="0">
                <a:latin typeface="Arial" panose="020B0604020202020204" pitchFamily="34" charset="0"/>
              </a:rPr>
              <a:t> Lade </a:t>
            </a:r>
            <a:r>
              <a:rPr lang="de-DE" altLang="de-DE" b="1" dirty="0">
                <a:latin typeface="Arial" panose="020B0604020202020204" pitchFamily="34" charset="0"/>
              </a:rPr>
              <a:t>„Apple </a:t>
            </a:r>
            <a:r>
              <a:rPr lang="de-DE" altLang="de-DE" b="1" dirty="0" err="1">
                <a:latin typeface="Arial" panose="020B0604020202020204" pitchFamily="34" charset="0"/>
              </a:rPr>
              <a:t>silicon</a:t>
            </a:r>
            <a:r>
              <a:rPr lang="de-DE" altLang="de-DE" b="1" dirty="0">
                <a:latin typeface="Arial" panose="020B0604020202020204" pitchFamily="34" charset="0"/>
              </a:rPr>
              <a:t> </a:t>
            </a:r>
            <a:r>
              <a:rPr lang="de-DE" altLang="de-DE" b="1" dirty="0" err="1">
                <a:latin typeface="Arial" panose="020B0604020202020204" pitchFamily="34" charset="0"/>
              </a:rPr>
              <a:t>Graphical</a:t>
            </a:r>
            <a:r>
              <a:rPr lang="de-DE" altLang="de-DE" b="1" dirty="0">
                <a:latin typeface="Arial" panose="020B0604020202020204" pitchFamily="34" charset="0"/>
              </a:rPr>
              <a:t> Installer“</a:t>
            </a:r>
            <a:r>
              <a:rPr lang="de-DE" altLang="de-DE" dirty="0">
                <a:latin typeface="Arial" panose="020B0604020202020204" pitchFamily="34" charset="0"/>
              </a:rPr>
              <a:t> herunter</a:t>
            </a:r>
          </a:p>
          <a:p>
            <a:pPr lvl="2"/>
            <a:r>
              <a:rPr lang="de-DE" altLang="de-DE" b="1" dirty="0">
                <a:latin typeface="Arial" panose="020B0604020202020204" pitchFamily="34" charset="0"/>
              </a:rPr>
              <a:t>Intel-Chip (ältere Macs): </a:t>
            </a:r>
            <a:r>
              <a:rPr lang="de-DE" altLang="de-DE" dirty="0">
                <a:latin typeface="Arial" panose="020B0604020202020204" pitchFamily="34" charset="0"/>
              </a:rPr>
              <a:t>Lade den </a:t>
            </a:r>
            <a:r>
              <a:rPr lang="de-DE" altLang="de-DE" b="1" dirty="0">
                <a:latin typeface="Arial" panose="020B0604020202020204" pitchFamily="34" charset="0"/>
              </a:rPr>
              <a:t>„Intel </a:t>
            </a:r>
            <a:r>
              <a:rPr lang="de-DE" altLang="de-DE" b="1" dirty="0" err="1">
                <a:latin typeface="Arial" panose="020B0604020202020204" pitchFamily="34" charset="0"/>
              </a:rPr>
              <a:t>chip</a:t>
            </a:r>
            <a:r>
              <a:rPr lang="de-DE" altLang="de-DE" b="1" dirty="0">
                <a:latin typeface="Arial" panose="020B0604020202020204" pitchFamily="34" charset="0"/>
              </a:rPr>
              <a:t> </a:t>
            </a:r>
            <a:r>
              <a:rPr lang="de-DE" altLang="de-DE" b="1" dirty="0" err="1">
                <a:latin typeface="Arial" panose="020B0604020202020204" pitchFamily="34" charset="0"/>
              </a:rPr>
              <a:t>Graphical</a:t>
            </a:r>
            <a:r>
              <a:rPr lang="de-DE" altLang="de-DE" b="1" dirty="0">
                <a:latin typeface="Arial" panose="020B0604020202020204" pitchFamily="34" charset="0"/>
              </a:rPr>
              <a:t> Installer“</a:t>
            </a:r>
            <a:r>
              <a:rPr lang="de-DE" altLang="de-DE" dirty="0">
                <a:latin typeface="Arial" panose="020B0604020202020204" pitchFamily="34" charset="0"/>
              </a:rPr>
              <a:t> herunter</a:t>
            </a:r>
          </a:p>
          <a:p>
            <a:pPr marL="914400" lvl="2" indent="0">
              <a:buFont typeface="Arial" panose="020B0604020202020204" pitchFamily="34" charset="0"/>
              <a:buNone/>
            </a:pPr>
            <a:endParaRPr lang="de-DE" sz="1200" b="1" dirty="0"/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de-DE" sz="1200" b="1" dirty="0"/>
              <a:t>Wie finde ich das heraus:</a:t>
            </a:r>
          </a:p>
          <a:p>
            <a:pPr lvl="2"/>
            <a:r>
              <a:rPr lang="de-DE" sz="1200" b="1" dirty="0"/>
              <a:t>Systemeinstellung öffnen</a:t>
            </a:r>
            <a:r>
              <a:rPr lang="de-DE" sz="1200" dirty="0"/>
              <a:t> → „Über diesen Mac“ → dort steht z. B.:</a:t>
            </a:r>
          </a:p>
          <a:p>
            <a:pPr lvl="2"/>
            <a:r>
              <a:rPr lang="de-DE" sz="1200" b="1" dirty="0"/>
              <a:t>Apple M1</a:t>
            </a:r>
            <a:r>
              <a:rPr lang="de-DE" sz="1200" dirty="0"/>
              <a:t> / M2 / M3 → Apple Silicon</a:t>
            </a:r>
          </a:p>
          <a:p>
            <a:pPr lvl="2"/>
            <a:r>
              <a:rPr lang="de-DE" sz="1200" b="1" dirty="0"/>
              <a:t>Intel Core i5/i7/i9</a:t>
            </a:r>
            <a:r>
              <a:rPr lang="de-DE" sz="1200" dirty="0"/>
              <a:t> → Intel Mac</a:t>
            </a: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de-DE" sz="1200" dirty="0"/>
              <a:t>Oder </a:t>
            </a:r>
            <a:r>
              <a:rPr lang="de-DE" sz="1200" dirty="0" err="1"/>
              <a:t>googlen</a:t>
            </a:r>
            <a:r>
              <a:rPr lang="de-DE" sz="1200" dirty="0"/>
              <a:t>..</a:t>
            </a:r>
          </a:p>
          <a:p>
            <a:pPr lvl="2"/>
            <a:endParaRPr lang="de-DE" altLang="de-DE" b="1" dirty="0">
              <a:latin typeface="Arial" panose="020B0604020202020204" pitchFamily="34" charset="0"/>
            </a:endParaRPr>
          </a:p>
          <a:p>
            <a:pPr lvl="2"/>
            <a:endParaRPr lang="de-DE" altLang="de-DE" b="1" dirty="0">
              <a:latin typeface="Arial" panose="020B0604020202020204" pitchFamily="34" charset="0"/>
            </a:endParaRPr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005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CD20EC-08E1-CD77-B295-986B6AB95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D1F4B9-8BFE-B776-A52F-73F4E48CE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1CB010-7556-0B10-F059-90D132AB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B0E716-8AF1-B697-36B3-7F1FBC218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B19C50-A406-CFD1-7A14-9866DD91C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67C330-68FF-447E-8F93-D134ABF0F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4CF063-CCDF-6E5F-31BE-6469725A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Was ist ein Repository?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153DA6-AFFF-7DAC-0314-9D9F7F042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= wie ein digitaler Ordner, in dem alle Dateien und Informationen zu einem Projekt gespeichert werden</a:t>
            </a:r>
          </a:p>
          <a:p>
            <a:pPr marL="0" indent="0">
              <a:buNone/>
            </a:pPr>
            <a:r>
              <a:rPr lang="de-DE" dirty="0"/>
              <a:t>enthält zum Beispiel:</a:t>
            </a:r>
          </a:p>
          <a:p>
            <a:pPr lvl="1"/>
            <a:r>
              <a:rPr lang="de-DE" dirty="0"/>
              <a:t>Texte</a:t>
            </a:r>
          </a:p>
          <a:p>
            <a:pPr lvl="1"/>
            <a:r>
              <a:rPr lang="de-DE" dirty="0"/>
              <a:t>Bilder</a:t>
            </a:r>
          </a:p>
          <a:p>
            <a:pPr lvl="1"/>
            <a:r>
              <a:rPr lang="de-DE" dirty="0"/>
              <a:t>Programmcode</a:t>
            </a:r>
          </a:p>
          <a:p>
            <a:pPr lvl="1"/>
            <a:r>
              <a:rPr lang="de-DE" dirty="0"/>
              <a:t>Änderungen und Versionen</a:t>
            </a:r>
          </a:p>
          <a:p>
            <a:pPr lvl="1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383834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7A5E7C-102C-94FE-AACA-7A0E2FDDA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8C0383-F53D-E564-2AD3-22C95BB78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9FC032-7512-BB99-FD6D-35B7D2F85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2DEF0B-AC74-123A-3C82-FD5112349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7FD7AD-E097-5242-4D51-E344AADDD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16C480-496E-69A3-F4FB-A943954AA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ED6A7D-2BA4-C4C4-DD76-50091F48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 err="1">
                <a:solidFill>
                  <a:srgbClr val="FFFFFF"/>
                </a:solidFill>
              </a:rPr>
              <a:t>Git</a:t>
            </a:r>
            <a:r>
              <a:rPr lang="de-DE" sz="4000" dirty="0">
                <a:solidFill>
                  <a:srgbClr val="FFFFFF"/>
                </a:solidFill>
              </a:rPr>
              <a:t> Repository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1BC5B3-3C8A-46E8-EA34-91F728AC6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dirty="0"/>
              <a:t>= verteiltes Repository </a:t>
            </a:r>
          </a:p>
          <a:p>
            <a:pPr>
              <a:buFontTx/>
              <a:buChar char="-"/>
            </a:pPr>
            <a:r>
              <a:rPr lang="de-DE" dirty="0"/>
              <a:t>jeder Teilnehmer hat eine </a:t>
            </a:r>
            <a:r>
              <a:rPr lang="de-DE" b="1" dirty="0"/>
              <a:t>Kopie</a:t>
            </a:r>
            <a:r>
              <a:rPr lang="de-DE" dirty="0"/>
              <a:t> des aktuellen </a:t>
            </a:r>
            <a:r>
              <a:rPr lang="de-DE" dirty="0" err="1"/>
              <a:t>Repositories</a:t>
            </a:r>
            <a:r>
              <a:rPr lang="de-DE" dirty="0"/>
              <a:t>, auf seinem lokalen Computer abgespeichert </a:t>
            </a:r>
          </a:p>
          <a:p>
            <a:pPr>
              <a:buFontTx/>
              <a:buChar char="-"/>
            </a:pPr>
            <a:r>
              <a:rPr lang="de-DE" dirty="0"/>
              <a:t>mit dieser lokalen Kopie könnt ihr die Datei ändern und auch neue erstellen</a:t>
            </a:r>
          </a:p>
          <a:p>
            <a:pPr marL="0" indent="0">
              <a:buNone/>
            </a:pPr>
            <a:r>
              <a:rPr lang="de-DE" dirty="0"/>
              <a:t>Das hat alles keine Auswirkungen auf den original Code in </a:t>
            </a:r>
            <a:r>
              <a:rPr lang="de-DE" dirty="0" err="1"/>
              <a:t>Git</a:t>
            </a:r>
            <a:r>
              <a:rPr lang="de-DE" dirty="0"/>
              <a:t>!</a:t>
            </a:r>
          </a:p>
          <a:p>
            <a:pPr marL="457200" lvl="1" indent="0">
              <a:buNone/>
            </a:pPr>
            <a:endParaRPr lang="de-DE" sz="2000" dirty="0"/>
          </a:p>
        </p:txBody>
      </p:sp>
      <p:pic>
        <p:nvPicPr>
          <p:cNvPr id="4" name="Grafik 3" descr="Ein Bild, das Schrift, Logo, Grafiken, weiß enthält.&#10;&#10;KI-generierte Inhalte können fehlerhaft sein.">
            <a:extLst>
              <a:ext uri="{FF2B5EF4-FFF2-40B4-BE49-F238E27FC236}">
                <a16:creationId xmlns:a16="http://schemas.microsoft.com/office/drawing/2014/main" id="{DF5D8C5D-17E1-D1E8-568E-BF9AE75AE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7" b="27416"/>
          <a:stretch>
            <a:fillRect/>
          </a:stretch>
        </p:blipFill>
        <p:spPr>
          <a:xfrm>
            <a:off x="9140784" y="1727617"/>
            <a:ext cx="2788483" cy="136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0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90B677-7B7F-BE03-C6FC-6272D5BDC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852B0F6-B29F-2BD3-F272-A45FC07E6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42282-1195-ED95-A414-58AA3D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ACA715-C444-BB6E-E9BA-D3B256B9D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18EC35-73F5-2D92-E40D-8DC94DFD5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9DEC94-41D4-3690-0829-CE31171E1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AFB108-66CC-30FF-F418-C2226D215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So bekomme ich die Kursmaterialien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115DCF-4E3F-AC21-06DB-C3B040C99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de-DE" sz="2400" b="1" dirty="0"/>
              <a:t>Öffne das Repository im Browser:</a:t>
            </a:r>
          </a:p>
          <a:p>
            <a:pPr lvl="1"/>
            <a:r>
              <a:rPr lang="de-DE" sz="2000" dirty="0"/>
              <a:t>https://github.com/PaulaHummel/Programmieren-Einstieg_mit_Python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b="1" dirty="0"/>
              <a:t>Herunterladen aller Dateien:</a:t>
            </a:r>
          </a:p>
          <a:p>
            <a:pPr lvl="1"/>
            <a:r>
              <a:rPr lang="de-DE" sz="2000" dirty="0"/>
              <a:t>Klicke auf </a:t>
            </a:r>
            <a:r>
              <a:rPr lang="de-DE" sz="2000" b="1" dirty="0"/>
              <a:t>„Code“ (grüner Button)</a:t>
            </a:r>
            <a:r>
              <a:rPr lang="de-DE" sz="2000" dirty="0"/>
              <a:t> → dann </a:t>
            </a:r>
            <a:r>
              <a:rPr lang="de-DE" sz="2000" b="1" dirty="0"/>
              <a:t>„Download ZIP“</a:t>
            </a:r>
            <a:endParaRPr lang="de-DE" sz="2000" dirty="0"/>
          </a:p>
          <a:p>
            <a:pPr lvl="1"/>
            <a:r>
              <a:rPr lang="de-DE" sz="2000" dirty="0"/>
              <a:t>Entpacke die ZIP-Datei auf deinem Computer:</a:t>
            </a:r>
          </a:p>
          <a:p>
            <a:pPr lvl="1"/>
            <a:r>
              <a:rPr lang="de-DE" sz="2000" dirty="0"/>
              <a:t>Dazu rechtsklick und dann „Alle extrahieren…“ auswählen]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 b="1" dirty="0"/>
              <a:t>Öffnen in </a:t>
            </a:r>
            <a:r>
              <a:rPr lang="de-DE" sz="2400" b="1" dirty="0" err="1"/>
              <a:t>Jupyter</a:t>
            </a:r>
            <a:r>
              <a:rPr lang="de-DE" sz="2400" b="1" dirty="0"/>
              <a:t> Notebook:</a:t>
            </a:r>
          </a:p>
          <a:p>
            <a:pPr lvl="1"/>
            <a:r>
              <a:rPr lang="de-DE" sz="2000" dirty="0"/>
              <a:t>Starte den </a:t>
            </a:r>
            <a:r>
              <a:rPr lang="de-DE" sz="2000" b="1" dirty="0" err="1"/>
              <a:t>Anaconda</a:t>
            </a:r>
            <a:r>
              <a:rPr lang="de-DE" sz="2000" b="1" dirty="0"/>
              <a:t> Navigator</a:t>
            </a:r>
          </a:p>
          <a:p>
            <a:pPr lvl="1"/>
            <a:r>
              <a:rPr lang="de-DE" sz="2000" dirty="0"/>
              <a:t>Klicke auf „Lunch“ bei </a:t>
            </a:r>
            <a:r>
              <a:rPr lang="de-DE" sz="2000" dirty="0" err="1"/>
              <a:t>Jupyter</a:t>
            </a:r>
            <a:r>
              <a:rPr lang="de-DE" sz="2000" dirty="0"/>
              <a:t> Notebook</a:t>
            </a:r>
          </a:p>
          <a:p>
            <a:pPr lvl="1"/>
            <a:r>
              <a:rPr lang="de-DE" sz="2000" dirty="0"/>
              <a:t>Navigiere im Browser zu dem entpackten Ordner</a:t>
            </a:r>
          </a:p>
          <a:p>
            <a:pPr lvl="1"/>
            <a:r>
              <a:rPr lang="de-DE" sz="2000" dirty="0"/>
              <a:t>Öffne die .</a:t>
            </a:r>
            <a:r>
              <a:rPr lang="de-DE" sz="2000" dirty="0" err="1"/>
              <a:t>ipynb</a:t>
            </a:r>
            <a:endParaRPr lang="de-DE" sz="2000" dirty="0"/>
          </a:p>
          <a:p>
            <a:pPr lvl="1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42586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AC345A-9DF2-9843-9A53-8C0F5EEE9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ADBA08C-4C07-AEB9-98AA-A1482B0A3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marL="1143000" indent="-1143000" algn="l">
              <a:buFont typeface="+mj-lt"/>
              <a:buAutoNum type="romanUcPeriod"/>
            </a:pPr>
            <a:r>
              <a:rPr lang="de-DE" sz="4800">
                <a:solidFill>
                  <a:srgbClr val="FFFFFF"/>
                </a:solidFill>
              </a:rPr>
              <a:t>Einführung in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570402-DBE4-2F06-DA7E-8D4EDA49D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5623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B22BA0-4A85-E3BA-9826-F8A34DA7B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0CE972-E78E-A8EB-F8F9-54C27BBE2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DE" sz="4800">
                <a:solidFill>
                  <a:srgbClr val="FFFFFF"/>
                </a:solidFill>
              </a:rPr>
              <a:t>1. Datenstrukturen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7ABADB-6923-B448-C380-74500EE40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de-DE"/>
              <a:t>Datenstrukturen sind wie </a:t>
            </a:r>
            <a:r>
              <a:rPr lang="de-DE" b="1"/>
              <a:t>Behälter</a:t>
            </a:r>
            <a:r>
              <a:rPr lang="de-DE"/>
              <a:t>, in denen wir Informationen speichern und organisieren können</a:t>
            </a:r>
          </a:p>
        </p:txBody>
      </p:sp>
    </p:spTree>
    <p:extLst>
      <p:ext uri="{BB962C8B-B14F-4D97-AF65-F5344CB8AC3E}">
        <p14:creationId xmlns:p14="http://schemas.microsoft.com/office/powerpoint/2010/main" val="225477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09DC371-F1DE-8DB7-C1A3-915B3ADBF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72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4EAFED-2D3D-8B70-3DFF-0F88C92A3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marL="1143000" indent="-1143000" algn="l">
              <a:buFont typeface="+mj-lt"/>
              <a:buAutoNum type="romanUcPeriod"/>
            </a:pPr>
            <a:r>
              <a:rPr lang="de-DE" sz="4800">
                <a:solidFill>
                  <a:srgbClr val="FFFFFF"/>
                </a:solidFill>
              </a:rPr>
              <a:t>Grundlagen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82E95BA-E11B-ADFB-29D7-E96C5C4A3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77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42F5F4-45EB-645B-9B0C-FDE76C172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189025-9839-FD45-EFE0-3B92A9A49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>
                <a:solidFill>
                  <a:srgbClr val="FFFFFF"/>
                </a:solidFill>
              </a:rPr>
              <a:t>4. Klassen und OOP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C68506-DEE7-A551-EABC-7658FCE1D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6887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5A8E24-3174-7823-AC65-895B9E164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041608-5C30-AF2B-2A8E-6C63193C4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20D6A-94FF-924C-030E-D9D093FB6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41FC9B-C17B-7748-DC15-70AF743BB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E4847A-F441-D71B-DB0A-86648CB1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87EE65-7C91-0769-7821-66F3ACF59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5E98A97-8DF7-D34C-1EB4-CB9286DD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Klassen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374643-11C1-C160-B73D-5A269083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altLang="de-DE" sz="2400" dirty="0">
                <a:latin typeface="Aptos" panose="020B0004020202020204" pitchFamily="34" charset="0"/>
              </a:rPr>
              <a:t>= ist eine Vorlage für Objekte </a:t>
            </a:r>
          </a:p>
          <a:p>
            <a:r>
              <a:rPr lang="de-DE" altLang="de-DE" sz="2400" dirty="0">
                <a:latin typeface="Aptos" panose="020B0004020202020204" pitchFamily="34" charset="0"/>
              </a:rPr>
              <a:t>sie definiert, </a:t>
            </a:r>
            <a:r>
              <a:rPr lang="de-DE" altLang="de-DE" sz="2400" b="1" dirty="0">
                <a:latin typeface="Aptos" panose="020B0004020202020204" pitchFamily="34" charset="0"/>
              </a:rPr>
              <a:t>welche Eigenschaften (Attribute)</a:t>
            </a:r>
            <a:r>
              <a:rPr lang="de-DE" altLang="de-DE" sz="2400" dirty="0">
                <a:latin typeface="Aptos" panose="020B0004020202020204" pitchFamily="34" charset="0"/>
              </a:rPr>
              <a:t> und </a:t>
            </a:r>
            <a:r>
              <a:rPr lang="de-DE" altLang="de-DE" sz="2400" b="1" dirty="0">
                <a:latin typeface="Aptos" panose="020B0004020202020204" pitchFamily="34" charset="0"/>
              </a:rPr>
              <a:t>Funktionen (Methoden)</a:t>
            </a:r>
            <a:r>
              <a:rPr lang="de-DE" altLang="de-DE" sz="2400" dirty="0">
                <a:latin typeface="Aptos" panose="020B0004020202020204" pitchFamily="34" charset="0"/>
              </a:rPr>
              <a:t> ein Objekt hat</a:t>
            </a:r>
          </a:p>
          <a:p>
            <a:r>
              <a:rPr lang="de-DE" altLang="de-DE" sz="2400" dirty="0">
                <a:latin typeface="Aptos" panose="020B0004020202020204" pitchFamily="34" charset="0"/>
              </a:rPr>
              <a:t>helfen </a:t>
            </a:r>
            <a:r>
              <a:rPr lang="de-DE" altLang="de-DE" sz="2400" b="1" dirty="0">
                <a:latin typeface="Aptos" panose="020B0004020202020204" pitchFamily="34" charset="0"/>
              </a:rPr>
              <a:t>komplexe Programme zu strukturieren</a:t>
            </a:r>
            <a:r>
              <a:rPr lang="de-DE" altLang="de-DE" sz="2400" dirty="0">
                <a:latin typeface="Aptos" panose="020B0004020202020204" pitchFamily="34" charset="0"/>
              </a:rPr>
              <a:t> und fördern </a:t>
            </a:r>
            <a:r>
              <a:rPr lang="de-DE" altLang="de-DE" sz="2400" b="1" dirty="0">
                <a:latin typeface="Aptos" panose="020B0004020202020204" pitchFamily="34" charset="0"/>
              </a:rPr>
              <a:t>Wiederverwendbarkeit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581164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B4E69-8EC5-86D0-A250-F1C5BA4F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Ein Bild, das Text, Kleidung, Screenshot, Person enthält.&#10;&#10;KI-generierte Inhalte können fehlerhaft sein.">
            <a:extLst>
              <a:ext uri="{FF2B5EF4-FFF2-40B4-BE49-F238E27FC236}">
                <a16:creationId xmlns:a16="http://schemas.microsoft.com/office/drawing/2014/main" id="{15AB5826-BEA7-A55C-BD61-60DC5ED8B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03" y="492176"/>
            <a:ext cx="5632994" cy="5759737"/>
          </a:xfrm>
        </p:spPr>
      </p:pic>
    </p:spTree>
    <p:extLst>
      <p:ext uri="{BB962C8B-B14F-4D97-AF65-F5344CB8AC3E}">
        <p14:creationId xmlns:p14="http://schemas.microsoft.com/office/powerpoint/2010/main" val="1449704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3BA5F10-C866-51C6-151A-A9066C939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7" y="469861"/>
            <a:ext cx="10617746" cy="354983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9881515-96CC-1671-4B1F-8063E82E9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27" y="4094743"/>
            <a:ext cx="10617746" cy="23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6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485353-35CB-B502-E52F-C18571016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05EB0B-8B9A-12CC-3C40-0FFC29380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21341E-935B-D2B2-60C6-86FCD4DC8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463D33-2ADE-93C8-B3EE-0783331C6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57EE44-0EDA-3F20-097E-C7E218FA5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ED36B2-5F2E-2963-DD67-B946DC0BE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3939EAB-150F-988B-5329-99B62097A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9FDB30-991D-1FB1-B603-D4903624A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>
                <a:solidFill>
                  <a:srgbClr val="FFFFFF"/>
                </a:solidFill>
              </a:rPr>
              <a:t>3. Funktionen und Methoden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2E06E1-F924-699E-059E-F3F6ECCB0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0091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77EF69-B582-456E-3FD2-EBDE3CCE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Unterschied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F923AD-662C-D6EB-C1C2-919F16B39A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Funktionen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64B866-CC9C-BE51-4F1A-79220D46A4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Erledigt für sich genommen eine Aufgabe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EA3F193-A149-4DA1-DECC-D03470265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7CFFB6C-C4DA-125E-D97D-0FE23C5FD4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Arbeitet direkt auf oder mit einem Objekt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82285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BCE716-0BE5-BC25-ED48-415EC9B4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Verschiedene Programmiersprachen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912187-1879-D10E-ADF2-D29CDFA89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9724031" cy="4374076"/>
          </a:xfrm>
        </p:spPr>
        <p:txBody>
          <a:bodyPr anchor="ctr">
            <a:normAutofit lnSpcReduction="10000"/>
          </a:bodyPr>
          <a:lstStyle/>
          <a:p>
            <a:r>
              <a:rPr lang="de-DE" sz="2400" dirty="0"/>
              <a:t>Klassische Programmiersprachen:</a:t>
            </a:r>
          </a:p>
          <a:p>
            <a:pPr lvl="1"/>
            <a:r>
              <a:rPr lang="de-DE" dirty="0"/>
              <a:t>C</a:t>
            </a:r>
          </a:p>
          <a:p>
            <a:pPr lvl="1"/>
            <a:r>
              <a:rPr lang="de-DE" dirty="0"/>
              <a:t>C++</a:t>
            </a:r>
          </a:p>
          <a:p>
            <a:pPr lvl="1"/>
            <a:r>
              <a:rPr lang="de-DE" dirty="0"/>
              <a:t>Java</a:t>
            </a:r>
          </a:p>
          <a:p>
            <a:pPr lvl="1"/>
            <a:r>
              <a:rPr lang="de-DE" dirty="0"/>
              <a:t>…</a:t>
            </a:r>
          </a:p>
          <a:p>
            <a:r>
              <a:rPr lang="de-DE" sz="2400" dirty="0"/>
              <a:t>Skriptsprachen:</a:t>
            </a:r>
          </a:p>
          <a:p>
            <a:pPr lvl="1"/>
            <a:r>
              <a:rPr lang="de-DE" dirty="0"/>
              <a:t>JavaScript</a:t>
            </a:r>
          </a:p>
          <a:p>
            <a:pPr lvl="1"/>
            <a:r>
              <a:rPr lang="de-DE" dirty="0"/>
              <a:t>Python</a:t>
            </a:r>
          </a:p>
          <a:p>
            <a:pPr lvl="1"/>
            <a:r>
              <a:rPr lang="de-DE" dirty="0"/>
              <a:t>Ruby</a:t>
            </a:r>
          </a:p>
          <a:p>
            <a:pPr lvl="1"/>
            <a:r>
              <a:rPr lang="de-DE" dirty="0"/>
              <a:t>…</a:t>
            </a:r>
          </a:p>
          <a:p>
            <a:pPr marL="457200" lvl="1" indent="0">
              <a:buNone/>
            </a:pPr>
            <a:r>
              <a:rPr lang="de-DE" b="1" dirty="0"/>
              <a:t>Grenzen sind fließend</a:t>
            </a:r>
          </a:p>
        </p:txBody>
      </p:sp>
    </p:spTree>
    <p:extLst>
      <p:ext uri="{BB962C8B-B14F-4D97-AF65-F5344CB8AC3E}">
        <p14:creationId xmlns:p14="http://schemas.microsoft.com/office/powerpoint/2010/main" val="2957842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86D7178-9F0C-4B79-7ED4-04931C083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Beliebtheitsindex nach TIOBE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2136DC0-57F4-EE85-061E-A29346027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482" r="-1" b="-1"/>
          <a:stretch/>
        </p:blipFill>
        <p:spPr>
          <a:xfrm>
            <a:off x="432225" y="2280842"/>
            <a:ext cx="11327549" cy="382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0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E64D57D-BCCB-4501-8A93-0779DCD4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Speed comparison of programming languages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2A945AB-4C81-A5AA-AD7F-7F4E2B262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457"/>
          <a:stretch/>
        </p:blipFill>
        <p:spPr>
          <a:xfrm>
            <a:off x="4777316" y="1364909"/>
            <a:ext cx="6780700" cy="41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8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237098-73E1-AB1F-00E9-AA1D2A801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2CD835-11F0-0CC4-5C33-2890A1171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3100">
                <a:solidFill>
                  <a:srgbClr val="FFFFFF"/>
                </a:solidFill>
              </a:rPr>
              <a:t>Wieso noch Programmieren lernen, wenn es ChatGpt gibt?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6147DFCE-95AF-1503-26A8-107D719E65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142765"/>
              </p:ext>
            </p:extLst>
          </p:nvPr>
        </p:nvGraphicFramePr>
        <p:xfrm>
          <a:off x="838200" y="192482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10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D3B04-7D2F-C244-AC32-9C408F46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57E4F6E-FEE8-68DE-9633-41703F10E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566" y="816349"/>
            <a:ext cx="5308867" cy="507430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6503CCE-8CE4-0916-A809-236DEF51A0B2}"/>
              </a:ext>
            </a:extLst>
          </p:cNvPr>
          <p:cNvSpPr txBox="1"/>
          <p:nvPr/>
        </p:nvSpPr>
        <p:spPr>
          <a:xfrm>
            <a:off x="5081666" y="5890656"/>
            <a:ext cx="385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threads.net/@programing.network/post/DABagmotTuq</a:t>
            </a:r>
          </a:p>
        </p:txBody>
      </p:sp>
    </p:spTree>
    <p:extLst>
      <p:ext uri="{BB962C8B-B14F-4D97-AF65-F5344CB8AC3E}">
        <p14:creationId xmlns:p14="http://schemas.microsoft.com/office/powerpoint/2010/main" val="2042999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9C33CE-6710-3630-8EAD-A20A2C68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3400">
                <a:solidFill>
                  <a:srgbClr val="FFFFFF"/>
                </a:solidFill>
              </a:rPr>
              <a:t>Meine Phylosophie beim Programmieren mit ChatGpt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9D069B6-46B7-6E75-089E-752459F06A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50198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489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BED2EA-B5A4-E664-2D3A-A3C18D097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77E8FA-B4DA-508D-03F3-788002F4D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Was brauche ich grundsätzlich um Code zu programmieren?</a:t>
            </a:r>
          </a:p>
        </p:txBody>
      </p:sp>
      <p:graphicFrame>
        <p:nvGraphicFramePr>
          <p:cNvPr id="3" name="Inhaltsplatzhalter 2">
            <a:extLst>
              <a:ext uri="{FF2B5EF4-FFF2-40B4-BE49-F238E27FC236}">
                <a16:creationId xmlns:a16="http://schemas.microsoft.com/office/drawing/2014/main" id="{752E21A8-A184-4249-EBC1-D69AC38008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364362"/>
              </p:ext>
            </p:extLst>
          </p:nvPr>
        </p:nvGraphicFramePr>
        <p:xfrm>
          <a:off x="632085" y="2423475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254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Warmes Blau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Microsoft Office PowerPoint</Application>
  <PresentationFormat>Breitbild</PresentationFormat>
  <Paragraphs>122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</vt:lpstr>
      <vt:lpstr>Einstieg ins Programmieren</vt:lpstr>
      <vt:lpstr>Grundlagen</vt:lpstr>
      <vt:lpstr>Verschiedene Programmiersprachen</vt:lpstr>
      <vt:lpstr>Beliebtheitsindex nach TIOBE</vt:lpstr>
      <vt:lpstr>Speed comparison of programming languages</vt:lpstr>
      <vt:lpstr>Wieso noch Programmieren lernen, wenn es ChatGpt gibt?</vt:lpstr>
      <vt:lpstr>PowerPoint-Präsentation</vt:lpstr>
      <vt:lpstr>Meine Phylosophie beim Programmieren mit ChatGpt</vt:lpstr>
      <vt:lpstr>Was brauche ich grundsätzlich um Code zu programmieren?</vt:lpstr>
      <vt:lpstr>Was sind Compiler und Interpreter?</vt:lpstr>
      <vt:lpstr>Was ist eine Entwicklungsumgebung?</vt:lpstr>
      <vt:lpstr>Was für eine IDE nehme ich?</vt:lpstr>
      <vt:lpstr>Was brauch ich für diesen Kurs?</vt:lpstr>
      <vt:lpstr>Was ist ein Repository?</vt:lpstr>
      <vt:lpstr>Git Repository</vt:lpstr>
      <vt:lpstr>So bekomme ich die Kursmaterialien</vt:lpstr>
      <vt:lpstr>Einführung in Python</vt:lpstr>
      <vt:lpstr>1. Datenstrukturen</vt:lpstr>
      <vt:lpstr>PowerPoint-Präsentation</vt:lpstr>
      <vt:lpstr>4. Klassen und OOP</vt:lpstr>
      <vt:lpstr>Klassen</vt:lpstr>
      <vt:lpstr>PowerPoint-Präsentation</vt:lpstr>
      <vt:lpstr>PowerPoint-Präsentation</vt:lpstr>
      <vt:lpstr>3. Funktionen und Methoden</vt:lpstr>
      <vt:lpstr>Unterschied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Paula Hummel</dc:creator>
  <cp:lastModifiedBy>Paula Hummel</cp:lastModifiedBy>
  <cp:revision>8</cp:revision>
  <dcterms:created xsi:type="dcterms:W3CDTF">2025-04-15T12:27:29Z</dcterms:created>
  <dcterms:modified xsi:type="dcterms:W3CDTF">2025-06-05T15:03:10Z</dcterms:modified>
</cp:coreProperties>
</file>