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2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2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9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3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1" r:id="rId6"/>
    <p:sldLayoutId id="2147483806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E157616-8A50-ABEB-CC92-86FCA6E33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" r="1621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4BA050-7A1C-A1B6-47C9-28BB4CC2D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3700" dirty="0"/>
              <a:t>Exploração espacial:</a:t>
            </a:r>
            <a:br>
              <a:rPr lang="pt-BR" sz="3700" dirty="0"/>
            </a:br>
            <a:r>
              <a:rPr lang="pt-BR" sz="3700" dirty="0"/>
              <a:t>o conceito que uniu o homem e a ultima fronteira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A7EEE5-1844-820B-8B28-DCDDD17E5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/>
              <a:t>Paula Maria Pires 1ADS B</a:t>
            </a:r>
          </a:p>
          <a:p>
            <a:r>
              <a:rPr lang="pt-BR" sz="2000" dirty="0"/>
              <a:t>RA: 0122122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235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Homem deitado no chão ao lado de trator&#10;&#10;Descrição gerada automaticamente com confiança baixa">
            <a:extLst>
              <a:ext uri="{FF2B5EF4-FFF2-40B4-BE49-F238E27FC236}">
                <a16:creationId xmlns:a16="http://schemas.microsoft.com/office/drawing/2014/main" id="{1892B183-E7B1-8BB2-75C9-6211F168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5" b="45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400E23-1D23-4BE2-11AC-CEBF618CC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7420315" cy="3204134"/>
          </a:xfrm>
        </p:spPr>
        <p:txBody>
          <a:bodyPr anchor="b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O que é exploração espacial?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148DE3-CE30-27E4-2542-0B0021ED4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352977" cy="1208141"/>
          </a:xfrm>
        </p:spPr>
        <p:txBody>
          <a:bodyPr>
            <a:normAutofit fontScale="92500"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Na definição do homem, exploração espacial é o conjunto de esforços voltados para a exploração do espaço e seus corpos celestes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C4AAA650-DA08-8F2F-8812-5E0D6E5451A7}"/>
              </a:ext>
            </a:extLst>
          </p:cNvPr>
          <p:cNvCxnSpPr/>
          <p:nvPr/>
        </p:nvCxnSpPr>
        <p:spPr>
          <a:xfrm rot="16200000" flipH="1">
            <a:off x="9448800" y="889000"/>
            <a:ext cx="3251200" cy="1473200"/>
          </a:xfrm>
          <a:prstGeom prst="bentConnector3">
            <a:avLst>
              <a:gd name="adj1" fmla="val 28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02DE878D-4041-8271-949E-EFC977C23CB9}"/>
              </a:ext>
            </a:extLst>
          </p:cNvPr>
          <p:cNvCxnSpPr/>
          <p:nvPr/>
        </p:nvCxnSpPr>
        <p:spPr>
          <a:xfrm>
            <a:off x="0" y="0"/>
            <a:ext cx="1854200" cy="1524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6F212BC6-5E6B-BD7D-F495-FC9D843FACE9}"/>
              </a:ext>
            </a:extLst>
          </p:cNvPr>
          <p:cNvCxnSpPr/>
          <p:nvPr/>
        </p:nvCxnSpPr>
        <p:spPr>
          <a:xfrm>
            <a:off x="9118058" y="4546920"/>
            <a:ext cx="3073939" cy="2311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A36FFF3E-DCE3-D6C3-520F-8F00BDAE497F}"/>
              </a:ext>
            </a:extLst>
          </p:cNvPr>
          <p:cNvCxnSpPr>
            <a:cxnSpLocks/>
          </p:cNvCxnSpPr>
          <p:nvPr/>
        </p:nvCxnSpPr>
        <p:spPr>
          <a:xfrm>
            <a:off x="-85539" y="413350"/>
            <a:ext cx="3908239" cy="11106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3A44A8CD-5C7C-07D0-585B-362B0D0BBD59}"/>
              </a:ext>
            </a:extLst>
          </p:cNvPr>
          <p:cNvSpPr/>
          <p:nvPr/>
        </p:nvSpPr>
        <p:spPr>
          <a:xfrm>
            <a:off x="10941762" y="6378783"/>
            <a:ext cx="833491" cy="14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9E0633F-E49F-FE3C-930F-73B72BC9EC75}"/>
              </a:ext>
            </a:extLst>
          </p:cNvPr>
          <p:cNvCxnSpPr>
            <a:cxnSpLocks/>
          </p:cNvCxnSpPr>
          <p:nvPr/>
        </p:nvCxnSpPr>
        <p:spPr>
          <a:xfrm flipH="1">
            <a:off x="9538666" y="4108174"/>
            <a:ext cx="14909" cy="258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0FB9108F-FF2F-84CF-A569-84B41EEA7E1D}"/>
              </a:ext>
            </a:extLst>
          </p:cNvPr>
          <p:cNvCxnSpPr/>
          <p:nvPr/>
        </p:nvCxnSpPr>
        <p:spPr>
          <a:xfrm>
            <a:off x="9553575" y="6695246"/>
            <a:ext cx="1568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34BA997-0F25-A572-028C-C582A3C979F5}"/>
              </a:ext>
            </a:extLst>
          </p:cNvPr>
          <p:cNvCxnSpPr/>
          <p:nvPr/>
        </p:nvCxnSpPr>
        <p:spPr>
          <a:xfrm>
            <a:off x="11122025" y="0"/>
            <a:ext cx="0" cy="2480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FC809F87-F39A-43C9-EB4C-1F66E99EF326}"/>
              </a:ext>
            </a:extLst>
          </p:cNvPr>
          <p:cNvCxnSpPr/>
          <p:nvPr/>
        </p:nvCxnSpPr>
        <p:spPr>
          <a:xfrm>
            <a:off x="11122025" y="2480135"/>
            <a:ext cx="1069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83F62B6-E81B-D58D-2E05-E1833BF0388C}"/>
              </a:ext>
            </a:extLst>
          </p:cNvPr>
          <p:cNvCxnSpPr/>
          <p:nvPr/>
        </p:nvCxnSpPr>
        <p:spPr>
          <a:xfrm>
            <a:off x="1876610" y="1524000"/>
            <a:ext cx="0" cy="46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2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FCD8F-EA41-0CEB-C92F-59A9C218C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         Mas porque exploração espacial?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8D84DD-1C29-C8DD-1EAB-C426DAE019D6}"/>
              </a:ext>
            </a:extLst>
          </p:cNvPr>
          <p:cNvSpPr/>
          <p:nvPr/>
        </p:nvSpPr>
        <p:spPr>
          <a:xfrm>
            <a:off x="4837176" y="-1"/>
            <a:ext cx="1257300" cy="8662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DF524F-FD3B-3970-DD45-32DAFE2C52D1}"/>
              </a:ext>
            </a:extLst>
          </p:cNvPr>
          <p:cNvSpPr/>
          <p:nvPr/>
        </p:nvSpPr>
        <p:spPr>
          <a:xfrm>
            <a:off x="9378950" y="1417574"/>
            <a:ext cx="469900" cy="4191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BCDEF4-8B11-4EEA-1F59-E7CBA762B709}"/>
              </a:ext>
            </a:extLst>
          </p:cNvPr>
          <p:cNvSpPr/>
          <p:nvPr/>
        </p:nvSpPr>
        <p:spPr>
          <a:xfrm>
            <a:off x="10597598" y="502412"/>
            <a:ext cx="469900" cy="4191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79F937-0B45-43CD-D5ED-3D75E63110BD}"/>
              </a:ext>
            </a:extLst>
          </p:cNvPr>
          <p:cNvSpPr/>
          <p:nvPr/>
        </p:nvSpPr>
        <p:spPr>
          <a:xfrm>
            <a:off x="2040255" y="5368163"/>
            <a:ext cx="234950" cy="2095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08C136-1575-8761-C165-9E29B4D793EA}"/>
              </a:ext>
            </a:extLst>
          </p:cNvPr>
          <p:cNvSpPr/>
          <p:nvPr/>
        </p:nvSpPr>
        <p:spPr>
          <a:xfrm>
            <a:off x="1149350" y="5885688"/>
            <a:ext cx="469900" cy="4191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2633FDD-2DF7-198E-26DC-2F4D9B872892}"/>
              </a:ext>
            </a:extLst>
          </p:cNvPr>
          <p:cNvSpPr/>
          <p:nvPr/>
        </p:nvSpPr>
        <p:spPr>
          <a:xfrm>
            <a:off x="5776976" y="596138"/>
            <a:ext cx="469900" cy="4191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E53BB1-C3B7-507E-4E64-D9B2D690BB78}"/>
              </a:ext>
            </a:extLst>
          </p:cNvPr>
          <p:cNvSpPr/>
          <p:nvPr/>
        </p:nvSpPr>
        <p:spPr>
          <a:xfrm>
            <a:off x="9613900" y="673100"/>
            <a:ext cx="1257300" cy="1054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23FD7E9-0F2D-328A-949B-0EBD8C5227C4}"/>
              </a:ext>
            </a:extLst>
          </p:cNvPr>
          <p:cNvSpPr/>
          <p:nvPr/>
        </p:nvSpPr>
        <p:spPr>
          <a:xfrm>
            <a:off x="1384300" y="5472938"/>
            <a:ext cx="773430" cy="6852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5E23372-8B48-5D41-ADB6-CFF8A4B36E89}"/>
              </a:ext>
            </a:extLst>
          </p:cNvPr>
          <p:cNvSpPr/>
          <p:nvPr/>
        </p:nvSpPr>
        <p:spPr>
          <a:xfrm>
            <a:off x="10991850" y="5352796"/>
            <a:ext cx="773430" cy="6852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5CA28FF-4A71-4777-D858-64B619A28FE3}"/>
              </a:ext>
            </a:extLst>
          </p:cNvPr>
          <p:cNvSpPr/>
          <p:nvPr/>
        </p:nvSpPr>
        <p:spPr>
          <a:xfrm>
            <a:off x="10756900" y="5206238"/>
            <a:ext cx="469900" cy="4191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68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9DFD3-7695-4680-4069-B3FFFEE43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" y="1427480"/>
            <a:ext cx="11036808" cy="434557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         Valores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A2EB2-CAE1-0484-2458-7BD1C6BFE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301" y="1947672"/>
            <a:ext cx="9554899" cy="606842"/>
          </a:xfrm>
        </p:spPr>
        <p:txBody>
          <a:bodyPr/>
          <a:lstStyle/>
          <a:p>
            <a:r>
              <a:rPr lang="pt-BR" dirty="0"/>
              <a:t>   Os valores que quis destacar com esse projeto foram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384F54-52F3-8F7A-4E7A-A76D8E4AAB4F}"/>
              </a:ext>
            </a:extLst>
          </p:cNvPr>
          <p:cNvSpPr txBox="1"/>
          <p:nvPr/>
        </p:nvSpPr>
        <p:spPr>
          <a:xfrm>
            <a:off x="200224" y="2554514"/>
            <a:ext cx="10801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         </a:t>
            </a:r>
            <a:r>
              <a:rPr lang="pt-BR" sz="6000" dirty="0"/>
              <a:t>Ambição e Determinação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C2DD5D-09F5-47D7-D7B2-20D7C3DFBA6C}"/>
              </a:ext>
            </a:extLst>
          </p:cNvPr>
          <p:cNvSpPr/>
          <p:nvPr/>
        </p:nvSpPr>
        <p:spPr>
          <a:xfrm>
            <a:off x="271308" y="1053809"/>
            <a:ext cx="612576" cy="59094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87146A-ECB8-2976-CE41-E529EF357CA1}"/>
              </a:ext>
            </a:extLst>
          </p:cNvPr>
          <p:cNvSpPr/>
          <p:nvPr/>
        </p:nvSpPr>
        <p:spPr>
          <a:xfrm>
            <a:off x="435429" y="4948428"/>
            <a:ext cx="939148" cy="9346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DCD9E6-6C29-1F11-530D-21F214BDA078}"/>
              </a:ext>
            </a:extLst>
          </p:cNvPr>
          <p:cNvSpPr/>
          <p:nvPr/>
        </p:nvSpPr>
        <p:spPr>
          <a:xfrm>
            <a:off x="2706822" y="3907898"/>
            <a:ext cx="1004461" cy="8881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761D427-15E2-1025-0AFF-BAA608F89D5A}"/>
              </a:ext>
            </a:extLst>
          </p:cNvPr>
          <p:cNvSpPr/>
          <p:nvPr/>
        </p:nvSpPr>
        <p:spPr>
          <a:xfrm>
            <a:off x="3532740" y="4440888"/>
            <a:ext cx="502231" cy="4440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368550-6364-34EC-CBFB-F7138D0E4522}"/>
              </a:ext>
            </a:extLst>
          </p:cNvPr>
          <p:cNvSpPr/>
          <p:nvPr/>
        </p:nvSpPr>
        <p:spPr>
          <a:xfrm>
            <a:off x="11351750" y="385789"/>
            <a:ext cx="502230" cy="43455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AC2A1E6-D6EB-085A-C688-E88B744310FB}"/>
              </a:ext>
            </a:extLst>
          </p:cNvPr>
          <p:cNvSpPr/>
          <p:nvPr/>
        </p:nvSpPr>
        <p:spPr>
          <a:xfrm>
            <a:off x="10871200" y="538189"/>
            <a:ext cx="1135180" cy="11065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FB9D07D-CAE8-381B-FE4F-3594A443D9EE}"/>
              </a:ext>
            </a:extLst>
          </p:cNvPr>
          <p:cNvSpPr/>
          <p:nvPr/>
        </p:nvSpPr>
        <p:spPr>
          <a:xfrm>
            <a:off x="11001828" y="5210630"/>
            <a:ext cx="612576" cy="5991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B4C8D2-A9DB-4205-9FE6-D43ED7C23491}"/>
              </a:ext>
            </a:extLst>
          </p:cNvPr>
          <p:cNvSpPr/>
          <p:nvPr/>
        </p:nvSpPr>
        <p:spPr>
          <a:xfrm>
            <a:off x="905003" y="5375244"/>
            <a:ext cx="939148" cy="101566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80BB19-1F49-E934-9E2B-5388190C867A}"/>
              </a:ext>
            </a:extLst>
          </p:cNvPr>
          <p:cNvSpPr/>
          <p:nvPr/>
        </p:nvSpPr>
        <p:spPr>
          <a:xfrm>
            <a:off x="8476791" y="4244304"/>
            <a:ext cx="502231" cy="4440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129E14-30A1-407B-3B07-D9134D8F4F42}"/>
              </a:ext>
            </a:extLst>
          </p:cNvPr>
          <p:cNvSpPr/>
          <p:nvPr/>
        </p:nvSpPr>
        <p:spPr>
          <a:xfrm>
            <a:off x="8747830" y="4040383"/>
            <a:ext cx="502231" cy="4440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09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5" descr="Antena parabólica e céu noturno cintilante">
            <a:extLst>
              <a:ext uri="{FF2B5EF4-FFF2-40B4-BE49-F238E27FC236}">
                <a16:creationId xmlns:a16="http://schemas.microsoft.com/office/drawing/2014/main" id="{2A417A08-98BF-9B36-A77D-303FE81B1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4" r="18226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46" name="Rectangle 3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03F86C8-811F-B319-9720-FED75C0EA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" y="1293931"/>
            <a:ext cx="1089486" cy="12008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4FCA63-E148-65B3-FC03-B2841211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           AXOM</a:t>
            </a:r>
            <a:br>
              <a:rPr lang="en-US" sz="4100" dirty="0"/>
            </a:br>
            <a:br>
              <a:rPr lang="en-US" sz="4100" dirty="0"/>
            </a:br>
            <a:r>
              <a:rPr lang="en-US" sz="3600" dirty="0"/>
              <a:t>Para </a:t>
            </a:r>
            <a:r>
              <a:rPr lang="en-US" sz="3600" dirty="0" err="1"/>
              <a:t>entusiastas</a:t>
            </a:r>
            <a:r>
              <a:rPr lang="en-US" sz="3600" dirty="0"/>
              <a:t> do </a:t>
            </a:r>
            <a:r>
              <a:rPr lang="en-US" sz="3600" dirty="0" err="1"/>
              <a:t>espaço</a:t>
            </a:r>
            <a:r>
              <a:rPr lang="en-US" sz="3600" dirty="0"/>
              <a:t> e </a:t>
            </a:r>
            <a:r>
              <a:rPr lang="en-US" sz="3600" dirty="0" err="1"/>
              <a:t>seus</a:t>
            </a:r>
            <a:r>
              <a:rPr lang="en-US" sz="3600" dirty="0"/>
              <a:t> </a:t>
            </a:r>
            <a:r>
              <a:rPr lang="en-US" sz="3600" dirty="0" err="1"/>
              <a:t>mistérios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1409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4FDA5-D943-6E77-0454-4EA2A389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" y="3087756"/>
            <a:ext cx="11036808" cy="1090654"/>
          </a:xfrm>
        </p:spPr>
        <p:txBody>
          <a:bodyPr>
            <a:normAutofit/>
          </a:bodyPr>
          <a:lstStyle/>
          <a:p>
            <a:r>
              <a:rPr lang="pt-BR" sz="7200" dirty="0"/>
              <a:t>Minha maior </a:t>
            </a:r>
            <a:r>
              <a:rPr lang="pt-BR" sz="7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dificuldade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31E5B3-DDEE-6A00-68E7-F13DA2B18E88}"/>
              </a:ext>
            </a:extLst>
          </p:cNvPr>
          <p:cNvSpPr/>
          <p:nvPr/>
        </p:nvSpPr>
        <p:spPr>
          <a:xfrm>
            <a:off x="1166191" y="1325217"/>
            <a:ext cx="1258957" cy="10906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3769A8-E358-8092-4F28-3EDE96378216}"/>
              </a:ext>
            </a:extLst>
          </p:cNvPr>
          <p:cNvSpPr/>
          <p:nvPr/>
        </p:nvSpPr>
        <p:spPr>
          <a:xfrm>
            <a:off x="9104245" y="5238583"/>
            <a:ext cx="1017105" cy="9018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9934FB4-4F60-A0C4-AF63-6C3A3932E7D5}"/>
              </a:ext>
            </a:extLst>
          </p:cNvPr>
          <p:cNvSpPr/>
          <p:nvPr/>
        </p:nvSpPr>
        <p:spPr>
          <a:xfrm>
            <a:off x="577596" y="4801261"/>
            <a:ext cx="495830" cy="4373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1E153F9-91E4-4A2A-DD71-89268A621480}"/>
              </a:ext>
            </a:extLst>
          </p:cNvPr>
          <p:cNvSpPr/>
          <p:nvPr/>
        </p:nvSpPr>
        <p:spPr>
          <a:xfrm>
            <a:off x="10025270" y="470452"/>
            <a:ext cx="549966" cy="4969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E1429F7-278D-C62B-2656-824D318BC159}"/>
              </a:ext>
            </a:extLst>
          </p:cNvPr>
          <p:cNvSpPr/>
          <p:nvPr/>
        </p:nvSpPr>
        <p:spPr>
          <a:xfrm>
            <a:off x="1974573" y="1978549"/>
            <a:ext cx="616227" cy="5526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73BF7A-53BC-E00A-7A37-698E7FA8D1F4}"/>
              </a:ext>
            </a:extLst>
          </p:cNvPr>
          <p:cNvSpPr/>
          <p:nvPr/>
        </p:nvSpPr>
        <p:spPr>
          <a:xfrm>
            <a:off x="10340009" y="772601"/>
            <a:ext cx="616227" cy="5526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A7DBBEB-3A01-EA1F-F7D1-6721013DC31A}"/>
              </a:ext>
            </a:extLst>
          </p:cNvPr>
          <p:cNvSpPr/>
          <p:nvPr/>
        </p:nvSpPr>
        <p:spPr>
          <a:xfrm>
            <a:off x="891208" y="5039138"/>
            <a:ext cx="549966" cy="4969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B96933-5EF2-9AF4-78D9-F3DBED799D14}"/>
              </a:ext>
            </a:extLst>
          </p:cNvPr>
          <p:cNvSpPr/>
          <p:nvPr/>
        </p:nvSpPr>
        <p:spPr>
          <a:xfrm>
            <a:off x="9791700" y="4799604"/>
            <a:ext cx="1017105" cy="87795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DB8CFC9-64A6-12D5-E2FB-74E8058D5180}"/>
              </a:ext>
            </a:extLst>
          </p:cNvPr>
          <p:cNvSpPr/>
          <p:nvPr/>
        </p:nvSpPr>
        <p:spPr>
          <a:xfrm>
            <a:off x="6450496" y="314075"/>
            <a:ext cx="1063486" cy="9170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268E8-B832-39FB-D4E6-2048C0CE5722}"/>
              </a:ext>
            </a:extLst>
          </p:cNvPr>
          <p:cNvSpPr/>
          <p:nvPr/>
        </p:nvSpPr>
        <p:spPr>
          <a:xfrm>
            <a:off x="7266067" y="891041"/>
            <a:ext cx="495830" cy="4373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3905F8-00A5-601C-CC2D-DFE307538B55}"/>
              </a:ext>
            </a:extLst>
          </p:cNvPr>
          <p:cNvSpPr/>
          <p:nvPr/>
        </p:nvSpPr>
        <p:spPr>
          <a:xfrm>
            <a:off x="3448879" y="4980165"/>
            <a:ext cx="699051" cy="6973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57D6D16-1632-DED8-D9D2-8E5BA7FC1C55}"/>
              </a:ext>
            </a:extLst>
          </p:cNvPr>
          <p:cNvSpPr/>
          <p:nvPr/>
        </p:nvSpPr>
        <p:spPr>
          <a:xfrm>
            <a:off x="3793730" y="5300538"/>
            <a:ext cx="1017105" cy="8398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034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4FDA5-D943-6E77-0454-4EA2A389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" y="3087756"/>
            <a:ext cx="11036808" cy="1090654"/>
          </a:xfrm>
        </p:spPr>
        <p:txBody>
          <a:bodyPr>
            <a:normAutofit/>
          </a:bodyPr>
          <a:lstStyle/>
          <a:p>
            <a:r>
              <a:rPr lang="pt-BR" sz="7200" dirty="0"/>
              <a:t>Minha maior </a:t>
            </a:r>
            <a:r>
              <a:rPr lang="pt-BR" sz="7200" dirty="0">
                <a:solidFill>
                  <a:schemeClr val="accent2"/>
                </a:solidFill>
              </a:rPr>
              <a:t>superação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31E5B3-DDEE-6A00-68E7-F13DA2B18E88}"/>
              </a:ext>
            </a:extLst>
          </p:cNvPr>
          <p:cNvSpPr/>
          <p:nvPr/>
        </p:nvSpPr>
        <p:spPr>
          <a:xfrm>
            <a:off x="549963" y="1045597"/>
            <a:ext cx="616228" cy="5526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3769A8-E358-8092-4F28-3EDE96378216}"/>
              </a:ext>
            </a:extLst>
          </p:cNvPr>
          <p:cNvSpPr/>
          <p:nvPr/>
        </p:nvSpPr>
        <p:spPr>
          <a:xfrm>
            <a:off x="9582982" y="5667953"/>
            <a:ext cx="708983" cy="62997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9934FB4-4F60-A0C4-AF63-6C3A3932E7D5}"/>
              </a:ext>
            </a:extLst>
          </p:cNvPr>
          <p:cNvSpPr/>
          <p:nvPr/>
        </p:nvSpPr>
        <p:spPr>
          <a:xfrm>
            <a:off x="577596" y="4801261"/>
            <a:ext cx="495830" cy="4373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1E153F9-91E4-4A2A-DD71-89268A621480}"/>
              </a:ext>
            </a:extLst>
          </p:cNvPr>
          <p:cNvSpPr/>
          <p:nvPr/>
        </p:nvSpPr>
        <p:spPr>
          <a:xfrm>
            <a:off x="9033016" y="469127"/>
            <a:ext cx="549966" cy="4969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E1429F7-278D-C62B-2656-824D318BC159}"/>
              </a:ext>
            </a:extLst>
          </p:cNvPr>
          <p:cNvSpPr/>
          <p:nvPr/>
        </p:nvSpPr>
        <p:spPr>
          <a:xfrm>
            <a:off x="891208" y="1328363"/>
            <a:ext cx="616227" cy="5526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73BF7A-53BC-E00A-7A37-698E7FA8D1F4}"/>
              </a:ext>
            </a:extLst>
          </p:cNvPr>
          <p:cNvSpPr/>
          <p:nvPr/>
        </p:nvSpPr>
        <p:spPr>
          <a:xfrm>
            <a:off x="9307999" y="744110"/>
            <a:ext cx="1302028" cy="11930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A7DBBEB-3A01-EA1F-F7D1-6721013DC31A}"/>
              </a:ext>
            </a:extLst>
          </p:cNvPr>
          <p:cNvSpPr/>
          <p:nvPr/>
        </p:nvSpPr>
        <p:spPr>
          <a:xfrm>
            <a:off x="891208" y="5039138"/>
            <a:ext cx="1179442" cy="110125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B96933-5EF2-9AF4-78D9-F3DBED799D14}"/>
              </a:ext>
            </a:extLst>
          </p:cNvPr>
          <p:cNvSpPr/>
          <p:nvPr/>
        </p:nvSpPr>
        <p:spPr>
          <a:xfrm>
            <a:off x="9937473" y="5352964"/>
            <a:ext cx="589725" cy="62997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DB8CFC9-64A6-12D5-E2FB-74E8058D5180}"/>
              </a:ext>
            </a:extLst>
          </p:cNvPr>
          <p:cNvSpPr/>
          <p:nvPr/>
        </p:nvSpPr>
        <p:spPr>
          <a:xfrm>
            <a:off x="4373216" y="1747961"/>
            <a:ext cx="838199" cy="7169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268E8-B832-39FB-D4E6-2048C0CE5722}"/>
              </a:ext>
            </a:extLst>
          </p:cNvPr>
          <p:cNvSpPr/>
          <p:nvPr/>
        </p:nvSpPr>
        <p:spPr>
          <a:xfrm>
            <a:off x="4963501" y="1590261"/>
            <a:ext cx="495830" cy="4373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3905F8-00A5-601C-CC2D-DFE307538B55}"/>
              </a:ext>
            </a:extLst>
          </p:cNvPr>
          <p:cNvSpPr/>
          <p:nvPr/>
        </p:nvSpPr>
        <p:spPr>
          <a:xfrm>
            <a:off x="5485835" y="4821139"/>
            <a:ext cx="699051" cy="6973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57D6D16-1632-DED8-D9D2-8E5BA7FC1C55}"/>
              </a:ext>
            </a:extLst>
          </p:cNvPr>
          <p:cNvSpPr/>
          <p:nvPr/>
        </p:nvSpPr>
        <p:spPr>
          <a:xfrm>
            <a:off x="5932000" y="5169838"/>
            <a:ext cx="1017105" cy="8398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47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5" descr="Antena parabólica e céu noturno cintilante">
            <a:extLst>
              <a:ext uri="{FF2B5EF4-FFF2-40B4-BE49-F238E27FC236}">
                <a16:creationId xmlns:a16="http://schemas.microsoft.com/office/drawing/2014/main" id="{8D8C737F-51FE-9B5D-7945-4C80011DF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E845A6-D04E-EE23-010E-D65BB5F4B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3280230"/>
            <a:ext cx="10905059" cy="6935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     </a:t>
            </a:r>
            <a:r>
              <a:rPr lang="pt-BR" sz="4800" dirty="0">
                <a:solidFill>
                  <a:schemeClr val="bg1"/>
                </a:solidFill>
              </a:rPr>
              <a:t>Agradecimentos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DE493F-6ED2-B8D6-BDC0-27CF1E3D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Agradeço a minha família, Roberta, Maria e </a:t>
            </a:r>
            <a:r>
              <a:rPr lang="pt-BR" dirty="0" err="1">
                <a:solidFill>
                  <a:schemeClr val="bg1"/>
                </a:solidFill>
              </a:rPr>
              <a:t>Clo</a:t>
            </a:r>
            <a:r>
              <a:rPr lang="pt-BR" dirty="0">
                <a:solidFill>
                  <a:schemeClr val="bg1"/>
                </a:solidFill>
              </a:rPr>
              <a:t> por me apoiar e não me deixarem desanimar por causa dos obstáculos que surgem em minha jornada</a:t>
            </a:r>
            <a:r>
              <a:rPr lang="pt-BR" sz="1800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7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5" descr="Antena parabólica e céu noturno cintilante">
            <a:extLst>
              <a:ext uri="{FF2B5EF4-FFF2-40B4-BE49-F238E27FC236}">
                <a16:creationId xmlns:a16="http://schemas.microsoft.com/office/drawing/2014/main" id="{8D8C737F-51FE-9B5D-7945-4C80011DF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E845A6-D04E-EE23-010E-D65BB5F4B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796" y="3437701"/>
            <a:ext cx="11180312" cy="9207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     </a:t>
            </a:r>
            <a:r>
              <a:rPr lang="pt-BR" sz="5400" dirty="0">
                <a:solidFill>
                  <a:schemeClr val="bg1"/>
                </a:solidFill>
              </a:rPr>
              <a:t>Muito obrigada pela atenção!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DE493F-6ED2-B8D6-BDC0-27CF1E3D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944" y="2648891"/>
            <a:ext cx="10902016" cy="5978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Aqui encerro a minha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59530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130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Neue Haas Grotesk Text Pro</vt:lpstr>
      <vt:lpstr>AccentBoxVTI</vt:lpstr>
      <vt:lpstr>Exploração espacial: o conceito que uniu o homem e a ultima fronteira</vt:lpstr>
      <vt:lpstr>O que é exploração espacial?</vt:lpstr>
      <vt:lpstr>         Mas porque exploração espacial?</vt:lpstr>
      <vt:lpstr>                Valores</vt:lpstr>
      <vt:lpstr>           AXOM  Para entusiastas do espaço e seus mistérios</vt:lpstr>
      <vt:lpstr>Minha maior dificuldade</vt:lpstr>
      <vt:lpstr>Minha maior superação</vt:lpstr>
      <vt:lpstr>     Agradecimentos</vt:lpstr>
      <vt:lpstr>     Muito obrigada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Exploração espacial: o conceito que uniu o homem e a ultima fronteira</dc:title>
  <dc:creator>PAULA MARIA PIRES .</dc:creator>
  <cp:lastModifiedBy>PAULA MARIA PIRES .</cp:lastModifiedBy>
  <cp:revision>4</cp:revision>
  <dcterms:created xsi:type="dcterms:W3CDTF">2022-11-26T01:48:54Z</dcterms:created>
  <dcterms:modified xsi:type="dcterms:W3CDTF">2022-12-01T13:42:17Z</dcterms:modified>
</cp:coreProperties>
</file>