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35"/>
  </p:notesMasterIdLst>
  <p:sldIdLst>
    <p:sldId id="256" r:id="rId2"/>
    <p:sldId id="257" r:id="rId3"/>
    <p:sldId id="258" r:id="rId4"/>
    <p:sldId id="275" r:id="rId5"/>
    <p:sldId id="291" r:id="rId6"/>
    <p:sldId id="259" r:id="rId7"/>
    <p:sldId id="261" r:id="rId8"/>
    <p:sldId id="267" r:id="rId9"/>
    <p:sldId id="268" r:id="rId10"/>
    <p:sldId id="272" r:id="rId11"/>
    <p:sldId id="273" r:id="rId12"/>
    <p:sldId id="270" r:id="rId13"/>
    <p:sldId id="274" r:id="rId14"/>
    <p:sldId id="271" r:id="rId15"/>
    <p:sldId id="276" r:id="rId16"/>
    <p:sldId id="277" r:id="rId17"/>
    <p:sldId id="278" r:id="rId18"/>
    <p:sldId id="279" r:id="rId19"/>
    <p:sldId id="280" r:id="rId20"/>
    <p:sldId id="281" r:id="rId21"/>
    <p:sldId id="282" r:id="rId22"/>
    <p:sldId id="283" r:id="rId23"/>
    <p:sldId id="284" r:id="rId24"/>
    <p:sldId id="285" r:id="rId25"/>
    <p:sldId id="286" r:id="rId26"/>
    <p:sldId id="262" r:id="rId27"/>
    <p:sldId id="263" r:id="rId28"/>
    <p:sldId id="264" r:id="rId29"/>
    <p:sldId id="265" r:id="rId30"/>
    <p:sldId id="266" r:id="rId31"/>
    <p:sldId id="287" r:id="rId32"/>
    <p:sldId id="288" r:id="rId33"/>
    <p:sldId id="289" r:id="rId3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97"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8E22F-4E8E-40CF-B5E4-D8CF7627BD4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pt-PT"/>
        </a:p>
      </dgm:t>
    </dgm:pt>
    <dgm:pt modelId="{6526F87D-82B2-4F99-B766-94B70B50212D}" type="asst">
      <dgm:prSet phldrT="[Texto]"/>
      <dgm:spPr/>
      <dgm:t>
        <a:bodyPr/>
        <a:lstStyle/>
        <a:p>
          <a:r>
            <a:rPr lang="pt-PT" dirty="0"/>
            <a:t>Sobre</a:t>
          </a:r>
        </a:p>
      </dgm:t>
    </dgm:pt>
    <dgm:pt modelId="{E6C7998B-3F8B-4B2C-B6BA-13D205F2A5E3}" type="parTrans" cxnId="{7A7A4FB9-B838-42BC-AE7B-95FFF6CBD03B}">
      <dgm:prSet/>
      <dgm:spPr/>
      <dgm:t>
        <a:bodyPr/>
        <a:lstStyle/>
        <a:p>
          <a:endParaRPr lang="pt-PT"/>
        </a:p>
      </dgm:t>
    </dgm:pt>
    <dgm:pt modelId="{A3F310FA-820B-4399-A894-27299A5F80B6}" type="sibTrans" cxnId="{7A7A4FB9-B838-42BC-AE7B-95FFF6CBD03B}">
      <dgm:prSet/>
      <dgm:spPr/>
      <dgm:t>
        <a:bodyPr/>
        <a:lstStyle/>
        <a:p>
          <a:endParaRPr lang="pt-PT"/>
        </a:p>
      </dgm:t>
    </dgm:pt>
    <dgm:pt modelId="{E1836616-0C7F-4E02-82B7-E4A81E0C7C06}">
      <dgm:prSet phldrT="[Texto]"/>
      <dgm:spPr/>
      <dgm:t>
        <a:bodyPr/>
        <a:lstStyle/>
        <a:p>
          <a:r>
            <a:rPr lang="pt-PT" dirty="0"/>
            <a:t>Página inicial</a:t>
          </a:r>
        </a:p>
      </dgm:t>
    </dgm:pt>
    <dgm:pt modelId="{34EF076F-51DE-499F-AA89-E020729AB403}" type="sibTrans" cxnId="{09367D18-96A7-4717-83C3-1AC08A6DFF71}">
      <dgm:prSet/>
      <dgm:spPr/>
      <dgm:t>
        <a:bodyPr/>
        <a:lstStyle/>
        <a:p>
          <a:endParaRPr lang="pt-PT"/>
        </a:p>
      </dgm:t>
    </dgm:pt>
    <dgm:pt modelId="{B64EC526-1E4F-4200-9931-A4F21D32A968}" type="parTrans" cxnId="{09367D18-96A7-4717-83C3-1AC08A6DFF71}">
      <dgm:prSet/>
      <dgm:spPr/>
      <dgm:t>
        <a:bodyPr/>
        <a:lstStyle/>
        <a:p>
          <a:endParaRPr lang="pt-PT"/>
        </a:p>
      </dgm:t>
    </dgm:pt>
    <dgm:pt modelId="{97D1FE67-5D80-4DC5-B013-82F60655B795}" type="asst">
      <dgm:prSet phldrT="[Texto]"/>
      <dgm:spPr/>
      <dgm:t>
        <a:bodyPr/>
        <a:lstStyle/>
        <a:p>
          <a:r>
            <a:rPr lang="pt-PT" dirty="0"/>
            <a:t>Produto</a:t>
          </a:r>
        </a:p>
      </dgm:t>
    </dgm:pt>
    <dgm:pt modelId="{995495B8-7D65-4F4A-BF43-9DF89DE5233F}" type="parTrans" cxnId="{96B2571B-A87A-4D51-87E5-69997513BC44}">
      <dgm:prSet/>
      <dgm:spPr/>
      <dgm:t>
        <a:bodyPr/>
        <a:lstStyle/>
        <a:p>
          <a:endParaRPr lang="pt-PT"/>
        </a:p>
      </dgm:t>
    </dgm:pt>
    <dgm:pt modelId="{CF530B53-4512-4A86-9747-EE81E0261723}" type="sibTrans" cxnId="{96B2571B-A87A-4D51-87E5-69997513BC44}">
      <dgm:prSet/>
      <dgm:spPr/>
      <dgm:t>
        <a:bodyPr/>
        <a:lstStyle/>
        <a:p>
          <a:endParaRPr lang="pt-PT"/>
        </a:p>
      </dgm:t>
    </dgm:pt>
    <dgm:pt modelId="{466893D8-3ABD-4EBE-B960-674D9699DAFC}" type="asst">
      <dgm:prSet phldrT="[Texto]"/>
      <dgm:spPr/>
      <dgm:t>
        <a:bodyPr/>
        <a:lstStyle/>
        <a:p>
          <a:r>
            <a:rPr lang="pt-PT" dirty="0"/>
            <a:t>Extinção</a:t>
          </a:r>
        </a:p>
      </dgm:t>
    </dgm:pt>
    <dgm:pt modelId="{3C49D14D-A2AE-499F-8AC7-262F4B029B94}" type="parTrans" cxnId="{E5CD4995-F076-480A-B1EE-08D588D4F15B}">
      <dgm:prSet/>
      <dgm:spPr/>
      <dgm:t>
        <a:bodyPr/>
        <a:lstStyle/>
        <a:p>
          <a:endParaRPr lang="pt-PT"/>
        </a:p>
      </dgm:t>
    </dgm:pt>
    <dgm:pt modelId="{419AC4E2-CFE7-4840-8FFA-D960A542CA13}" type="sibTrans" cxnId="{E5CD4995-F076-480A-B1EE-08D588D4F15B}">
      <dgm:prSet/>
      <dgm:spPr/>
      <dgm:t>
        <a:bodyPr/>
        <a:lstStyle/>
        <a:p>
          <a:endParaRPr lang="pt-PT"/>
        </a:p>
      </dgm:t>
    </dgm:pt>
    <dgm:pt modelId="{B21A8B46-4600-4CF6-9318-9108F8EBB2E6}" type="asst">
      <dgm:prSet phldrT="[Texto]"/>
      <dgm:spPr/>
      <dgm:t>
        <a:bodyPr/>
        <a:lstStyle/>
        <a:p>
          <a:r>
            <a:rPr lang="pt-PT" dirty="0"/>
            <a:t>Ajudar</a:t>
          </a:r>
        </a:p>
      </dgm:t>
    </dgm:pt>
    <dgm:pt modelId="{0A313645-D316-41EE-835E-6D66A94054BB}" type="parTrans" cxnId="{2AEF5674-2416-4EEA-9A2B-1CB180254470}">
      <dgm:prSet/>
      <dgm:spPr/>
      <dgm:t>
        <a:bodyPr/>
        <a:lstStyle/>
        <a:p>
          <a:endParaRPr lang="pt-PT"/>
        </a:p>
      </dgm:t>
    </dgm:pt>
    <dgm:pt modelId="{4DDFEB57-582D-45A8-A1CB-4696C8302809}" type="sibTrans" cxnId="{2AEF5674-2416-4EEA-9A2B-1CB180254470}">
      <dgm:prSet/>
      <dgm:spPr/>
      <dgm:t>
        <a:bodyPr/>
        <a:lstStyle/>
        <a:p>
          <a:endParaRPr lang="pt-PT"/>
        </a:p>
      </dgm:t>
    </dgm:pt>
    <dgm:pt modelId="{55BB8F4B-B08F-4795-8098-21CB17D0C06D}" type="asst">
      <dgm:prSet phldrT="[Texto]"/>
      <dgm:spPr/>
      <dgm:t>
        <a:bodyPr/>
        <a:lstStyle/>
        <a:p>
          <a:r>
            <a:rPr lang="pt-PT" dirty="0"/>
            <a:t>Dados acerca da extinção</a:t>
          </a:r>
        </a:p>
      </dgm:t>
    </dgm:pt>
    <dgm:pt modelId="{94A587D5-DA9C-465A-BF10-1BF0AD5D4DCE}" type="parTrans" cxnId="{095250B7-5A3A-419A-9E6C-5AD29A96284C}">
      <dgm:prSet/>
      <dgm:spPr/>
      <dgm:t>
        <a:bodyPr/>
        <a:lstStyle/>
        <a:p>
          <a:endParaRPr lang="pt-PT"/>
        </a:p>
      </dgm:t>
    </dgm:pt>
    <dgm:pt modelId="{DBE89171-ED35-4599-BE5D-1BBA1AD4F473}" type="sibTrans" cxnId="{095250B7-5A3A-419A-9E6C-5AD29A96284C}">
      <dgm:prSet/>
      <dgm:spPr/>
      <dgm:t>
        <a:bodyPr/>
        <a:lstStyle/>
        <a:p>
          <a:endParaRPr lang="pt-PT"/>
        </a:p>
      </dgm:t>
    </dgm:pt>
    <dgm:pt modelId="{1A895538-6B9B-4713-990D-D8D2D73923A5}" type="asst">
      <dgm:prSet phldrT="[Texto]"/>
      <dgm:spPr/>
      <dgm:t>
        <a:bodyPr/>
        <a:lstStyle/>
        <a:p>
          <a:r>
            <a:rPr lang="pt-PT" dirty="0"/>
            <a:t>Ir para o topo</a:t>
          </a:r>
        </a:p>
      </dgm:t>
    </dgm:pt>
    <dgm:pt modelId="{7EB4B3DD-E920-4383-83D9-B17163FD545F}" type="parTrans" cxnId="{DD198F90-828E-4CE4-81B5-74C5F277DF8B}">
      <dgm:prSet/>
      <dgm:spPr/>
      <dgm:t>
        <a:bodyPr/>
        <a:lstStyle/>
        <a:p>
          <a:endParaRPr lang="pt-PT"/>
        </a:p>
      </dgm:t>
    </dgm:pt>
    <dgm:pt modelId="{C67ED1C3-CE19-4B20-BCA9-6D626F85A38F}" type="sibTrans" cxnId="{DD198F90-828E-4CE4-81B5-74C5F277DF8B}">
      <dgm:prSet/>
      <dgm:spPr/>
      <dgm:t>
        <a:bodyPr/>
        <a:lstStyle/>
        <a:p>
          <a:endParaRPr lang="pt-PT"/>
        </a:p>
      </dgm:t>
    </dgm:pt>
    <dgm:pt modelId="{DE6FB5CC-50FD-4D1B-9206-365FBC740F23}" type="asst">
      <dgm:prSet phldrT="[Texto]"/>
      <dgm:spPr/>
      <dgm:t>
        <a:bodyPr/>
        <a:lstStyle/>
        <a:p>
          <a:r>
            <a:rPr lang="pt-PT" dirty="0"/>
            <a:t>Dados sobre a floresta</a:t>
          </a:r>
        </a:p>
      </dgm:t>
    </dgm:pt>
    <dgm:pt modelId="{708A0DF9-93BB-4649-994F-DE2EA90D9D9E}" type="parTrans" cxnId="{61CB95D1-2005-4E44-A0B6-90CB9EFBC670}">
      <dgm:prSet/>
      <dgm:spPr/>
      <dgm:t>
        <a:bodyPr/>
        <a:lstStyle/>
        <a:p>
          <a:endParaRPr lang="pt-PT"/>
        </a:p>
      </dgm:t>
    </dgm:pt>
    <dgm:pt modelId="{A524CF7F-11FE-4C30-8AF7-6FADC66CD464}" type="sibTrans" cxnId="{61CB95D1-2005-4E44-A0B6-90CB9EFBC670}">
      <dgm:prSet/>
      <dgm:spPr/>
      <dgm:t>
        <a:bodyPr/>
        <a:lstStyle/>
        <a:p>
          <a:endParaRPr lang="pt-PT"/>
        </a:p>
      </dgm:t>
    </dgm:pt>
    <dgm:pt modelId="{49850119-9214-425D-B264-C7723524F1A8}" type="asst">
      <dgm:prSet phldrT="[Texto]"/>
      <dgm:spPr/>
      <dgm:t>
        <a:bodyPr/>
        <a:lstStyle/>
        <a:p>
          <a:r>
            <a:rPr lang="pt-PT" dirty="0"/>
            <a:t>Download XML</a:t>
          </a:r>
        </a:p>
      </dgm:t>
    </dgm:pt>
    <dgm:pt modelId="{AB35EAEF-6F20-49AE-A997-165BEEC3C971}" type="parTrans" cxnId="{CE972435-3F48-4487-9701-C341C1009C9E}">
      <dgm:prSet/>
      <dgm:spPr/>
      <dgm:t>
        <a:bodyPr/>
        <a:lstStyle/>
        <a:p>
          <a:endParaRPr lang="pt-PT"/>
        </a:p>
      </dgm:t>
    </dgm:pt>
    <dgm:pt modelId="{AAA2D703-5FC8-49A9-89A8-F6DB132938DD}" type="sibTrans" cxnId="{CE972435-3F48-4487-9701-C341C1009C9E}">
      <dgm:prSet/>
      <dgm:spPr/>
      <dgm:t>
        <a:bodyPr/>
        <a:lstStyle/>
        <a:p>
          <a:endParaRPr lang="pt-PT"/>
        </a:p>
      </dgm:t>
    </dgm:pt>
    <dgm:pt modelId="{C3A2650B-6FEC-43B0-86DB-B420FAE5CB81}" type="asst">
      <dgm:prSet phldrT="[Texto]"/>
      <dgm:spPr/>
      <dgm:t>
        <a:bodyPr/>
        <a:lstStyle/>
        <a:p>
          <a:r>
            <a:rPr lang="pt-PT" dirty="0"/>
            <a:t>Animais.xml</a:t>
          </a:r>
        </a:p>
      </dgm:t>
    </dgm:pt>
    <dgm:pt modelId="{1FCCE9D4-6299-49A9-9E23-056BBC5CAFBB}" type="parTrans" cxnId="{B31367FC-2DA8-434F-9655-6F77467094AF}">
      <dgm:prSet/>
      <dgm:spPr/>
      <dgm:t>
        <a:bodyPr/>
        <a:lstStyle/>
        <a:p>
          <a:endParaRPr lang="pt-PT"/>
        </a:p>
      </dgm:t>
    </dgm:pt>
    <dgm:pt modelId="{85E2019D-B1F5-4627-BB33-43A68AE1D1F5}" type="sibTrans" cxnId="{B31367FC-2DA8-434F-9655-6F77467094AF}">
      <dgm:prSet/>
      <dgm:spPr/>
      <dgm:t>
        <a:bodyPr/>
        <a:lstStyle/>
        <a:p>
          <a:endParaRPr lang="pt-PT"/>
        </a:p>
      </dgm:t>
    </dgm:pt>
    <dgm:pt modelId="{D66383CE-BFD9-40BA-8BF8-A12D0187EF2B}" type="asst">
      <dgm:prSet phldrT="[Texto]"/>
      <dgm:spPr/>
      <dgm:t>
        <a:bodyPr/>
        <a:lstStyle/>
        <a:p>
          <a:r>
            <a:rPr lang="pt-PT" dirty="0"/>
            <a:t>Dados acerca dos produtos</a:t>
          </a:r>
        </a:p>
      </dgm:t>
    </dgm:pt>
    <dgm:pt modelId="{9DDC2F01-A762-4274-B3A4-E28BD6D99AA5}" type="parTrans" cxnId="{1A73373C-5237-4512-B702-4D134993BEDD}">
      <dgm:prSet/>
      <dgm:spPr/>
      <dgm:t>
        <a:bodyPr/>
        <a:lstStyle/>
        <a:p>
          <a:endParaRPr lang="pt-PT"/>
        </a:p>
      </dgm:t>
    </dgm:pt>
    <dgm:pt modelId="{B6858C02-8D73-4BE9-9A90-269D7E5330BC}" type="sibTrans" cxnId="{1A73373C-5237-4512-B702-4D134993BEDD}">
      <dgm:prSet/>
      <dgm:spPr/>
      <dgm:t>
        <a:bodyPr/>
        <a:lstStyle/>
        <a:p>
          <a:endParaRPr lang="pt-PT"/>
        </a:p>
      </dgm:t>
    </dgm:pt>
    <dgm:pt modelId="{2B4867AC-BC86-4784-A050-1321177B84A3}" type="asst">
      <dgm:prSet phldrT="[Texto]"/>
      <dgm:spPr/>
      <dgm:t>
        <a:bodyPr/>
        <a:lstStyle/>
        <a:p>
          <a:r>
            <a:rPr lang="pt-PT" dirty="0"/>
            <a:t>Ir para o topo</a:t>
          </a:r>
        </a:p>
      </dgm:t>
    </dgm:pt>
    <dgm:pt modelId="{A30E1581-8DAE-489B-A2C1-66076E5BD929}" type="parTrans" cxnId="{FF1A6EC8-E1DD-475B-9C93-C1523E8DBBE0}">
      <dgm:prSet/>
      <dgm:spPr/>
      <dgm:t>
        <a:bodyPr/>
        <a:lstStyle/>
        <a:p>
          <a:endParaRPr lang="pt-PT"/>
        </a:p>
      </dgm:t>
    </dgm:pt>
    <dgm:pt modelId="{D8CD5710-9FBE-4FBD-9206-E5204ED9F47F}" type="sibTrans" cxnId="{FF1A6EC8-E1DD-475B-9C93-C1523E8DBBE0}">
      <dgm:prSet/>
      <dgm:spPr/>
      <dgm:t>
        <a:bodyPr/>
        <a:lstStyle/>
        <a:p>
          <a:endParaRPr lang="pt-PT"/>
        </a:p>
      </dgm:t>
    </dgm:pt>
    <dgm:pt modelId="{021F3A04-2E62-4C05-8A3E-8B10C13663A8}" type="asst">
      <dgm:prSet phldrT="[Texto]"/>
      <dgm:spPr/>
      <dgm:t>
        <a:bodyPr/>
        <a:lstStyle/>
        <a:p>
          <a:r>
            <a:rPr lang="pt-PT" dirty="0"/>
            <a:t>Submeter</a:t>
          </a:r>
        </a:p>
      </dgm:t>
    </dgm:pt>
    <dgm:pt modelId="{1899A1BF-F0FB-4F89-886C-470028B04402}" type="parTrans" cxnId="{D3235E84-0BD4-40CD-858D-FC7C01E34089}">
      <dgm:prSet/>
      <dgm:spPr/>
      <dgm:t>
        <a:bodyPr/>
        <a:lstStyle/>
        <a:p>
          <a:endParaRPr lang="pt-PT"/>
        </a:p>
      </dgm:t>
    </dgm:pt>
    <dgm:pt modelId="{1C8C63E6-5B14-4362-98A8-C169BB6E08D7}" type="sibTrans" cxnId="{D3235E84-0BD4-40CD-858D-FC7C01E34089}">
      <dgm:prSet/>
      <dgm:spPr/>
      <dgm:t>
        <a:bodyPr/>
        <a:lstStyle/>
        <a:p>
          <a:endParaRPr lang="pt-PT"/>
        </a:p>
      </dgm:t>
    </dgm:pt>
    <dgm:pt modelId="{C771E1A2-4F08-443E-BEF8-1D458F089A62}" type="asst">
      <dgm:prSet phldrT="[Texto]"/>
      <dgm:spPr/>
      <dgm:t>
        <a:bodyPr/>
        <a:lstStyle/>
        <a:p>
          <a:r>
            <a:rPr lang="pt-PT" dirty="0"/>
            <a:t>Dados acerca da ajuda</a:t>
          </a:r>
        </a:p>
      </dgm:t>
    </dgm:pt>
    <dgm:pt modelId="{58305A81-F569-407C-900F-33D161C45F1D}" type="parTrans" cxnId="{23CE0864-4946-4503-BE4B-59204ED1966A}">
      <dgm:prSet/>
      <dgm:spPr/>
      <dgm:t>
        <a:bodyPr/>
        <a:lstStyle/>
        <a:p>
          <a:endParaRPr lang="pt-PT"/>
        </a:p>
      </dgm:t>
    </dgm:pt>
    <dgm:pt modelId="{252570DC-7421-4951-962B-B43B4FD1F48F}" type="sibTrans" cxnId="{23CE0864-4946-4503-BE4B-59204ED1966A}">
      <dgm:prSet/>
      <dgm:spPr/>
      <dgm:t>
        <a:bodyPr/>
        <a:lstStyle/>
        <a:p>
          <a:endParaRPr lang="pt-PT"/>
        </a:p>
      </dgm:t>
    </dgm:pt>
    <dgm:pt modelId="{1FC542A3-4DFB-4359-B9D8-295F620BE836}" type="asst">
      <dgm:prSet phldrT="[Texto]"/>
      <dgm:spPr/>
      <dgm:t>
        <a:bodyPr/>
        <a:lstStyle/>
        <a:p>
          <a:r>
            <a:rPr lang="pt-PT" dirty="0"/>
            <a:t>Ir para o topo </a:t>
          </a:r>
        </a:p>
      </dgm:t>
    </dgm:pt>
    <dgm:pt modelId="{58E71672-2EEC-43AF-A20D-67B4619B79FE}" type="parTrans" cxnId="{5016DE2F-87EB-4F64-8790-9D24BD041308}">
      <dgm:prSet/>
      <dgm:spPr/>
      <dgm:t>
        <a:bodyPr/>
        <a:lstStyle/>
        <a:p>
          <a:endParaRPr lang="pt-PT"/>
        </a:p>
      </dgm:t>
    </dgm:pt>
    <dgm:pt modelId="{CFBE20E3-786C-45DD-B319-C3DD3C3E14F3}" type="sibTrans" cxnId="{5016DE2F-87EB-4F64-8790-9D24BD041308}">
      <dgm:prSet/>
      <dgm:spPr/>
      <dgm:t>
        <a:bodyPr/>
        <a:lstStyle/>
        <a:p>
          <a:endParaRPr lang="pt-PT"/>
        </a:p>
      </dgm:t>
    </dgm:pt>
    <dgm:pt modelId="{74E99050-9EDB-43C5-B8A1-1E6B512E6ED3}" type="asst">
      <dgm:prSet phldrT="[Texto]"/>
      <dgm:spPr/>
      <dgm:t>
        <a:bodyPr/>
        <a:lstStyle/>
        <a:p>
          <a:r>
            <a:rPr lang="pt-PT" dirty="0"/>
            <a:t>Formulário</a:t>
          </a:r>
        </a:p>
      </dgm:t>
    </dgm:pt>
    <dgm:pt modelId="{0CE55969-E65A-4D8D-9823-82E349B151F8}" type="parTrans" cxnId="{9166EB7C-2E78-4E1C-B8CF-312CD5C558B6}">
      <dgm:prSet/>
      <dgm:spPr/>
      <dgm:t>
        <a:bodyPr/>
        <a:lstStyle/>
        <a:p>
          <a:endParaRPr lang="pt-PT"/>
        </a:p>
      </dgm:t>
    </dgm:pt>
    <dgm:pt modelId="{BD05A2DB-1598-4938-9529-D5D0047A0764}" type="sibTrans" cxnId="{9166EB7C-2E78-4E1C-B8CF-312CD5C558B6}">
      <dgm:prSet/>
      <dgm:spPr/>
      <dgm:t>
        <a:bodyPr/>
        <a:lstStyle/>
        <a:p>
          <a:endParaRPr lang="pt-PT"/>
        </a:p>
      </dgm:t>
    </dgm:pt>
    <dgm:pt modelId="{411B5E0E-C76C-488E-BF05-E0206B958480}" type="pres">
      <dgm:prSet presAssocID="{0F38E22F-4E8E-40CF-B5E4-D8CF7627BD41}" presName="hierChild1" presStyleCnt="0">
        <dgm:presLayoutVars>
          <dgm:orgChart val="1"/>
          <dgm:chPref val="1"/>
          <dgm:dir/>
          <dgm:animOne val="branch"/>
          <dgm:animLvl val="lvl"/>
          <dgm:resizeHandles/>
        </dgm:presLayoutVars>
      </dgm:prSet>
      <dgm:spPr/>
    </dgm:pt>
    <dgm:pt modelId="{F8AB844E-5A3D-4962-8D68-1F6C1926713B}" type="pres">
      <dgm:prSet presAssocID="{E1836616-0C7F-4E02-82B7-E4A81E0C7C06}" presName="hierRoot1" presStyleCnt="0">
        <dgm:presLayoutVars>
          <dgm:hierBranch val="init"/>
        </dgm:presLayoutVars>
      </dgm:prSet>
      <dgm:spPr/>
    </dgm:pt>
    <dgm:pt modelId="{24A87619-6EFD-4F13-A23E-5BF0EA3E9BE3}" type="pres">
      <dgm:prSet presAssocID="{E1836616-0C7F-4E02-82B7-E4A81E0C7C06}" presName="rootComposite1" presStyleCnt="0"/>
      <dgm:spPr/>
    </dgm:pt>
    <dgm:pt modelId="{051619E2-E6B0-44CB-A288-413014B48DAA}" type="pres">
      <dgm:prSet presAssocID="{E1836616-0C7F-4E02-82B7-E4A81E0C7C06}" presName="rootText1" presStyleLbl="node0" presStyleIdx="0" presStyleCnt="1">
        <dgm:presLayoutVars>
          <dgm:chPref val="3"/>
        </dgm:presLayoutVars>
      </dgm:prSet>
      <dgm:spPr/>
    </dgm:pt>
    <dgm:pt modelId="{75F20ADA-88DC-484A-9353-E05902C7C947}" type="pres">
      <dgm:prSet presAssocID="{E1836616-0C7F-4E02-82B7-E4A81E0C7C06}" presName="rootConnector1" presStyleLbl="node1" presStyleIdx="0" presStyleCnt="0"/>
      <dgm:spPr/>
    </dgm:pt>
    <dgm:pt modelId="{A356D38D-9FEB-4959-B604-8F386797B709}" type="pres">
      <dgm:prSet presAssocID="{E1836616-0C7F-4E02-82B7-E4A81E0C7C06}" presName="hierChild2" presStyleCnt="0"/>
      <dgm:spPr/>
    </dgm:pt>
    <dgm:pt modelId="{B98D591E-6589-404A-8920-84686600EA60}" type="pres">
      <dgm:prSet presAssocID="{E1836616-0C7F-4E02-82B7-E4A81E0C7C06}" presName="hierChild3" presStyleCnt="0"/>
      <dgm:spPr/>
    </dgm:pt>
    <dgm:pt modelId="{421178CD-D78C-47CD-8300-D4FC97D052A2}" type="pres">
      <dgm:prSet presAssocID="{3C49D14D-A2AE-499F-8AC7-262F4B029B94}" presName="Name111" presStyleLbl="parChTrans1D2" presStyleIdx="0" presStyleCnt="4"/>
      <dgm:spPr/>
    </dgm:pt>
    <dgm:pt modelId="{8EE66FCE-842C-4C35-B5AF-82EF0DA8C627}" type="pres">
      <dgm:prSet presAssocID="{466893D8-3ABD-4EBE-B960-674D9699DAFC}" presName="hierRoot3" presStyleCnt="0">
        <dgm:presLayoutVars>
          <dgm:hierBranch val="init"/>
        </dgm:presLayoutVars>
      </dgm:prSet>
      <dgm:spPr/>
    </dgm:pt>
    <dgm:pt modelId="{0C123E33-23F1-4D3E-8FA3-D676A9058E00}" type="pres">
      <dgm:prSet presAssocID="{466893D8-3ABD-4EBE-B960-674D9699DAFC}" presName="rootComposite3" presStyleCnt="0"/>
      <dgm:spPr/>
    </dgm:pt>
    <dgm:pt modelId="{8028E91D-DD64-4036-80DF-AE0EB73DE3D0}" type="pres">
      <dgm:prSet presAssocID="{466893D8-3ABD-4EBE-B960-674D9699DAFC}" presName="rootText3" presStyleLbl="asst1" presStyleIdx="0" presStyleCnt="15">
        <dgm:presLayoutVars>
          <dgm:chPref val="3"/>
        </dgm:presLayoutVars>
      </dgm:prSet>
      <dgm:spPr/>
    </dgm:pt>
    <dgm:pt modelId="{5FE79F14-D8E7-4E03-B0EE-EB25DCB77B9F}" type="pres">
      <dgm:prSet presAssocID="{466893D8-3ABD-4EBE-B960-674D9699DAFC}" presName="rootConnector3" presStyleLbl="asst1" presStyleIdx="0" presStyleCnt="15"/>
      <dgm:spPr/>
    </dgm:pt>
    <dgm:pt modelId="{6CADA383-336F-4C52-B120-395CCE0658FF}" type="pres">
      <dgm:prSet presAssocID="{466893D8-3ABD-4EBE-B960-674D9699DAFC}" presName="hierChild6" presStyleCnt="0"/>
      <dgm:spPr/>
    </dgm:pt>
    <dgm:pt modelId="{7904D36A-2872-44C9-8C68-8EF0B086815D}" type="pres">
      <dgm:prSet presAssocID="{466893D8-3ABD-4EBE-B960-674D9699DAFC}" presName="hierChild7" presStyleCnt="0"/>
      <dgm:spPr/>
    </dgm:pt>
    <dgm:pt modelId="{8AC6BAB3-AC6D-4373-97FA-E86BBC8DD45E}" type="pres">
      <dgm:prSet presAssocID="{7EB4B3DD-E920-4383-83D9-B17163FD545F}" presName="Name111" presStyleLbl="parChTrans1D3" presStyleIdx="0" presStyleCnt="10"/>
      <dgm:spPr/>
    </dgm:pt>
    <dgm:pt modelId="{3167612F-9D30-41F6-BC3C-BC9496EE33F2}" type="pres">
      <dgm:prSet presAssocID="{1A895538-6B9B-4713-990D-D8D2D73923A5}" presName="hierRoot3" presStyleCnt="0">
        <dgm:presLayoutVars>
          <dgm:hierBranch val="init"/>
        </dgm:presLayoutVars>
      </dgm:prSet>
      <dgm:spPr/>
    </dgm:pt>
    <dgm:pt modelId="{D8586444-8DC6-428B-B1EC-CD9ADB24412D}" type="pres">
      <dgm:prSet presAssocID="{1A895538-6B9B-4713-990D-D8D2D73923A5}" presName="rootComposite3" presStyleCnt="0"/>
      <dgm:spPr/>
    </dgm:pt>
    <dgm:pt modelId="{44A474AF-84F3-4EE7-9F50-F7155194CA56}" type="pres">
      <dgm:prSet presAssocID="{1A895538-6B9B-4713-990D-D8D2D73923A5}" presName="rootText3" presStyleLbl="asst1" presStyleIdx="1" presStyleCnt="15">
        <dgm:presLayoutVars>
          <dgm:chPref val="3"/>
        </dgm:presLayoutVars>
      </dgm:prSet>
      <dgm:spPr/>
    </dgm:pt>
    <dgm:pt modelId="{BA20710A-06A0-4104-A6E4-7F2311F8AB78}" type="pres">
      <dgm:prSet presAssocID="{1A895538-6B9B-4713-990D-D8D2D73923A5}" presName="rootConnector3" presStyleLbl="asst1" presStyleIdx="1" presStyleCnt="15"/>
      <dgm:spPr/>
    </dgm:pt>
    <dgm:pt modelId="{8EAADB1E-F5AB-4C82-9729-E729A06ADE66}" type="pres">
      <dgm:prSet presAssocID="{1A895538-6B9B-4713-990D-D8D2D73923A5}" presName="hierChild6" presStyleCnt="0"/>
      <dgm:spPr/>
    </dgm:pt>
    <dgm:pt modelId="{76B8E2CD-4CD7-44A3-969F-C55FAF245D1A}" type="pres">
      <dgm:prSet presAssocID="{1A895538-6B9B-4713-990D-D8D2D73923A5}" presName="hierChild7" presStyleCnt="0"/>
      <dgm:spPr/>
    </dgm:pt>
    <dgm:pt modelId="{13C3BEF7-D02C-4758-8685-FB4EDE38375A}" type="pres">
      <dgm:prSet presAssocID="{94A587D5-DA9C-465A-BF10-1BF0AD5D4DCE}" presName="Name111" presStyleLbl="parChTrans1D3" presStyleIdx="1" presStyleCnt="10"/>
      <dgm:spPr/>
    </dgm:pt>
    <dgm:pt modelId="{A24C0339-C329-4E76-90CE-A7AA986051BF}" type="pres">
      <dgm:prSet presAssocID="{55BB8F4B-B08F-4795-8098-21CB17D0C06D}" presName="hierRoot3" presStyleCnt="0">
        <dgm:presLayoutVars>
          <dgm:hierBranch val="init"/>
        </dgm:presLayoutVars>
      </dgm:prSet>
      <dgm:spPr/>
    </dgm:pt>
    <dgm:pt modelId="{6FCD0C49-3D75-4382-B7D3-680F60DDF573}" type="pres">
      <dgm:prSet presAssocID="{55BB8F4B-B08F-4795-8098-21CB17D0C06D}" presName="rootComposite3" presStyleCnt="0"/>
      <dgm:spPr/>
    </dgm:pt>
    <dgm:pt modelId="{8FA1CFA1-676E-40CA-B3AB-BC9957029717}" type="pres">
      <dgm:prSet presAssocID="{55BB8F4B-B08F-4795-8098-21CB17D0C06D}" presName="rootText3" presStyleLbl="asst1" presStyleIdx="2" presStyleCnt="15">
        <dgm:presLayoutVars>
          <dgm:chPref val="3"/>
        </dgm:presLayoutVars>
      </dgm:prSet>
      <dgm:spPr/>
    </dgm:pt>
    <dgm:pt modelId="{8E455970-31EF-40DD-A0CC-E89141FC9DD8}" type="pres">
      <dgm:prSet presAssocID="{55BB8F4B-B08F-4795-8098-21CB17D0C06D}" presName="rootConnector3" presStyleLbl="asst1" presStyleIdx="2" presStyleCnt="15"/>
      <dgm:spPr/>
    </dgm:pt>
    <dgm:pt modelId="{29B3BB50-BBEC-48E6-8BEA-0BB4A41693DB}" type="pres">
      <dgm:prSet presAssocID="{55BB8F4B-B08F-4795-8098-21CB17D0C06D}" presName="hierChild6" presStyleCnt="0"/>
      <dgm:spPr/>
    </dgm:pt>
    <dgm:pt modelId="{98CE7846-143B-4F6B-A4CF-96C501E517BE}" type="pres">
      <dgm:prSet presAssocID="{55BB8F4B-B08F-4795-8098-21CB17D0C06D}" presName="hierChild7" presStyleCnt="0"/>
      <dgm:spPr/>
    </dgm:pt>
    <dgm:pt modelId="{2F881EC4-1997-4D50-A7EF-BBE06CE18A64}" type="pres">
      <dgm:prSet presAssocID="{E6C7998B-3F8B-4B2C-B6BA-13D205F2A5E3}" presName="Name111" presStyleLbl="parChTrans1D2" presStyleIdx="1" presStyleCnt="4"/>
      <dgm:spPr/>
    </dgm:pt>
    <dgm:pt modelId="{5521725C-9BBD-4AD9-92D5-F36E2A4ED6AB}" type="pres">
      <dgm:prSet presAssocID="{6526F87D-82B2-4F99-B766-94B70B50212D}" presName="hierRoot3" presStyleCnt="0">
        <dgm:presLayoutVars>
          <dgm:hierBranch val="init"/>
        </dgm:presLayoutVars>
      </dgm:prSet>
      <dgm:spPr/>
    </dgm:pt>
    <dgm:pt modelId="{CA914AB1-34C2-4D73-8488-C75E2B898EDC}" type="pres">
      <dgm:prSet presAssocID="{6526F87D-82B2-4F99-B766-94B70B50212D}" presName="rootComposite3" presStyleCnt="0"/>
      <dgm:spPr/>
    </dgm:pt>
    <dgm:pt modelId="{B3160E85-6C58-4167-8D99-37C3E8E1911A}" type="pres">
      <dgm:prSet presAssocID="{6526F87D-82B2-4F99-B766-94B70B50212D}" presName="rootText3" presStyleLbl="asst1" presStyleIdx="3" presStyleCnt="15">
        <dgm:presLayoutVars>
          <dgm:chPref val="3"/>
        </dgm:presLayoutVars>
      </dgm:prSet>
      <dgm:spPr/>
    </dgm:pt>
    <dgm:pt modelId="{3E54CCF8-5269-49D0-A5DC-ACE97B944A0D}" type="pres">
      <dgm:prSet presAssocID="{6526F87D-82B2-4F99-B766-94B70B50212D}" presName="rootConnector3" presStyleLbl="asst1" presStyleIdx="3" presStyleCnt="15"/>
      <dgm:spPr/>
    </dgm:pt>
    <dgm:pt modelId="{786EE2E0-01B5-44E8-B9B7-28127BFD7CC2}" type="pres">
      <dgm:prSet presAssocID="{6526F87D-82B2-4F99-B766-94B70B50212D}" presName="hierChild6" presStyleCnt="0"/>
      <dgm:spPr/>
    </dgm:pt>
    <dgm:pt modelId="{49F794C5-3C17-42E6-BC07-552738F3EFA5}" type="pres">
      <dgm:prSet presAssocID="{6526F87D-82B2-4F99-B766-94B70B50212D}" presName="hierChild7" presStyleCnt="0"/>
      <dgm:spPr/>
    </dgm:pt>
    <dgm:pt modelId="{42CB4C5A-A546-4B26-A521-ED6632B650C4}" type="pres">
      <dgm:prSet presAssocID="{AB35EAEF-6F20-49AE-A997-165BEEC3C971}" presName="Name111" presStyleLbl="parChTrans1D3" presStyleIdx="2" presStyleCnt="10"/>
      <dgm:spPr/>
    </dgm:pt>
    <dgm:pt modelId="{6EC2D6D9-8DCA-4E1B-94F7-DF3B7398F6DC}" type="pres">
      <dgm:prSet presAssocID="{49850119-9214-425D-B264-C7723524F1A8}" presName="hierRoot3" presStyleCnt="0">
        <dgm:presLayoutVars>
          <dgm:hierBranch val="init"/>
        </dgm:presLayoutVars>
      </dgm:prSet>
      <dgm:spPr/>
    </dgm:pt>
    <dgm:pt modelId="{CCC72845-3352-47E5-83CA-DDAB776BAF8A}" type="pres">
      <dgm:prSet presAssocID="{49850119-9214-425D-B264-C7723524F1A8}" presName="rootComposite3" presStyleCnt="0"/>
      <dgm:spPr/>
    </dgm:pt>
    <dgm:pt modelId="{3C852847-A875-4DAE-B0CC-1FE6DF125C09}" type="pres">
      <dgm:prSet presAssocID="{49850119-9214-425D-B264-C7723524F1A8}" presName="rootText3" presStyleLbl="asst1" presStyleIdx="4" presStyleCnt="15">
        <dgm:presLayoutVars>
          <dgm:chPref val="3"/>
        </dgm:presLayoutVars>
      </dgm:prSet>
      <dgm:spPr/>
    </dgm:pt>
    <dgm:pt modelId="{91E5FB54-419F-414D-B983-8F2FD7B81EA2}" type="pres">
      <dgm:prSet presAssocID="{49850119-9214-425D-B264-C7723524F1A8}" presName="rootConnector3" presStyleLbl="asst1" presStyleIdx="4" presStyleCnt="15"/>
      <dgm:spPr/>
    </dgm:pt>
    <dgm:pt modelId="{EAF2737C-0BF5-4400-A1F2-4C0E1A5C0CA0}" type="pres">
      <dgm:prSet presAssocID="{49850119-9214-425D-B264-C7723524F1A8}" presName="hierChild6" presStyleCnt="0"/>
      <dgm:spPr/>
    </dgm:pt>
    <dgm:pt modelId="{3B45F007-2DEE-4EF8-BF5A-29CB94FAD8F4}" type="pres">
      <dgm:prSet presAssocID="{49850119-9214-425D-B264-C7723524F1A8}" presName="hierChild7" presStyleCnt="0"/>
      <dgm:spPr/>
    </dgm:pt>
    <dgm:pt modelId="{462BC1B5-3852-4D55-8053-FFFE63A991C0}" type="pres">
      <dgm:prSet presAssocID="{1FCCE9D4-6299-49A9-9E23-056BBC5CAFBB}" presName="Name111" presStyleLbl="parChTrans1D4" presStyleIdx="0" presStyleCnt="1"/>
      <dgm:spPr/>
    </dgm:pt>
    <dgm:pt modelId="{0AF31AF2-6526-40D1-BA7D-4C53696192F8}" type="pres">
      <dgm:prSet presAssocID="{C3A2650B-6FEC-43B0-86DB-B420FAE5CB81}" presName="hierRoot3" presStyleCnt="0">
        <dgm:presLayoutVars>
          <dgm:hierBranch val="init"/>
        </dgm:presLayoutVars>
      </dgm:prSet>
      <dgm:spPr/>
    </dgm:pt>
    <dgm:pt modelId="{9BB0F8C0-BE5B-4ACB-B916-C455F6FDEE71}" type="pres">
      <dgm:prSet presAssocID="{C3A2650B-6FEC-43B0-86DB-B420FAE5CB81}" presName="rootComposite3" presStyleCnt="0"/>
      <dgm:spPr/>
    </dgm:pt>
    <dgm:pt modelId="{4586E0D8-907E-40A9-AA01-A8F0D0726D84}" type="pres">
      <dgm:prSet presAssocID="{C3A2650B-6FEC-43B0-86DB-B420FAE5CB81}" presName="rootText3" presStyleLbl="asst1" presStyleIdx="5" presStyleCnt="15">
        <dgm:presLayoutVars>
          <dgm:chPref val="3"/>
        </dgm:presLayoutVars>
      </dgm:prSet>
      <dgm:spPr/>
    </dgm:pt>
    <dgm:pt modelId="{42D002BB-7183-4CC3-B4E5-B1F1433E95E6}" type="pres">
      <dgm:prSet presAssocID="{C3A2650B-6FEC-43B0-86DB-B420FAE5CB81}" presName="rootConnector3" presStyleLbl="asst1" presStyleIdx="5" presStyleCnt="15"/>
      <dgm:spPr/>
    </dgm:pt>
    <dgm:pt modelId="{FCC7E8DB-2D15-4CFB-99E4-DDA53E739C12}" type="pres">
      <dgm:prSet presAssocID="{C3A2650B-6FEC-43B0-86DB-B420FAE5CB81}" presName="hierChild6" presStyleCnt="0"/>
      <dgm:spPr/>
    </dgm:pt>
    <dgm:pt modelId="{A1698C84-E29A-47D5-9391-42D6A0A4D5DA}" type="pres">
      <dgm:prSet presAssocID="{C3A2650B-6FEC-43B0-86DB-B420FAE5CB81}" presName="hierChild7" presStyleCnt="0"/>
      <dgm:spPr/>
    </dgm:pt>
    <dgm:pt modelId="{A7ACE485-A544-4D3C-B29B-9ADCA1CF22C6}" type="pres">
      <dgm:prSet presAssocID="{708A0DF9-93BB-4649-994F-DE2EA90D9D9E}" presName="Name111" presStyleLbl="parChTrans1D3" presStyleIdx="3" presStyleCnt="10"/>
      <dgm:spPr/>
    </dgm:pt>
    <dgm:pt modelId="{B3DA0D30-1CAD-4171-8B53-698DB6E58F87}" type="pres">
      <dgm:prSet presAssocID="{DE6FB5CC-50FD-4D1B-9206-365FBC740F23}" presName="hierRoot3" presStyleCnt="0">
        <dgm:presLayoutVars>
          <dgm:hierBranch val="init"/>
        </dgm:presLayoutVars>
      </dgm:prSet>
      <dgm:spPr/>
    </dgm:pt>
    <dgm:pt modelId="{A59DD41F-7806-47E0-9E0E-C72908626F2E}" type="pres">
      <dgm:prSet presAssocID="{DE6FB5CC-50FD-4D1B-9206-365FBC740F23}" presName="rootComposite3" presStyleCnt="0"/>
      <dgm:spPr/>
    </dgm:pt>
    <dgm:pt modelId="{D59F4866-F54F-4D62-A7AC-C2AAA0AD8639}" type="pres">
      <dgm:prSet presAssocID="{DE6FB5CC-50FD-4D1B-9206-365FBC740F23}" presName="rootText3" presStyleLbl="asst1" presStyleIdx="6" presStyleCnt="15">
        <dgm:presLayoutVars>
          <dgm:chPref val="3"/>
        </dgm:presLayoutVars>
      </dgm:prSet>
      <dgm:spPr/>
    </dgm:pt>
    <dgm:pt modelId="{0C0DDD57-2AA3-44E9-980B-DBED9F0CC3F1}" type="pres">
      <dgm:prSet presAssocID="{DE6FB5CC-50FD-4D1B-9206-365FBC740F23}" presName="rootConnector3" presStyleLbl="asst1" presStyleIdx="6" presStyleCnt="15"/>
      <dgm:spPr/>
    </dgm:pt>
    <dgm:pt modelId="{880E1804-DF2C-464F-8E91-60A131D78EE6}" type="pres">
      <dgm:prSet presAssocID="{DE6FB5CC-50FD-4D1B-9206-365FBC740F23}" presName="hierChild6" presStyleCnt="0"/>
      <dgm:spPr/>
    </dgm:pt>
    <dgm:pt modelId="{9B617598-C60D-41FB-BEA0-6EB4408BC380}" type="pres">
      <dgm:prSet presAssocID="{DE6FB5CC-50FD-4D1B-9206-365FBC740F23}" presName="hierChild7" presStyleCnt="0"/>
      <dgm:spPr/>
    </dgm:pt>
    <dgm:pt modelId="{F95C5237-F0BE-4812-8AE7-297673E9CAD4}" type="pres">
      <dgm:prSet presAssocID="{995495B8-7D65-4F4A-BF43-9DF89DE5233F}" presName="Name111" presStyleLbl="parChTrans1D2" presStyleIdx="2" presStyleCnt="4"/>
      <dgm:spPr/>
    </dgm:pt>
    <dgm:pt modelId="{0A2CAB13-F5DE-4C90-908C-6DD5934FE438}" type="pres">
      <dgm:prSet presAssocID="{97D1FE67-5D80-4DC5-B013-82F60655B795}" presName="hierRoot3" presStyleCnt="0">
        <dgm:presLayoutVars>
          <dgm:hierBranch val="init"/>
        </dgm:presLayoutVars>
      </dgm:prSet>
      <dgm:spPr/>
    </dgm:pt>
    <dgm:pt modelId="{43C531CE-8074-46A7-8959-29527C508DE5}" type="pres">
      <dgm:prSet presAssocID="{97D1FE67-5D80-4DC5-B013-82F60655B795}" presName="rootComposite3" presStyleCnt="0"/>
      <dgm:spPr/>
    </dgm:pt>
    <dgm:pt modelId="{CDCB94EB-242C-4487-8A17-823DE4AC1BB3}" type="pres">
      <dgm:prSet presAssocID="{97D1FE67-5D80-4DC5-B013-82F60655B795}" presName="rootText3" presStyleLbl="asst1" presStyleIdx="7" presStyleCnt="15">
        <dgm:presLayoutVars>
          <dgm:chPref val="3"/>
        </dgm:presLayoutVars>
      </dgm:prSet>
      <dgm:spPr/>
    </dgm:pt>
    <dgm:pt modelId="{53B53023-BAE0-4589-BB8B-38A3D3C08161}" type="pres">
      <dgm:prSet presAssocID="{97D1FE67-5D80-4DC5-B013-82F60655B795}" presName="rootConnector3" presStyleLbl="asst1" presStyleIdx="7" presStyleCnt="15"/>
      <dgm:spPr/>
    </dgm:pt>
    <dgm:pt modelId="{95CDFCD4-302A-48D0-9010-158EF6CE82FD}" type="pres">
      <dgm:prSet presAssocID="{97D1FE67-5D80-4DC5-B013-82F60655B795}" presName="hierChild6" presStyleCnt="0"/>
      <dgm:spPr/>
    </dgm:pt>
    <dgm:pt modelId="{BD3862F8-8694-4F2C-A46C-0D47C3DC33A2}" type="pres">
      <dgm:prSet presAssocID="{97D1FE67-5D80-4DC5-B013-82F60655B795}" presName="hierChild7" presStyleCnt="0"/>
      <dgm:spPr/>
    </dgm:pt>
    <dgm:pt modelId="{1C8BDA07-9315-44CB-90BA-ABE5ED18F3EA}" type="pres">
      <dgm:prSet presAssocID="{9DDC2F01-A762-4274-B3A4-E28BD6D99AA5}" presName="Name111" presStyleLbl="parChTrans1D3" presStyleIdx="4" presStyleCnt="10"/>
      <dgm:spPr/>
    </dgm:pt>
    <dgm:pt modelId="{5B149C44-94BF-4FFF-A776-87ADDE035B89}" type="pres">
      <dgm:prSet presAssocID="{D66383CE-BFD9-40BA-8BF8-A12D0187EF2B}" presName="hierRoot3" presStyleCnt="0">
        <dgm:presLayoutVars>
          <dgm:hierBranch val="init"/>
        </dgm:presLayoutVars>
      </dgm:prSet>
      <dgm:spPr/>
    </dgm:pt>
    <dgm:pt modelId="{9077B637-7EA1-476D-B89A-DFBA68014C83}" type="pres">
      <dgm:prSet presAssocID="{D66383CE-BFD9-40BA-8BF8-A12D0187EF2B}" presName="rootComposite3" presStyleCnt="0"/>
      <dgm:spPr/>
    </dgm:pt>
    <dgm:pt modelId="{6D49607B-5AE1-45E2-92F0-9E589ACF974E}" type="pres">
      <dgm:prSet presAssocID="{D66383CE-BFD9-40BA-8BF8-A12D0187EF2B}" presName="rootText3" presStyleLbl="asst1" presStyleIdx="8" presStyleCnt="15">
        <dgm:presLayoutVars>
          <dgm:chPref val="3"/>
        </dgm:presLayoutVars>
      </dgm:prSet>
      <dgm:spPr/>
    </dgm:pt>
    <dgm:pt modelId="{D7720C5C-1C8B-48D7-93A4-BAEF15CAC561}" type="pres">
      <dgm:prSet presAssocID="{D66383CE-BFD9-40BA-8BF8-A12D0187EF2B}" presName="rootConnector3" presStyleLbl="asst1" presStyleIdx="8" presStyleCnt="15"/>
      <dgm:spPr/>
    </dgm:pt>
    <dgm:pt modelId="{E6179C73-3AB0-4FE8-B542-CCE727C644D9}" type="pres">
      <dgm:prSet presAssocID="{D66383CE-BFD9-40BA-8BF8-A12D0187EF2B}" presName="hierChild6" presStyleCnt="0"/>
      <dgm:spPr/>
    </dgm:pt>
    <dgm:pt modelId="{B8E848C1-78BC-449B-A980-8BD8DED4C772}" type="pres">
      <dgm:prSet presAssocID="{D66383CE-BFD9-40BA-8BF8-A12D0187EF2B}" presName="hierChild7" presStyleCnt="0"/>
      <dgm:spPr/>
    </dgm:pt>
    <dgm:pt modelId="{1E9EB844-DEC3-444E-B7A1-1C9288B581F7}" type="pres">
      <dgm:prSet presAssocID="{A30E1581-8DAE-489B-A2C1-66076E5BD929}" presName="Name111" presStyleLbl="parChTrans1D3" presStyleIdx="5" presStyleCnt="10"/>
      <dgm:spPr/>
    </dgm:pt>
    <dgm:pt modelId="{0767B623-6570-46CF-8C6B-17BD2BC91C24}" type="pres">
      <dgm:prSet presAssocID="{2B4867AC-BC86-4784-A050-1321177B84A3}" presName="hierRoot3" presStyleCnt="0">
        <dgm:presLayoutVars>
          <dgm:hierBranch val="init"/>
        </dgm:presLayoutVars>
      </dgm:prSet>
      <dgm:spPr/>
    </dgm:pt>
    <dgm:pt modelId="{327D5F78-8B8D-4CED-9FDC-29B75F479082}" type="pres">
      <dgm:prSet presAssocID="{2B4867AC-BC86-4784-A050-1321177B84A3}" presName="rootComposite3" presStyleCnt="0"/>
      <dgm:spPr/>
    </dgm:pt>
    <dgm:pt modelId="{C4DADB12-6ED8-4BE7-A74E-23E42A751412}" type="pres">
      <dgm:prSet presAssocID="{2B4867AC-BC86-4784-A050-1321177B84A3}" presName="rootText3" presStyleLbl="asst1" presStyleIdx="9" presStyleCnt="15">
        <dgm:presLayoutVars>
          <dgm:chPref val="3"/>
        </dgm:presLayoutVars>
      </dgm:prSet>
      <dgm:spPr/>
    </dgm:pt>
    <dgm:pt modelId="{9DD49EF5-B06B-4BBE-AAAE-D80EFABE9277}" type="pres">
      <dgm:prSet presAssocID="{2B4867AC-BC86-4784-A050-1321177B84A3}" presName="rootConnector3" presStyleLbl="asst1" presStyleIdx="9" presStyleCnt="15"/>
      <dgm:spPr/>
    </dgm:pt>
    <dgm:pt modelId="{324ED6EB-33D6-4AB5-ACE7-1025AB777F09}" type="pres">
      <dgm:prSet presAssocID="{2B4867AC-BC86-4784-A050-1321177B84A3}" presName="hierChild6" presStyleCnt="0"/>
      <dgm:spPr/>
    </dgm:pt>
    <dgm:pt modelId="{31E292DC-DBCB-4C62-B895-C0A99B7C4F5A}" type="pres">
      <dgm:prSet presAssocID="{2B4867AC-BC86-4784-A050-1321177B84A3}" presName="hierChild7" presStyleCnt="0"/>
      <dgm:spPr/>
    </dgm:pt>
    <dgm:pt modelId="{4C2F46BC-DD07-423A-921C-170D259AAB80}" type="pres">
      <dgm:prSet presAssocID="{0A313645-D316-41EE-835E-6D66A94054BB}" presName="Name111" presStyleLbl="parChTrans1D2" presStyleIdx="3" presStyleCnt="4"/>
      <dgm:spPr/>
    </dgm:pt>
    <dgm:pt modelId="{E553678A-C48C-48CC-A652-8A5B3CB99A28}" type="pres">
      <dgm:prSet presAssocID="{B21A8B46-4600-4CF6-9318-9108F8EBB2E6}" presName="hierRoot3" presStyleCnt="0">
        <dgm:presLayoutVars>
          <dgm:hierBranch val="init"/>
        </dgm:presLayoutVars>
      </dgm:prSet>
      <dgm:spPr/>
    </dgm:pt>
    <dgm:pt modelId="{3A146ECD-7BC9-4F5C-AE22-964E479072B5}" type="pres">
      <dgm:prSet presAssocID="{B21A8B46-4600-4CF6-9318-9108F8EBB2E6}" presName="rootComposite3" presStyleCnt="0"/>
      <dgm:spPr/>
    </dgm:pt>
    <dgm:pt modelId="{0A310332-852D-452F-B1C1-2EA53CA97F43}" type="pres">
      <dgm:prSet presAssocID="{B21A8B46-4600-4CF6-9318-9108F8EBB2E6}" presName="rootText3" presStyleLbl="asst1" presStyleIdx="10" presStyleCnt="15">
        <dgm:presLayoutVars>
          <dgm:chPref val="3"/>
        </dgm:presLayoutVars>
      </dgm:prSet>
      <dgm:spPr/>
    </dgm:pt>
    <dgm:pt modelId="{C4A10551-980A-4B69-A299-B25A554C5FB1}" type="pres">
      <dgm:prSet presAssocID="{B21A8B46-4600-4CF6-9318-9108F8EBB2E6}" presName="rootConnector3" presStyleLbl="asst1" presStyleIdx="10" presStyleCnt="15"/>
      <dgm:spPr/>
    </dgm:pt>
    <dgm:pt modelId="{A6ED7EDC-47D1-44AF-B5A4-E9693225AFAC}" type="pres">
      <dgm:prSet presAssocID="{B21A8B46-4600-4CF6-9318-9108F8EBB2E6}" presName="hierChild6" presStyleCnt="0"/>
      <dgm:spPr/>
    </dgm:pt>
    <dgm:pt modelId="{BBD84120-7495-4DE9-92EF-FC4A9B6FFF5C}" type="pres">
      <dgm:prSet presAssocID="{B21A8B46-4600-4CF6-9318-9108F8EBB2E6}" presName="hierChild7" presStyleCnt="0"/>
      <dgm:spPr/>
    </dgm:pt>
    <dgm:pt modelId="{AC20C980-3DBC-4E23-A36F-71106A9B323B}" type="pres">
      <dgm:prSet presAssocID="{0CE55969-E65A-4D8D-9823-82E349B151F8}" presName="Name111" presStyleLbl="parChTrans1D3" presStyleIdx="6" presStyleCnt="10"/>
      <dgm:spPr/>
    </dgm:pt>
    <dgm:pt modelId="{99ADEB48-691E-4AA7-AA6D-BB2A2067082C}" type="pres">
      <dgm:prSet presAssocID="{74E99050-9EDB-43C5-B8A1-1E6B512E6ED3}" presName="hierRoot3" presStyleCnt="0">
        <dgm:presLayoutVars>
          <dgm:hierBranch val="init"/>
        </dgm:presLayoutVars>
      </dgm:prSet>
      <dgm:spPr/>
    </dgm:pt>
    <dgm:pt modelId="{7113B586-EC12-4F38-A2A6-E208BED32AF6}" type="pres">
      <dgm:prSet presAssocID="{74E99050-9EDB-43C5-B8A1-1E6B512E6ED3}" presName="rootComposite3" presStyleCnt="0"/>
      <dgm:spPr/>
    </dgm:pt>
    <dgm:pt modelId="{03CFE9B5-5EF5-4D66-B29A-EB2D6CB56E56}" type="pres">
      <dgm:prSet presAssocID="{74E99050-9EDB-43C5-B8A1-1E6B512E6ED3}" presName="rootText3" presStyleLbl="asst1" presStyleIdx="11" presStyleCnt="15">
        <dgm:presLayoutVars>
          <dgm:chPref val="3"/>
        </dgm:presLayoutVars>
      </dgm:prSet>
      <dgm:spPr/>
    </dgm:pt>
    <dgm:pt modelId="{A829D1D1-D166-46B9-A77E-D0F61E707F4A}" type="pres">
      <dgm:prSet presAssocID="{74E99050-9EDB-43C5-B8A1-1E6B512E6ED3}" presName="rootConnector3" presStyleLbl="asst1" presStyleIdx="11" presStyleCnt="15"/>
      <dgm:spPr/>
    </dgm:pt>
    <dgm:pt modelId="{D8BA725D-EF17-4140-BBB9-D006B5BF0219}" type="pres">
      <dgm:prSet presAssocID="{74E99050-9EDB-43C5-B8A1-1E6B512E6ED3}" presName="hierChild6" presStyleCnt="0"/>
      <dgm:spPr/>
    </dgm:pt>
    <dgm:pt modelId="{9831C686-5EB1-43C8-840D-B3EA000FE50F}" type="pres">
      <dgm:prSet presAssocID="{74E99050-9EDB-43C5-B8A1-1E6B512E6ED3}" presName="hierChild7" presStyleCnt="0"/>
      <dgm:spPr/>
    </dgm:pt>
    <dgm:pt modelId="{0E98960C-C08D-4F51-BB7A-AB5E2AF55788}" type="pres">
      <dgm:prSet presAssocID="{58305A81-F569-407C-900F-33D161C45F1D}" presName="Name111" presStyleLbl="parChTrans1D3" presStyleIdx="7" presStyleCnt="10"/>
      <dgm:spPr/>
    </dgm:pt>
    <dgm:pt modelId="{12CBC184-32D0-4B6D-A6C4-24AD118C58C7}" type="pres">
      <dgm:prSet presAssocID="{C771E1A2-4F08-443E-BEF8-1D458F089A62}" presName="hierRoot3" presStyleCnt="0">
        <dgm:presLayoutVars>
          <dgm:hierBranch val="init"/>
        </dgm:presLayoutVars>
      </dgm:prSet>
      <dgm:spPr/>
    </dgm:pt>
    <dgm:pt modelId="{3025E2E8-6A0E-4C5A-B1FC-58FA163FF906}" type="pres">
      <dgm:prSet presAssocID="{C771E1A2-4F08-443E-BEF8-1D458F089A62}" presName="rootComposite3" presStyleCnt="0"/>
      <dgm:spPr/>
    </dgm:pt>
    <dgm:pt modelId="{04B45AE8-7D6A-4161-9F93-43DB569A920E}" type="pres">
      <dgm:prSet presAssocID="{C771E1A2-4F08-443E-BEF8-1D458F089A62}" presName="rootText3" presStyleLbl="asst1" presStyleIdx="12" presStyleCnt="15">
        <dgm:presLayoutVars>
          <dgm:chPref val="3"/>
        </dgm:presLayoutVars>
      </dgm:prSet>
      <dgm:spPr/>
    </dgm:pt>
    <dgm:pt modelId="{B2443BEB-A90D-47C3-911D-F975DB886FF8}" type="pres">
      <dgm:prSet presAssocID="{C771E1A2-4F08-443E-BEF8-1D458F089A62}" presName="rootConnector3" presStyleLbl="asst1" presStyleIdx="12" presStyleCnt="15"/>
      <dgm:spPr/>
    </dgm:pt>
    <dgm:pt modelId="{94F18186-7572-417D-BA5C-31A8F8F5120F}" type="pres">
      <dgm:prSet presAssocID="{C771E1A2-4F08-443E-BEF8-1D458F089A62}" presName="hierChild6" presStyleCnt="0"/>
      <dgm:spPr/>
    </dgm:pt>
    <dgm:pt modelId="{8836933B-850C-474C-A713-74B9A4225A4F}" type="pres">
      <dgm:prSet presAssocID="{C771E1A2-4F08-443E-BEF8-1D458F089A62}" presName="hierChild7" presStyleCnt="0"/>
      <dgm:spPr/>
    </dgm:pt>
    <dgm:pt modelId="{EACD3002-20D9-4253-9E6C-790803A9403C}" type="pres">
      <dgm:prSet presAssocID="{58E71672-2EEC-43AF-A20D-67B4619B79FE}" presName="Name111" presStyleLbl="parChTrans1D3" presStyleIdx="8" presStyleCnt="10"/>
      <dgm:spPr/>
    </dgm:pt>
    <dgm:pt modelId="{871B4D47-7E12-4A01-BEB0-D37FA75D186B}" type="pres">
      <dgm:prSet presAssocID="{1FC542A3-4DFB-4359-B9D8-295F620BE836}" presName="hierRoot3" presStyleCnt="0">
        <dgm:presLayoutVars>
          <dgm:hierBranch val="init"/>
        </dgm:presLayoutVars>
      </dgm:prSet>
      <dgm:spPr/>
    </dgm:pt>
    <dgm:pt modelId="{048DB980-8ED7-4F27-A721-832615FCE0D6}" type="pres">
      <dgm:prSet presAssocID="{1FC542A3-4DFB-4359-B9D8-295F620BE836}" presName="rootComposite3" presStyleCnt="0"/>
      <dgm:spPr/>
    </dgm:pt>
    <dgm:pt modelId="{5613AB0F-0B21-44FA-B6F7-5D93F3879C81}" type="pres">
      <dgm:prSet presAssocID="{1FC542A3-4DFB-4359-B9D8-295F620BE836}" presName="rootText3" presStyleLbl="asst1" presStyleIdx="13" presStyleCnt="15">
        <dgm:presLayoutVars>
          <dgm:chPref val="3"/>
        </dgm:presLayoutVars>
      </dgm:prSet>
      <dgm:spPr/>
    </dgm:pt>
    <dgm:pt modelId="{22CD7920-DDC9-445D-A0F1-06A97FFF2CEC}" type="pres">
      <dgm:prSet presAssocID="{1FC542A3-4DFB-4359-B9D8-295F620BE836}" presName="rootConnector3" presStyleLbl="asst1" presStyleIdx="13" presStyleCnt="15"/>
      <dgm:spPr/>
    </dgm:pt>
    <dgm:pt modelId="{4323B282-BF71-4B9C-A5BC-769B0ACA7315}" type="pres">
      <dgm:prSet presAssocID="{1FC542A3-4DFB-4359-B9D8-295F620BE836}" presName="hierChild6" presStyleCnt="0"/>
      <dgm:spPr/>
    </dgm:pt>
    <dgm:pt modelId="{9B800B02-23A3-426E-B004-031278F533EF}" type="pres">
      <dgm:prSet presAssocID="{1FC542A3-4DFB-4359-B9D8-295F620BE836}" presName="hierChild7" presStyleCnt="0"/>
      <dgm:spPr/>
    </dgm:pt>
    <dgm:pt modelId="{42C12171-43D7-42AC-A81B-5ACB762B249D}" type="pres">
      <dgm:prSet presAssocID="{1899A1BF-F0FB-4F89-886C-470028B04402}" presName="Name111" presStyleLbl="parChTrans1D3" presStyleIdx="9" presStyleCnt="10"/>
      <dgm:spPr/>
    </dgm:pt>
    <dgm:pt modelId="{14D1F49D-B9F9-40C6-9FCB-DDD7FA6848CA}" type="pres">
      <dgm:prSet presAssocID="{021F3A04-2E62-4C05-8A3E-8B10C13663A8}" presName="hierRoot3" presStyleCnt="0">
        <dgm:presLayoutVars>
          <dgm:hierBranch val="init"/>
        </dgm:presLayoutVars>
      </dgm:prSet>
      <dgm:spPr/>
    </dgm:pt>
    <dgm:pt modelId="{5DC81C9E-C043-4E15-9413-806BEAF97AEF}" type="pres">
      <dgm:prSet presAssocID="{021F3A04-2E62-4C05-8A3E-8B10C13663A8}" presName="rootComposite3" presStyleCnt="0"/>
      <dgm:spPr/>
    </dgm:pt>
    <dgm:pt modelId="{A4FDB5F0-3F8B-4EA2-A1D3-9C61028B6F72}" type="pres">
      <dgm:prSet presAssocID="{021F3A04-2E62-4C05-8A3E-8B10C13663A8}" presName="rootText3" presStyleLbl="asst1" presStyleIdx="14" presStyleCnt="15">
        <dgm:presLayoutVars>
          <dgm:chPref val="3"/>
        </dgm:presLayoutVars>
      </dgm:prSet>
      <dgm:spPr/>
    </dgm:pt>
    <dgm:pt modelId="{21BC1B29-50BA-420C-8644-600BE34FB401}" type="pres">
      <dgm:prSet presAssocID="{021F3A04-2E62-4C05-8A3E-8B10C13663A8}" presName="rootConnector3" presStyleLbl="asst1" presStyleIdx="14" presStyleCnt="15"/>
      <dgm:spPr/>
    </dgm:pt>
    <dgm:pt modelId="{16D3FF28-49B2-4A64-A96A-085BD0909972}" type="pres">
      <dgm:prSet presAssocID="{021F3A04-2E62-4C05-8A3E-8B10C13663A8}" presName="hierChild6" presStyleCnt="0"/>
      <dgm:spPr/>
    </dgm:pt>
    <dgm:pt modelId="{30FF00D7-D6B8-44BB-86BF-6967229BD7CE}" type="pres">
      <dgm:prSet presAssocID="{021F3A04-2E62-4C05-8A3E-8B10C13663A8}" presName="hierChild7" presStyleCnt="0"/>
      <dgm:spPr/>
    </dgm:pt>
  </dgm:ptLst>
  <dgm:cxnLst>
    <dgm:cxn modelId="{A0A0B802-9C03-4E40-B185-2E805D9C73F4}" type="presOf" srcId="{D66383CE-BFD9-40BA-8BF8-A12D0187EF2B}" destId="{D7720C5C-1C8B-48D7-93A4-BAEF15CAC561}" srcOrd="1" destOrd="0" presId="urn:microsoft.com/office/officeart/2005/8/layout/orgChart1"/>
    <dgm:cxn modelId="{BC6C2806-B943-4E77-9280-55A5D48D24B9}" type="presOf" srcId="{DE6FB5CC-50FD-4D1B-9206-365FBC740F23}" destId="{D59F4866-F54F-4D62-A7AC-C2AAA0AD8639}" srcOrd="0" destOrd="0" presId="urn:microsoft.com/office/officeart/2005/8/layout/orgChart1"/>
    <dgm:cxn modelId="{03FFB509-807F-49A5-A53F-DFA6AA0BBE40}" type="presOf" srcId="{6526F87D-82B2-4F99-B766-94B70B50212D}" destId="{B3160E85-6C58-4167-8D99-37C3E8E1911A}" srcOrd="0" destOrd="0" presId="urn:microsoft.com/office/officeart/2005/8/layout/orgChart1"/>
    <dgm:cxn modelId="{135E060B-2FDF-4078-AAEF-2C31A7634BE1}" type="presOf" srcId="{0A313645-D316-41EE-835E-6D66A94054BB}" destId="{4C2F46BC-DD07-423A-921C-170D259AAB80}" srcOrd="0" destOrd="0" presId="urn:microsoft.com/office/officeart/2005/8/layout/orgChart1"/>
    <dgm:cxn modelId="{A3698012-B628-495F-972A-60BED17D865B}" type="presOf" srcId="{3C49D14D-A2AE-499F-8AC7-262F4B029B94}" destId="{421178CD-D78C-47CD-8300-D4FC97D052A2}" srcOrd="0" destOrd="0" presId="urn:microsoft.com/office/officeart/2005/8/layout/orgChart1"/>
    <dgm:cxn modelId="{11EB8613-D100-4FF3-BDEF-71C4EA5D7FF4}" type="presOf" srcId="{1A895538-6B9B-4713-990D-D8D2D73923A5}" destId="{BA20710A-06A0-4104-A6E4-7F2311F8AB78}" srcOrd="1" destOrd="0" presId="urn:microsoft.com/office/officeart/2005/8/layout/orgChart1"/>
    <dgm:cxn modelId="{DE4EAC17-F81E-4C89-B5A3-27510F414A1D}" type="presOf" srcId="{995495B8-7D65-4F4A-BF43-9DF89DE5233F}" destId="{F95C5237-F0BE-4812-8AE7-297673E9CAD4}" srcOrd="0" destOrd="0" presId="urn:microsoft.com/office/officeart/2005/8/layout/orgChart1"/>
    <dgm:cxn modelId="{09367D18-96A7-4717-83C3-1AC08A6DFF71}" srcId="{0F38E22F-4E8E-40CF-B5E4-D8CF7627BD41}" destId="{E1836616-0C7F-4E02-82B7-E4A81E0C7C06}" srcOrd="0" destOrd="0" parTransId="{B64EC526-1E4F-4200-9931-A4F21D32A968}" sibTransId="{34EF076F-51DE-499F-AA89-E020729AB403}"/>
    <dgm:cxn modelId="{A53F0619-ED23-4338-A72F-D011FFF73B56}" type="presOf" srcId="{0F38E22F-4E8E-40CF-B5E4-D8CF7627BD41}" destId="{411B5E0E-C76C-488E-BF05-E0206B958480}" srcOrd="0" destOrd="0" presId="urn:microsoft.com/office/officeart/2005/8/layout/orgChart1"/>
    <dgm:cxn modelId="{96B2571B-A87A-4D51-87E5-69997513BC44}" srcId="{E1836616-0C7F-4E02-82B7-E4A81E0C7C06}" destId="{97D1FE67-5D80-4DC5-B013-82F60655B795}" srcOrd="2" destOrd="0" parTransId="{995495B8-7D65-4F4A-BF43-9DF89DE5233F}" sibTransId="{CF530B53-4512-4A86-9747-EE81E0261723}"/>
    <dgm:cxn modelId="{08B50020-4648-43FE-A425-802D489BF720}" type="presOf" srcId="{E1836616-0C7F-4E02-82B7-E4A81E0C7C06}" destId="{75F20ADA-88DC-484A-9353-E05902C7C947}" srcOrd="1" destOrd="0" presId="urn:microsoft.com/office/officeart/2005/8/layout/orgChart1"/>
    <dgm:cxn modelId="{CDE08F22-C633-4914-BA6E-9F9E24180A64}" type="presOf" srcId="{021F3A04-2E62-4C05-8A3E-8B10C13663A8}" destId="{21BC1B29-50BA-420C-8644-600BE34FB401}" srcOrd="1" destOrd="0" presId="urn:microsoft.com/office/officeart/2005/8/layout/orgChart1"/>
    <dgm:cxn modelId="{9F359928-00E7-4E1F-A906-F1D938B79A28}" type="presOf" srcId="{1FC542A3-4DFB-4359-B9D8-295F620BE836}" destId="{22CD7920-DDC9-445D-A0F1-06A97FFF2CEC}" srcOrd="1" destOrd="0" presId="urn:microsoft.com/office/officeart/2005/8/layout/orgChart1"/>
    <dgm:cxn modelId="{FF5EFD29-9C23-499D-ADC9-B50F55AFDEAE}" type="presOf" srcId="{94A587D5-DA9C-465A-BF10-1BF0AD5D4DCE}" destId="{13C3BEF7-D02C-4758-8685-FB4EDE38375A}" srcOrd="0" destOrd="0" presId="urn:microsoft.com/office/officeart/2005/8/layout/orgChart1"/>
    <dgm:cxn modelId="{5E25562C-0643-48F6-833D-0E18C126FC67}" type="presOf" srcId="{2B4867AC-BC86-4784-A050-1321177B84A3}" destId="{C4DADB12-6ED8-4BE7-A74E-23E42A751412}" srcOrd="0" destOrd="0" presId="urn:microsoft.com/office/officeart/2005/8/layout/orgChart1"/>
    <dgm:cxn modelId="{BEEA522F-98CF-4C84-8908-78FFBA91373E}" type="presOf" srcId="{466893D8-3ABD-4EBE-B960-674D9699DAFC}" destId="{8028E91D-DD64-4036-80DF-AE0EB73DE3D0}" srcOrd="0" destOrd="0" presId="urn:microsoft.com/office/officeart/2005/8/layout/orgChart1"/>
    <dgm:cxn modelId="{5016DE2F-87EB-4F64-8790-9D24BD041308}" srcId="{B21A8B46-4600-4CF6-9318-9108F8EBB2E6}" destId="{1FC542A3-4DFB-4359-B9D8-295F620BE836}" srcOrd="2" destOrd="0" parTransId="{58E71672-2EEC-43AF-A20D-67B4619B79FE}" sibTransId="{CFBE20E3-786C-45DD-B319-C3DD3C3E14F3}"/>
    <dgm:cxn modelId="{CE972435-3F48-4487-9701-C341C1009C9E}" srcId="{6526F87D-82B2-4F99-B766-94B70B50212D}" destId="{49850119-9214-425D-B264-C7723524F1A8}" srcOrd="0" destOrd="0" parTransId="{AB35EAEF-6F20-49AE-A997-165BEEC3C971}" sibTransId="{AAA2D703-5FC8-49A9-89A8-F6DB132938DD}"/>
    <dgm:cxn modelId="{1A73373C-5237-4512-B702-4D134993BEDD}" srcId="{97D1FE67-5D80-4DC5-B013-82F60655B795}" destId="{D66383CE-BFD9-40BA-8BF8-A12D0187EF2B}" srcOrd="0" destOrd="0" parTransId="{9DDC2F01-A762-4274-B3A4-E28BD6D99AA5}" sibTransId="{B6858C02-8D73-4BE9-9A90-269D7E5330BC}"/>
    <dgm:cxn modelId="{6FF60D40-7CA6-4464-98E4-1C11655A373F}" type="presOf" srcId="{C3A2650B-6FEC-43B0-86DB-B420FAE5CB81}" destId="{42D002BB-7183-4CC3-B4E5-B1F1433E95E6}" srcOrd="1" destOrd="0" presId="urn:microsoft.com/office/officeart/2005/8/layout/orgChart1"/>
    <dgm:cxn modelId="{9914B342-89B0-49FF-90EB-60BCFBDAAEE6}" type="presOf" srcId="{55BB8F4B-B08F-4795-8098-21CB17D0C06D}" destId="{8FA1CFA1-676E-40CA-B3AB-BC9957029717}" srcOrd="0" destOrd="0" presId="urn:microsoft.com/office/officeart/2005/8/layout/orgChart1"/>
    <dgm:cxn modelId="{25A93763-E94C-4616-9B4A-5F9BF398EB02}" type="presOf" srcId="{1FC542A3-4DFB-4359-B9D8-295F620BE836}" destId="{5613AB0F-0B21-44FA-B6F7-5D93F3879C81}" srcOrd="0" destOrd="0" presId="urn:microsoft.com/office/officeart/2005/8/layout/orgChart1"/>
    <dgm:cxn modelId="{23CE0864-4946-4503-BE4B-59204ED1966A}" srcId="{B21A8B46-4600-4CF6-9318-9108F8EBB2E6}" destId="{C771E1A2-4F08-443E-BEF8-1D458F089A62}" srcOrd="1" destOrd="0" parTransId="{58305A81-F569-407C-900F-33D161C45F1D}" sibTransId="{252570DC-7421-4951-962B-B43B4FD1F48F}"/>
    <dgm:cxn modelId="{3A34BD67-C42B-4762-94F0-130AEB3F255D}" type="presOf" srcId="{D66383CE-BFD9-40BA-8BF8-A12D0187EF2B}" destId="{6D49607B-5AE1-45E2-92F0-9E589ACF974E}" srcOrd="0" destOrd="0" presId="urn:microsoft.com/office/officeart/2005/8/layout/orgChart1"/>
    <dgm:cxn modelId="{466C254E-B775-4548-82F5-B438B9E2D27A}" type="presOf" srcId="{55BB8F4B-B08F-4795-8098-21CB17D0C06D}" destId="{8E455970-31EF-40DD-A0CC-E89141FC9DD8}" srcOrd="1" destOrd="0" presId="urn:microsoft.com/office/officeart/2005/8/layout/orgChart1"/>
    <dgm:cxn modelId="{772EFE4F-EA35-4805-B43A-6A8EFD6BC825}" type="presOf" srcId="{B21A8B46-4600-4CF6-9318-9108F8EBB2E6}" destId="{C4A10551-980A-4B69-A299-B25A554C5FB1}" srcOrd="1" destOrd="0" presId="urn:microsoft.com/office/officeart/2005/8/layout/orgChart1"/>
    <dgm:cxn modelId="{44397D51-1226-4546-9987-A8A057BD568C}" type="presOf" srcId="{1899A1BF-F0FB-4F89-886C-470028B04402}" destId="{42C12171-43D7-42AC-A81B-5ACB762B249D}" srcOrd="0" destOrd="0" presId="urn:microsoft.com/office/officeart/2005/8/layout/orgChart1"/>
    <dgm:cxn modelId="{48868F51-7AE0-49E0-BDE2-302047DED90F}" type="presOf" srcId="{C771E1A2-4F08-443E-BEF8-1D458F089A62}" destId="{04B45AE8-7D6A-4161-9F93-43DB569A920E}" srcOrd="0" destOrd="0" presId="urn:microsoft.com/office/officeart/2005/8/layout/orgChart1"/>
    <dgm:cxn modelId="{2AEF5674-2416-4EEA-9A2B-1CB180254470}" srcId="{E1836616-0C7F-4E02-82B7-E4A81E0C7C06}" destId="{B21A8B46-4600-4CF6-9318-9108F8EBB2E6}" srcOrd="3" destOrd="0" parTransId="{0A313645-D316-41EE-835E-6D66A94054BB}" sibTransId="{4DDFEB57-582D-45A8-A1CB-4696C8302809}"/>
    <dgm:cxn modelId="{A64F9A55-86E0-4757-9DD9-8514AE7DD034}" type="presOf" srcId="{C771E1A2-4F08-443E-BEF8-1D458F089A62}" destId="{B2443BEB-A90D-47C3-911D-F975DB886FF8}" srcOrd="1" destOrd="0" presId="urn:microsoft.com/office/officeart/2005/8/layout/orgChart1"/>
    <dgm:cxn modelId="{CC78F075-6568-4983-8BC3-EE11DA29A709}" type="presOf" srcId="{021F3A04-2E62-4C05-8A3E-8B10C13663A8}" destId="{A4FDB5F0-3F8B-4EA2-A1D3-9C61028B6F72}" srcOrd="0" destOrd="0" presId="urn:microsoft.com/office/officeart/2005/8/layout/orgChart1"/>
    <dgm:cxn modelId="{88DE5558-746E-4974-B358-0D4B7AA7CCE8}" type="presOf" srcId="{A30E1581-8DAE-489B-A2C1-66076E5BD929}" destId="{1E9EB844-DEC3-444E-B7A1-1C9288B581F7}" srcOrd="0" destOrd="0" presId="urn:microsoft.com/office/officeart/2005/8/layout/orgChart1"/>
    <dgm:cxn modelId="{E488777C-C19A-43F5-8A40-E3C4F0A4B1B8}" type="presOf" srcId="{466893D8-3ABD-4EBE-B960-674D9699DAFC}" destId="{5FE79F14-D8E7-4E03-B0EE-EB25DCB77B9F}" srcOrd="1" destOrd="0" presId="urn:microsoft.com/office/officeart/2005/8/layout/orgChart1"/>
    <dgm:cxn modelId="{9166EB7C-2E78-4E1C-B8CF-312CD5C558B6}" srcId="{B21A8B46-4600-4CF6-9318-9108F8EBB2E6}" destId="{74E99050-9EDB-43C5-B8A1-1E6B512E6ED3}" srcOrd="0" destOrd="0" parTransId="{0CE55969-E65A-4D8D-9823-82E349B151F8}" sibTransId="{BD05A2DB-1598-4938-9529-D5D0047A0764}"/>
    <dgm:cxn modelId="{C1BE3382-E996-45E9-B37C-3F1659FA5CD6}" type="presOf" srcId="{2B4867AC-BC86-4784-A050-1321177B84A3}" destId="{9DD49EF5-B06B-4BBE-AAAE-D80EFABE9277}" srcOrd="1" destOrd="0" presId="urn:microsoft.com/office/officeart/2005/8/layout/orgChart1"/>
    <dgm:cxn modelId="{D3235E84-0BD4-40CD-858D-FC7C01E34089}" srcId="{B21A8B46-4600-4CF6-9318-9108F8EBB2E6}" destId="{021F3A04-2E62-4C05-8A3E-8B10C13663A8}" srcOrd="3" destOrd="0" parTransId="{1899A1BF-F0FB-4F89-886C-470028B04402}" sibTransId="{1C8C63E6-5B14-4362-98A8-C169BB6E08D7}"/>
    <dgm:cxn modelId="{0BB8A284-52B1-49CB-89B9-4F7375428A81}" type="presOf" srcId="{7EB4B3DD-E920-4383-83D9-B17163FD545F}" destId="{8AC6BAB3-AC6D-4373-97FA-E86BBC8DD45E}" srcOrd="0" destOrd="0" presId="urn:microsoft.com/office/officeart/2005/8/layout/orgChart1"/>
    <dgm:cxn modelId="{D014838E-9E29-42F0-9A53-E0BA79463E41}" type="presOf" srcId="{58E71672-2EEC-43AF-A20D-67B4619B79FE}" destId="{EACD3002-20D9-4253-9E6C-790803A9403C}" srcOrd="0" destOrd="0" presId="urn:microsoft.com/office/officeart/2005/8/layout/orgChart1"/>
    <dgm:cxn modelId="{DD198F90-828E-4CE4-81B5-74C5F277DF8B}" srcId="{466893D8-3ABD-4EBE-B960-674D9699DAFC}" destId="{1A895538-6B9B-4713-990D-D8D2D73923A5}" srcOrd="0" destOrd="0" parTransId="{7EB4B3DD-E920-4383-83D9-B17163FD545F}" sibTransId="{C67ED1C3-CE19-4B20-BCA9-6D626F85A38F}"/>
    <dgm:cxn modelId="{E5CD4995-F076-480A-B1EE-08D588D4F15B}" srcId="{E1836616-0C7F-4E02-82B7-E4A81E0C7C06}" destId="{466893D8-3ABD-4EBE-B960-674D9699DAFC}" srcOrd="0" destOrd="0" parTransId="{3C49D14D-A2AE-499F-8AC7-262F4B029B94}" sibTransId="{419AC4E2-CFE7-4840-8FFA-D960A542CA13}"/>
    <dgm:cxn modelId="{E7735595-94A1-4A03-BF2F-17B7F4518BF8}" type="presOf" srcId="{AB35EAEF-6F20-49AE-A997-165BEEC3C971}" destId="{42CB4C5A-A546-4B26-A521-ED6632B650C4}" srcOrd="0" destOrd="0" presId="urn:microsoft.com/office/officeart/2005/8/layout/orgChart1"/>
    <dgm:cxn modelId="{1F554596-03D3-4BB8-9050-83136D2BAD44}" type="presOf" srcId="{49850119-9214-425D-B264-C7723524F1A8}" destId="{91E5FB54-419F-414D-B983-8F2FD7B81EA2}" srcOrd="1" destOrd="0" presId="urn:microsoft.com/office/officeart/2005/8/layout/orgChart1"/>
    <dgm:cxn modelId="{2868F097-B52D-4EF1-A70A-52D772C18CE2}" type="presOf" srcId="{C3A2650B-6FEC-43B0-86DB-B420FAE5CB81}" destId="{4586E0D8-907E-40A9-AA01-A8F0D0726D84}" srcOrd="0" destOrd="0" presId="urn:microsoft.com/office/officeart/2005/8/layout/orgChart1"/>
    <dgm:cxn modelId="{27B7369F-768B-4326-B01E-E372652B4E7C}" type="presOf" srcId="{97D1FE67-5D80-4DC5-B013-82F60655B795}" destId="{CDCB94EB-242C-4487-8A17-823DE4AC1BB3}" srcOrd="0" destOrd="0" presId="urn:microsoft.com/office/officeart/2005/8/layout/orgChart1"/>
    <dgm:cxn modelId="{560CDFA6-EF5B-4893-B7A1-4569F7CEDBC4}" type="presOf" srcId="{DE6FB5CC-50FD-4D1B-9206-365FBC740F23}" destId="{0C0DDD57-2AA3-44E9-980B-DBED9F0CC3F1}" srcOrd="1" destOrd="0" presId="urn:microsoft.com/office/officeart/2005/8/layout/orgChart1"/>
    <dgm:cxn modelId="{2011D5AC-2518-4687-B6CC-F0F3E337C8A3}" type="presOf" srcId="{1A895538-6B9B-4713-990D-D8D2D73923A5}" destId="{44A474AF-84F3-4EE7-9F50-F7155194CA56}" srcOrd="0" destOrd="0" presId="urn:microsoft.com/office/officeart/2005/8/layout/orgChart1"/>
    <dgm:cxn modelId="{CFDF83B5-EEB1-4683-A467-FAC0B4119CC7}" type="presOf" srcId="{74E99050-9EDB-43C5-B8A1-1E6B512E6ED3}" destId="{03CFE9B5-5EF5-4D66-B29A-EB2D6CB56E56}" srcOrd="0" destOrd="0" presId="urn:microsoft.com/office/officeart/2005/8/layout/orgChart1"/>
    <dgm:cxn modelId="{91A7C0B5-A238-44DB-BA41-E8EB7B5507FE}" type="presOf" srcId="{9DDC2F01-A762-4274-B3A4-E28BD6D99AA5}" destId="{1C8BDA07-9315-44CB-90BA-ABE5ED18F3EA}" srcOrd="0" destOrd="0" presId="urn:microsoft.com/office/officeart/2005/8/layout/orgChart1"/>
    <dgm:cxn modelId="{095250B7-5A3A-419A-9E6C-5AD29A96284C}" srcId="{466893D8-3ABD-4EBE-B960-674D9699DAFC}" destId="{55BB8F4B-B08F-4795-8098-21CB17D0C06D}" srcOrd="1" destOrd="0" parTransId="{94A587D5-DA9C-465A-BF10-1BF0AD5D4DCE}" sibTransId="{DBE89171-ED35-4599-BE5D-1BBA1AD4F473}"/>
    <dgm:cxn modelId="{4D3B2FB9-D296-4253-9D35-ED946817DF76}" type="presOf" srcId="{49850119-9214-425D-B264-C7723524F1A8}" destId="{3C852847-A875-4DAE-B0CC-1FE6DF125C09}" srcOrd="0" destOrd="0" presId="urn:microsoft.com/office/officeart/2005/8/layout/orgChart1"/>
    <dgm:cxn modelId="{7A7A4FB9-B838-42BC-AE7B-95FFF6CBD03B}" srcId="{E1836616-0C7F-4E02-82B7-E4A81E0C7C06}" destId="{6526F87D-82B2-4F99-B766-94B70B50212D}" srcOrd="1" destOrd="0" parTransId="{E6C7998B-3F8B-4B2C-B6BA-13D205F2A5E3}" sibTransId="{A3F310FA-820B-4399-A894-27299A5F80B6}"/>
    <dgm:cxn modelId="{EAA359BA-3A31-405C-BD81-8F48D73AEDDE}" type="presOf" srcId="{E6C7998B-3F8B-4B2C-B6BA-13D205F2A5E3}" destId="{2F881EC4-1997-4D50-A7EF-BBE06CE18A64}" srcOrd="0" destOrd="0" presId="urn:microsoft.com/office/officeart/2005/8/layout/orgChart1"/>
    <dgm:cxn modelId="{FF1A6EC8-E1DD-475B-9C93-C1523E8DBBE0}" srcId="{97D1FE67-5D80-4DC5-B013-82F60655B795}" destId="{2B4867AC-BC86-4784-A050-1321177B84A3}" srcOrd="1" destOrd="0" parTransId="{A30E1581-8DAE-489B-A2C1-66076E5BD929}" sibTransId="{D8CD5710-9FBE-4FBD-9206-E5204ED9F47F}"/>
    <dgm:cxn modelId="{D8C2C4C8-8341-4117-8641-9121FFA1671D}" type="presOf" srcId="{0CE55969-E65A-4D8D-9823-82E349B151F8}" destId="{AC20C980-3DBC-4E23-A36F-71106A9B323B}" srcOrd="0" destOrd="0" presId="urn:microsoft.com/office/officeart/2005/8/layout/orgChart1"/>
    <dgm:cxn modelId="{CF8C62D0-5243-42BE-BD82-B68B88F97F35}" type="presOf" srcId="{58305A81-F569-407C-900F-33D161C45F1D}" destId="{0E98960C-C08D-4F51-BB7A-AB5E2AF55788}" srcOrd="0" destOrd="0" presId="urn:microsoft.com/office/officeart/2005/8/layout/orgChart1"/>
    <dgm:cxn modelId="{61CB95D1-2005-4E44-A0B6-90CB9EFBC670}" srcId="{6526F87D-82B2-4F99-B766-94B70B50212D}" destId="{DE6FB5CC-50FD-4D1B-9206-365FBC740F23}" srcOrd="1" destOrd="0" parTransId="{708A0DF9-93BB-4649-994F-DE2EA90D9D9E}" sibTransId="{A524CF7F-11FE-4C30-8AF7-6FADC66CD464}"/>
    <dgm:cxn modelId="{49BB84D4-BFE5-49E9-BA15-FF124946020A}" type="presOf" srcId="{E1836616-0C7F-4E02-82B7-E4A81E0C7C06}" destId="{051619E2-E6B0-44CB-A288-413014B48DAA}" srcOrd="0" destOrd="0" presId="urn:microsoft.com/office/officeart/2005/8/layout/orgChart1"/>
    <dgm:cxn modelId="{0E76E5D4-66A3-48D7-9CA9-33D402782DAC}" type="presOf" srcId="{1FCCE9D4-6299-49A9-9E23-056BBC5CAFBB}" destId="{462BC1B5-3852-4D55-8053-FFFE63A991C0}" srcOrd="0" destOrd="0" presId="urn:microsoft.com/office/officeart/2005/8/layout/orgChart1"/>
    <dgm:cxn modelId="{8EC003E1-FDDA-45B8-A760-5585969DE52C}" type="presOf" srcId="{708A0DF9-93BB-4649-994F-DE2EA90D9D9E}" destId="{A7ACE485-A544-4D3C-B29B-9ADCA1CF22C6}" srcOrd="0" destOrd="0" presId="urn:microsoft.com/office/officeart/2005/8/layout/orgChart1"/>
    <dgm:cxn modelId="{9562D6F8-FCFA-4717-8AA0-079693B6573C}" type="presOf" srcId="{97D1FE67-5D80-4DC5-B013-82F60655B795}" destId="{53B53023-BAE0-4589-BB8B-38A3D3C08161}" srcOrd="1" destOrd="0" presId="urn:microsoft.com/office/officeart/2005/8/layout/orgChart1"/>
    <dgm:cxn modelId="{52C7D5FA-F561-4B2E-B1B8-D2A929882D35}" type="presOf" srcId="{74E99050-9EDB-43C5-B8A1-1E6B512E6ED3}" destId="{A829D1D1-D166-46B9-A77E-D0F61E707F4A}" srcOrd="1" destOrd="0" presId="urn:microsoft.com/office/officeart/2005/8/layout/orgChart1"/>
    <dgm:cxn modelId="{F96FE7FA-E917-4B5C-97C9-F8E209BCAEB6}" type="presOf" srcId="{B21A8B46-4600-4CF6-9318-9108F8EBB2E6}" destId="{0A310332-852D-452F-B1C1-2EA53CA97F43}" srcOrd="0" destOrd="0" presId="urn:microsoft.com/office/officeart/2005/8/layout/orgChart1"/>
    <dgm:cxn modelId="{B31367FC-2DA8-434F-9655-6F77467094AF}" srcId="{49850119-9214-425D-B264-C7723524F1A8}" destId="{C3A2650B-6FEC-43B0-86DB-B420FAE5CB81}" srcOrd="0" destOrd="0" parTransId="{1FCCE9D4-6299-49A9-9E23-056BBC5CAFBB}" sibTransId="{85E2019D-B1F5-4627-BB33-43A68AE1D1F5}"/>
    <dgm:cxn modelId="{C3BFC0FD-5E39-44CE-96BB-B981A6FF0BCE}" type="presOf" srcId="{6526F87D-82B2-4F99-B766-94B70B50212D}" destId="{3E54CCF8-5269-49D0-A5DC-ACE97B944A0D}" srcOrd="1" destOrd="0" presId="urn:microsoft.com/office/officeart/2005/8/layout/orgChart1"/>
    <dgm:cxn modelId="{7F5A9453-474E-48B7-A34D-A6C509D678C0}" type="presParOf" srcId="{411B5E0E-C76C-488E-BF05-E0206B958480}" destId="{F8AB844E-5A3D-4962-8D68-1F6C1926713B}" srcOrd="0" destOrd="0" presId="urn:microsoft.com/office/officeart/2005/8/layout/orgChart1"/>
    <dgm:cxn modelId="{BBAEE994-6843-499C-AD84-2778A1B48011}" type="presParOf" srcId="{F8AB844E-5A3D-4962-8D68-1F6C1926713B}" destId="{24A87619-6EFD-4F13-A23E-5BF0EA3E9BE3}" srcOrd="0" destOrd="0" presId="urn:microsoft.com/office/officeart/2005/8/layout/orgChart1"/>
    <dgm:cxn modelId="{F05EC132-CD83-4227-954C-2B94BC717DE4}" type="presParOf" srcId="{24A87619-6EFD-4F13-A23E-5BF0EA3E9BE3}" destId="{051619E2-E6B0-44CB-A288-413014B48DAA}" srcOrd="0" destOrd="0" presId="urn:microsoft.com/office/officeart/2005/8/layout/orgChart1"/>
    <dgm:cxn modelId="{DF3862DE-25F4-413E-8E23-0325D568FD77}" type="presParOf" srcId="{24A87619-6EFD-4F13-A23E-5BF0EA3E9BE3}" destId="{75F20ADA-88DC-484A-9353-E05902C7C947}" srcOrd="1" destOrd="0" presId="urn:microsoft.com/office/officeart/2005/8/layout/orgChart1"/>
    <dgm:cxn modelId="{497F735C-DEAF-4D03-8E34-2915EE3FA9E6}" type="presParOf" srcId="{F8AB844E-5A3D-4962-8D68-1F6C1926713B}" destId="{A356D38D-9FEB-4959-B604-8F386797B709}" srcOrd="1" destOrd="0" presId="urn:microsoft.com/office/officeart/2005/8/layout/orgChart1"/>
    <dgm:cxn modelId="{75D3E88F-8AA6-4967-8BAA-F93C80D5F7C3}" type="presParOf" srcId="{F8AB844E-5A3D-4962-8D68-1F6C1926713B}" destId="{B98D591E-6589-404A-8920-84686600EA60}" srcOrd="2" destOrd="0" presId="urn:microsoft.com/office/officeart/2005/8/layout/orgChart1"/>
    <dgm:cxn modelId="{CCCE89D9-1B36-4053-9B59-65C9823EBCC9}" type="presParOf" srcId="{B98D591E-6589-404A-8920-84686600EA60}" destId="{421178CD-D78C-47CD-8300-D4FC97D052A2}" srcOrd="0" destOrd="0" presId="urn:microsoft.com/office/officeart/2005/8/layout/orgChart1"/>
    <dgm:cxn modelId="{2743699E-DCF9-4133-9EC1-943BFBAD0BE2}" type="presParOf" srcId="{B98D591E-6589-404A-8920-84686600EA60}" destId="{8EE66FCE-842C-4C35-B5AF-82EF0DA8C627}" srcOrd="1" destOrd="0" presId="urn:microsoft.com/office/officeart/2005/8/layout/orgChart1"/>
    <dgm:cxn modelId="{C660D82F-5E82-4A07-B512-2A7312BC7197}" type="presParOf" srcId="{8EE66FCE-842C-4C35-B5AF-82EF0DA8C627}" destId="{0C123E33-23F1-4D3E-8FA3-D676A9058E00}" srcOrd="0" destOrd="0" presId="urn:microsoft.com/office/officeart/2005/8/layout/orgChart1"/>
    <dgm:cxn modelId="{ED047329-5725-4155-9E04-FF59F0D4DCE6}" type="presParOf" srcId="{0C123E33-23F1-4D3E-8FA3-D676A9058E00}" destId="{8028E91D-DD64-4036-80DF-AE0EB73DE3D0}" srcOrd="0" destOrd="0" presId="urn:microsoft.com/office/officeart/2005/8/layout/orgChart1"/>
    <dgm:cxn modelId="{69B97F30-3576-4ABE-BCFD-03A83AB41A3A}" type="presParOf" srcId="{0C123E33-23F1-4D3E-8FA3-D676A9058E00}" destId="{5FE79F14-D8E7-4E03-B0EE-EB25DCB77B9F}" srcOrd="1" destOrd="0" presId="urn:microsoft.com/office/officeart/2005/8/layout/orgChart1"/>
    <dgm:cxn modelId="{E25D8118-681E-4399-A4F3-BF1497DD9147}" type="presParOf" srcId="{8EE66FCE-842C-4C35-B5AF-82EF0DA8C627}" destId="{6CADA383-336F-4C52-B120-395CCE0658FF}" srcOrd="1" destOrd="0" presId="urn:microsoft.com/office/officeart/2005/8/layout/orgChart1"/>
    <dgm:cxn modelId="{86579194-B7CD-494D-8664-E28E0591139A}" type="presParOf" srcId="{8EE66FCE-842C-4C35-B5AF-82EF0DA8C627}" destId="{7904D36A-2872-44C9-8C68-8EF0B086815D}" srcOrd="2" destOrd="0" presId="urn:microsoft.com/office/officeart/2005/8/layout/orgChart1"/>
    <dgm:cxn modelId="{924C2B98-E18E-4DF9-AFCC-632FC8AE6E7C}" type="presParOf" srcId="{7904D36A-2872-44C9-8C68-8EF0B086815D}" destId="{8AC6BAB3-AC6D-4373-97FA-E86BBC8DD45E}" srcOrd="0" destOrd="0" presId="urn:microsoft.com/office/officeart/2005/8/layout/orgChart1"/>
    <dgm:cxn modelId="{4C7C17BA-B7B9-4488-A9AF-0D3DF65BD2EC}" type="presParOf" srcId="{7904D36A-2872-44C9-8C68-8EF0B086815D}" destId="{3167612F-9D30-41F6-BC3C-BC9496EE33F2}" srcOrd="1" destOrd="0" presId="urn:microsoft.com/office/officeart/2005/8/layout/orgChart1"/>
    <dgm:cxn modelId="{1C31C9E1-B0B2-459A-A204-0F2B645EF745}" type="presParOf" srcId="{3167612F-9D30-41F6-BC3C-BC9496EE33F2}" destId="{D8586444-8DC6-428B-B1EC-CD9ADB24412D}" srcOrd="0" destOrd="0" presId="urn:microsoft.com/office/officeart/2005/8/layout/orgChart1"/>
    <dgm:cxn modelId="{5FB7DB99-1329-4100-BC69-7F87AC48A03A}" type="presParOf" srcId="{D8586444-8DC6-428B-B1EC-CD9ADB24412D}" destId="{44A474AF-84F3-4EE7-9F50-F7155194CA56}" srcOrd="0" destOrd="0" presId="urn:microsoft.com/office/officeart/2005/8/layout/orgChart1"/>
    <dgm:cxn modelId="{2B454893-8844-45D9-BD26-96876E9BD5EB}" type="presParOf" srcId="{D8586444-8DC6-428B-B1EC-CD9ADB24412D}" destId="{BA20710A-06A0-4104-A6E4-7F2311F8AB78}" srcOrd="1" destOrd="0" presId="urn:microsoft.com/office/officeart/2005/8/layout/orgChart1"/>
    <dgm:cxn modelId="{0B4F9624-4AE0-49DB-B999-D86BBEA815F5}" type="presParOf" srcId="{3167612F-9D30-41F6-BC3C-BC9496EE33F2}" destId="{8EAADB1E-F5AB-4C82-9729-E729A06ADE66}" srcOrd="1" destOrd="0" presId="urn:microsoft.com/office/officeart/2005/8/layout/orgChart1"/>
    <dgm:cxn modelId="{3B0D7209-2D0A-422E-9326-EFDADF7C458E}" type="presParOf" srcId="{3167612F-9D30-41F6-BC3C-BC9496EE33F2}" destId="{76B8E2CD-4CD7-44A3-969F-C55FAF245D1A}" srcOrd="2" destOrd="0" presId="urn:microsoft.com/office/officeart/2005/8/layout/orgChart1"/>
    <dgm:cxn modelId="{CFEC72AE-C9BB-4EBA-8743-4FF5B700D987}" type="presParOf" srcId="{7904D36A-2872-44C9-8C68-8EF0B086815D}" destId="{13C3BEF7-D02C-4758-8685-FB4EDE38375A}" srcOrd="2" destOrd="0" presId="urn:microsoft.com/office/officeart/2005/8/layout/orgChart1"/>
    <dgm:cxn modelId="{EA048D5B-B547-4E48-B454-99199C2F3F95}" type="presParOf" srcId="{7904D36A-2872-44C9-8C68-8EF0B086815D}" destId="{A24C0339-C329-4E76-90CE-A7AA986051BF}" srcOrd="3" destOrd="0" presId="urn:microsoft.com/office/officeart/2005/8/layout/orgChart1"/>
    <dgm:cxn modelId="{B359C189-B3CE-4DC3-9C5A-1DA7A6066856}" type="presParOf" srcId="{A24C0339-C329-4E76-90CE-A7AA986051BF}" destId="{6FCD0C49-3D75-4382-B7D3-680F60DDF573}" srcOrd="0" destOrd="0" presId="urn:microsoft.com/office/officeart/2005/8/layout/orgChart1"/>
    <dgm:cxn modelId="{ED8EA8AD-A2A8-4AA3-8487-508318D5DEF0}" type="presParOf" srcId="{6FCD0C49-3D75-4382-B7D3-680F60DDF573}" destId="{8FA1CFA1-676E-40CA-B3AB-BC9957029717}" srcOrd="0" destOrd="0" presId="urn:microsoft.com/office/officeart/2005/8/layout/orgChart1"/>
    <dgm:cxn modelId="{99391FEE-6412-41ED-A25B-B827A2DEEDFF}" type="presParOf" srcId="{6FCD0C49-3D75-4382-B7D3-680F60DDF573}" destId="{8E455970-31EF-40DD-A0CC-E89141FC9DD8}" srcOrd="1" destOrd="0" presId="urn:microsoft.com/office/officeart/2005/8/layout/orgChart1"/>
    <dgm:cxn modelId="{0F725A4E-C90F-4ABD-B0D7-40BF6AA4F02A}" type="presParOf" srcId="{A24C0339-C329-4E76-90CE-A7AA986051BF}" destId="{29B3BB50-BBEC-48E6-8BEA-0BB4A41693DB}" srcOrd="1" destOrd="0" presId="urn:microsoft.com/office/officeart/2005/8/layout/orgChart1"/>
    <dgm:cxn modelId="{01CEC0D0-902C-42D9-AA4D-9C6CAA7DCA56}" type="presParOf" srcId="{A24C0339-C329-4E76-90CE-A7AA986051BF}" destId="{98CE7846-143B-4F6B-A4CF-96C501E517BE}" srcOrd="2" destOrd="0" presId="urn:microsoft.com/office/officeart/2005/8/layout/orgChart1"/>
    <dgm:cxn modelId="{D3572684-0DA9-448D-904A-B2F4971360DE}" type="presParOf" srcId="{B98D591E-6589-404A-8920-84686600EA60}" destId="{2F881EC4-1997-4D50-A7EF-BBE06CE18A64}" srcOrd="2" destOrd="0" presId="urn:microsoft.com/office/officeart/2005/8/layout/orgChart1"/>
    <dgm:cxn modelId="{3CC50F34-0B93-48A1-84C2-63552242A58B}" type="presParOf" srcId="{B98D591E-6589-404A-8920-84686600EA60}" destId="{5521725C-9BBD-4AD9-92D5-F36E2A4ED6AB}" srcOrd="3" destOrd="0" presId="urn:microsoft.com/office/officeart/2005/8/layout/orgChart1"/>
    <dgm:cxn modelId="{AC9D51DF-2B38-445A-9FF0-E76ABB6DEB19}" type="presParOf" srcId="{5521725C-9BBD-4AD9-92D5-F36E2A4ED6AB}" destId="{CA914AB1-34C2-4D73-8488-C75E2B898EDC}" srcOrd="0" destOrd="0" presId="urn:microsoft.com/office/officeart/2005/8/layout/orgChart1"/>
    <dgm:cxn modelId="{8F14F52A-B57D-4BB9-B967-7B90419E4F80}" type="presParOf" srcId="{CA914AB1-34C2-4D73-8488-C75E2B898EDC}" destId="{B3160E85-6C58-4167-8D99-37C3E8E1911A}" srcOrd="0" destOrd="0" presId="urn:microsoft.com/office/officeart/2005/8/layout/orgChart1"/>
    <dgm:cxn modelId="{37516054-5F31-46A6-99B5-AA315F924F2D}" type="presParOf" srcId="{CA914AB1-34C2-4D73-8488-C75E2B898EDC}" destId="{3E54CCF8-5269-49D0-A5DC-ACE97B944A0D}" srcOrd="1" destOrd="0" presId="urn:microsoft.com/office/officeart/2005/8/layout/orgChart1"/>
    <dgm:cxn modelId="{031031ED-8EF3-49CC-AB77-CF32041F361E}" type="presParOf" srcId="{5521725C-9BBD-4AD9-92D5-F36E2A4ED6AB}" destId="{786EE2E0-01B5-44E8-B9B7-28127BFD7CC2}" srcOrd="1" destOrd="0" presId="urn:microsoft.com/office/officeart/2005/8/layout/orgChart1"/>
    <dgm:cxn modelId="{ECDFBE19-B945-48E7-B71A-2DE06598DC29}" type="presParOf" srcId="{5521725C-9BBD-4AD9-92D5-F36E2A4ED6AB}" destId="{49F794C5-3C17-42E6-BC07-552738F3EFA5}" srcOrd="2" destOrd="0" presId="urn:microsoft.com/office/officeart/2005/8/layout/orgChart1"/>
    <dgm:cxn modelId="{20D89A3E-DEE1-49EC-ADCF-BAB128D81BB8}" type="presParOf" srcId="{49F794C5-3C17-42E6-BC07-552738F3EFA5}" destId="{42CB4C5A-A546-4B26-A521-ED6632B650C4}" srcOrd="0" destOrd="0" presId="urn:microsoft.com/office/officeart/2005/8/layout/orgChart1"/>
    <dgm:cxn modelId="{04E58A8A-440F-41B9-AE9A-379587A67546}" type="presParOf" srcId="{49F794C5-3C17-42E6-BC07-552738F3EFA5}" destId="{6EC2D6D9-8DCA-4E1B-94F7-DF3B7398F6DC}" srcOrd="1" destOrd="0" presId="urn:microsoft.com/office/officeart/2005/8/layout/orgChart1"/>
    <dgm:cxn modelId="{1367150C-E58C-44B9-93C6-D2922D3B866B}" type="presParOf" srcId="{6EC2D6D9-8DCA-4E1B-94F7-DF3B7398F6DC}" destId="{CCC72845-3352-47E5-83CA-DDAB776BAF8A}" srcOrd="0" destOrd="0" presId="urn:microsoft.com/office/officeart/2005/8/layout/orgChart1"/>
    <dgm:cxn modelId="{8465C49A-8BB4-4DFB-B6C5-55DCBDE2FCBA}" type="presParOf" srcId="{CCC72845-3352-47E5-83CA-DDAB776BAF8A}" destId="{3C852847-A875-4DAE-B0CC-1FE6DF125C09}" srcOrd="0" destOrd="0" presId="urn:microsoft.com/office/officeart/2005/8/layout/orgChart1"/>
    <dgm:cxn modelId="{DCBCE3C2-3A8E-4109-82EC-CA2C06F02950}" type="presParOf" srcId="{CCC72845-3352-47E5-83CA-DDAB776BAF8A}" destId="{91E5FB54-419F-414D-B983-8F2FD7B81EA2}" srcOrd="1" destOrd="0" presId="urn:microsoft.com/office/officeart/2005/8/layout/orgChart1"/>
    <dgm:cxn modelId="{2C7AD378-24AE-4FFA-A8A9-1720814EBC9E}" type="presParOf" srcId="{6EC2D6D9-8DCA-4E1B-94F7-DF3B7398F6DC}" destId="{EAF2737C-0BF5-4400-A1F2-4C0E1A5C0CA0}" srcOrd="1" destOrd="0" presId="urn:microsoft.com/office/officeart/2005/8/layout/orgChart1"/>
    <dgm:cxn modelId="{8E4DDA2A-9BCE-47E7-972C-69A8A0F6FE20}" type="presParOf" srcId="{6EC2D6D9-8DCA-4E1B-94F7-DF3B7398F6DC}" destId="{3B45F007-2DEE-4EF8-BF5A-29CB94FAD8F4}" srcOrd="2" destOrd="0" presId="urn:microsoft.com/office/officeart/2005/8/layout/orgChart1"/>
    <dgm:cxn modelId="{B9522037-183D-44E4-A441-F2C3F3251673}" type="presParOf" srcId="{3B45F007-2DEE-4EF8-BF5A-29CB94FAD8F4}" destId="{462BC1B5-3852-4D55-8053-FFFE63A991C0}" srcOrd="0" destOrd="0" presId="urn:microsoft.com/office/officeart/2005/8/layout/orgChart1"/>
    <dgm:cxn modelId="{44D7E304-2812-4D74-85DD-2FC53241E338}" type="presParOf" srcId="{3B45F007-2DEE-4EF8-BF5A-29CB94FAD8F4}" destId="{0AF31AF2-6526-40D1-BA7D-4C53696192F8}" srcOrd="1" destOrd="0" presId="urn:microsoft.com/office/officeart/2005/8/layout/orgChart1"/>
    <dgm:cxn modelId="{C7A604C8-AA79-4217-A91D-1C604CA16F61}" type="presParOf" srcId="{0AF31AF2-6526-40D1-BA7D-4C53696192F8}" destId="{9BB0F8C0-BE5B-4ACB-B916-C455F6FDEE71}" srcOrd="0" destOrd="0" presId="urn:microsoft.com/office/officeart/2005/8/layout/orgChart1"/>
    <dgm:cxn modelId="{FDA02ABC-97F1-43A0-8E52-EDB2385807D5}" type="presParOf" srcId="{9BB0F8C0-BE5B-4ACB-B916-C455F6FDEE71}" destId="{4586E0D8-907E-40A9-AA01-A8F0D0726D84}" srcOrd="0" destOrd="0" presId="urn:microsoft.com/office/officeart/2005/8/layout/orgChart1"/>
    <dgm:cxn modelId="{C3B36A8C-52CE-4AD0-8F11-FF478C2F7F5C}" type="presParOf" srcId="{9BB0F8C0-BE5B-4ACB-B916-C455F6FDEE71}" destId="{42D002BB-7183-4CC3-B4E5-B1F1433E95E6}" srcOrd="1" destOrd="0" presId="urn:microsoft.com/office/officeart/2005/8/layout/orgChart1"/>
    <dgm:cxn modelId="{720587BC-7B2B-43BD-B96C-D3417E3E8E14}" type="presParOf" srcId="{0AF31AF2-6526-40D1-BA7D-4C53696192F8}" destId="{FCC7E8DB-2D15-4CFB-99E4-DDA53E739C12}" srcOrd="1" destOrd="0" presId="urn:microsoft.com/office/officeart/2005/8/layout/orgChart1"/>
    <dgm:cxn modelId="{9681123F-CD7D-4F50-881B-12230CF073C3}" type="presParOf" srcId="{0AF31AF2-6526-40D1-BA7D-4C53696192F8}" destId="{A1698C84-E29A-47D5-9391-42D6A0A4D5DA}" srcOrd="2" destOrd="0" presId="urn:microsoft.com/office/officeart/2005/8/layout/orgChart1"/>
    <dgm:cxn modelId="{99A8E20F-C518-48CC-8BBB-594F4AECB313}" type="presParOf" srcId="{49F794C5-3C17-42E6-BC07-552738F3EFA5}" destId="{A7ACE485-A544-4D3C-B29B-9ADCA1CF22C6}" srcOrd="2" destOrd="0" presId="urn:microsoft.com/office/officeart/2005/8/layout/orgChart1"/>
    <dgm:cxn modelId="{16580B69-D4C8-46EF-B259-BDAD16D9E5DE}" type="presParOf" srcId="{49F794C5-3C17-42E6-BC07-552738F3EFA5}" destId="{B3DA0D30-1CAD-4171-8B53-698DB6E58F87}" srcOrd="3" destOrd="0" presId="urn:microsoft.com/office/officeart/2005/8/layout/orgChart1"/>
    <dgm:cxn modelId="{E592FF32-2122-4739-9908-491A38BC5E12}" type="presParOf" srcId="{B3DA0D30-1CAD-4171-8B53-698DB6E58F87}" destId="{A59DD41F-7806-47E0-9E0E-C72908626F2E}" srcOrd="0" destOrd="0" presId="urn:microsoft.com/office/officeart/2005/8/layout/orgChart1"/>
    <dgm:cxn modelId="{1CC40517-B993-4C44-AE8C-E568D4D3331D}" type="presParOf" srcId="{A59DD41F-7806-47E0-9E0E-C72908626F2E}" destId="{D59F4866-F54F-4D62-A7AC-C2AAA0AD8639}" srcOrd="0" destOrd="0" presId="urn:microsoft.com/office/officeart/2005/8/layout/orgChart1"/>
    <dgm:cxn modelId="{9D3858DF-4F65-40AF-8B00-09FEA0EAACC7}" type="presParOf" srcId="{A59DD41F-7806-47E0-9E0E-C72908626F2E}" destId="{0C0DDD57-2AA3-44E9-980B-DBED9F0CC3F1}" srcOrd="1" destOrd="0" presId="urn:microsoft.com/office/officeart/2005/8/layout/orgChart1"/>
    <dgm:cxn modelId="{D0ECFA61-A585-492D-B7E4-31F70497FBD6}" type="presParOf" srcId="{B3DA0D30-1CAD-4171-8B53-698DB6E58F87}" destId="{880E1804-DF2C-464F-8E91-60A131D78EE6}" srcOrd="1" destOrd="0" presId="urn:microsoft.com/office/officeart/2005/8/layout/orgChart1"/>
    <dgm:cxn modelId="{474C4FE1-80A4-4FFC-BEBF-0F512984A534}" type="presParOf" srcId="{B3DA0D30-1CAD-4171-8B53-698DB6E58F87}" destId="{9B617598-C60D-41FB-BEA0-6EB4408BC380}" srcOrd="2" destOrd="0" presId="urn:microsoft.com/office/officeart/2005/8/layout/orgChart1"/>
    <dgm:cxn modelId="{7A7621A1-FD27-439B-8162-686E7E235A8B}" type="presParOf" srcId="{B98D591E-6589-404A-8920-84686600EA60}" destId="{F95C5237-F0BE-4812-8AE7-297673E9CAD4}" srcOrd="4" destOrd="0" presId="urn:microsoft.com/office/officeart/2005/8/layout/orgChart1"/>
    <dgm:cxn modelId="{891A104A-7859-4C9E-BE15-FC8A607834D9}" type="presParOf" srcId="{B98D591E-6589-404A-8920-84686600EA60}" destId="{0A2CAB13-F5DE-4C90-908C-6DD5934FE438}" srcOrd="5" destOrd="0" presId="urn:microsoft.com/office/officeart/2005/8/layout/orgChart1"/>
    <dgm:cxn modelId="{8AC54C5E-7640-4115-B271-5AB78254231C}" type="presParOf" srcId="{0A2CAB13-F5DE-4C90-908C-6DD5934FE438}" destId="{43C531CE-8074-46A7-8959-29527C508DE5}" srcOrd="0" destOrd="0" presId="urn:microsoft.com/office/officeart/2005/8/layout/orgChart1"/>
    <dgm:cxn modelId="{E1D5E46F-DCAF-4463-A21A-C85AD4FB9F59}" type="presParOf" srcId="{43C531CE-8074-46A7-8959-29527C508DE5}" destId="{CDCB94EB-242C-4487-8A17-823DE4AC1BB3}" srcOrd="0" destOrd="0" presId="urn:microsoft.com/office/officeart/2005/8/layout/orgChart1"/>
    <dgm:cxn modelId="{5D115C5F-21E9-46B2-9B97-5A1BC4989B82}" type="presParOf" srcId="{43C531CE-8074-46A7-8959-29527C508DE5}" destId="{53B53023-BAE0-4589-BB8B-38A3D3C08161}" srcOrd="1" destOrd="0" presId="urn:microsoft.com/office/officeart/2005/8/layout/orgChart1"/>
    <dgm:cxn modelId="{9045DF0D-07CD-4EDB-B5AE-5A64AE7B9EF5}" type="presParOf" srcId="{0A2CAB13-F5DE-4C90-908C-6DD5934FE438}" destId="{95CDFCD4-302A-48D0-9010-158EF6CE82FD}" srcOrd="1" destOrd="0" presId="urn:microsoft.com/office/officeart/2005/8/layout/orgChart1"/>
    <dgm:cxn modelId="{709D7A10-D13A-419C-B85E-E5074C6014F2}" type="presParOf" srcId="{0A2CAB13-F5DE-4C90-908C-6DD5934FE438}" destId="{BD3862F8-8694-4F2C-A46C-0D47C3DC33A2}" srcOrd="2" destOrd="0" presId="urn:microsoft.com/office/officeart/2005/8/layout/orgChart1"/>
    <dgm:cxn modelId="{DD9A1622-B191-4567-9C39-BBBD6A85A638}" type="presParOf" srcId="{BD3862F8-8694-4F2C-A46C-0D47C3DC33A2}" destId="{1C8BDA07-9315-44CB-90BA-ABE5ED18F3EA}" srcOrd="0" destOrd="0" presId="urn:microsoft.com/office/officeart/2005/8/layout/orgChart1"/>
    <dgm:cxn modelId="{B7B28B45-3CC7-4958-83D6-2D7410F5D9F4}" type="presParOf" srcId="{BD3862F8-8694-4F2C-A46C-0D47C3DC33A2}" destId="{5B149C44-94BF-4FFF-A776-87ADDE035B89}" srcOrd="1" destOrd="0" presId="urn:microsoft.com/office/officeart/2005/8/layout/orgChart1"/>
    <dgm:cxn modelId="{283DDBDA-0500-4881-B47C-1FB7D73C40F7}" type="presParOf" srcId="{5B149C44-94BF-4FFF-A776-87ADDE035B89}" destId="{9077B637-7EA1-476D-B89A-DFBA68014C83}" srcOrd="0" destOrd="0" presId="urn:microsoft.com/office/officeart/2005/8/layout/orgChart1"/>
    <dgm:cxn modelId="{17B17CED-295B-45BC-94E0-80EA5CD32C6B}" type="presParOf" srcId="{9077B637-7EA1-476D-B89A-DFBA68014C83}" destId="{6D49607B-5AE1-45E2-92F0-9E589ACF974E}" srcOrd="0" destOrd="0" presId="urn:microsoft.com/office/officeart/2005/8/layout/orgChart1"/>
    <dgm:cxn modelId="{3B83E8EC-A342-4DC2-9582-193D10E71BBB}" type="presParOf" srcId="{9077B637-7EA1-476D-B89A-DFBA68014C83}" destId="{D7720C5C-1C8B-48D7-93A4-BAEF15CAC561}" srcOrd="1" destOrd="0" presId="urn:microsoft.com/office/officeart/2005/8/layout/orgChart1"/>
    <dgm:cxn modelId="{44F9C2DA-102E-46F5-8C12-96CB372FFA00}" type="presParOf" srcId="{5B149C44-94BF-4FFF-A776-87ADDE035B89}" destId="{E6179C73-3AB0-4FE8-B542-CCE727C644D9}" srcOrd="1" destOrd="0" presId="urn:microsoft.com/office/officeart/2005/8/layout/orgChart1"/>
    <dgm:cxn modelId="{04FCF238-883E-4E06-A4ED-3C1A89CFBD91}" type="presParOf" srcId="{5B149C44-94BF-4FFF-A776-87ADDE035B89}" destId="{B8E848C1-78BC-449B-A980-8BD8DED4C772}" srcOrd="2" destOrd="0" presId="urn:microsoft.com/office/officeart/2005/8/layout/orgChart1"/>
    <dgm:cxn modelId="{CCCB6611-9E8A-46D8-A3FE-FCC621ADFB37}" type="presParOf" srcId="{BD3862F8-8694-4F2C-A46C-0D47C3DC33A2}" destId="{1E9EB844-DEC3-444E-B7A1-1C9288B581F7}" srcOrd="2" destOrd="0" presId="urn:microsoft.com/office/officeart/2005/8/layout/orgChart1"/>
    <dgm:cxn modelId="{F3176EF5-7ED6-491A-84F6-A51D5D8AC4DC}" type="presParOf" srcId="{BD3862F8-8694-4F2C-A46C-0D47C3DC33A2}" destId="{0767B623-6570-46CF-8C6B-17BD2BC91C24}" srcOrd="3" destOrd="0" presId="urn:microsoft.com/office/officeart/2005/8/layout/orgChart1"/>
    <dgm:cxn modelId="{9F6DCFB8-A514-46DB-B132-0C3737CFDBD9}" type="presParOf" srcId="{0767B623-6570-46CF-8C6B-17BD2BC91C24}" destId="{327D5F78-8B8D-4CED-9FDC-29B75F479082}" srcOrd="0" destOrd="0" presId="urn:microsoft.com/office/officeart/2005/8/layout/orgChart1"/>
    <dgm:cxn modelId="{E4C103DB-6145-4F2C-984A-9FC960169DF8}" type="presParOf" srcId="{327D5F78-8B8D-4CED-9FDC-29B75F479082}" destId="{C4DADB12-6ED8-4BE7-A74E-23E42A751412}" srcOrd="0" destOrd="0" presId="urn:microsoft.com/office/officeart/2005/8/layout/orgChart1"/>
    <dgm:cxn modelId="{72BB6371-D635-443B-84AB-7B33B17351BD}" type="presParOf" srcId="{327D5F78-8B8D-4CED-9FDC-29B75F479082}" destId="{9DD49EF5-B06B-4BBE-AAAE-D80EFABE9277}" srcOrd="1" destOrd="0" presId="urn:microsoft.com/office/officeart/2005/8/layout/orgChart1"/>
    <dgm:cxn modelId="{401ADD47-D5B8-414D-B405-6BFD264280B1}" type="presParOf" srcId="{0767B623-6570-46CF-8C6B-17BD2BC91C24}" destId="{324ED6EB-33D6-4AB5-ACE7-1025AB777F09}" srcOrd="1" destOrd="0" presId="urn:microsoft.com/office/officeart/2005/8/layout/orgChart1"/>
    <dgm:cxn modelId="{4930C5BB-3D57-4F4F-BCB0-CA5879529983}" type="presParOf" srcId="{0767B623-6570-46CF-8C6B-17BD2BC91C24}" destId="{31E292DC-DBCB-4C62-B895-C0A99B7C4F5A}" srcOrd="2" destOrd="0" presId="urn:microsoft.com/office/officeart/2005/8/layout/orgChart1"/>
    <dgm:cxn modelId="{2CA6760C-A04B-4819-A813-2AB00DF29D23}" type="presParOf" srcId="{B98D591E-6589-404A-8920-84686600EA60}" destId="{4C2F46BC-DD07-423A-921C-170D259AAB80}" srcOrd="6" destOrd="0" presId="urn:microsoft.com/office/officeart/2005/8/layout/orgChart1"/>
    <dgm:cxn modelId="{ACB51DA8-341A-4D16-87E9-F1E071018238}" type="presParOf" srcId="{B98D591E-6589-404A-8920-84686600EA60}" destId="{E553678A-C48C-48CC-A652-8A5B3CB99A28}" srcOrd="7" destOrd="0" presId="urn:microsoft.com/office/officeart/2005/8/layout/orgChart1"/>
    <dgm:cxn modelId="{053D82EE-1036-49F8-B589-8CB78FE8587A}" type="presParOf" srcId="{E553678A-C48C-48CC-A652-8A5B3CB99A28}" destId="{3A146ECD-7BC9-4F5C-AE22-964E479072B5}" srcOrd="0" destOrd="0" presId="urn:microsoft.com/office/officeart/2005/8/layout/orgChart1"/>
    <dgm:cxn modelId="{B36104BA-0481-48E0-9256-C087970A1C35}" type="presParOf" srcId="{3A146ECD-7BC9-4F5C-AE22-964E479072B5}" destId="{0A310332-852D-452F-B1C1-2EA53CA97F43}" srcOrd="0" destOrd="0" presId="urn:microsoft.com/office/officeart/2005/8/layout/orgChart1"/>
    <dgm:cxn modelId="{4B9E2099-5E73-46AF-A0BF-FEAC137D7430}" type="presParOf" srcId="{3A146ECD-7BC9-4F5C-AE22-964E479072B5}" destId="{C4A10551-980A-4B69-A299-B25A554C5FB1}" srcOrd="1" destOrd="0" presId="urn:microsoft.com/office/officeart/2005/8/layout/orgChart1"/>
    <dgm:cxn modelId="{37111B73-9D1D-491B-999F-879A33BB6454}" type="presParOf" srcId="{E553678A-C48C-48CC-A652-8A5B3CB99A28}" destId="{A6ED7EDC-47D1-44AF-B5A4-E9693225AFAC}" srcOrd="1" destOrd="0" presId="urn:microsoft.com/office/officeart/2005/8/layout/orgChart1"/>
    <dgm:cxn modelId="{6722CAB9-89F2-470A-8A29-6F6D1D787294}" type="presParOf" srcId="{E553678A-C48C-48CC-A652-8A5B3CB99A28}" destId="{BBD84120-7495-4DE9-92EF-FC4A9B6FFF5C}" srcOrd="2" destOrd="0" presId="urn:microsoft.com/office/officeart/2005/8/layout/orgChart1"/>
    <dgm:cxn modelId="{B6A94BD1-5D5A-4016-81B4-64C207EA95C9}" type="presParOf" srcId="{BBD84120-7495-4DE9-92EF-FC4A9B6FFF5C}" destId="{AC20C980-3DBC-4E23-A36F-71106A9B323B}" srcOrd="0" destOrd="0" presId="urn:microsoft.com/office/officeart/2005/8/layout/orgChart1"/>
    <dgm:cxn modelId="{EA261975-45D1-4EF5-871B-61C3EE601233}" type="presParOf" srcId="{BBD84120-7495-4DE9-92EF-FC4A9B6FFF5C}" destId="{99ADEB48-691E-4AA7-AA6D-BB2A2067082C}" srcOrd="1" destOrd="0" presId="urn:microsoft.com/office/officeart/2005/8/layout/orgChart1"/>
    <dgm:cxn modelId="{738A7F9E-A5D9-45CD-BD93-439D0AD11956}" type="presParOf" srcId="{99ADEB48-691E-4AA7-AA6D-BB2A2067082C}" destId="{7113B586-EC12-4F38-A2A6-E208BED32AF6}" srcOrd="0" destOrd="0" presId="urn:microsoft.com/office/officeart/2005/8/layout/orgChart1"/>
    <dgm:cxn modelId="{6241562D-7B8F-4F19-8F77-EB342A0B7BCB}" type="presParOf" srcId="{7113B586-EC12-4F38-A2A6-E208BED32AF6}" destId="{03CFE9B5-5EF5-4D66-B29A-EB2D6CB56E56}" srcOrd="0" destOrd="0" presId="urn:microsoft.com/office/officeart/2005/8/layout/orgChart1"/>
    <dgm:cxn modelId="{095E4CA2-6317-422C-93E2-AC524F41CAEE}" type="presParOf" srcId="{7113B586-EC12-4F38-A2A6-E208BED32AF6}" destId="{A829D1D1-D166-46B9-A77E-D0F61E707F4A}" srcOrd="1" destOrd="0" presId="urn:microsoft.com/office/officeart/2005/8/layout/orgChart1"/>
    <dgm:cxn modelId="{66B4740E-F492-4721-B9E2-16C1F0B93BC7}" type="presParOf" srcId="{99ADEB48-691E-4AA7-AA6D-BB2A2067082C}" destId="{D8BA725D-EF17-4140-BBB9-D006B5BF0219}" srcOrd="1" destOrd="0" presId="urn:microsoft.com/office/officeart/2005/8/layout/orgChart1"/>
    <dgm:cxn modelId="{48FD2361-C96D-468A-956E-FB8D5DAF1735}" type="presParOf" srcId="{99ADEB48-691E-4AA7-AA6D-BB2A2067082C}" destId="{9831C686-5EB1-43C8-840D-B3EA000FE50F}" srcOrd="2" destOrd="0" presId="urn:microsoft.com/office/officeart/2005/8/layout/orgChart1"/>
    <dgm:cxn modelId="{F89500C5-16D3-411A-98B7-94C2684FECEB}" type="presParOf" srcId="{BBD84120-7495-4DE9-92EF-FC4A9B6FFF5C}" destId="{0E98960C-C08D-4F51-BB7A-AB5E2AF55788}" srcOrd="2" destOrd="0" presId="urn:microsoft.com/office/officeart/2005/8/layout/orgChart1"/>
    <dgm:cxn modelId="{14F50112-B456-4470-842E-5E9D40D25514}" type="presParOf" srcId="{BBD84120-7495-4DE9-92EF-FC4A9B6FFF5C}" destId="{12CBC184-32D0-4B6D-A6C4-24AD118C58C7}" srcOrd="3" destOrd="0" presId="urn:microsoft.com/office/officeart/2005/8/layout/orgChart1"/>
    <dgm:cxn modelId="{39093D5C-9CFA-43CA-9913-9400EFACFC6C}" type="presParOf" srcId="{12CBC184-32D0-4B6D-A6C4-24AD118C58C7}" destId="{3025E2E8-6A0E-4C5A-B1FC-58FA163FF906}" srcOrd="0" destOrd="0" presId="urn:microsoft.com/office/officeart/2005/8/layout/orgChart1"/>
    <dgm:cxn modelId="{53914DA5-FAAB-4B65-8629-5A71F69ABD73}" type="presParOf" srcId="{3025E2E8-6A0E-4C5A-B1FC-58FA163FF906}" destId="{04B45AE8-7D6A-4161-9F93-43DB569A920E}" srcOrd="0" destOrd="0" presId="urn:microsoft.com/office/officeart/2005/8/layout/orgChart1"/>
    <dgm:cxn modelId="{8C10FD51-5325-415D-8E75-B55349D4B44C}" type="presParOf" srcId="{3025E2E8-6A0E-4C5A-B1FC-58FA163FF906}" destId="{B2443BEB-A90D-47C3-911D-F975DB886FF8}" srcOrd="1" destOrd="0" presId="urn:microsoft.com/office/officeart/2005/8/layout/orgChart1"/>
    <dgm:cxn modelId="{C56B1666-73A6-4622-A407-5F6CBE18BF40}" type="presParOf" srcId="{12CBC184-32D0-4B6D-A6C4-24AD118C58C7}" destId="{94F18186-7572-417D-BA5C-31A8F8F5120F}" srcOrd="1" destOrd="0" presId="urn:microsoft.com/office/officeart/2005/8/layout/orgChart1"/>
    <dgm:cxn modelId="{F9327A1F-668A-42B4-98A9-F925622539E0}" type="presParOf" srcId="{12CBC184-32D0-4B6D-A6C4-24AD118C58C7}" destId="{8836933B-850C-474C-A713-74B9A4225A4F}" srcOrd="2" destOrd="0" presId="urn:microsoft.com/office/officeart/2005/8/layout/orgChart1"/>
    <dgm:cxn modelId="{D5E3FC3B-C9D9-4E26-AFFC-D6F9A091490D}" type="presParOf" srcId="{BBD84120-7495-4DE9-92EF-FC4A9B6FFF5C}" destId="{EACD3002-20D9-4253-9E6C-790803A9403C}" srcOrd="4" destOrd="0" presId="urn:microsoft.com/office/officeart/2005/8/layout/orgChart1"/>
    <dgm:cxn modelId="{23AFCB28-9375-4659-B592-62CB45C9F491}" type="presParOf" srcId="{BBD84120-7495-4DE9-92EF-FC4A9B6FFF5C}" destId="{871B4D47-7E12-4A01-BEB0-D37FA75D186B}" srcOrd="5" destOrd="0" presId="urn:microsoft.com/office/officeart/2005/8/layout/orgChart1"/>
    <dgm:cxn modelId="{4EFD5E29-3E5F-48F8-9522-01BAD6280656}" type="presParOf" srcId="{871B4D47-7E12-4A01-BEB0-D37FA75D186B}" destId="{048DB980-8ED7-4F27-A721-832615FCE0D6}" srcOrd="0" destOrd="0" presId="urn:microsoft.com/office/officeart/2005/8/layout/orgChart1"/>
    <dgm:cxn modelId="{3D5C9618-8E0C-4A06-B779-84C1E5DFB377}" type="presParOf" srcId="{048DB980-8ED7-4F27-A721-832615FCE0D6}" destId="{5613AB0F-0B21-44FA-B6F7-5D93F3879C81}" srcOrd="0" destOrd="0" presId="urn:microsoft.com/office/officeart/2005/8/layout/orgChart1"/>
    <dgm:cxn modelId="{B620166E-E477-4888-85EB-040C37755EAE}" type="presParOf" srcId="{048DB980-8ED7-4F27-A721-832615FCE0D6}" destId="{22CD7920-DDC9-445D-A0F1-06A97FFF2CEC}" srcOrd="1" destOrd="0" presId="urn:microsoft.com/office/officeart/2005/8/layout/orgChart1"/>
    <dgm:cxn modelId="{F916287F-D331-470D-8D9F-CDD4096DAF6C}" type="presParOf" srcId="{871B4D47-7E12-4A01-BEB0-D37FA75D186B}" destId="{4323B282-BF71-4B9C-A5BC-769B0ACA7315}" srcOrd="1" destOrd="0" presId="urn:microsoft.com/office/officeart/2005/8/layout/orgChart1"/>
    <dgm:cxn modelId="{1297BAE1-ACB2-43A3-B581-D3ED43CD196F}" type="presParOf" srcId="{871B4D47-7E12-4A01-BEB0-D37FA75D186B}" destId="{9B800B02-23A3-426E-B004-031278F533EF}" srcOrd="2" destOrd="0" presId="urn:microsoft.com/office/officeart/2005/8/layout/orgChart1"/>
    <dgm:cxn modelId="{D95775EE-BCBC-48A6-9DBF-0C31080205F2}" type="presParOf" srcId="{BBD84120-7495-4DE9-92EF-FC4A9B6FFF5C}" destId="{42C12171-43D7-42AC-A81B-5ACB762B249D}" srcOrd="6" destOrd="0" presId="urn:microsoft.com/office/officeart/2005/8/layout/orgChart1"/>
    <dgm:cxn modelId="{C1C43F90-D88E-4193-B5E3-6790CA70604C}" type="presParOf" srcId="{BBD84120-7495-4DE9-92EF-FC4A9B6FFF5C}" destId="{14D1F49D-B9F9-40C6-9FCB-DDD7FA6848CA}" srcOrd="7" destOrd="0" presId="urn:microsoft.com/office/officeart/2005/8/layout/orgChart1"/>
    <dgm:cxn modelId="{C23A8289-9B4C-4866-B5A4-5807E8112939}" type="presParOf" srcId="{14D1F49D-B9F9-40C6-9FCB-DDD7FA6848CA}" destId="{5DC81C9E-C043-4E15-9413-806BEAF97AEF}" srcOrd="0" destOrd="0" presId="urn:microsoft.com/office/officeart/2005/8/layout/orgChart1"/>
    <dgm:cxn modelId="{ACD8C0D5-5D98-423B-8E2F-8D0D01FEB56D}" type="presParOf" srcId="{5DC81C9E-C043-4E15-9413-806BEAF97AEF}" destId="{A4FDB5F0-3F8B-4EA2-A1D3-9C61028B6F72}" srcOrd="0" destOrd="0" presId="urn:microsoft.com/office/officeart/2005/8/layout/orgChart1"/>
    <dgm:cxn modelId="{953BE53E-AE60-44CB-AA76-0DDF3BFACDC6}" type="presParOf" srcId="{5DC81C9E-C043-4E15-9413-806BEAF97AEF}" destId="{21BC1B29-50BA-420C-8644-600BE34FB401}" srcOrd="1" destOrd="0" presId="urn:microsoft.com/office/officeart/2005/8/layout/orgChart1"/>
    <dgm:cxn modelId="{E345A450-0E2F-4C16-A611-98EB7F15D6E1}" type="presParOf" srcId="{14D1F49D-B9F9-40C6-9FCB-DDD7FA6848CA}" destId="{16D3FF28-49B2-4A64-A96A-085BD0909972}" srcOrd="1" destOrd="0" presId="urn:microsoft.com/office/officeart/2005/8/layout/orgChart1"/>
    <dgm:cxn modelId="{BC9687FB-065A-4CEE-86C8-1FC2F3732216}" type="presParOf" srcId="{14D1F49D-B9F9-40C6-9FCB-DDD7FA6848CA}" destId="{30FF00D7-D6B8-44BB-86BF-6967229BD7C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12171-43D7-42AC-A81B-5ACB762B249D}">
      <dsp:nvSpPr>
        <dsp:cNvPr id="0" name=""/>
        <dsp:cNvSpPr/>
      </dsp:nvSpPr>
      <dsp:spPr>
        <a:xfrm>
          <a:off x="7265563" y="4257867"/>
          <a:ext cx="133718" cy="1490004"/>
        </a:xfrm>
        <a:custGeom>
          <a:avLst/>
          <a:gdLst/>
          <a:ahLst/>
          <a:cxnLst/>
          <a:rect l="0" t="0" r="0" b="0"/>
          <a:pathLst>
            <a:path>
              <a:moveTo>
                <a:pt x="0" y="0"/>
              </a:moveTo>
              <a:lnTo>
                <a:pt x="0" y="1490004"/>
              </a:lnTo>
              <a:lnTo>
                <a:pt x="133718" y="14900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CD3002-20D9-4253-9E6C-790803A9403C}">
      <dsp:nvSpPr>
        <dsp:cNvPr id="0" name=""/>
        <dsp:cNvSpPr/>
      </dsp:nvSpPr>
      <dsp:spPr>
        <a:xfrm>
          <a:off x="7131845" y="4257867"/>
          <a:ext cx="133718" cy="1490004"/>
        </a:xfrm>
        <a:custGeom>
          <a:avLst/>
          <a:gdLst/>
          <a:ahLst/>
          <a:cxnLst/>
          <a:rect l="0" t="0" r="0" b="0"/>
          <a:pathLst>
            <a:path>
              <a:moveTo>
                <a:pt x="133718" y="0"/>
              </a:moveTo>
              <a:lnTo>
                <a:pt x="133718" y="1490004"/>
              </a:lnTo>
              <a:lnTo>
                <a:pt x="0" y="14900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98960C-C08D-4F51-BB7A-AB5E2AF55788}">
      <dsp:nvSpPr>
        <dsp:cNvPr id="0" name=""/>
        <dsp:cNvSpPr/>
      </dsp:nvSpPr>
      <dsp:spPr>
        <a:xfrm>
          <a:off x="7265563" y="4257867"/>
          <a:ext cx="133718" cy="585813"/>
        </a:xfrm>
        <a:custGeom>
          <a:avLst/>
          <a:gdLst/>
          <a:ahLst/>
          <a:cxnLst/>
          <a:rect l="0" t="0" r="0" b="0"/>
          <a:pathLst>
            <a:path>
              <a:moveTo>
                <a:pt x="0" y="0"/>
              </a:moveTo>
              <a:lnTo>
                <a:pt x="0" y="585813"/>
              </a:lnTo>
              <a:lnTo>
                <a:pt x="133718" y="585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20C980-3DBC-4E23-A36F-71106A9B323B}">
      <dsp:nvSpPr>
        <dsp:cNvPr id="0" name=""/>
        <dsp:cNvSpPr/>
      </dsp:nvSpPr>
      <dsp:spPr>
        <a:xfrm>
          <a:off x="7131845" y="4257867"/>
          <a:ext cx="133718" cy="585813"/>
        </a:xfrm>
        <a:custGeom>
          <a:avLst/>
          <a:gdLst/>
          <a:ahLst/>
          <a:cxnLst/>
          <a:rect l="0" t="0" r="0" b="0"/>
          <a:pathLst>
            <a:path>
              <a:moveTo>
                <a:pt x="133718" y="0"/>
              </a:moveTo>
              <a:lnTo>
                <a:pt x="133718" y="585813"/>
              </a:lnTo>
              <a:lnTo>
                <a:pt x="0" y="585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2F46BC-DD07-423A-921C-170D259AAB80}">
      <dsp:nvSpPr>
        <dsp:cNvPr id="0" name=""/>
        <dsp:cNvSpPr/>
      </dsp:nvSpPr>
      <dsp:spPr>
        <a:xfrm>
          <a:off x="5724618" y="641104"/>
          <a:ext cx="904190" cy="3298385"/>
        </a:xfrm>
        <a:custGeom>
          <a:avLst/>
          <a:gdLst/>
          <a:ahLst/>
          <a:cxnLst/>
          <a:rect l="0" t="0" r="0" b="0"/>
          <a:pathLst>
            <a:path>
              <a:moveTo>
                <a:pt x="0" y="0"/>
              </a:moveTo>
              <a:lnTo>
                <a:pt x="0" y="3298385"/>
              </a:lnTo>
              <a:lnTo>
                <a:pt x="904190" y="32983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9EB844-DEC3-444E-B7A1-1C9288B581F7}">
      <dsp:nvSpPr>
        <dsp:cNvPr id="0" name=""/>
        <dsp:cNvSpPr/>
      </dsp:nvSpPr>
      <dsp:spPr>
        <a:xfrm>
          <a:off x="4183674" y="4257867"/>
          <a:ext cx="133718" cy="585813"/>
        </a:xfrm>
        <a:custGeom>
          <a:avLst/>
          <a:gdLst/>
          <a:ahLst/>
          <a:cxnLst/>
          <a:rect l="0" t="0" r="0" b="0"/>
          <a:pathLst>
            <a:path>
              <a:moveTo>
                <a:pt x="0" y="0"/>
              </a:moveTo>
              <a:lnTo>
                <a:pt x="0" y="585813"/>
              </a:lnTo>
              <a:lnTo>
                <a:pt x="133718" y="585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8BDA07-9315-44CB-90BA-ABE5ED18F3EA}">
      <dsp:nvSpPr>
        <dsp:cNvPr id="0" name=""/>
        <dsp:cNvSpPr/>
      </dsp:nvSpPr>
      <dsp:spPr>
        <a:xfrm>
          <a:off x="4049955" y="4257867"/>
          <a:ext cx="133718" cy="585813"/>
        </a:xfrm>
        <a:custGeom>
          <a:avLst/>
          <a:gdLst/>
          <a:ahLst/>
          <a:cxnLst/>
          <a:rect l="0" t="0" r="0" b="0"/>
          <a:pathLst>
            <a:path>
              <a:moveTo>
                <a:pt x="133718" y="0"/>
              </a:moveTo>
              <a:lnTo>
                <a:pt x="133718" y="585813"/>
              </a:lnTo>
              <a:lnTo>
                <a:pt x="0" y="585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5C5237-F0BE-4812-8AE7-297673E9CAD4}">
      <dsp:nvSpPr>
        <dsp:cNvPr id="0" name=""/>
        <dsp:cNvSpPr/>
      </dsp:nvSpPr>
      <dsp:spPr>
        <a:xfrm>
          <a:off x="4820428" y="641104"/>
          <a:ext cx="904190" cy="3298385"/>
        </a:xfrm>
        <a:custGeom>
          <a:avLst/>
          <a:gdLst/>
          <a:ahLst/>
          <a:cxnLst/>
          <a:rect l="0" t="0" r="0" b="0"/>
          <a:pathLst>
            <a:path>
              <a:moveTo>
                <a:pt x="904190" y="0"/>
              </a:moveTo>
              <a:lnTo>
                <a:pt x="904190" y="3298385"/>
              </a:lnTo>
              <a:lnTo>
                <a:pt x="0" y="32983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CE485-A544-4D3C-B29B-9ADCA1CF22C6}">
      <dsp:nvSpPr>
        <dsp:cNvPr id="0" name=""/>
        <dsp:cNvSpPr/>
      </dsp:nvSpPr>
      <dsp:spPr>
        <a:xfrm>
          <a:off x="8036035" y="1545295"/>
          <a:ext cx="133718" cy="585813"/>
        </a:xfrm>
        <a:custGeom>
          <a:avLst/>
          <a:gdLst/>
          <a:ahLst/>
          <a:cxnLst/>
          <a:rect l="0" t="0" r="0" b="0"/>
          <a:pathLst>
            <a:path>
              <a:moveTo>
                <a:pt x="0" y="0"/>
              </a:moveTo>
              <a:lnTo>
                <a:pt x="0" y="585813"/>
              </a:lnTo>
              <a:lnTo>
                <a:pt x="133718" y="585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2BC1B5-3852-4D55-8053-FFFE63A991C0}">
      <dsp:nvSpPr>
        <dsp:cNvPr id="0" name=""/>
        <dsp:cNvSpPr/>
      </dsp:nvSpPr>
      <dsp:spPr>
        <a:xfrm>
          <a:off x="7131845" y="2449486"/>
          <a:ext cx="133718" cy="585813"/>
        </a:xfrm>
        <a:custGeom>
          <a:avLst/>
          <a:gdLst/>
          <a:ahLst/>
          <a:cxnLst/>
          <a:rect l="0" t="0" r="0" b="0"/>
          <a:pathLst>
            <a:path>
              <a:moveTo>
                <a:pt x="133718" y="0"/>
              </a:moveTo>
              <a:lnTo>
                <a:pt x="133718" y="585813"/>
              </a:lnTo>
              <a:lnTo>
                <a:pt x="0" y="585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CB4C5A-A546-4B26-A521-ED6632B650C4}">
      <dsp:nvSpPr>
        <dsp:cNvPr id="0" name=""/>
        <dsp:cNvSpPr/>
      </dsp:nvSpPr>
      <dsp:spPr>
        <a:xfrm>
          <a:off x="7902317" y="1545295"/>
          <a:ext cx="133718" cy="585813"/>
        </a:xfrm>
        <a:custGeom>
          <a:avLst/>
          <a:gdLst/>
          <a:ahLst/>
          <a:cxnLst/>
          <a:rect l="0" t="0" r="0" b="0"/>
          <a:pathLst>
            <a:path>
              <a:moveTo>
                <a:pt x="133718" y="0"/>
              </a:moveTo>
              <a:lnTo>
                <a:pt x="133718" y="585813"/>
              </a:lnTo>
              <a:lnTo>
                <a:pt x="0" y="585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881EC4-1997-4D50-A7EF-BBE06CE18A64}">
      <dsp:nvSpPr>
        <dsp:cNvPr id="0" name=""/>
        <dsp:cNvSpPr/>
      </dsp:nvSpPr>
      <dsp:spPr>
        <a:xfrm>
          <a:off x="5724618" y="641104"/>
          <a:ext cx="1674663" cy="585813"/>
        </a:xfrm>
        <a:custGeom>
          <a:avLst/>
          <a:gdLst/>
          <a:ahLst/>
          <a:cxnLst/>
          <a:rect l="0" t="0" r="0" b="0"/>
          <a:pathLst>
            <a:path>
              <a:moveTo>
                <a:pt x="0" y="0"/>
              </a:moveTo>
              <a:lnTo>
                <a:pt x="0" y="585813"/>
              </a:lnTo>
              <a:lnTo>
                <a:pt x="1674663" y="5858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C3BEF7-D02C-4758-8685-FB4EDE38375A}">
      <dsp:nvSpPr>
        <dsp:cNvPr id="0" name=""/>
        <dsp:cNvSpPr/>
      </dsp:nvSpPr>
      <dsp:spPr>
        <a:xfrm>
          <a:off x="4183674" y="1545295"/>
          <a:ext cx="133718" cy="585813"/>
        </a:xfrm>
        <a:custGeom>
          <a:avLst/>
          <a:gdLst/>
          <a:ahLst/>
          <a:cxnLst/>
          <a:rect l="0" t="0" r="0" b="0"/>
          <a:pathLst>
            <a:path>
              <a:moveTo>
                <a:pt x="0" y="0"/>
              </a:moveTo>
              <a:lnTo>
                <a:pt x="0" y="585813"/>
              </a:lnTo>
              <a:lnTo>
                <a:pt x="133718" y="585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C6BAB3-AC6D-4373-97FA-E86BBC8DD45E}">
      <dsp:nvSpPr>
        <dsp:cNvPr id="0" name=""/>
        <dsp:cNvSpPr/>
      </dsp:nvSpPr>
      <dsp:spPr>
        <a:xfrm>
          <a:off x="4049955" y="1545295"/>
          <a:ext cx="133718" cy="585813"/>
        </a:xfrm>
        <a:custGeom>
          <a:avLst/>
          <a:gdLst/>
          <a:ahLst/>
          <a:cxnLst/>
          <a:rect l="0" t="0" r="0" b="0"/>
          <a:pathLst>
            <a:path>
              <a:moveTo>
                <a:pt x="133718" y="0"/>
              </a:moveTo>
              <a:lnTo>
                <a:pt x="133718" y="585813"/>
              </a:lnTo>
              <a:lnTo>
                <a:pt x="0" y="585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1178CD-D78C-47CD-8300-D4FC97D052A2}">
      <dsp:nvSpPr>
        <dsp:cNvPr id="0" name=""/>
        <dsp:cNvSpPr/>
      </dsp:nvSpPr>
      <dsp:spPr>
        <a:xfrm>
          <a:off x="4820428" y="641104"/>
          <a:ext cx="904190" cy="585813"/>
        </a:xfrm>
        <a:custGeom>
          <a:avLst/>
          <a:gdLst/>
          <a:ahLst/>
          <a:cxnLst/>
          <a:rect l="0" t="0" r="0" b="0"/>
          <a:pathLst>
            <a:path>
              <a:moveTo>
                <a:pt x="904190" y="0"/>
              </a:moveTo>
              <a:lnTo>
                <a:pt x="904190" y="585813"/>
              </a:lnTo>
              <a:lnTo>
                <a:pt x="0" y="5858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1619E2-E6B0-44CB-A288-413014B48DAA}">
      <dsp:nvSpPr>
        <dsp:cNvPr id="0" name=""/>
        <dsp:cNvSpPr/>
      </dsp:nvSpPr>
      <dsp:spPr>
        <a:xfrm>
          <a:off x="5087864" y="4350"/>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Página inicial</a:t>
          </a:r>
        </a:p>
      </dsp:txBody>
      <dsp:txXfrm>
        <a:off x="5087864" y="4350"/>
        <a:ext cx="1273507" cy="636753"/>
      </dsp:txXfrm>
    </dsp:sp>
    <dsp:sp modelId="{8028E91D-DD64-4036-80DF-AE0EB73DE3D0}">
      <dsp:nvSpPr>
        <dsp:cNvPr id="0" name=""/>
        <dsp:cNvSpPr/>
      </dsp:nvSpPr>
      <dsp:spPr>
        <a:xfrm>
          <a:off x="3546920" y="908541"/>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Extinção</a:t>
          </a:r>
        </a:p>
      </dsp:txBody>
      <dsp:txXfrm>
        <a:off x="3546920" y="908541"/>
        <a:ext cx="1273507" cy="636753"/>
      </dsp:txXfrm>
    </dsp:sp>
    <dsp:sp modelId="{44A474AF-84F3-4EE7-9F50-F7155194CA56}">
      <dsp:nvSpPr>
        <dsp:cNvPr id="0" name=""/>
        <dsp:cNvSpPr/>
      </dsp:nvSpPr>
      <dsp:spPr>
        <a:xfrm>
          <a:off x="2776447" y="1812732"/>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Ir para o topo</a:t>
          </a:r>
        </a:p>
      </dsp:txBody>
      <dsp:txXfrm>
        <a:off x="2776447" y="1812732"/>
        <a:ext cx="1273507" cy="636753"/>
      </dsp:txXfrm>
    </dsp:sp>
    <dsp:sp modelId="{8FA1CFA1-676E-40CA-B3AB-BC9957029717}">
      <dsp:nvSpPr>
        <dsp:cNvPr id="0" name=""/>
        <dsp:cNvSpPr/>
      </dsp:nvSpPr>
      <dsp:spPr>
        <a:xfrm>
          <a:off x="4317392" y="1812732"/>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Dados acerca da extinção</a:t>
          </a:r>
        </a:p>
      </dsp:txBody>
      <dsp:txXfrm>
        <a:off x="4317392" y="1812732"/>
        <a:ext cx="1273507" cy="636753"/>
      </dsp:txXfrm>
    </dsp:sp>
    <dsp:sp modelId="{B3160E85-6C58-4167-8D99-37C3E8E1911A}">
      <dsp:nvSpPr>
        <dsp:cNvPr id="0" name=""/>
        <dsp:cNvSpPr/>
      </dsp:nvSpPr>
      <dsp:spPr>
        <a:xfrm>
          <a:off x="7399281" y="908541"/>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Sobre</a:t>
          </a:r>
        </a:p>
      </dsp:txBody>
      <dsp:txXfrm>
        <a:off x="7399281" y="908541"/>
        <a:ext cx="1273507" cy="636753"/>
      </dsp:txXfrm>
    </dsp:sp>
    <dsp:sp modelId="{3C852847-A875-4DAE-B0CC-1FE6DF125C09}">
      <dsp:nvSpPr>
        <dsp:cNvPr id="0" name=""/>
        <dsp:cNvSpPr/>
      </dsp:nvSpPr>
      <dsp:spPr>
        <a:xfrm>
          <a:off x="6628809" y="1812732"/>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Download XML</a:t>
          </a:r>
        </a:p>
      </dsp:txBody>
      <dsp:txXfrm>
        <a:off x="6628809" y="1812732"/>
        <a:ext cx="1273507" cy="636753"/>
      </dsp:txXfrm>
    </dsp:sp>
    <dsp:sp modelId="{4586E0D8-907E-40A9-AA01-A8F0D0726D84}">
      <dsp:nvSpPr>
        <dsp:cNvPr id="0" name=""/>
        <dsp:cNvSpPr/>
      </dsp:nvSpPr>
      <dsp:spPr>
        <a:xfrm>
          <a:off x="5858337" y="2716923"/>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Animais.xml</a:t>
          </a:r>
        </a:p>
      </dsp:txBody>
      <dsp:txXfrm>
        <a:off x="5858337" y="2716923"/>
        <a:ext cx="1273507" cy="636753"/>
      </dsp:txXfrm>
    </dsp:sp>
    <dsp:sp modelId="{D59F4866-F54F-4D62-A7AC-C2AAA0AD8639}">
      <dsp:nvSpPr>
        <dsp:cNvPr id="0" name=""/>
        <dsp:cNvSpPr/>
      </dsp:nvSpPr>
      <dsp:spPr>
        <a:xfrm>
          <a:off x="8169754" y="1812732"/>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Dados sobre a floresta</a:t>
          </a:r>
        </a:p>
      </dsp:txBody>
      <dsp:txXfrm>
        <a:off x="8169754" y="1812732"/>
        <a:ext cx="1273507" cy="636753"/>
      </dsp:txXfrm>
    </dsp:sp>
    <dsp:sp modelId="{CDCB94EB-242C-4487-8A17-823DE4AC1BB3}">
      <dsp:nvSpPr>
        <dsp:cNvPr id="0" name=""/>
        <dsp:cNvSpPr/>
      </dsp:nvSpPr>
      <dsp:spPr>
        <a:xfrm>
          <a:off x="3546920" y="3621113"/>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Produto</a:t>
          </a:r>
        </a:p>
      </dsp:txBody>
      <dsp:txXfrm>
        <a:off x="3546920" y="3621113"/>
        <a:ext cx="1273507" cy="636753"/>
      </dsp:txXfrm>
    </dsp:sp>
    <dsp:sp modelId="{6D49607B-5AE1-45E2-92F0-9E589ACF974E}">
      <dsp:nvSpPr>
        <dsp:cNvPr id="0" name=""/>
        <dsp:cNvSpPr/>
      </dsp:nvSpPr>
      <dsp:spPr>
        <a:xfrm>
          <a:off x="2776447" y="4525304"/>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Dados acerca dos produtos</a:t>
          </a:r>
        </a:p>
      </dsp:txBody>
      <dsp:txXfrm>
        <a:off x="2776447" y="4525304"/>
        <a:ext cx="1273507" cy="636753"/>
      </dsp:txXfrm>
    </dsp:sp>
    <dsp:sp modelId="{C4DADB12-6ED8-4BE7-A74E-23E42A751412}">
      <dsp:nvSpPr>
        <dsp:cNvPr id="0" name=""/>
        <dsp:cNvSpPr/>
      </dsp:nvSpPr>
      <dsp:spPr>
        <a:xfrm>
          <a:off x="4317392" y="4525304"/>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Ir para o topo</a:t>
          </a:r>
        </a:p>
      </dsp:txBody>
      <dsp:txXfrm>
        <a:off x="4317392" y="4525304"/>
        <a:ext cx="1273507" cy="636753"/>
      </dsp:txXfrm>
    </dsp:sp>
    <dsp:sp modelId="{0A310332-852D-452F-B1C1-2EA53CA97F43}">
      <dsp:nvSpPr>
        <dsp:cNvPr id="0" name=""/>
        <dsp:cNvSpPr/>
      </dsp:nvSpPr>
      <dsp:spPr>
        <a:xfrm>
          <a:off x="6628809" y="3621113"/>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Ajudar</a:t>
          </a:r>
        </a:p>
      </dsp:txBody>
      <dsp:txXfrm>
        <a:off x="6628809" y="3621113"/>
        <a:ext cx="1273507" cy="636753"/>
      </dsp:txXfrm>
    </dsp:sp>
    <dsp:sp modelId="{03CFE9B5-5EF5-4D66-B29A-EB2D6CB56E56}">
      <dsp:nvSpPr>
        <dsp:cNvPr id="0" name=""/>
        <dsp:cNvSpPr/>
      </dsp:nvSpPr>
      <dsp:spPr>
        <a:xfrm>
          <a:off x="5858337" y="4525304"/>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Formulário</a:t>
          </a:r>
        </a:p>
      </dsp:txBody>
      <dsp:txXfrm>
        <a:off x="5858337" y="4525304"/>
        <a:ext cx="1273507" cy="636753"/>
      </dsp:txXfrm>
    </dsp:sp>
    <dsp:sp modelId="{04B45AE8-7D6A-4161-9F93-43DB569A920E}">
      <dsp:nvSpPr>
        <dsp:cNvPr id="0" name=""/>
        <dsp:cNvSpPr/>
      </dsp:nvSpPr>
      <dsp:spPr>
        <a:xfrm>
          <a:off x="7399281" y="4525304"/>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Dados acerca da ajuda</a:t>
          </a:r>
        </a:p>
      </dsp:txBody>
      <dsp:txXfrm>
        <a:off x="7399281" y="4525304"/>
        <a:ext cx="1273507" cy="636753"/>
      </dsp:txXfrm>
    </dsp:sp>
    <dsp:sp modelId="{5613AB0F-0B21-44FA-B6F7-5D93F3879C81}">
      <dsp:nvSpPr>
        <dsp:cNvPr id="0" name=""/>
        <dsp:cNvSpPr/>
      </dsp:nvSpPr>
      <dsp:spPr>
        <a:xfrm>
          <a:off x="5858337" y="5429495"/>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Ir para o topo </a:t>
          </a:r>
        </a:p>
      </dsp:txBody>
      <dsp:txXfrm>
        <a:off x="5858337" y="5429495"/>
        <a:ext cx="1273507" cy="636753"/>
      </dsp:txXfrm>
    </dsp:sp>
    <dsp:sp modelId="{A4FDB5F0-3F8B-4EA2-A1D3-9C61028B6F72}">
      <dsp:nvSpPr>
        <dsp:cNvPr id="0" name=""/>
        <dsp:cNvSpPr/>
      </dsp:nvSpPr>
      <dsp:spPr>
        <a:xfrm>
          <a:off x="7399281" y="5429495"/>
          <a:ext cx="1273507" cy="636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PT" sz="1800" kern="1200" dirty="0"/>
            <a:t>Submeter</a:t>
          </a:r>
        </a:p>
      </dsp:txBody>
      <dsp:txXfrm>
        <a:off x="7399281" y="5429495"/>
        <a:ext cx="1273507" cy="63675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95B2A-27AB-45A7-AB60-9F1E1DC44A8B}" type="datetimeFigureOut">
              <a:rPr lang="pt-PT" smtClean="0"/>
              <a:t>19/01/2022</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9609E-AA3B-40AD-A7B8-9671C077DEB8}" type="slidenum">
              <a:rPr lang="pt-PT" smtClean="0"/>
              <a:t>‹nº›</a:t>
            </a:fld>
            <a:endParaRPr lang="pt-PT"/>
          </a:p>
        </p:txBody>
      </p:sp>
    </p:spTree>
    <p:extLst>
      <p:ext uri="{BB962C8B-B14F-4D97-AF65-F5344CB8AC3E}">
        <p14:creationId xmlns:p14="http://schemas.microsoft.com/office/powerpoint/2010/main" val="4286304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24A9609E-AA3B-40AD-A7B8-9671C077DEB8}" type="slidenum">
              <a:rPr lang="pt-PT" smtClean="0"/>
              <a:t>15</a:t>
            </a:fld>
            <a:endParaRPr lang="pt-PT"/>
          </a:p>
        </p:txBody>
      </p:sp>
    </p:spTree>
    <p:extLst>
      <p:ext uri="{BB962C8B-B14F-4D97-AF65-F5344CB8AC3E}">
        <p14:creationId xmlns:p14="http://schemas.microsoft.com/office/powerpoint/2010/main" val="583784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1/19/2022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401421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1/19/2022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161517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1/19/2022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111493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1/19/2022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198090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1/19/2022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4183431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1/19/2022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411981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1/19/2022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312510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1/19/2022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417705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1/19/2022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38324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1/19/2022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180225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1/19/2022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59566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1/19/2022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‹nº›</a:t>
            </a:fld>
            <a:endParaRPr lang="en-US" dirty="0"/>
          </a:p>
        </p:txBody>
      </p:sp>
    </p:spTree>
    <p:extLst>
      <p:ext uri="{BB962C8B-B14F-4D97-AF65-F5344CB8AC3E}">
        <p14:creationId xmlns:p14="http://schemas.microsoft.com/office/powerpoint/2010/main" val="420967368"/>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Background Fill">
            <a:extLst>
              <a:ext uri="{FF2B5EF4-FFF2-40B4-BE49-F238E27FC236}">
                <a16:creationId xmlns:a16="http://schemas.microsoft.com/office/drawing/2014/main" id="{3E5E751B-5852-4839-83B3-6F79F8E83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5" name="Color Fill">
            <a:extLst>
              <a:ext uri="{FF2B5EF4-FFF2-40B4-BE49-F238E27FC236}">
                <a16:creationId xmlns:a16="http://schemas.microsoft.com/office/drawing/2014/main" id="{428B6687-5D8A-41C9-A626-A8C2CBFD8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77" name="Group 76">
            <a:extLst>
              <a:ext uri="{FF2B5EF4-FFF2-40B4-BE49-F238E27FC236}">
                <a16:creationId xmlns:a16="http://schemas.microsoft.com/office/drawing/2014/main" id="{BF73574D-F06D-455C-8175-AF8EB2E328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4870" y="0"/>
            <a:ext cx="4257130" cy="6858000"/>
            <a:chOff x="7934870" y="0"/>
            <a:chExt cx="4257130" cy="6858000"/>
          </a:xfrm>
        </p:grpSpPr>
        <p:sp>
          <p:nvSpPr>
            <p:cNvPr id="78" name="Freeform: Shape 77">
              <a:extLst>
                <a:ext uri="{FF2B5EF4-FFF2-40B4-BE49-F238E27FC236}">
                  <a16:creationId xmlns:a16="http://schemas.microsoft.com/office/drawing/2014/main" id="{86F862D1-D372-44FB-AEB1-8F6EA5683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48949" y="5077229"/>
              <a:ext cx="2643051" cy="1780771"/>
            </a:xfrm>
            <a:custGeom>
              <a:avLst/>
              <a:gdLst>
                <a:gd name="connsiteX0" fmla="*/ 688454 w 2606118"/>
                <a:gd name="connsiteY0" fmla="*/ 45 h 1780771"/>
                <a:gd name="connsiteX1" fmla="*/ 2185726 w 2606118"/>
                <a:gd name="connsiteY1" fmla="*/ 493214 h 1780771"/>
                <a:gd name="connsiteX2" fmla="*/ 2604211 w 2606118"/>
                <a:gd name="connsiteY2" fmla="*/ 1304250 h 1780771"/>
                <a:gd name="connsiteX3" fmla="*/ 2606118 w 2606118"/>
                <a:gd name="connsiteY3" fmla="*/ 1313978 h 1780771"/>
                <a:gd name="connsiteX4" fmla="*/ 2606118 w 2606118"/>
                <a:gd name="connsiteY4" fmla="*/ 1780771 h 1780771"/>
                <a:gd name="connsiteX5" fmla="*/ 215846 w 2606118"/>
                <a:gd name="connsiteY5" fmla="*/ 1780771 h 1780771"/>
                <a:gd name="connsiteX6" fmla="*/ 187787 w 2606118"/>
                <a:gd name="connsiteY6" fmla="*/ 1724104 h 1780771"/>
                <a:gd name="connsiteX7" fmla="*/ 49732 w 2606118"/>
                <a:gd name="connsiteY7" fmla="*/ 49732 h 1780771"/>
                <a:gd name="connsiteX8" fmla="*/ 688454 w 2606118"/>
                <a:gd name="connsiteY8" fmla="*/ 45 h 178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6118" h="1780771">
                  <a:moveTo>
                    <a:pt x="688454" y="45"/>
                  </a:moveTo>
                  <a:cubicBezTo>
                    <a:pt x="1159303" y="2313"/>
                    <a:pt x="1785062" y="92550"/>
                    <a:pt x="2185726" y="493214"/>
                  </a:cubicBezTo>
                  <a:cubicBezTo>
                    <a:pt x="2408317" y="715805"/>
                    <a:pt x="2535097" y="1007870"/>
                    <a:pt x="2604211" y="1304250"/>
                  </a:cubicBezTo>
                  <a:lnTo>
                    <a:pt x="2606118" y="1313978"/>
                  </a:lnTo>
                  <a:lnTo>
                    <a:pt x="2606118" y="1780771"/>
                  </a:lnTo>
                  <a:lnTo>
                    <a:pt x="215846" y="1780771"/>
                  </a:lnTo>
                  <a:lnTo>
                    <a:pt x="187787" y="1724104"/>
                  </a:lnTo>
                  <a:cubicBezTo>
                    <a:pt x="-127724" y="989597"/>
                    <a:pt x="49732" y="49732"/>
                    <a:pt x="49732" y="49732"/>
                  </a:cubicBezTo>
                  <a:cubicBezTo>
                    <a:pt x="49732" y="49732"/>
                    <a:pt x="322237" y="-1720"/>
                    <a:pt x="688454" y="45"/>
                  </a:cubicBezTo>
                  <a:close/>
                </a:path>
              </a:pathLst>
            </a:custGeom>
            <a:solidFill>
              <a:schemeClr val="accent1">
                <a:lumMod val="60000"/>
                <a:lumOff val="40000"/>
                <a:alpha val="40000"/>
              </a:schemeClr>
            </a:solidFill>
            <a:ln w="9331"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B0288BFC-8446-4D20-BA63-79FA81DA9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469962"/>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80" name="Oval 79">
              <a:extLst>
                <a:ext uri="{FF2B5EF4-FFF2-40B4-BE49-F238E27FC236}">
                  <a16:creationId xmlns:a16="http://schemas.microsoft.com/office/drawing/2014/main" id="{F939C530-AFE7-4C51-B999-86DC5F3F7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65646" y="1470520"/>
              <a:ext cx="328008" cy="328008"/>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81" name="Freeform: Shape 80">
              <a:extLst>
                <a:ext uri="{FF2B5EF4-FFF2-40B4-BE49-F238E27FC236}">
                  <a16:creationId xmlns:a16="http://schemas.microsoft.com/office/drawing/2014/main" id="{7CC9DA47-842F-4D6E-AED6-94B36610C4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4870" y="1"/>
              <a:ext cx="3034340" cy="2483913"/>
            </a:xfrm>
            <a:custGeom>
              <a:avLst/>
              <a:gdLst>
                <a:gd name="connsiteX0" fmla="*/ 39219 w 3034340"/>
                <a:gd name="connsiteY0" fmla="*/ 0 h 2483913"/>
                <a:gd name="connsiteX1" fmla="*/ 2995122 w 3034340"/>
                <a:gd name="connsiteY1" fmla="*/ 0 h 2483913"/>
                <a:gd name="connsiteX2" fmla="*/ 3006509 w 3034340"/>
                <a:gd name="connsiteY2" fmla="*/ 46641 h 2483913"/>
                <a:gd name="connsiteX3" fmla="*/ 2589045 w 3034340"/>
                <a:gd name="connsiteY3" fmla="*/ 1412038 h 2483913"/>
                <a:gd name="connsiteX4" fmla="*/ 1517170 w 3034340"/>
                <a:gd name="connsiteY4" fmla="*/ 2483913 h 2483913"/>
                <a:gd name="connsiteX5" fmla="*/ 445296 w 3034340"/>
                <a:gd name="connsiteY5" fmla="*/ 1412038 h 2483913"/>
                <a:gd name="connsiteX6" fmla="*/ 27832 w 3034340"/>
                <a:gd name="connsiteY6" fmla="*/ 46641 h 248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4340" h="2483913">
                  <a:moveTo>
                    <a:pt x="39219" y="0"/>
                  </a:moveTo>
                  <a:lnTo>
                    <a:pt x="2995122" y="0"/>
                  </a:lnTo>
                  <a:lnTo>
                    <a:pt x="3006509" y="46641"/>
                  </a:lnTo>
                  <a:cubicBezTo>
                    <a:pt x="3099279" y="525788"/>
                    <a:pt x="2960124" y="1040959"/>
                    <a:pt x="2589045" y="1412038"/>
                  </a:cubicBezTo>
                  <a:lnTo>
                    <a:pt x="1517170" y="2483913"/>
                  </a:lnTo>
                  <a:lnTo>
                    <a:pt x="445296" y="1412038"/>
                  </a:lnTo>
                  <a:cubicBezTo>
                    <a:pt x="74217" y="1040959"/>
                    <a:pt x="-64938" y="525788"/>
                    <a:pt x="27832" y="46641"/>
                  </a:cubicBezTo>
                  <a:close/>
                </a:path>
              </a:pathLst>
            </a:custGeom>
            <a:solidFill>
              <a:schemeClr val="accent1">
                <a:alpha val="60000"/>
              </a:schemeClr>
            </a:solidFill>
            <a:ln w="9331"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D7B5037-A44A-4D5D-B12D-68631CF4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7828" y="0"/>
              <a:ext cx="2708425" cy="2263840"/>
            </a:xfrm>
            <a:custGeom>
              <a:avLst/>
              <a:gdLst>
                <a:gd name="connsiteX0" fmla="*/ 46413 w 2708425"/>
                <a:gd name="connsiteY0" fmla="*/ 0 h 2263840"/>
                <a:gd name="connsiteX1" fmla="*/ 2662013 w 2708425"/>
                <a:gd name="connsiteY1" fmla="*/ 0 h 2263840"/>
                <a:gd name="connsiteX2" fmla="*/ 2683584 w 2708425"/>
                <a:gd name="connsiteY2" fmla="*/ 88351 h 2263840"/>
                <a:gd name="connsiteX3" fmla="*/ 2310959 w 2708425"/>
                <a:gd name="connsiteY3" fmla="*/ 1307094 h 2263840"/>
                <a:gd name="connsiteX4" fmla="*/ 1354213 w 2708425"/>
                <a:gd name="connsiteY4" fmla="*/ 2263840 h 2263840"/>
                <a:gd name="connsiteX5" fmla="*/ 397467 w 2708425"/>
                <a:gd name="connsiteY5" fmla="*/ 1307094 h 2263840"/>
                <a:gd name="connsiteX6" fmla="*/ 24842 w 2708425"/>
                <a:gd name="connsiteY6" fmla="*/ 88351 h 226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425" h="2263840">
                  <a:moveTo>
                    <a:pt x="46413" y="0"/>
                  </a:moveTo>
                  <a:lnTo>
                    <a:pt x="2662013" y="0"/>
                  </a:lnTo>
                  <a:lnTo>
                    <a:pt x="2683584" y="88351"/>
                  </a:lnTo>
                  <a:cubicBezTo>
                    <a:pt x="2766390" y="516035"/>
                    <a:pt x="2642182" y="975871"/>
                    <a:pt x="2310959" y="1307094"/>
                  </a:cubicBezTo>
                  <a:lnTo>
                    <a:pt x="1354213" y="2263840"/>
                  </a:lnTo>
                  <a:lnTo>
                    <a:pt x="397467" y="1307094"/>
                  </a:lnTo>
                  <a:cubicBezTo>
                    <a:pt x="66245" y="975871"/>
                    <a:pt x="-57964" y="516035"/>
                    <a:pt x="24842" y="88351"/>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84" name="Texture">
            <a:extLst>
              <a:ext uri="{FF2B5EF4-FFF2-40B4-BE49-F238E27FC236}">
                <a16:creationId xmlns:a16="http://schemas.microsoft.com/office/drawing/2014/main" id="{D9F678FF-4541-4601-B506-CC0A4AC96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FC462624-EB2D-4083-A97C-9C6C22362615}"/>
              </a:ext>
            </a:extLst>
          </p:cNvPr>
          <p:cNvSpPr>
            <a:spLocks noGrp="1"/>
          </p:cNvSpPr>
          <p:nvPr>
            <p:ph type="ctrTitle"/>
          </p:nvPr>
        </p:nvSpPr>
        <p:spPr>
          <a:xfrm>
            <a:off x="457200" y="676656"/>
            <a:ext cx="5540202" cy="3063240"/>
          </a:xfrm>
        </p:spPr>
        <p:txBody>
          <a:bodyPr>
            <a:normAutofit/>
          </a:bodyPr>
          <a:lstStyle/>
          <a:p>
            <a:r>
              <a:rPr lang="pt-PT"/>
              <a:t>Floresta Nacional Pau-Rosa</a:t>
            </a:r>
            <a:endParaRPr lang="pt-PT" dirty="0"/>
          </a:p>
        </p:txBody>
      </p:sp>
      <p:sp>
        <p:nvSpPr>
          <p:cNvPr id="3" name="Subtítulo 2">
            <a:extLst>
              <a:ext uri="{FF2B5EF4-FFF2-40B4-BE49-F238E27FC236}">
                <a16:creationId xmlns:a16="http://schemas.microsoft.com/office/drawing/2014/main" id="{76D0C6EA-4B5F-4C75-A22C-CBBE39A22D0D}"/>
              </a:ext>
            </a:extLst>
          </p:cNvPr>
          <p:cNvSpPr>
            <a:spLocks noGrp="1"/>
          </p:cNvSpPr>
          <p:nvPr>
            <p:ph type="subTitle" idx="1"/>
          </p:nvPr>
        </p:nvSpPr>
        <p:spPr>
          <a:xfrm>
            <a:off x="457200" y="3840480"/>
            <a:ext cx="5540202" cy="2340864"/>
          </a:xfrm>
        </p:spPr>
        <p:txBody>
          <a:bodyPr>
            <a:normAutofit/>
          </a:bodyPr>
          <a:lstStyle/>
          <a:p>
            <a:r>
              <a:rPr lang="pt-PT"/>
              <a:t>Apresentação do website</a:t>
            </a:r>
            <a:endParaRPr lang="pt-PT" dirty="0"/>
          </a:p>
        </p:txBody>
      </p:sp>
      <p:pic>
        <p:nvPicPr>
          <p:cNvPr id="4" name="Picture 3" descr="Composição 3D abstrata de uma superfície com hexágonos">
            <a:extLst>
              <a:ext uri="{FF2B5EF4-FFF2-40B4-BE49-F238E27FC236}">
                <a16:creationId xmlns:a16="http://schemas.microsoft.com/office/drawing/2014/main" id="{0AFE16B3-4D11-4552-92CD-C02B224C72CD}"/>
              </a:ext>
            </a:extLst>
          </p:cNvPr>
          <p:cNvPicPr>
            <a:picLocks noChangeAspect="1"/>
          </p:cNvPicPr>
          <p:nvPr/>
        </p:nvPicPr>
        <p:blipFill rotWithShape="1">
          <a:blip r:embed="rId3"/>
          <a:srcRect t="8306" r="3" b="13425"/>
          <a:stretch/>
        </p:blipFill>
        <p:spPr>
          <a:xfrm>
            <a:off x="6360177" y="1934966"/>
            <a:ext cx="5831823" cy="3046917"/>
          </a:xfrm>
          <a:custGeom>
            <a:avLst/>
            <a:gdLst/>
            <a:ahLst/>
            <a:cxnLst/>
            <a:rect l="l" t="t" r="r" b="b"/>
            <a:pathLst>
              <a:path w="5831823" h="3046917">
                <a:moveTo>
                  <a:pt x="4630021" y="7292"/>
                </a:moveTo>
                <a:lnTo>
                  <a:pt x="5831823" y="7292"/>
                </a:lnTo>
                <a:lnTo>
                  <a:pt x="5831823" y="2450538"/>
                </a:lnTo>
                <a:lnTo>
                  <a:pt x="5800042" y="2493038"/>
                </a:lnTo>
                <a:cubicBezTo>
                  <a:pt x="5520878" y="2831307"/>
                  <a:pt x="5098400" y="3046917"/>
                  <a:pt x="4625556" y="3046917"/>
                </a:cubicBezTo>
                <a:lnTo>
                  <a:pt x="3107978" y="3046917"/>
                </a:lnTo>
                <a:lnTo>
                  <a:pt x="3107978" y="1529337"/>
                </a:lnTo>
                <a:cubicBezTo>
                  <a:pt x="3107978" y="688726"/>
                  <a:pt x="3789410" y="7292"/>
                  <a:pt x="4630021" y="7292"/>
                </a:cubicBezTo>
                <a:close/>
                <a:moveTo>
                  <a:pt x="0" y="0"/>
                </a:moveTo>
                <a:lnTo>
                  <a:pt x="1517580" y="0"/>
                </a:lnTo>
                <a:cubicBezTo>
                  <a:pt x="2358191" y="0"/>
                  <a:pt x="3039624" y="681433"/>
                  <a:pt x="3039624" y="1522044"/>
                </a:cubicBezTo>
                <a:lnTo>
                  <a:pt x="3039624" y="3039623"/>
                </a:lnTo>
                <a:lnTo>
                  <a:pt x="1522045" y="3039623"/>
                </a:lnTo>
                <a:cubicBezTo>
                  <a:pt x="681434" y="3039623"/>
                  <a:pt x="0" y="2358190"/>
                  <a:pt x="0" y="1517579"/>
                </a:cubicBezTo>
                <a:close/>
              </a:path>
            </a:pathLst>
          </a:custGeom>
        </p:spPr>
      </p:pic>
    </p:spTree>
    <p:extLst>
      <p:ext uri="{BB962C8B-B14F-4D97-AF65-F5344CB8AC3E}">
        <p14:creationId xmlns:p14="http://schemas.microsoft.com/office/powerpoint/2010/main" val="194074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0D412-B4FE-4869-8224-85F9BF2FECFC}"/>
              </a:ext>
            </a:extLst>
          </p:cNvPr>
          <p:cNvSpPr>
            <a:spLocks noGrp="1"/>
          </p:cNvSpPr>
          <p:nvPr>
            <p:ph type="title"/>
          </p:nvPr>
        </p:nvSpPr>
        <p:spPr/>
        <p:txBody>
          <a:bodyPr/>
          <a:lstStyle/>
          <a:p>
            <a:endParaRPr lang="pt-PT" dirty="0"/>
          </a:p>
        </p:txBody>
      </p:sp>
      <p:pic>
        <p:nvPicPr>
          <p:cNvPr id="5" name="Marcador de Posição de Conteúdo 4" descr="Uma imagem com texto&#10;&#10;Descrição gerada automaticamente">
            <a:extLst>
              <a:ext uri="{FF2B5EF4-FFF2-40B4-BE49-F238E27FC236}">
                <a16:creationId xmlns:a16="http://schemas.microsoft.com/office/drawing/2014/main" id="{1DD3344E-6AB9-4EDB-8D80-3AAB7D4408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 y="0"/>
            <a:ext cx="12192455" cy="6858000"/>
          </a:xfrm>
        </p:spPr>
      </p:pic>
    </p:spTree>
    <p:extLst>
      <p:ext uri="{BB962C8B-B14F-4D97-AF65-F5344CB8AC3E}">
        <p14:creationId xmlns:p14="http://schemas.microsoft.com/office/powerpoint/2010/main" val="403341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3A580F-F1C8-4AB6-9EDE-D304190EC26F}"/>
              </a:ext>
            </a:extLst>
          </p:cNvPr>
          <p:cNvSpPr>
            <a:spLocks noGrp="1"/>
          </p:cNvSpPr>
          <p:nvPr>
            <p:ph type="title"/>
          </p:nvPr>
        </p:nvSpPr>
        <p:spPr/>
        <p:txBody>
          <a:bodyPr/>
          <a:lstStyle/>
          <a:p>
            <a:endParaRPr lang="pt-PT" dirty="0"/>
          </a:p>
        </p:txBody>
      </p:sp>
      <p:pic>
        <p:nvPicPr>
          <p:cNvPr id="5" name="Marcador de Posição de Conteúdo 4" descr="Uma imagem com texto&#10;&#10;Descrição gerada automaticamente">
            <a:extLst>
              <a:ext uri="{FF2B5EF4-FFF2-40B4-BE49-F238E27FC236}">
                <a16:creationId xmlns:a16="http://schemas.microsoft.com/office/drawing/2014/main" id="{BA9962C9-04C8-4AFC-B0EB-8B6D669E8A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88834" cy="6858000"/>
          </a:xfrm>
        </p:spPr>
      </p:pic>
    </p:spTree>
    <p:extLst>
      <p:ext uri="{BB962C8B-B14F-4D97-AF65-F5344CB8AC3E}">
        <p14:creationId xmlns:p14="http://schemas.microsoft.com/office/powerpoint/2010/main" val="153874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7ACF362-D805-4A2E-BFBB-769B83FD4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896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3794F-F7BB-4D8C-9036-8499A522E6F6}"/>
              </a:ext>
            </a:extLst>
          </p:cNvPr>
          <p:cNvSpPr>
            <a:spLocks noGrp="1"/>
          </p:cNvSpPr>
          <p:nvPr>
            <p:ph type="title"/>
          </p:nvPr>
        </p:nvSpPr>
        <p:spPr>
          <a:xfrm>
            <a:off x="457200" y="535022"/>
            <a:ext cx="3540868" cy="981935"/>
          </a:xfrm>
        </p:spPr>
        <p:txBody>
          <a:bodyPr/>
          <a:lstStyle/>
          <a:p>
            <a:r>
              <a:rPr lang="pt-PT" dirty="0"/>
              <a:t>Produtos</a:t>
            </a:r>
          </a:p>
        </p:txBody>
      </p:sp>
      <p:sp>
        <p:nvSpPr>
          <p:cNvPr id="3" name="Marcador de Posição de Conteúdo 2">
            <a:extLst>
              <a:ext uri="{FF2B5EF4-FFF2-40B4-BE49-F238E27FC236}">
                <a16:creationId xmlns:a16="http://schemas.microsoft.com/office/drawing/2014/main" id="{9B3AA3E1-D097-4226-8F15-183228B841DC}"/>
              </a:ext>
            </a:extLst>
          </p:cNvPr>
          <p:cNvSpPr>
            <a:spLocks noGrp="1"/>
          </p:cNvSpPr>
          <p:nvPr>
            <p:ph idx="1"/>
          </p:nvPr>
        </p:nvSpPr>
        <p:spPr>
          <a:xfrm>
            <a:off x="457200" y="2257219"/>
            <a:ext cx="7685037" cy="1171781"/>
          </a:xfrm>
        </p:spPr>
        <p:txBody>
          <a:bodyPr/>
          <a:lstStyle/>
          <a:p>
            <a:r>
              <a:rPr lang="pt-PT" dirty="0"/>
              <a:t>Na página “produtos” expomos os produtos que são originados do óleo do Pau-Rosa. Nesta página temos a utilização de listas não ordenadas e  imagens.  </a:t>
            </a:r>
          </a:p>
        </p:txBody>
      </p:sp>
    </p:spTree>
    <p:extLst>
      <p:ext uri="{BB962C8B-B14F-4D97-AF65-F5344CB8AC3E}">
        <p14:creationId xmlns:p14="http://schemas.microsoft.com/office/powerpoint/2010/main" val="1597254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ção de Conteúdo 4" descr="Uma imagem com texto&#10;&#10;Descrição gerada automaticamente">
            <a:extLst>
              <a:ext uri="{FF2B5EF4-FFF2-40B4-BE49-F238E27FC236}">
                <a16:creationId xmlns:a16="http://schemas.microsoft.com/office/drawing/2014/main" id="{80ABFF80-FDDA-4334-AA79-D91F2122C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829832" cy="6857999"/>
          </a:xfrm>
        </p:spPr>
      </p:pic>
    </p:spTree>
    <p:extLst>
      <p:ext uri="{BB962C8B-B14F-4D97-AF65-F5344CB8AC3E}">
        <p14:creationId xmlns:p14="http://schemas.microsoft.com/office/powerpoint/2010/main" val="1261191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m artigos de higiene, perfume, cosmético&#10;&#10;Descrição gerada automaticamente">
            <a:extLst>
              <a:ext uri="{FF2B5EF4-FFF2-40B4-BE49-F238E27FC236}">
                <a16:creationId xmlns:a16="http://schemas.microsoft.com/office/drawing/2014/main" id="{966A0641-6C07-4F11-B1AA-D3134D1A7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83522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6FEA94B-C15B-46DB-8517-64CD8D979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75254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Uma imagem com texto&#10;&#10;Descrição gerada automaticamente">
            <a:extLst>
              <a:ext uri="{FF2B5EF4-FFF2-40B4-BE49-F238E27FC236}">
                <a16:creationId xmlns:a16="http://schemas.microsoft.com/office/drawing/2014/main" id="{7F6BB8FC-7BB1-4917-B0D6-1EC39A14E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77659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B6E700B4-04B9-4562-9193-9B8437B17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21773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AC47-06EF-4DE2-A14D-985F58E7853C}"/>
              </a:ext>
            </a:extLst>
          </p:cNvPr>
          <p:cNvSpPr>
            <a:spLocks noGrp="1"/>
          </p:cNvSpPr>
          <p:nvPr>
            <p:ph type="title"/>
          </p:nvPr>
        </p:nvSpPr>
        <p:spPr>
          <a:xfrm>
            <a:off x="457200" y="394093"/>
            <a:ext cx="7685037" cy="758199"/>
          </a:xfrm>
        </p:spPr>
        <p:txBody>
          <a:bodyPr/>
          <a:lstStyle/>
          <a:p>
            <a:r>
              <a:rPr lang="pt-PT" dirty="0"/>
              <a:t>Extinção</a:t>
            </a:r>
          </a:p>
        </p:txBody>
      </p:sp>
      <p:sp>
        <p:nvSpPr>
          <p:cNvPr id="3" name="Marcador de Posição de Conteúdo 2">
            <a:extLst>
              <a:ext uri="{FF2B5EF4-FFF2-40B4-BE49-F238E27FC236}">
                <a16:creationId xmlns:a16="http://schemas.microsoft.com/office/drawing/2014/main" id="{422A9D6D-F123-450F-A300-74D6889C9693}"/>
              </a:ext>
            </a:extLst>
          </p:cNvPr>
          <p:cNvSpPr>
            <a:spLocks noGrp="1"/>
          </p:cNvSpPr>
          <p:nvPr>
            <p:ph idx="1"/>
          </p:nvPr>
        </p:nvSpPr>
        <p:spPr>
          <a:xfrm>
            <a:off x="457200" y="1804883"/>
            <a:ext cx="7685037" cy="1220419"/>
          </a:xfrm>
        </p:spPr>
        <p:txBody>
          <a:bodyPr/>
          <a:lstStyle/>
          <a:p>
            <a:r>
              <a:rPr lang="pt-PT" dirty="0"/>
              <a:t>A página “extinção” expõe um dos maiores problemas da floresta do Pau-Rosa tais como a desflorestação para o uso do seu óleo, os fogos florestais e tráfico ilegal. </a:t>
            </a:r>
          </a:p>
        </p:txBody>
      </p:sp>
    </p:spTree>
    <p:extLst>
      <p:ext uri="{BB962C8B-B14F-4D97-AF65-F5344CB8AC3E}">
        <p14:creationId xmlns:p14="http://schemas.microsoft.com/office/powerpoint/2010/main" val="3944259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Background Fill">
            <a:extLst>
              <a:ext uri="{FF2B5EF4-FFF2-40B4-BE49-F238E27FC236}">
                <a16:creationId xmlns:a16="http://schemas.microsoft.com/office/drawing/2014/main" id="{78327638-118C-4C92-8B25-88CB84275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9" name="Color Fill">
            <a:extLst>
              <a:ext uri="{FF2B5EF4-FFF2-40B4-BE49-F238E27FC236}">
                <a16:creationId xmlns:a16="http://schemas.microsoft.com/office/drawing/2014/main" id="{A3FCA26A-9445-43DB-AABA-B26369E9F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1" name="Group 40">
            <a:extLst>
              <a:ext uri="{FF2B5EF4-FFF2-40B4-BE49-F238E27FC236}">
                <a16:creationId xmlns:a16="http://schemas.microsoft.com/office/drawing/2014/main" id="{559D14EE-54C0-4BBE-AFBC-2B9E68745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61815" cy="6861532"/>
            <a:chOff x="7739089" y="-3532"/>
            <a:chExt cx="4461815" cy="6861532"/>
          </a:xfrm>
        </p:grpSpPr>
        <p:sp>
          <p:nvSpPr>
            <p:cNvPr id="42" name="Oval 41">
              <a:extLst>
                <a:ext uri="{FF2B5EF4-FFF2-40B4-BE49-F238E27FC236}">
                  <a16:creationId xmlns:a16="http://schemas.microsoft.com/office/drawing/2014/main" id="{CC77C25A-1392-4083-AA98-942C206D1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3" name="Freeform: Shape 42">
              <a:extLst>
                <a:ext uri="{FF2B5EF4-FFF2-40B4-BE49-F238E27FC236}">
                  <a16:creationId xmlns:a16="http://schemas.microsoft.com/office/drawing/2014/main" id="{1D2D3FA5-5C78-4B45-BBD4-D2705781F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44" name="Freeform: Shape 43">
              <a:extLst>
                <a:ext uri="{FF2B5EF4-FFF2-40B4-BE49-F238E27FC236}">
                  <a16:creationId xmlns:a16="http://schemas.microsoft.com/office/drawing/2014/main" id="{44F1BAB4-EE43-4788-BACC-13BC3C870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4579"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pPr lvl="0"/>
              <a:endParaRPr lang="en-US" dirty="0"/>
            </a:p>
          </p:txBody>
        </p:sp>
        <p:sp>
          <p:nvSpPr>
            <p:cNvPr id="45" name="Graphic 9">
              <a:extLst>
                <a:ext uri="{FF2B5EF4-FFF2-40B4-BE49-F238E27FC236}">
                  <a16:creationId xmlns:a16="http://schemas.microsoft.com/office/drawing/2014/main" id="{62B92385-4032-4E1F-B26D-A859A4609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46" name="Graphic 9">
              <a:extLst>
                <a:ext uri="{FF2B5EF4-FFF2-40B4-BE49-F238E27FC236}">
                  <a16:creationId xmlns:a16="http://schemas.microsoft.com/office/drawing/2014/main" id="{83CA1DB7-E85D-43DE-B0BD-6E852F6E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1792" y="168275"/>
              <a:ext cx="3499104" cy="349910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48" name="Texture">
            <a:extLst>
              <a:ext uri="{FF2B5EF4-FFF2-40B4-BE49-F238E27FC236}">
                <a16:creationId xmlns:a16="http://schemas.microsoft.com/office/drawing/2014/main" id="{D3EED676-C4D4-4702-A010-982A4AC61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0DA23538-9EA1-4754-9AF9-D52420059CCB}"/>
              </a:ext>
            </a:extLst>
          </p:cNvPr>
          <p:cNvSpPr>
            <a:spLocks noGrp="1"/>
          </p:cNvSpPr>
          <p:nvPr>
            <p:ph type="title"/>
          </p:nvPr>
        </p:nvSpPr>
        <p:spPr>
          <a:xfrm>
            <a:off x="457201" y="1285874"/>
            <a:ext cx="6984460" cy="707737"/>
          </a:xfrm>
        </p:spPr>
        <p:txBody>
          <a:bodyPr>
            <a:normAutofit/>
          </a:bodyPr>
          <a:lstStyle/>
          <a:p>
            <a:r>
              <a:rPr lang="pt-PT" dirty="0"/>
              <a:t>Introdução</a:t>
            </a:r>
          </a:p>
        </p:txBody>
      </p:sp>
      <p:sp>
        <p:nvSpPr>
          <p:cNvPr id="3" name="Marcador de Posição de Conteúdo 2">
            <a:extLst>
              <a:ext uri="{FF2B5EF4-FFF2-40B4-BE49-F238E27FC236}">
                <a16:creationId xmlns:a16="http://schemas.microsoft.com/office/drawing/2014/main" id="{1A171809-5EF6-4BF3-AE11-C6171B3D2BC6}"/>
              </a:ext>
            </a:extLst>
          </p:cNvPr>
          <p:cNvSpPr>
            <a:spLocks noGrp="1"/>
          </p:cNvSpPr>
          <p:nvPr>
            <p:ph idx="1"/>
          </p:nvPr>
        </p:nvSpPr>
        <p:spPr>
          <a:xfrm>
            <a:off x="457201" y="2661661"/>
            <a:ext cx="6984460" cy="1891044"/>
          </a:xfrm>
        </p:spPr>
        <p:txBody>
          <a:bodyPr>
            <a:normAutofit/>
          </a:bodyPr>
          <a:lstStyle/>
          <a:p>
            <a:r>
              <a:rPr lang="pt-PT" b="0" i="0" dirty="0">
                <a:effectLst/>
                <a:latin typeface="Arial" panose="020B0604020202020204" pitchFamily="34" charset="0"/>
              </a:rPr>
              <a:t>Este trabalho prático tem como objetivo desenvolver um conjunto de, pelo menos, quatro páginas estáticas, criando um website com recurso a XML, HTML5, CSS3. A área temática do trabalho é “Florestas", tendo como tema específico do trabalho, escolhido pelo nosso grupo, a “Floresta Nacional do Pau-Rosa”.</a:t>
            </a:r>
          </a:p>
          <a:p>
            <a:endParaRPr lang="pt-PT" dirty="0"/>
          </a:p>
        </p:txBody>
      </p:sp>
    </p:spTree>
    <p:extLst>
      <p:ext uri="{BB962C8B-B14F-4D97-AF65-F5344CB8AC3E}">
        <p14:creationId xmlns:p14="http://schemas.microsoft.com/office/powerpoint/2010/main" val="2834318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Uma imagem com texto&#10;&#10;Descrição gerada automaticamente">
            <a:extLst>
              <a:ext uri="{FF2B5EF4-FFF2-40B4-BE49-F238E27FC236}">
                <a16:creationId xmlns:a16="http://schemas.microsoft.com/office/drawing/2014/main" id="{6C7F21F8-EFB1-4A90-B7E8-FE44869D8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872471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m texto&#10;&#10;Descrição gerada automaticamente">
            <a:extLst>
              <a:ext uri="{FF2B5EF4-FFF2-40B4-BE49-F238E27FC236}">
                <a16:creationId xmlns:a16="http://schemas.microsoft.com/office/drawing/2014/main" id="{A658A73A-D7BB-4BDF-AF6D-88FE6D973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54226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64A493C-DBBB-4909-8CBD-D55EDEE2E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5462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A6BA9-5ACF-4CC9-8F73-15471EBACBCF}"/>
              </a:ext>
            </a:extLst>
          </p:cNvPr>
          <p:cNvSpPr>
            <a:spLocks noGrp="1"/>
          </p:cNvSpPr>
          <p:nvPr>
            <p:ph type="title"/>
          </p:nvPr>
        </p:nvSpPr>
        <p:spPr/>
        <p:txBody>
          <a:bodyPr/>
          <a:lstStyle/>
          <a:p>
            <a:r>
              <a:rPr lang="pt-PT" dirty="0"/>
              <a:t>Ajudar</a:t>
            </a:r>
          </a:p>
        </p:txBody>
      </p:sp>
      <p:sp>
        <p:nvSpPr>
          <p:cNvPr id="3" name="Marcador de Posição de Conteúdo 2">
            <a:extLst>
              <a:ext uri="{FF2B5EF4-FFF2-40B4-BE49-F238E27FC236}">
                <a16:creationId xmlns:a16="http://schemas.microsoft.com/office/drawing/2014/main" id="{46E4003D-4375-4A71-948F-8FD0DE5061C3}"/>
              </a:ext>
            </a:extLst>
          </p:cNvPr>
          <p:cNvSpPr>
            <a:spLocks noGrp="1"/>
          </p:cNvSpPr>
          <p:nvPr>
            <p:ph idx="1"/>
          </p:nvPr>
        </p:nvSpPr>
        <p:spPr>
          <a:xfrm>
            <a:off x="457200" y="2388542"/>
            <a:ext cx="7685037" cy="1181509"/>
          </a:xfrm>
        </p:spPr>
        <p:txBody>
          <a:bodyPr>
            <a:normAutofit/>
          </a:bodyPr>
          <a:lstStyle/>
          <a:p>
            <a:r>
              <a:rPr lang="pt-PT" dirty="0">
                <a:latin typeface="Arial" panose="020B0604020202020204" pitchFamily="34" charset="0"/>
                <a:cs typeface="Arial" panose="020B0604020202020204" pitchFamily="34" charset="0"/>
              </a:rPr>
              <a:t>A pagina “ajudar” dedica-se a sensibilizar o utilizador  para a preservação da espécie. Existe também um formulário no final da página para posterior preenchimento do utilizador. </a:t>
            </a:r>
          </a:p>
        </p:txBody>
      </p:sp>
    </p:spTree>
    <p:extLst>
      <p:ext uri="{BB962C8B-B14F-4D97-AF65-F5344CB8AC3E}">
        <p14:creationId xmlns:p14="http://schemas.microsoft.com/office/powerpoint/2010/main" val="337888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m texto&#10;&#10;Descrição gerada automaticamente">
            <a:extLst>
              <a:ext uri="{FF2B5EF4-FFF2-40B4-BE49-F238E27FC236}">
                <a16:creationId xmlns:a16="http://schemas.microsoft.com/office/drawing/2014/main" id="{B8745FC4-8484-4FBF-A246-486BD33E7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56053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B22CB300-A47E-4AE3-9879-6BF3F21F3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65625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55133-0799-46E0-BEBF-FE24C401618A}"/>
              </a:ext>
            </a:extLst>
          </p:cNvPr>
          <p:cNvSpPr>
            <a:spLocks noGrp="1"/>
          </p:cNvSpPr>
          <p:nvPr>
            <p:ph type="title"/>
          </p:nvPr>
        </p:nvSpPr>
        <p:spPr>
          <a:xfrm>
            <a:off x="457201" y="387927"/>
            <a:ext cx="4338536" cy="765176"/>
          </a:xfrm>
        </p:spPr>
        <p:txBody>
          <a:bodyPr>
            <a:normAutofit/>
          </a:bodyPr>
          <a:lstStyle/>
          <a:p>
            <a:r>
              <a:rPr lang="pt-PT" sz="4000" dirty="0"/>
              <a:t>Regras de utilização</a:t>
            </a:r>
          </a:p>
        </p:txBody>
      </p:sp>
      <p:sp>
        <p:nvSpPr>
          <p:cNvPr id="3" name="Marcador de Posição de Conteúdo 2">
            <a:extLst>
              <a:ext uri="{FF2B5EF4-FFF2-40B4-BE49-F238E27FC236}">
                <a16:creationId xmlns:a16="http://schemas.microsoft.com/office/drawing/2014/main" id="{37B23C54-5BB6-4220-8F67-C47A8408F955}"/>
              </a:ext>
            </a:extLst>
          </p:cNvPr>
          <p:cNvSpPr>
            <a:spLocks noGrp="1"/>
          </p:cNvSpPr>
          <p:nvPr>
            <p:ph idx="1"/>
          </p:nvPr>
        </p:nvSpPr>
        <p:spPr>
          <a:xfrm>
            <a:off x="457201" y="1630176"/>
            <a:ext cx="7685037" cy="5366272"/>
          </a:xfrm>
        </p:spPr>
        <p:txBody>
          <a:bodyPr>
            <a:normAutofit/>
          </a:bodyPr>
          <a:lstStyle/>
          <a:p>
            <a:r>
              <a:rPr lang="pt-PT" b="0" i="0" dirty="0">
                <a:effectLst/>
                <a:latin typeface="Arial" panose="020B0604020202020204" pitchFamily="34" charset="0"/>
              </a:rPr>
              <a:t>O utilizador é responsável por guardar e utilizar de maneira correta os dados do website e dos seus conteúdos. Mais em concreto, os utilizadores são os únicos responsáveis pela comunicação de informação ou de dados incorretos, falsos ou de terceiros, sem o nosso consentimento, bem como pela utilização incorreta dos mesmos.</a:t>
            </a:r>
          </a:p>
          <a:p>
            <a:r>
              <a:rPr lang="pt-PT" b="0" i="0" dirty="0">
                <a:effectLst/>
                <a:latin typeface="Arial" panose="020B0604020202020204" pitchFamily="34" charset="0"/>
              </a:rPr>
              <a:t>O website disponibiliza ligações (“Links”) para outros websites de terceiros, as respetivas ligações são incluídas para fins exclusivamente informativos de como pode ajudar de uma maneira diferente. Mas não assumimos responsabilidade pelos diversos conteúdos ou produtos, assim como por quaisquer danos ou prejuízos que possam resultar da utilização pelo utilizador, bem como quanto ao tratamento de dados pessoais durante as operações de navegação na internet. Sendo assim exclusiva responsabilidade e risco do utilizador, tendo assim que prestar atenção quando liga a outros websites e ler com muita atenção os termos, condições e política de privacidade.</a:t>
            </a:r>
            <a:endParaRPr lang="pt-PT" dirty="0"/>
          </a:p>
        </p:txBody>
      </p:sp>
    </p:spTree>
    <p:extLst>
      <p:ext uri="{BB962C8B-B14F-4D97-AF65-F5344CB8AC3E}">
        <p14:creationId xmlns:p14="http://schemas.microsoft.com/office/powerpoint/2010/main" val="2004697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0" name="Color Fill">
            <a:extLst>
              <a:ext uri="{FF2B5EF4-FFF2-40B4-BE49-F238E27FC236}">
                <a16:creationId xmlns:a16="http://schemas.microsoft.com/office/drawing/2014/main" id="{BA44E6CA-03F3-47EA-A9F3-5C0674E28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72" name="Group 71">
            <a:extLst>
              <a:ext uri="{FF2B5EF4-FFF2-40B4-BE49-F238E27FC236}">
                <a16:creationId xmlns:a16="http://schemas.microsoft.com/office/drawing/2014/main" id="{0F12AF72-0A2D-40D4-A252-24C87E05DA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4870" y="0"/>
            <a:ext cx="4257130" cy="6858000"/>
            <a:chOff x="7934870" y="0"/>
            <a:chExt cx="4257130" cy="6858000"/>
          </a:xfrm>
        </p:grpSpPr>
        <p:sp>
          <p:nvSpPr>
            <p:cNvPr id="73" name="Freeform: Shape 72">
              <a:extLst>
                <a:ext uri="{FF2B5EF4-FFF2-40B4-BE49-F238E27FC236}">
                  <a16:creationId xmlns:a16="http://schemas.microsoft.com/office/drawing/2014/main" id="{D88A98EA-9E50-4276-960F-ECEAF7766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48949" y="5077229"/>
              <a:ext cx="2643051" cy="1780771"/>
            </a:xfrm>
            <a:custGeom>
              <a:avLst/>
              <a:gdLst>
                <a:gd name="connsiteX0" fmla="*/ 688454 w 2606118"/>
                <a:gd name="connsiteY0" fmla="*/ 45 h 1780771"/>
                <a:gd name="connsiteX1" fmla="*/ 2185726 w 2606118"/>
                <a:gd name="connsiteY1" fmla="*/ 493214 h 1780771"/>
                <a:gd name="connsiteX2" fmla="*/ 2604211 w 2606118"/>
                <a:gd name="connsiteY2" fmla="*/ 1304250 h 1780771"/>
                <a:gd name="connsiteX3" fmla="*/ 2606118 w 2606118"/>
                <a:gd name="connsiteY3" fmla="*/ 1313978 h 1780771"/>
                <a:gd name="connsiteX4" fmla="*/ 2606118 w 2606118"/>
                <a:gd name="connsiteY4" fmla="*/ 1780771 h 1780771"/>
                <a:gd name="connsiteX5" fmla="*/ 215846 w 2606118"/>
                <a:gd name="connsiteY5" fmla="*/ 1780771 h 1780771"/>
                <a:gd name="connsiteX6" fmla="*/ 187787 w 2606118"/>
                <a:gd name="connsiteY6" fmla="*/ 1724104 h 1780771"/>
                <a:gd name="connsiteX7" fmla="*/ 49732 w 2606118"/>
                <a:gd name="connsiteY7" fmla="*/ 49732 h 1780771"/>
                <a:gd name="connsiteX8" fmla="*/ 688454 w 2606118"/>
                <a:gd name="connsiteY8" fmla="*/ 45 h 178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6118" h="1780771">
                  <a:moveTo>
                    <a:pt x="688454" y="45"/>
                  </a:moveTo>
                  <a:cubicBezTo>
                    <a:pt x="1159303" y="2313"/>
                    <a:pt x="1785062" y="92550"/>
                    <a:pt x="2185726" y="493214"/>
                  </a:cubicBezTo>
                  <a:cubicBezTo>
                    <a:pt x="2408317" y="715805"/>
                    <a:pt x="2535097" y="1007870"/>
                    <a:pt x="2604211" y="1304250"/>
                  </a:cubicBezTo>
                  <a:lnTo>
                    <a:pt x="2606118" y="1313978"/>
                  </a:lnTo>
                  <a:lnTo>
                    <a:pt x="2606118" y="1780771"/>
                  </a:lnTo>
                  <a:lnTo>
                    <a:pt x="215846" y="1780771"/>
                  </a:lnTo>
                  <a:lnTo>
                    <a:pt x="187787" y="1724104"/>
                  </a:lnTo>
                  <a:cubicBezTo>
                    <a:pt x="-127724" y="989597"/>
                    <a:pt x="49732" y="49732"/>
                    <a:pt x="49732" y="49732"/>
                  </a:cubicBezTo>
                  <a:cubicBezTo>
                    <a:pt x="49732" y="49732"/>
                    <a:pt x="322237" y="-1720"/>
                    <a:pt x="688454" y="45"/>
                  </a:cubicBezTo>
                  <a:close/>
                </a:path>
              </a:pathLst>
            </a:custGeom>
            <a:solidFill>
              <a:schemeClr val="accent1">
                <a:lumMod val="60000"/>
                <a:lumOff val="40000"/>
                <a:alpha val="40000"/>
              </a:schemeClr>
            </a:solidFill>
            <a:ln w="9331"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CB3898D6-076D-4851-882A-D47468169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469962"/>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75" name="Oval 74">
              <a:extLst>
                <a:ext uri="{FF2B5EF4-FFF2-40B4-BE49-F238E27FC236}">
                  <a16:creationId xmlns:a16="http://schemas.microsoft.com/office/drawing/2014/main" id="{B7488EFE-4EEE-4339-8F66-31FAF34B4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65646" y="1470520"/>
              <a:ext cx="328008" cy="328008"/>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76" name="Freeform: Shape 75">
              <a:extLst>
                <a:ext uri="{FF2B5EF4-FFF2-40B4-BE49-F238E27FC236}">
                  <a16:creationId xmlns:a16="http://schemas.microsoft.com/office/drawing/2014/main" id="{85C8BA76-F88E-472D-B6F3-07C1A1580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4870" y="1"/>
              <a:ext cx="3034340" cy="2483913"/>
            </a:xfrm>
            <a:custGeom>
              <a:avLst/>
              <a:gdLst>
                <a:gd name="connsiteX0" fmla="*/ 39219 w 3034340"/>
                <a:gd name="connsiteY0" fmla="*/ 0 h 2483913"/>
                <a:gd name="connsiteX1" fmla="*/ 2995122 w 3034340"/>
                <a:gd name="connsiteY1" fmla="*/ 0 h 2483913"/>
                <a:gd name="connsiteX2" fmla="*/ 3006509 w 3034340"/>
                <a:gd name="connsiteY2" fmla="*/ 46641 h 2483913"/>
                <a:gd name="connsiteX3" fmla="*/ 2589045 w 3034340"/>
                <a:gd name="connsiteY3" fmla="*/ 1412038 h 2483913"/>
                <a:gd name="connsiteX4" fmla="*/ 1517170 w 3034340"/>
                <a:gd name="connsiteY4" fmla="*/ 2483913 h 2483913"/>
                <a:gd name="connsiteX5" fmla="*/ 445296 w 3034340"/>
                <a:gd name="connsiteY5" fmla="*/ 1412038 h 2483913"/>
                <a:gd name="connsiteX6" fmla="*/ 27832 w 3034340"/>
                <a:gd name="connsiteY6" fmla="*/ 46641 h 248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4340" h="2483913">
                  <a:moveTo>
                    <a:pt x="39219" y="0"/>
                  </a:moveTo>
                  <a:lnTo>
                    <a:pt x="2995122" y="0"/>
                  </a:lnTo>
                  <a:lnTo>
                    <a:pt x="3006509" y="46641"/>
                  </a:lnTo>
                  <a:cubicBezTo>
                    <a:pt x="3099279" y="525788"/>
                    <a:pt x="2960124" y="1040959"/>
                    <a:pt x="2589045" y="1412038"/>
                  </a:cubicBezTo>
                  <a:lnTo>
                    <a:pt x="1517170" y="2483913"/>
                  </a:lnTo>
                  <a:lnTo>
                    <a:pt x="445296" y="1412038"/>
                  </a:lnTo>
                  <a:cubicBezTo>
                    <a:pt x="74217" y="1040959"/>
                    <a:pt x="-64938" y="525788"/>
                    <a:pt x="27832" y="46641"/>
                  </a:cubicBezTo>
                  <a:close/>
                </a:path>
              </a:pathLst>
            </a:custGeom>
            <a:solidFill>
              <a:schemeClr val="accent1">
                <a:alpha val="60000"/>
              </a:schemeClr>
            </a:solidFill>
            <a:ln w="9331"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132DFE1D-3FB1-4421-8E87-BA954FD23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7828" y="0"/>
              <a:ext cx="2708425" cy="2263840"/>
            </a:xfrm>
            <a:custGeom>
              <a:avLst/>
              <a:gdLst>
                <a:gd name="connsiteX0" fmla="*/ 46413 w 2708425"/>
                <a:gd name="connsiteY0" fmla="*/ 0 h 2263840"/>
                <a:gd name="connsiteX1" fmla="*/ 2662013 w 2708425"/>
                <a:gd name="connsiteY1" fmla="*/ 0 h 2263840"/>
                <a:gd name="connsiteX2" fmla="*/ 2683584 w 2708425"/>
                <a:gd name="connsiteY2" fmla="*/ 88351 h 2263840"/>
                <a:gd name="connsiteX3" fmla="*/ 2310959 w 2708425"/>
                <a:gd name="connsiteY3" fmla="*/ 1307094 h 2263840"/>
                <a:gd name="connsiteX4" fmla="*/ 1354213 w 2708425"/>
                <a:gd name="connsiteY4" fmla="*/ 2263840 h 2263840"/>
                <a:gd name="connsiteX5" fmla="*/ 397467 w 2708425"/>
                <a:gd name="connsiteY5" fmla="*/ 1307094 h 2263840"/>
                <a:gd name="connsiteX6" fmla="*/ 24842 w 2708425"/>
                <a:gd name="connsiteY6" fmla="*/ 88351 h 226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425" h="2263840">
                  <a:moveTo>
                    <a:pt x="46413" y="0"/>
                  </a:moveTo>
                  <a:lnTo>
                    <a:pt x="2662013" y="0"/>
                  </a:lnTo>
                  <a:lnTo>
                    <a:pt x="2683584" y="88351"/>
                  </a:lnTo>
                  <a:cubicBezTo>
                    <a:pt x="2766390" y="516035"/>
                    <a:pt x="2642182" y="975871"/>
                    <a:pt x="2310959" y="1307094"/>
                  </a:cubicBezTo>
                  <a:lnTo>
                    <a:pt x="1354213" y="2263840"/>
                  </a:lnTo>
                  <a:lnTo>
                    <a:pt x="397467" y="1307094"/>
                  </a:lnTo>
                  <a:cubicBezTo>
                    <a:pt x="66245" y="975871"/>
                    <a:pt x="-57964" y="516035"/>
                    <a:pt x="24842" y="88351"/>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7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3F09369D-9A95-4BD9-B0F8-6E707CAD42A2}"/>
              </a:ext>
            </a:extLst>
          </p:cNvPr>
          <p:cNvSpPr>
            <a:spLocks noGrp="1"/>
          </p:cNvSpPr>
          <p:nvPr>
            <p:ph type="title"/>
          </p:nvPr>
        </p:nvSpPr>
        <p:spPr>
          <a:xfrm>
            <a:off x="457201" y="469962"/>
            <a:ext cx="4231531" cy="699833"/>
          </a:xfrm>
        </p:spPr>
        <p:txBody>
          <a:bodyPr>
            <a:normAutofit/>
          </a:bodyPr>
          <a:lstStyle/>
          <a:p>
            <a:r>
              <a:rPr lang="pt-PT" sz="4000" dirty="0"/>
              <a:t>Ajuda na navegação</a:t>
            </a:r>
          </a:p>
        </p:txBody>
      </p:sp>
      <p:sp>
        <p:nvSpPr>
          <p:cNvPr id="3" name="Marcador de Posição de Conteúdo 2">
            <a:extLst>
              <a:ext uri="{FF2B5EF4-FFF2-40B4-BE49-F238E27FC236}">
                <a16:creationId xmlns:a16="http://schemas.microsoft.com/office/drawing/2014/main" id="{F945662D-1AF0-4CBA-80C1-51AFF8E272D1}"/>
              </a:ext>
            </a:extLst>
          </p:cNvPr>
          <p:cNvSpPr>
            <a:spLocks noGrp="1"/>
          </p:cNvSpPr>
          <p:nvPr>
            <p:ph idx="1"/>
          </p:nvPr>
        </p:nvSpPr>
        <p:spPr>
          <a:xfrm>
            <a:off x="457201" y="2096713"/>
            <a:ext cx="4377446" cy="4080250"/>
          </a:xfrm>
        </p:spPr>
        <p:txBody>
          <a:bodyPr>
            <a:normAutofit/>
          </a:bodyPr>
          <a:lstStyle/>
          <a:p>
            <a:r>
              <a:rPr lang="pt-PT" b="0" i="0" dirty="0">
                <a:effectLst/>
                <a:latin typeface="Arial" panose="020B0604020202020204" pitchFamily="34" charset="0"/>
              </a:rPr>
              <a:t>O website contém um menu que está dividido pelos 4 temas abordados, sendo assim de fácil utilização, pois o utilizador pode ir direto aquilo que realmente lhe interessa sem ter de fazer grande procura.</a:t>
            </a:r>
            <a:endParaRPr lang="pt-PT" dirty="0"/>
          </a:p>
        </p:txBody>
      </p:sp>
      <p:pic>
        <p:nvPicPr>
          <p:cNvPr id="13" name="Imagem 12">
            <a:extLst>
              <a:ext uri="{FF2B5EF4-FFF2-40B4-BE49-F238E27FC236}">
                <a16:creationId xmlns:a16="http://schemas.microsoft.com/office/drawing/2014/main" id="{DEA7BAD2-BF73-4837-A15C-AC309F93F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1505" y="1806735"/>
            <a:ext cx="7057447" cy="3465578"/>
          </a:xfrm>
          <a:prstGeom prst="rect">
            <a:avLst/>
          </a:prstGeom>
        </p:spPr>
      </p:pic>
    </p:spTree>
    <p:extLst>
      <p:ext uri="{BB962C8B-B14F-4D97-AF65-F5344CB8AC3E}">
        <p14:creationId xmlns:p14="http://schemas.microsoft.com/office/powerpoint/2010/main" val="4258758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5" name="Oval 14">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Shape 15">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8" name="Freeform: Shape 17">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9"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1"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3"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5"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7"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1"/>
            <a:ext cx="12195048"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6AA214C1-7407-447C-9029-CC1D065A4D26}"/>
              </a:ext>
            </a:extLst>
          </p:cNvPr>
          <p:cNvSpPr>
            <a:spLocks noGrp="1"/>
          </p:cNvSpPr>
          <p:nvPr>
            <p:ph type="title"/>
          </p:nvPr>
        </p:nvSpPr>
        <p:spPr>
          <a:xfrm>
            <a:off x="457199" y="339597"/>
            <a:ext cx="5110078" cy="974448"/>
          </a:xfrm>
        </p:spPr>
        <p:txBody>
          <a:bodyPr vert="horz" lIns="91440" tIns="45720" rIns="91440" bIns="45720" rtlCol="0" anchor="b">
            <a:noAutofit/>
          </a:bodyPr>
          <a:lstStyle/>
          <a:p>
            <a:r>
              <a:rPr lang="en-US" sz="4000" dirty="0"/>
              <a:t>Validação do formulário</a:t>
            </a:r>
          </a:p>
        </p:txBody>
      </p:sp>
      <p:pic>
        <p:nvPicPr>
          <p:cNvPr id="5" name="Marcador de Posição de Conteúdo 4">
            <a:extLst>
              <a:ext uri="{FF2B5EF4-FFF2-40B4-BE49-F238E27FC236}">
                <a16:creationId xmlns:a16="http://schemas.microsoft.com/office/drawing/2014/main" id="{255C549F-62E0-47D7-B22F-9867D565549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2909" r="27653" b="-1"/>
          <a:stretch/>
        </p:blipFill>
        <p:spPr>
          <a:xfrm>
            <a:off x="5438114" y="751449"/>
            <a:ext cx="6430182" cy="5355099"/>
          </a:xfrm>
          <a:custGeom>
            <a:avLst/>
            <a:gdLst/>
            <a:ahLst/>
            <a:cxnLst/>
            <a:rect l="l" t="t" r="r" b="b"/>
            <a:pathLst>
              <a:path w="8234792" h="6821666">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p:spPr>
      </p:pic>
      <p:sp>
        <p:nvSpPr>
          <p:cNvPr id="6" name="CaixaDeTexto 5">
            <a:extLst>
              <a:ext uri="{FF2B5EF4-FFF2-40B4-BE49-F238E27FC236}">
                <a16:creationId xmlns:a16="http://schemas.microsoft.com/office/drawing/2014/main" id="{5B8836D8-8039-4530-8D9F-146479101EC6}"/>
              </a:ext>
            </a:extLst>
          </p:cNvPr>
          <p:cNvSpPr txBox="1"/>
          <p:nvPr/>
        </p:nvSpPr>
        <p:spPr>
          <a:xfrm>
            <a:off x="397655" y="2109111"/>
            <a:ext cx="4902667" cy="3785652"/>
          </a:xfrm>
          <a:prstGeom prst="rect">
            <a:avLst/>
          </a:prstGeom>
          <a:noFill/>
        </p:spPr>
        <p:txBody>
          <a:bodyPr wrap="square" rtlCol="0">
            <a:spAutoFit/>
          </a:bodyPr>
          <a:lstStyle/>
          <a:p>
            <a:r>
              <a:rPr lang="pt-PT" sz="2000" b="0" i="0" dirty="0">
                <a:effectLst/>
                <a:latin typeface="Arial" panose="020B0604020202020204" pitchFamily="34" charset="0"/>
              </a:rPr>
              <a:t>O formulário contém 3 etapas para serem preenchidas: o nome; e-mail; e para finalizar, a mensagem. Se o utilizador não preencher algum desses campos e clicar em "Enviar sua mensagem", aparecerá um aviso de que falta preencher um dos campos, não deixando assim enviar. O mesmo acontecerá se no e-mail se esquecer, por exemplo, do @ ou se na mensagem não alcançar o mínimo de caracteres (8), não podendo também ultrapassar os 100 caracteres.</a:t>
            </a:r>
            <a:endParaRPr lang="pt-PT" sz="2000" dirty="0"/>
          </a:p>
        </p:txBody>
      </p:sp>
    </p:spTree>
    <p:extLst>
      <p:ext uri="{BB962C8B-B14F-4D97-AF65-F5344CB8AC3E}">
        <p14:creationId xmlns:p14="http://schemas.microsoft.com/office/powerpoint/2010/main" val="3385431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10F625-475E-491A-8BBB-1C2B5E591BD0}"/>
              </a:ext>
            </a:extLst>
          </p:cNvPr>
          <p:cNvSpPr>
            <a:spLocks noGrp="1"/>
          </p:cNvSpPr>
          <p:nvPr>
            <p:ph type="title"/>
          </p:nvPr>
        </p:nvSpPr>
        <p:spPr>
          <a:xfrm>
            <a:off x="457200" y="369652"/>
            <a:ext cx="5865779" cy="709561"/>
          </a:xfrm>
        </p:spPr>
        <p:txBody>
          <a:bodyPr>
            <a:normAutofit/>
          </a:bodyPr>
          <a:lstStyle/>
          <a:p>
            <a:r>
              <a:rPr lang="pt-PT" sz="4000" dirty="0"/>
              <a:t>Validação da Página Sobre</a:t>
            </a:r>
          </a:p>
        </p:txBody>
      </p:sp>
      <p:pic>
        <p:nvPicPr>
          <p:cNvPr id="5" name="Marcador de Posição de Conteúdo 4" descr="Uma imagem com texto&#10;&#10;Descrição gerada automaticamente">
            <a:extLst>
              <a:ext uri="{FF2B5EF4-FFF2-40B4-BE49-F238E27FC236}">
                <a16:creationId xmlns:a16="http://schemas.microsoft.com/office/drawing/2014/main" id="{4AF46AFA-3771-4D92-AC97-6A0F22617B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25617"/>
            <a:ext cx="7937500" cy="2831868"/>
          </a:xfrm>
        </p:spPr>
      </p:pic>
    </p:spTree>
    <p:extLst>
      <p:ext uri="{BB962C8B-B14F-4D97-AF65-F5344CB8AC3E}">
        <p14:creationId xmlns:p14="http://schemas.microsoft.com/office/powerpoint/2010/main" val="219542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F02680-605C-404A-A102-B44E714F321F}"/>
              </a:ext>
            </a:extLst>
          </p:cNvPr>
          <p:cNvSpPr>
            <a:spLocks noGrp="1"/>
          </p:cNvSpPr>
          <p:nvPr>
            <p:ph type="title"/>
          </p:nvPr>
        </p:nvSpPr>
        <p:spPr>
          <a:xfrm>
            <a:off x="600074" y="339920"/>
            <a:ext cx="7685037" cy="698212"/>
          </a:xfrm>
        </p:spPr>
        <p:txBody>
          <a:bodyPr/>
          <a:lstStyle/>
          <a:p>
            <a:r>
              <a:rPr lang="pt-PT" dirty="0"/>
              <a:t>Sketch</a:t>
            </a:r>
          </a:p>
        </p:txBody>
      </p:sp>
      <p:pic>
        <p:nvPicPr>
          <p:cNvPr id="5" name="Marcador de Posição de Conteúdo 4">
            <a:extLst>
              <a:ext uri="{FF2B5EF4-FFF2-40B4-BE49-F238E27FC236}">
                <a16:creationId xmlns:a16="http://schemas.microsoft.com/office/drawing/2014/main" id="{39BEF445-CAE2-4C69-9958-63F5B5DB1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074" y="1411060"/>
            <a:ext cx="7229475" cy="5029198"/>
          </a:xfrm>
        </p:spPr>
      </p:pic>
    </p:spTree>
    <p:extLst>
      <p:ext uri="{BB962C8B-B14F-4D97-AF65-F5344CB8AC3E}">
        <p14:creationId xmlns:p14="http://schemas.microsoft.com/office/powerpoint/2010/main" val="2378435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FB7AC7-8DA4-4B4E-B272-78567A85AE4D}"/>
              </a:ext>
            </a:extLst>
          </p:cNvPr>
          <p:cNvSpPr>
            <a:spLocks noGrp="1"/>
          </p:cNvSpPr>
          <p:nvPr>
            <p:ph type="title"/>
          </p:nvPr>
        </p:nvSpPr>
        <p:spPr>
          <a:xfrm>
            <a:off x="457251" y="359923"/>
            <a:ext cx="7685037" cy="660923"/>
          </a:xfrm>
        </p:spPr>
        <p:txBody>
          <a:bodyPr>
            <a:normAutofit fontScale="90000"/>
          </a:bodyPr>
          <a:lstStyle/>
          <a:p>
            <a:r>
              <a:rPr lang="pt-PT" dirty="0"/>
              <a:t>Validação da Página Produtos</a:t>
            </a:r>
          </a:p>
        </p:txBody>
      </p:sp>
      <p:pic>
        <p:nvPicPr>
          <p:cNvPr id="5" name="Marcador de Posição de Conteúdo 4" descr="Uma imagem com texto&#10;&#10;Descrição gerada automaticamente">
            <a:extLst>
              <a:ext uri="{FF2B5EF4-FFF2-40B4-BE49-F238E27FC236}">
                <a16:creationId xmlns:a16="http://schemas.microsoft.com/office/drawing/2014/main" id="{984824B4-E067-4BCB-BB97-7A162AAE7A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14194"/>
            <a:ext cx="7938512" cy="2879210"/>
          </a:xfrm>
        </p:spPr>
      </p:pic>
    </p:spTree>
    <p:extLst>
      <p:ext uri="{BB962C8B-B14F-4D97-AF65-F5344CB8AC3E}">
        <p14:creationId xmlns:p14="http://schemas.microsoft.com/office/powerpoint/2010/main" val="3327337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A942C-D3FE-4D01-973F-5ECCA865C52C}"/>
              </a:ext>
            </a:extLst>
          </p:cNvPr>
          <p:cNvSpPr>
            <a:spLocks noGrp="1"/>
          </p:cNvSpPr>
          <p:nvPr>
            <p:ph type="title"/>
          </p:nvPr>
        </p:nvSpPr>
        <p:spPr>
          <a:xfrm>
            <a:off x="457199" y="321013"/>
            <a:ext cx="7685037" cy="748470"/>
          </a:xfrm>
        </p:spPr>
        <p:txBody>
          <a:bodyPr>
            <a:normAutofit/>
          </a:bodyPr>
          <a:lstStyle/>
          <a:p>
            <a:r>
              <a:rPr lang="pt-PT" sz="4000" dirty="0"/>
              <a:t>Validação da Página Extinção</a:t>
            </a:r>
          </a:p>
        </p:txBody>
      </p:sp>
      <p:pic>
        <p:nvPicPr>
          <p:cNvPr id="5" name="Marcador de Posição de Conteúdo 4" descr="Uma imagem com texto&#10;&#10;Descrição gerada automaticamente">
            <a:extLst>
              <a:ext uri="{FF2B5EF4-FFF2-40B4-BE49-F238E27FC236}">
                <a16:creationId xmlns:a16="http://schemas.microsoft.com/office/drawing/2014/main" id="{E2EBD017-35B7-486B-82B9-14D3A50FA9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2770699"/>
            <a:ext cx="7965701" cy="2832433"/>
          </a:xfrm>
        </p:spPr>
      </p:pic>
    </p:spTree>
    <p:extLst>
      <p:ext uri="{BB962C8B-B14F-4D97-AF65-F5344CB8AC3E}">
        <p14:creationId xmlns:p14="http://schemas.microsoft.com/office/powerpoint/2010/main" val="4173778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66D5A-4896-469A-9D0A-811782C3EEB2}"/>
              </a:ext>
            </a:extLst>
          </p:cNvPr>
          <p:cNvSpPr>
            <a:spLocks noGrp="1"/>
          </p:cNvSpPr>
          <p:nvPr>
            <p:ph type="title"/>
          </p:nvPr>
        </p:nvSpPr>
        <p:spPr>
          <a:xfrm>
            <a:off x="457200" y="253299"/>
            <a:ext cx="7685037" cy="855476"/>
          </a:xfrm>
        </p:spPr>
        <p:txBody>
          <a:bodyPr>
            <a:normAutofit/>
          </a:bodyPr>
          <a:lstStyle/>
          <a:p>
            <a:r>
              <a:rPr lang="pt-PT" sz="4000" dirty="0"/>
              <a:t>Validação da Página Ajudar</a:t>
            </a:r>
          </a:p>
        </p:txBody>
      </p:sp>
      <p:pic>
        <p:nvPicPr>
          <p:cNvPr id="5" name="Marcador de Posição de Conteúdo 4" descr="Uma imagem com texto&#10;&#10;Descrição gerada automaticamente">
            <a:extLst>
              <a:ext uri="{FF2B5EF4-FFF2-40B4-BE49-F238E27FC236}">
                <a16:creationId xmlns:a16="http://schemas.microsoft.com/office/drawing/2014/main" id="{01DC59BD-282B-408F-A67E-70D8B33D17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2736641"/>
            <a:ext cx="7918807" cy="2885946"/>
          </a:xfrm>
        </p:spPr>
      </p:pic>
    </p:spTree>
    <p:extLst>
      <p:ext uri="{BB962C8B-B14F-4D97-AF65-F5344CB8AC3E}">
        <p14:creationId xmlns:p14="http://schemas.microsoft.com/office/powerpoint/2010/main" val="4230039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74CA6D-569A-4CE9-A461-4AA6EB261D53}"/>
              </a:ext>
            </a:extLst>
          </p:cNvPr>
          <p:cNvSpPr>
            <a:spLocks noGrp="1"/>
          </p:cNvSpPr>
          <p:nvPr>
            <p:ph type="title"/>
          </p:nvPr>
        </p:nvSpPr>
        <p:spPr>
          <a:xfrm>
            <a:off x="457200" y="248435"/>
            <a:ext cx="7685037" cy="690106"/>
          </a:xfrm>
        </p:spPr>
        <p:txBody>
          <a:bodyPr>
            <a:normAutofit fontScale="90000"/>
          </a:bodyPr>
          <a:lstStyle/>
          <a:p>
            <a:r>
              <a:rPr lang="pt-PT" dirty="0"/>
              <a:t>Validação do CSS</a:t>
            </a:r>
          </a:p>
        </p:txBody>
      </p:sp>
      <p:pic>
        <p:nvPicPr>
          <p:cNvPr id="5" name="Marcador de Posição de Conteúdo 4" descr="Uma imagem com texto&#10;&#10;Descrição gerada automaticamente">
            <a:extLst>
              <a:ext uri="{FF2B5EF4-FFF2-40B4-BE49-F238E27FC236}">
                <a16:creationId xmlns:a16="http://schemas.microsoft.com/office/drawing/2014/main" id="{937DC1F5-6FE6-4078-A348-F44E6694E8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403171"/>
            <a:ext cx="8004716" cy="1528752"/>
          </a:xfrm>
        </p:spPr>
      </p:pic>
    </p:spTree>
    <p:extLst>
      <p:ext uri="{BB962C8B-B14F-4D97-AF65-F5344CB8AC3E}">
        <p14:creationId xmlns:p14="http://schemas.microsoft.com/office/powerpoint/2010/main" val="109269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2EB84-D4F4-4E91-904E-5C439D9F3702}"/>
              </a:ext>
            </a:extLst>
          </p:cNvPr>
          <p:cNvSpPr>
            <a:spLocks noGrp="1"/>
          </p:cNvSpPr>
          <p:nvPr>
            <p:ph type="title"/>
          </p:nvPr>
        </p:nvSpPr>
        <p:spPr>
          <a:xfrm>
            <a:off x="690662" y="233564"/>
            <a:ext cx="7685037" cy="748472"/>
          </a:xfrm>
        </p:spPr>
        <p:txBody>
          <a:bodyPr/>
          <a:lstStyle/>
          <a:p>
            <a:r>
              <a:rPr lang="pt-PT" dirty="0" err="1"/>
              <a:t>Wireframe</a:t>
            </a:r>
            <a:endParaRPr lang="pt-PT" dirty="0"/>
          </a:p>
        </p:txBody>
      </p:sp>
      <p:pic>
        <p:nvPicPr>
          <p:cNvPr id="5" name="Marcador de Posição de Conteúdo 4">
            <a:extLst>
              <a:ext uri="{FF2B5EF4-FFF2-40B4-BE49-F238E27FC236}">
                <a16:creationId xmlns:a16="http://schemas.microsoft.com/office/drawing/2014/main" id="{8979A10C-5522-4657-9BFF-999A2E0F7B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662" y="1293480"/>
            <a:ext cx="7149831" cy="5105567"/>
          </a:xfrm>
        </p:spPr>
      </p:pic>
    </p:spTree>
    <p:extLst>
      <p:ext uri="{BB962C8B-B14F-4D97-AF65-F5344CB8AC3E}">
        <p14:creationId xmlns:p14="http://schemas.microsoft.com/office/powerpoint/2010/main" val="388048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D124C-4810-494F-81B3-05BB871EAE6D}"/>
              </a:ext>
            </a:extLst>
          </p:cNvPr>
          <p:cNvSpPr>
            <a:spLocks noGrp="1"/>
          </p:cNvSpPr>
          <p:nvPr>
            <p:ph type="title"/>
          </p:nvPr>
        </p:nvSpPr>
        <p:spPr>
          <a:xfrm>
            <a:off x="554477" y="311285"/>
            <a:ext cx="7685037" cy="690106"/>
          </a:xfrm>
        </p:spPr>
        <p:txBody>
          <a:bodyPr>
            <a:normAutofit fontScale="90000"/>
          </a:bodyPr>
          <a:lstStyle/>
          <a:p>
            <a:r>
              <a:rPr lang="pt-PT" dirty="0"/>
              <a:t>Estado inicial </a:t>
            </a:r>
            <a:r>
              <a:rPr lang="pt-PT" dirty="0" err="1"/>
              <a:t>vs</a:t>
            </a:r>
            <a:r>
              <a:rPr lang="pt-PT" dirty="0"/>
              <a:t> atual</a:t>
            </a:r>
          </a:p>
        </p:txBody>
      </p:sp>
      <p:pic>
        <p:nvPicPr>
          <p:cNvPr id="5" name="Marcador de Posição de Conteúdo 4">
            <a:extLst>
              <a:ext uri="{FF2B5EF4-FFF2-40B4-BE49-F238E27FC236}">
                <a16:creationId xmlns:a16="http://schemas.microsoft.com/office/drawing/2014/main" id="{B5F27A7A-603B-40A4-AC41-450759A0C5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477" y="1726193"/>
            <a:ext cx="11427661" cy="4392506"/>
          </a:xfrm>
        </p:spPr>
      </p:pic>
    </p:spTree>
    <p:extLst>
      <p:ext uri="{BB962C8B-B14F-4D97-AF65-F5344CB8AC3E}">
        <p14:creationId xmlns:p14="http://schemas.microsoft.com/office/powerpoint/2010/main" val="238820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FAE7E-A04B-40D7-AFA3-34EC05851BFB}"/>
              </a:ext>
            </a:extLst>
          </p:cNvPr>
          <p:cNvSpPr>
            <a:spLocks noGrp="1"/>
          </p:cNvSpPr>
          <p:nvPr>
            <p:ph type="title"/>
          </p:nvPr>
        </p:nvSpPr>
        <p:spPr>
          <a:xfrm>
            <a:off x="877748" y="224786"/>
            <a:ext cx="7685037" cy="669781"/>
          </a:xfrm>
        </p:spPr>
        <p:txBody>
          <a:bodyPr>
            <a:normAutofit fontScale="90000"/>
          </a:bodyPr>
          <a:lstStyle/>
          <a:p>
            <a:r>
              <a:rPr lang="pt-PT" dirty="0"/>
              <a:t>Sitemap</a:t>
            </a:r>
          </a:p>
        </p:txBody>
      </p:sp>
      <p:graphicFrame>
        <p:nvGraphicFramePr>
          <p:cNvPr id="4" name="Marcador de Posição de Conteúdo 3">
            <a:extLst>
              <a:ext uri="{FF2B5EF4-FFF2-40B4-BE49-F238E27FC236}">
                <a16:creationId xmlns:a16="http://schemas.microsoft.com/office/drawing/2014/main" id="{4A16F60B-ED8D-4963-A76B-112CF7F49AC8}"/>
              </a:ext>
            </a:extLst>
          </p:cNvPr>
          <p:cNvGraphicFramePr>
            <a:graphicFrameLocks noGrp="1"/>
          </p:cNvGraphicFramePr>
          <p:nvPr>
            <p:ph idx="1"/>
            <p:extLst>
              <p:ext uri="{D42A27DB-BD31-4B8C-83A1-F6EECF244321}">
                <p14:modId xmlns:p14="http://schemas.microsoft.com/office/powerpoint/2010/main" val="3722199952"/>
              </p:ext>
            </p:extLst>
          </p:nvPr>
        </p:nvGraphicFramePr>
        <p:xfrm>
          <a:off x="-905458" y="686136"/>
          <a:ext cx="12219710" cy="607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71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8"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0" name="Group 29">
            <a:extLst>
              <a:ext uri="{FF2B5EF4-FFF2-40B4-BE49-F238E27FC236}">
                <a16:creationId xmlns:a16="http://schemas.microsoft.com/office/drawing/2014/main" id="{C7DC96D6-0134-4EA3-8B0A-6A255D6BD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78029" y="199915"/>
            <a:ext cx="2948860" cy="6658085"/>
            <a:chOff x="9078029" y="199915"/>
            <a:chExt cx="2948860" cy="6658085"/>
          </a:xfrm>
        </p:grpSpPr>
        <p:sp>
          <p:nvSpPr>
            <p:cNvPr id="31" name="Oval 30">
              <a:extLst>
                <a:ext uri="{FF2B5EF4-FFF2-40B4-BE49-F238E27FC236}">
                  <a16:creationId xmlns:a16="http://schemas.microsoft.com/office/drawing/2014/main" id="{FA484B57-E0AB-40D7-94A9-A329991EB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96665" y="199915"/>
              <a:ext cx="491650" cy="491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Graphic 9">
              <a:extLst>
                <a:ext uri="{FF2B5EF4-FFF2-40B4-BE49-F238E27FC236}">
                  <a16:creationId xmlns:a16="http://schemas.microsoft.com/office/drawing/2014/main" id="{3E75AC37-AB18-487B-8182-38DE4F4C9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86126" y="3917237"/>
              <a:ext cx="2932666" cy="294885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33" name="Graphic 9">
              <a:extLst>
                <a:ext uri="{FF2B5EF4-FFF2-40B4-BE49-F238E27FC236}">
                  <a16:creationId xmlns:a16="http://schemas.microsoft.com/office/drawing/2014/main" id="{3D5AE2D9-14F3-4498-A3C2-0E5244277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78030" y="891480"/>
              <a:ext cx="2948859" cy="2948858"/>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75000"/>
                </a:schemeClr>
              </a:fgClr>
              <a:bgClr>
                <a:schemeClr val="accent4">
                  <a:lumMod val="60000"/>
                  <a:lumOff val="40000"/>
                </a:schemeClr>
              </a:bgClr>
            </a:pattFill>
            <a:ln w="9525" cap="flat">
              <a:noFill/>
              <a:prstDash val="solid"/>
              <a:miter/>
            </a:ln>
          </p:spPr>
          <p:txBody>
            <a:bodyPr rtlCol="0" anchor="ctr"/>
            <a:lstStyle/>
            <a:p>
              <a:endParaRPr lang="en-US" dirty="0"/>
            </a:p>
          </p:txBody>
        </p:sp>
        <p:sp>
          <p:nvSpPr>
            <p:cNvPr id="34" name="Oval 33">
              <a:extLst>
                <a:ext uri="{FF2B5EF4-FFF2-40B4-BE49-F238E27FC236}">
                  <a16:creationId xmlns:a16="http://schemas.microsoft.com/office/drawing/2014/main" id="{DC281A9A-F165-4FAE-B7EE-3DCDA7D62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63633" y="3793556"/>
              <a:ext cx="355343" cy="355343"/>
            </a:xfrm>
            <a:prstGeom prst="ellipse">
              <a:avLst/>
            </a:prstGeom>
            <a:solidFill>
              <a:schemeClr val="accent1">
                <a:lumMod val="60000"/>
                <a:lumOff val="40000"/>
              </a:schemeClr>
            </a:solidFill>
            <a:ln w="9331" cap="flat">
              <a:noFill/>
              <a:prstDash val="solid"/>
              <a:miter/>
            </a:ln>
          </p:spPr>
          <p:txBody>
            <a:bodyPr rtlCol="0" anchor="ctr"/>
            <a:lstStyle/>
            <a:p>
              <a:endParaRPr lang="en-US">
                <a:solidFill>
                  <a:schemeClr val="tx1"/>
                </a:solidFill>
              </a:endParaRPr>
            </a:p>
          </p:txBody>
        </p:sp>
      </p:grpSp>
      <p:sp>
        <p:nvSpPr>
          <p:cNvPr id="36"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dirty="0"/>
          </a:p>
        </p:txBody>
      </p:sp>
      <p:sp>
        <p:nvSpPr>
          <p:cNvPr id="2" name="Título 1">
            <a:extLst>
              <a:ext uri="{FF2B5EF4-FFF2-40B4-BE49-F238E27FC236}">
                <a16:creationId xmlns:a16="http://schemas.microsoft.com/office/drawing/2014/main" id="{7163B442-4F2C-4C5D-836C-D94CD4D6A539}"/>
              </a:ext>
            </a:extLst>
          </p:cNvPr>
          <p:cNvSpPr>
            <a:spLocks noGrp="1"/>
          </p:cNvSpPr>
          <p:nvPr>
            <p:ph type="title"/>
          </p:nvPr>
        </p:nvSpPr>
        <p:spPr>
          <a:xfrm>
            <a:off x="403685" y="445740"/>
            <a:ext cx="7685037" cy="679162"/>
          </a:xfrm>
        </p:spPr>
        <p:txBody>
          <a:bodyPr>
            <a:normAutofit fontScale="90000"/>
          </a:bodyPr>
          <a:lstStyle/>
          <a:p>
            <a:r>
              <a:rPr lang="pt-PT" dirty="0"/>
              <a:t>Produto</a:t>
            </a:r>
          </a:p>
        </p:txBody>
      </p:sp>
      <p:sp>
        <p:nvSpPr>
          <p:cNvPr id="3" name="Marcador de Posição de Conteúdo 2">
            <a:extLst>
              <a:ext uri="{FF2B5EF4-FFF2-40B4-BE49-F238E27FC236}">
                <a16:creationId xmlns:a16="http://schemas.microsoft.com/office/drawing/2014/main" id="{0E0FFF56-0229-4185-8668-28AD0112C987}"/>
              </a:ext>
            </a:extLst>
          </p:cNvPr>
          <p:cNvSpPr>
            <a:spLocks noGrp="1"/>
          </p:cNvSpPr>
          <p:nvPr>
            <p:ph idx="1"/>
          </p:nvPr>
        </p:nvSpPr>
        <p:spPr>
          <a:xfrm>
            <a:off x="403684" y="1753431"/>
            <a:ext cx="7685037" cy="4080250"/>
          </a:xfrm>
        </p:spPr>
        <p:txBody>
          <a:bodyPr>
            <a:normAutofit/>
          </a:bodyPr>
          <a:lstStyle/>
          <a:p>
            <a:r>
              <a:rPr lang="pt-PT" sz="1600" b="0" i="0" dirty="0">
                <a:effectLst/>
                <a:latin typeface="Arial" panose="020B0604020202020204" pitchFamily="34" charset="0"/>
              </a:rPr>
              <a:t>O tema do nosso projeto é sobre a “Floresta Nacional do Pau-Rosa”, o pau-rosa são árvores que podem atingir até 30 metros de altura, com troncos de dois metros de diâmetro. Este espécime produz um óleo que é utilizado como essência na fórmula de vários perfumes na Europa e Estados Unidos, sendo utilizado em muitos outros produtos.</a:t>
            </a:r>
          </a:p>
          <a:p>
            <a:r>
              <a:rPr lang="pt-PT" sz="1600" b="0" i="0" dirty="0">
                <a:effectLst/>
                <a:latin typeface="Arial" panose="020B0604020202020204" pitchFamily="34" charset="0"/>
              </a:rPr>
              <a:t> O projeto esta dividido em 4 partes, a página principal, onde há uma contextualização, com dados e alguma história acerca desta floresta; outra acerca de produtos provenientes da madeira das </a:t>
            </a:r>
            <a:r>
              <a:rPr lang="pt-PT" sz="1600" dirty="0">
                <a:latin typeface="Arial" panose="020B0604020202020204" pitchFamily="34" charset="0"/>
              </a:rPr>
              <a:t>á</a:t>
            </a:r>
            <a:r>
              <a:rPr lang="pt-PT" sz="1600" b="0" i="0" dirty="0">
                <a:effectLst/>
                <a:latin typeface="Arial" panose="020B0604020202020204" pitchFamily="34" charset="0"/>
              </a:rPr>
              <a:t>rvores Pau-Rosa; outra que expõe a problemática da procura em excesso e a extinção da espécie como resultado; e, finalmente, uma secção com informações acerca de como as pessoas podem ajudar a causa. </a:t>
            </a:r>
          </a:p>
          <a:p>
            <a:r>
              <a:rPr lang="pt-PT" sz="1600" b="0" i="0" dirty="0">
                <a:effectLst/>
                <a:latin typeface="Arial" panose="020B0604020202020204" pitchFamily="34" charset="0"/>
              </a:rPr>
              <a:t>Relativamente à estética do website, pretendemos usar uma palete de cores que se assemelhe às cores da arvore Pau-Rosa. Contendo diversos elementos como por exemplo um tabela para nos ajudar a organizar melhor os dados; lista ordenada para podermos ordenar o valor da essência das diversas variedades desta espécie; listas não ordenadas para indicar produtos provenientes do Pau-Rosa; e muitos outros elementos.</a:t>
            </a:r>
            <a:endParaRPr lang="pt-PT" sz="1600" dirty="0"/>
          </a:p>
        </p:txBody>
      </p:sp>
    </p:spTree>
    <p:extLst>
      <p:ext uri="{BB962C8B-B14F-4D97-AF65-F5344CB8AC3E}">
        <p14:creationId xmlns:p14="http://schemas.microsoft.com/office/powerpoint/2010/main" val="278303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4"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1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5685F500-1DFB-4EF0-8DE4-7B4A7B2A8BED}"/>
              </a:ext>
            </a:extLst>
          </p:cNvPr>
          <p:cNvSpPr>
            <a:spLocks noGrp="1"/>
          </p:cNvSpPr>
          <p:nvPr>
            <p:ph type="title"/>
          </p:nvPr>
        </p:nvSpPr>
        <p:spPr>
          <a:xfrm>
            <a:off x="551595" y="410301"/>
            <a:ext cx="3971768" cy="674004"/>
          </a:xfrm>
        </p:spPr>
        <p:txBody>
          <a:bodyPr anchor="b">
            <a:normAutofit fontScale="90000"/>
          </a:bodyPr>
          <a:lstStyle/>
          <a:p>
            <a:r>
              <a:rPr lang="pt-PT" dirty="0"/>
              <a:t>Sobre</a:t>
            </a:r>
          </a:p>
        </p:txBody>
      </p:sp>
      <p:sp>
        <p:nvSpPr>
          <p:cNvPr id="3" name="Marcador de Posição de Conteúdo 2">
            <a:extLst>
              <a:ext uri="{FF2B5EF4-FFF2-40B4-BE49-F238E27FC236}">
                <a16:creationId xmlns:a16="http://schemas.microsoft.com/office/drawing/2014/main" id="{46BF9302-4F75-43F3-A47B-FECA054D793C}"/>
              </a:ext>
            </a:extLst>
          </p:cNvPr>
          <p:cNvSpPr>
            <a:spLocks noGrp="1"/>
          </p:cNvSpPr>
          <p:nvPr>
            <p:ph idx="1"/>
          </p:nvPr>
        </p:nvSpPr>
        <p:spPr>
          <a:xfrm>
            <a:off x="551595" y="1935804"/>
            <a:ext cx="4640729" cy="2336365"/>
          </a:xfrm>
        </p:spPr>
        <p:txBody>
          <a:bodyPr>
            <a:normAutofit/>
          </a:bodyPr>
          <a:lstStyle/>
          <a:p>
            <a:r>
              <a:rPr lang="pt-PT" dirty="0"/>
              <a:t>A página “sobre "é composta </a:t>
            </a:r>
            <a:r>
              <a:rPr lang="pt-PT"/>
              <a:t>maioritariamente pelos </a:t>
            </a:r>
            <a:r>
              <a:rPr lang="pt-PT" dirty="0"/>
              <a:t>dados principais da floresta, tais como a sua localização e data de criação (numa tabela),variedades da espécie, fauna da floresta (ficheiro de xml), etc.</a:t>
            </a:r>
          </a:p>
          <a:p>
            <a:endParaRPr lang="pt-PT" dirty="0"/>
          </a:p>
        </p:txBody>
      </p:sp>
      <p:pic>
        <p:nvPicPr>
          <p:cNvPr id="7" name="Graphic 6" descr="Deciduous tree">
            <a:extLst>
              <a:ext uri="{FF2B5EF4-FFF2-40B4-BE49-F238E27FC236}">
                <a16:creationId xmlns:a16="http://schemas.microsoft.com/office/drawing/2014/main" id="{59EB9099-E998-4A2F-9F73-2C85E062BE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5287" y="1935804"/>
            <a:ext cx="3505201" cy="3505201"/>
          </a:xfrm>
          <a:prstGeom prst="rect">
            <a:avLst/>
          </a:prstGeom>
        </p:spPr>
      </p:pic>
    </p:spTree>
    <p:extLst>
      <p:ext uri="{BB962C8B-B14F-4D97-AF65-F5344CB8AC3E}">
        <p14:creationId xmlns:p14="http://schemas.microsoft.com/office/powerpoint/2010/main" val="272128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5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53" name="Group 5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54" name="Oval 5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Freeform: Shape 5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56" name="Freeform: Shape 5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57" name="Freeform: Shape 5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5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6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62"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64"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66"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112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68"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pic>
        <p:nvPicPr>
          <p:cNvPr id="5" name="Marcador de Posição de Conteúdo 4">
            <a:extLst>
              <a:ext uri="{FF2B5EF4-FFF2-40B4-BE49-F238E27FC236}">
                <a16:creationId xmlns:a16="http://schemas.microsoft.com/office/drawing/2014/main" id="{9BE0F68F-3A15-4A7F-8DE1-965F4100F9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2616"/>
            <a:ext cx="12206410" cy="6857999"/>
          </a:xfrm>
          <a:prstGeom prst="rect">
            <a:avLst/>
          </a:prstGeom>
        </p:spPr>
      </p:pic>
    </p:spTree>
    <p:extLst>
      <p:ext uri="{BB962C8B-B14F-4D97-AF65-F5344CB8AC3E}">
        <p14:creationId xmlns:p14="http://schemas.microsoft.com/office/powerpoint/2010/main" val="295249244"/>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769</Words>
  <Application>Microsoft Office PowerPoint</Application>
  <PresentationFormat>Ecrã Panorâmico</PresentationFormat>
  <Paragraphs>49</Paragraphs>
  <Slides>33</Slides>
  <Notes>1</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33</vt:i4>
      </vt:variant>
    </vt:vector>
  </HeadingPairs>
  <TitlesOfParts>
    <vt:vector size="37" baseType="lpstr">
      <vt:lpstr>Arial</vt:lpstr>
      <vt:lpstr>Calibri</vt:lpstr>
      <vt:lpstr>Gill Sans Nova</vt:lpstr>
      <vt:lpstr>TropicVTI</vt:lpstr>
      <vt:lpstr>Floresta Nacional Pau-Rosa</vt:lpstr>
      <vt:lpstr>Introdução</vt:lpstr>
      <vt:lpstr>Sketch</vt:lpstr>
      <vt:lpstr>Wireframe</vt:lpstr>
      <vt:lpstr>Estado inicial vs atual</vt:lpstr>
      <vt:lpstr>Sitemap</vt:lpstr>
      <vt:lpstr>Produto</vt:lpstr>
      <vt:lpstr>Sobre</vt:lpstr>
      <vt:lpstr>Apresentação do PowerPoint</vt:lpstr>
      <vt:lpstr>Apresentação do PowerPoint</vt:lpstr>
      <vt:lpstr>Apresentação do PowerPoint</vt:lpstr>
      <vt:lpstr>Apresentação do PowerPoint</vt:lpstr>
      <vt:lpstr>Produtos</vt:lpstr>
      <vt:lpstr>Apresentação do PowerPoint</vt:lpstr>
      <vt:lpstr>Apresentação do PowerPoint</vt:lpstr>
      <vt:lpstr>Apresentação do PowerPoint</vt:lpstr>
      <vt:lpstr>Apresentação do PowerPoint</vt:lpstr>
      <vt:lpstr>Apresentação do PowerPoint</vt:lpstr>
      <vt:lpstr>Extinção</vt:lpstr>
      <vt:lpstr>Apresentação do PowerPoint</vt:lpstr>
      <vt:lpstr>Apresentação do PowerPoint</vt:lpstr>
      <vt:lpstr>Apresentação do PowerPoint</vt:lpstr>
      <vt:lpstr>Ajudar</vt:lpstr>
      <vt:lpstr>Apresentação do PowerPoint</vt:lpstr>
      <vt:lpstr>Apresentação do PowerPoint</vt:lpstr>
      <vt:lpstr>Regras de utilização</vt:lpstr>
      <vt:lpstr>Ajuda na navegação</vt:lpstr>
      <vt:lpstr>Validação do formulário</vt:lpstr>
      <vt:lpstr>Validação da Página Sobre</vt:lpstr>
      <vt:lpstr>Validação da Página Produtos</vt:lpstr>
      <vt:lpstr>Validação da Página Extinção</vt:lpstr>
      <vt:lpstr>Validação da Página Ajudar</vt:lpstr>
      <vt:lpstr>Validação do 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Floresta Nacional Pau-Rosa</dc:title>
  <dc:creator>Carlos Lopes</dc:creator>
  <cp:lastModifiedBy>Carlos Lopes</cp:lastModifiedBy>
  <cp:revision>6</cp:revision>
  <dcterms:created xsi:type="dcterms:W3CDTF">2022-01-19T21:23:01Z</dcterms:created>
  <dcterms:modified xsi:type="dcterms:W3CDTF">2022-01-19T23:45:34Z</dcterms:modified>
</cp:coreProperties>
</file>