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Itim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ti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19" Type="http://schemas.openxmlformats.org/officeDocument/2006/relationships/font" Target="fonts/RobotoMonoMedium-boldItalic.fntdata"/><Relationship Id="rId18" Type="http://schemas.openxmlformats.org/officeDocument/2006/relationships/font" Target="fonts/RobotoMon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daaff2e7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daaff2e7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8b385fd27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8b385fd27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daaff2e7c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daaff2e7c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a1242414e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a1242414e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daaff2e7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daaff2e7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1242414e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1242414e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daaff2e7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daaff2e7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daaff2e7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daaff2e7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637900" y="1733375"/>
            <a:ext cx="144300" cy="144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1195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7500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055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2360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9425" y="2081250"/>
            <a:ext cx="221100" cy="221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08995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5695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68325" y="2792500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160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19715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13790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54800" y="44145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395550" y="460365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40330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" name="Google Shape;25;p2"/>
          <p:cNvCxnSpPr/>
          <p:nvPr/>
        </p:nvCxnSpPr>
        <p:spPr>
          <a:xfrm rot="10800000">
            <a:off x="38395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" name="Google Shape;26;p2"/>
          <p:cNvCxnSpPr/>
          <p:nvPr/>
        </p:nvCxnSpPr>
        <p:spPr>
          <a:xfrm rot="10800000">
            <a:off x="659535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" name="Google Shape;27;p2"/>
          <p:cNvCxnSpPr/>
          <p:nvPr/>
        </p:nvCxnSpPr>
        <p:spPr>
          <a:xfrm rot="10800000">
            <a:off x="87099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" name="Google Shape;28;p2"/>
          <p:cNvCxnSpPr/>
          <p:nvPr/>
        </p:nvCxnSpPr>
        <p:spPr>
          <a:xfrm rot="10800000">
            <a:off x="62668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" name="Google Shape;29;p2"/>
          <p:cNvCxnSpPr/>
          <p:nvPr/>
        </p:nvCxnSpPr>
        <p:spPr>
          <a:xfrm rot="10800000">
            <a:off x="40423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2168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" name="Google Shape;33;p2"/>
          <p:cNvCxnSpPr/>
          <p:nvPr/>
        </p:nvCxnSpPr>
        <p:spPr>
          <a:xfrm rot="10800000">
            <a:off x="582970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" name="Google Shape;34;p2"/>
          <p:cNvCxnSpPr/>
          <p:nvPr/>
        </p:nvCxnSpPr>
        <p:spPr>
          <a:xfrm rot="10800000">
            <a:off x="77397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" name="Google Shape;35;p2"/>
          <p:cNvSpPr txBox="1"/>
          <p:nvPr>
            <p:ph type="ctrTitle"/>
          </p:nvPr>
        </p:nvSpPr>
        <p:spPr>
          <a:xfrm>
            <a:off x="713100" y="814375"/>
            <a:ext cx="5987700" cy="30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713100" y="3841150"/>
            <a:ext cx="42711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>
            <p:ph hasCustomPrompt="1" type="title"/>
          </p:nvPr>
        </p:nvSpPr>
        <p:spPr>
          <a:xfrm>
            <a:off x="1512550" y="1823750"/>
            <a:ext cx="61188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11"/>
          <p:cNvSpPr txBox="1"/>
          <p:nvPr>
            <p:ph idx="1" type="body"/>
          </p:nvPr>
        </p:nvSpPr>
        <p:spPr>
          <a:xfrm>
            <a:off x="2020673" y="2900603"/>
            <a:ext cx="5102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11"/>
          <p:cNvSpPr/>
          <p:nvPr/>
        </p:nvSpPr>
        <p:spPr>
          <a:xfrm>
            <a:off x="31396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"/>
          <p:cNvSpPr/>
          <p:nvPr/>
        </p:nvSpPr>
        <p:spPr>
          <a:xfrm flipH="1">
            <a:off x="519600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1"/>
          <p:cNvCxnSpPr/>
          <p:nvPr/>
        </p:nvCxnSpPr>
        <p:spPr>
          <a:xfrm rot="10800000">
            <a:off x="591750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6" name="Google Shape;266;p11"/>
          <p:cNvSpPr/>
          <p:nvPr/>
        </p:nvSpPr>
        <p:spPr>
          <a:xfrm flipH="1">
            <a:off x="539000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 flipH="1">
            <a:off x="178906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 flipH="1">
            <a:off x="1703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1"/>
          <p:cNvCxnSpPr/>
          <p:nvPr/>
        </p:nvCxnSpPr>
        <p:spPr>
          <a:xfrm rot="10800000">
            <a:off x="2193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0" name="Google Shape;270;p11"/>
          <p:cNvSpPr/>
          <p:nvPr/>
        </p:nvSpPr>
        <p:spPr>
          <a:xfrm flipH="1">
            <a:off x="339174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 flipH="1">
            <a:off x="312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11"/>
          <p:cNvCxnSpPr/>
          <p:nvPr/>
        </p:nvCxnSpPr>
        <p:spPr>
          <a:xfrm rot="10800000">
            <a:off x="40212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3" name="Google Shape;273;p11"/>
          <p:cNvSpPr/>
          <p:nvPr/>
        </p:nvSpPr>
        <p:spPr>
          <a:xfrm flipH="1">
            <a:off x="8952650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11"/>
          <p:cNvCxnSpPr/>
          <p:nvPr/>
        </p:nvCxnSpPr>
        <p:spPr>
          <a:xfrm rot="10800000">
            <a:off x="8996450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11"/>
          <p:cNvSpPr/>
          <p:nvPr/>
        </p:nvSpPr>
        <p:spPr>
          <a:xfrm flipH="1">
            <a:off x="8658025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"/>
          <p:cNvSpPr/>
          <p:nvPr/>
        </p:nvSpPr>
        <p:spPr>
          <a:xfrm flipH="1">
            <a:off x="8854100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"/>
          <p:cNvSpPr/>
          <p:nvPr/>
        </p:nvSpPr>
        <p:spPr>
          <a:xfrm flipH="1">
            <a:off x="8794850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 flipH="1">
            <a:off x="7478350" y="4518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flipH="1">
            <a:off x="7438875" y="1815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11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11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11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1"/>
          <p:cNvCxnSpPr/>
          <p:nvPr/>
        </p:nvCxnSpPr>
        <p:spPr>
          <a:xfrm rot="10800000">
            <a:off x="4425850" y="45478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1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6" name="Google Shape;286;p11"/>
          <p:cNvSpPr/>
          <p:nvPr/>
        </p:nvSpPr>
        <p:spPr>
          <a:xfrm flipH="1">
            <a:off x="8707075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11"/>
          <p:cNvCxnSpPr/>
          <p:nvPr/>
        </p:nvCxnSpPr>
        <p:spPr>
          <a:xfrm rot="10800000">
            <a:off x="8779225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8" name="Google Shape;288;p11"/>
          <p:cNvSpPr/>
          <p:nvPr/>
        </p:nvSpPr>
        <p:spPr>
          <a:xfrm flipH="1">
            <a:off x="8726475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1"/>
          <p:cNvCxnSpPr/>
          <p:nvPr/>
        </p:nvCxnSpPr>
        <p:spPr>
          <a:xfrm rot="10800000">
            <a:off x="3515450" y="-4014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331275" y="453790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50325" y="321988"/>
            <a:ext cx="83100" cy="831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7368400" y="511113"/>
            <a:ext cx="246900" cy="2469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168675" y="4663550"/>
            <a:ext cx="79800" cy="79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310300" y="1434288"/>
            <a:ext cx="83100" cy="8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261597" y="1656625"/>
            <a:ext cx="180600" cy="18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248475" y="1104225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13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13"/>
          <p:cNvCxnSpPr/>
          <p:nvPr/>
        </p:nvCxnSpPr>
        <p:spPr>
          <a:xfrm rot="10800000">
            <a:off x="409663" y="27946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3"/>
          <p:cNvCxnSpPr/>
          <p:nvPr/>
        </p:nvCxnSpPr>
        <p:spPr>
          <a:xfrm rot="10800000">
            <a:off x="353325" y="-30482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3"/>
          <p:cNvCxnSpPr/>
          <p:nvPr/>
        </p:nvCxnSpPr>
        <p:spPr>
          <a:xfrm rot="10800000">
            <a:off x="7924800" y="-1071050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3"/>
          <p:cNvCxnSpPr/>
          <p:nvPr/>
        </p:nvCxnSpPr>
        <p:spPr>
          <a:xfrm rot="10800000">
            <a:off x="1257550" y="-14258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3"/>
          <p:cNvCxnSpPr/>
          <p:nvPr/>
        </p:nvCxnSpPr>
        <p:spPr>
          <a:xfrm rot="10800000">
            <a:off x="1521150" y="4484450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3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3"/>
          <p:cNvCxnSpPr/>
          <p:nvPr/>
        </p:nvCxnSpPr>
        <p:spPr>
          <a:xfrm rot="10800000">
            <a:off x="8993525" y="44457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2" name="Google Shape;312;p13"/>
          <p:cNvSpPr/>
          <p:nvPr/>
        </p:nvSpPr>
        <p:spPr>
          <a:xfrm>
            <a:off x="7332850" y="4857350"/>
            <a:ext cx="79800" cy="79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4" name="Google Shape;314;p13"/>
          <p:cNvSpPr txBox="1"/>
          <p:nvPr>
            <p:ph idx="1" type="subTitle"/>
          </p:nvPr>
        </p:nvSpPr>
        <p:spPr>
          <a:xfrm>
            <a:off x="1775426" y="2278465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13"/>
          <p:cNvSpPr txBox="1"/>
          <p:nvPr>
            <p:ph hasCustomPrompt="1" idx="2" type="title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3" type="subTitle"/>
          </p:nvPr>
        </p:nvSpPr>
        <p:spPr>
          <a:xfrm>
            <a:off x="4812466" y="2278474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13"/>
          <p:cNvSpPr txBox="1"/>
          <p:nvPr>
            <p:ph hasCustomPrompt="1" idx="4" type="title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5" type="subTitle"/>
          </p:nvPr>
        </p:nvSpPr>
        <p:spPr>
          <a:xfrm>
            <a:off x="1775426" y="4098950"/>
            <a:ext cx="25557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13"/>
          <p:cNvSpPr txBox="1"/>
          <p:nvPr>
            <p:ph hasCustomPrompt="1" idx="6" type="title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/>
          <p:nvPr>
            <p:ph idx="7" type="subTitle"/>
          </p:nvPr>
        </p:nvSpPr>
        <p:spPr>
          <a:xfrm>
            <a:off x="4812439" y="4098950"/>
            <a:ext cx="25560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8" type="title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9" type="subTitle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3"/>
          <p:cNvSpPr txBox="1"/>
          <p:nvPr>
            <p:ph idx="13" type="subTitle"/>
          </p:nvPr>
        </p:nvSpPr>
        <p:spPr>
          <a:xfrm>
            <a:off x="4812412" y="1991375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3"/>
          <p:cNvSpPr txBox="1"/>
          <p:nvPr>
            <p:ph idx="14" type="subTitle"/>
          </p:nvPr>
        </p:nvSpPr>
        <p:spPr>
          <a:xfrm>
            <a:off x="1775590" y="3811851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/>
          <p:cNvSpPr txBox="1"/>
          <p:nvPr>
            <p:ph idx="15" type="subTitle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720000" y="3386244"/>
            <a:ext cx="3848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14"/>
          <p:cNvSpPr txBox="1"/>
          <p:nvPr>
            <p:ph idx="1" type="subTitle"/>
          </p:nvPr>
        </p:nvSpPr>
        <p:spPr>
          <a:xfrm>
            <a:off x="720000" y="1418350"/>
            <a:ext cx="51651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4"/>
          <p:cNvSpPr/>
          <p:nvPr/>
        </p:nvSpPr>
        <p:spPr>
          <a:xfrm>
            <a:off x="1378600" y="48809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 flipH="1">
            <a:off x="12127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14"/>
          <p:cNvCxnSpPr/>
          <p:nvPr/>
        </p:nvCxnSpPr>
        <p:spPr>
          <a:xfrm rot="10800000">
            <a:off x="19342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14"/>
          <p:cNvSpPr/>
          <p:nvPr/>
        </p:nvSpPr>
        <p:spPr>
          <a:xfrm flipH="1">
            <a:off x="14067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"/>
          <p:cNvSpPr/>
          <p:nvPr/>
        </p:nvSpPr>
        <p:spPr>
          <a:xfrm flipH="1">
            <a:off x="8505531" y="1844802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/>
          <p:nvPr/>
        </p:nvSpPr>
        <p:spPr>
          <a:xfrm flipH="1">
            <a:off x="8497000" y="1662850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14"/>
          <p:cNvCxnSpPr/>
          <p:nvPr/>
        </p:nvCxnSpPr>
        <p:spPr>
          <a:xfrm rot="10800000">
            <a:off x="8545925" y="6634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6" name="Google Shape;336;p14"/>
          <p:cNvSpPr/>
          <p:nvPr/>
        </p:nvSpPr>
        <p:spPr>
          <a:xfrm flipH="1">
            <a:off x="393599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flipH="1">
            <a:off x="366825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8" name="Google Shape;338;p14"/>
          <p:cNvCxnSpPr/>
          <p:nvPr/>
        </p:nvCxnSpPr>
        <p:spPr>
          <a:xfrm rot="10800000">
            <a:off x="456550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9" name="Google Shape;339;p14"/>
          <p:cNvSpPr/>
          <p:nvPr/>
        </p:nvSpPr>
        <p:spPr>
          <a:xfrm flipH="1">
            <a:off x="562325" y="182810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14"/>
          <p:cNvCxnSpPr/>
          <p:nvPr/>
        </p:nvCxnSpPr>
        <p:spPr>
          <a:xfrm rot="10800000">
            <a:off x="60612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1" name="Google Shape;341;p14"/>
          <p:cNvSpPr/>
          <p:nvPr/>
        </p:nvSpPr>
        <p:spPr>
          <a:xfrm flipH="1">
            <a:off x="2677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 flipH="1">
            <a:off x="864547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 flipH="1">
            <a:off x="858622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 flipH="1">
            <a:off x="7480475" y="447496"/>
            <a:ext cx="84000" cy="8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7442725" y="190050"/>
            <a:ext cx="159600" cy="15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14"/>
          <p:cNvCxnSpPr/>
          <p:nvPr/>
        </p:nvCxnSpPr>
        <p:spPr>
          <a:xfrm rot="10800000">
            <a:off x="7522550" y="-8040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7" name="Google Shape;347;p14"/>
          <p:cNvSpPr/>
          <p:nvPr/>
        </p:nvSpPr>
        <p:spPr>
          <a:xfrm flipH="1">
            <a:off x="6092475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6141000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14"/>
          <p:cNvCxnSpPr/>
          <p:nvPr/>
        </p:nvCxnSpPr>
        <p:spPr>
          <a:xfrm rot="10800000">
            <a:off x="6047275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4"/>
          <p:cNvCxnSpPr/>
          <p:nvPr/>
        </p:nvCxnSpPr>
        <p:spPr>
          <a:xfrm rot="10800000">
            <a:off x="3515450" y="-391500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4"/>
          <p:cNvCxnSpPr/>
          <p:nvPr/>
        </p:nvCxnSpPr>
        <p:spPr>
          <a:xfrm rot="10800000">
            <a:off x="835988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2" name="Google Shape;352;p14"/>
          <p:cNvSpPr/>
          <p:nvPr/>
        </p:nvSpPr>
        <p:spPr>
          <a:xfrm flipH="1">
            <a:off x="8823500" y="3245800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14"/>
          <p:cNvCxnSpPr/>
          <p:nvPr/>
        </p:nvCxnSpPr>
        <p:spPr>
          <a:xfrm rot="10800000">
            <a:off x="8895650" y="221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54" name="Google Shape;354;p14"/>
          <p:cNvSpPr/>
          <p:nvPr/>
        </p:nvSpPr>
        <p:spPr>
          <a:xfrm flipH="1">
            <a:off x="8842900" y="3464400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/>
          <p:nvPr/>
        </p:nvSpPr>
        <p:spPr>
          <a:xfrm flipH="1" rot="10800000">
            <a:off x="1560350" y="3479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"/>
          <p:cNvSpPr/>
          <p:nvPr/>
        </p:nvSpPr>
        <p:spPr>
          <a:xfrm flipH="1" rot="10800000">
            <a:off x="1608725" y="183738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14"/>
          <p:cNvCxnSpPr/>
          <p:nvPr/>
        </p:nvCxnSpPr>
        <p:spPr>
          <a:xfrm rot="10800000">
            <a:off x="34357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title"/>
          </p:nvPr>
        </p:nvSpPr>
        <p:spPr>
          <a:xfrm>
            <a:off x="751800" y="2666050"/>
            <a:ext cx="3910200" cy="8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15"/>
          <p:cNvSpPr txBox="1"/>
          <p:nvPr>
            <p:ph idx="1" type="body"/>
          </p:nvPr>
        </p:nvSpPr>
        <p:spPr>
          <a:xfrm>
            <a:off x="713100" y="3488457"/>
            <a:ext cx="39492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1" name="Google Shape;361;p15"/>
          <p:cNvSpPr txBox="1"/>
          <p:nvPr>
            <p:ph hasCustomPrompt="1" idx="2" type="title"/>
          </p:nvPr>
        </p:nvSpPr>
        <p:spPr>
          <a:xfrm>
            <a:off x="3598025" y="1653650"/>
            <a:ext cx="94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 flipH="1">
            <a:off x="85609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 flipH="1">
            <a:off x="5553600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2243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14240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15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5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15"/>
          <p:cNvCxnSpPr/>
          <p:nvPr/>
        </p:nvCxnSpPr>
        <p:spPr>
          <a:xfrm rot="10800000">
            <a:off x="56291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5"/>
          <p:cNvCxnSpPr/>
          <p:nvPr/>
        </p:nvCxnSpPr>
        <p:spPr>
          <a:xfrm rot="10800000">
            <a:off x="86331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3" name="Google Shape;373;p15"/>
          <p:cNvSpPr/>
          <p:nvPr/>
        </p:nvSpPr>
        <p:spPr>
          <a:xfrm flipH="1">
            <a:off x="85803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7" name="Google Shape;377;p15"/>
          <p:cNvSpPr/>
          <p:nvPr/>
        </p:nvSpPr>
        <p:spPr>
          <a:xfrm>
            <a:off x="2868925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15"/>
          <p:cNvCxnSpPr/>
          <p:nvPr/>
        </p:nvCxnSpPr>
        <p:spPr>
          <a:xfrm rot="10800000">
            <a:off x="443755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Google Shape;379;p15"/>
          <p:cNvSpPr/>
          <p:nvPr/>
        </p:nvSpPr>
        <p:spPr>
          <a:xfrm flipH="1">
            <a:off x="8882480" y="298778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 flipH="1">
            <a:off x="8863350" y="279652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15"/>
          <p:cNvCxnSpPr/>
          <p:nvPr/>
        </p:nvCxnSpPr>
        <p:spPr>
          <a:xfrm rot="10800000">
            <a:off x="893242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5"/>
          <p:cNvCxnSpPr/>
          <p:nvPr/>
        </p:nvCxnSpPr>
        <p:spPr>
          <a:xfrm rot="10800000">
            <a:off x="68588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3" name="Google Shape;383;p15"/>
          <p:cNvSpPr/>
          <p:nvPr/>
        </p:nvSpPr>
        <p:spPr>
          <a:xfrm>
            <a:off x="6424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15"/>
          <p:cNvCxnSpPr/>
          <p:nvPr/>
        </p:nvCxnSpPr>
        <p:spPr>
          <a:xfrm rot="10800000">
            <a:off x="34697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5"/>
          <p:cNvCxnSpPr/>
          <p:nvPr/>
        </p:nvCxnSpPr>
        <p:spPr>
          <a:xfrm rot="10800000">
            <a:off x="29104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86" name="Google Shape;386;p15"/>
          <p:cNvSpPr/>
          <p:nvPr/>
        </p:nvSpPr>
        <p:spPr>
          <a:xfrm>
            <a:off x="4942089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4872375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7573639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75039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553383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50445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2284275" y="2666050"/>
            <a:ext cx="45753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16"/>
          <p:cNvSpPr txBox="1"/>
          <p:nvPr>
            <p:ph idx="1" type="body"/>
          </p:nvPr>
        </p:nvSpPr>
        <p:spPr>
          <a:xfrm>
            <a:off x="2547900" y="3479309"/>
            <a:ext cx="4048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2" type="title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/>
          <p:nvPr/>
        </p:nvSpPr>
        <p:spPr>
          <a:xfrm flipH="1">
            <a:off x="224201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/>
          <p:nvPr/>
        </p:nvSpPr>
        <p:spPr>
          <a:xfrm flipH="1">
            <a:off x="2017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"/>
          <p:cNvSpPr/>
          <p:nvPr/>
        </p:nvSpPr>
        <p:spPr>
          <a:xfrm flipH="1">
            <a:off x="241673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"/>
          <p:cNvSpPr/>
          <p:nvPr/>
        </p:nvSpPr>
        <p:spPr>
          <a:xfrm flipH="1">
            <a:off x="8835100" y="2923413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 flipH="1">
            <a:off x="555360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47800" y="359498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265875" y="378411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16"/>
          <p:cNvCxnSpPr/>
          <p:nvPr/>
        </p:nvCxnSpPr>
        <p:spPr>
          <a:xfrm rot="10800000">
            <a:off x="2658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6"/>
          <p:cNvCxnSpPr/>
          <p:nvPr/>
        </p:nvCxnSpPr>
        <p:spPr>
          <a:xfrm rot="10800000">
            <a:off x="10707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6"/>
          <p:cNvCxnSpPr/>
          <p:nvPr/>
        </p:nvCxnSpPr>
        <p:spPr>
          <a:xfrm rot="10800000">
            <a:off x="56291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6"/>
          <p:cNvCxnSpPr/>
          <p:nvPr/>
        </p:nvCxnSpPr>
        <p:spPr>
          <a:xfrm rot="10800000">
            <a:off x="8907250" y="18958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16"/>
          <p:cNvSpPr/>
          <p:nvPr/>
        </p:nvSpPr>
        <p:spPr>
          <a:xfrm flipH="1">
            <a:off x="8854500" y="3142013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"/>
          <p:cNvSpPr/>
          <p:nvPr/>
        </p:nvSpPr>
        <p:spPr>
          <a:xfrm flipH="1">
            <a:off x="8520581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"/>
          <p:cNvSpPr/>
          <p:nvPr/>
        </p:nvSpPr>
        <p:spPr>
          <a:xfrm flipH="1">
            <a:off x="85120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" name="Google Shape;410;p16"/>
          <p:cNvCxnSpPr/>
          <p:nvPr/>
        </p:nvCxnSpPr>
        <p:spPr>
          <a:xfrm rot="10800000">
            <a:off x="85609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1" name="Google Shape;411;p16"/>
          <p:cNvSpPr/>
          <p:nvPr/>
        </p:nvSpPr>
        <p:spPr>
          <a:xfrm>
            <a:off x="1400300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16"/>
          <p:cNvCxnSpPr/>
          <p:nvPr/>
        </p:nvCxnSpPr>
        <p:spPr>
          <a:xfrm rot="10800000">
            <a:off x="1865800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3" name="Google Shape;413;p16"/>
          <p:cNvSpPr/>
          <p:nvPr/>
        </p:nvSpPr>
        <p:spPr>
          <a:xfrm flipH="1">
            <a:off x="560474" y="32955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6"/>
          <p:cNvSpPr/>
          <p:nvPr/>
        </p:nvSpPr>
        <p:spPr>
          <a:xfrm flipH="1">
            <a:off x="533700" y="30270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16"/>
          <p:cNvCxnSpPr/>
          <p:nvPr/>
        </p:nvCxnSpPr>
        <p:spPr>
          <a:xfrm rot="10800000">
            <a:off x="623425" y="1984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16"/>
          <p:cNvCxnSpPr/>
          <p:nvPr/>
        </p:nvCxnSpPr>
        <p:spPr>
          <a:xfrm rot="10800000">
            <a:off x="7835750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17" name="Google Shape;417;p16"/>
          <p:cNvSpPr/>
          <p:nvPr/>
        </p:nvSpPr>
        <p:spPr>
          <a:xfrm>
            <a:off x="7381550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8" name="Google Shape;418;p16"/>
          <p:cNvCxnSpPr/>
          <p:nvPr/>
        </p:nvCxnSpPr>
        <p:spPr>
          <a:xfrm rot="10800000">
            <a:off x="163002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6"/>
          <p:cNvCxnSpPr/>
          <p:nvPr/>
        </p:nvCxnSpPr>
        <p:spPr>
          <a:xfrm rot="10800000">
            <a:off x="10707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0" name="Google Shape;420;p16"/>
          <p:cNvSpPr/>
          <p:nvPr/>
        </p:nvSpPr>
        <p:spPr>
          <a:xfrm>
            <a:off x="2184335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2127900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>
            <a:off x="8283714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"/>
          <p:cNvSpPr/>
          <p:nvPr/>
        </p:nvSpPr>
        <p:spPr>
          <a:xfrm>
            <a:off x="8214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"/>
          <p:cNvSpPr/>
          <p:nvPr/>
        </p:nvSpPr>
        <p:spPr>
          <a:xfrm flipH="1">
            <a:off x="8560975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16"/>
          <p:cNvCxnSpPr/>
          <p:nvPr/>
        </p:nvCxnSpPr>
        <p:spPr>
          <a:xfrm rot="10800000">
            <a:off x="8633125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6" name="Google Shape;426;p16"/>
          <p:cNvSpPr/>
          <p:nvPr/>
        </p:nvSpPr>
        <p:spPr>
          <a:xfrm flipH="1">
            <a:off x="8580375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6"/>
          <p:cNvSpPr/>
          <p:nvPr/>
        </p:nvSpPr>
        <p:spPr>
          <a:xfrm flipH="1">
            <a:off x="6983575" y="389425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16"/>
          <p:cNvCxnSpPr/>
          <p:nvPr/>
        </p:nvCxnSpPr>
        <p:spPr>
          <a:xfrm rot="10800000">
            <a:off x="7024700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1" name="Google Shape;431;p17"/>
          <p:cNvSpPr/>
          <p:nvPr/>
        </p:nvSpPr>
        <p:spPr>
          <a:xfrm>
            <a:off x="413975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7840550" y="47170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6225350" y="666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6185571" y="256075"/>
            <a:ext cx="162600" cy="1626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1084700" y="3373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458975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463625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7"/>
          <p:cNvSpPr/>
          <p:nvPr/>
        </p:nvSpPr>
        <p:spPr>
          <a:xfrm>
            <a:off x="3925675" y="2478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1748450" y="164725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1001600" y="47170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942350" y="4861000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17"/>
          <p:cNvCxnSpPr/>
          <p:nvPr/>
        </p:nvCxnSpPr>
        <p:spPr>
          <a:xfrm rot="10800000">
            <a:off x="505325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17"/>
          <p:cNvCxnSpPr/>
          <p:nvPr/>
        </p:nvCxnSpPr>
        <p:spPr>
          <a:xfrm rot="10800000">
            <a:off x="485975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7"/>
          <p:cNvCxnSpPr/>
          <p:nvPr/>
        </p:nvCxnSpPr>
        <p:spPr>
          <a:xfrm rot="10800000">
            <a:off x="6595350" y="-468325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7"/>
          <p:cNvCxnSpPr/>
          <p:nvPr/>
        </p:nvCxnSpPr>
        <p:spPr>
          <a:xfrm rot="10800000">
            <a:off x="6390325" y="48052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/>
          <p:nvPr/>
        </p:nvCxnSpPr>
        <p:spPr>
          <a:xfrm rot="10800000">
            <a:off x="1942400" y="4861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17"/>
          <p:cNvCxnSpPr/>
          <p:nvPr/>
        </p:nvCxnSpPr>
        <p:spPr>
          <a:xfrm rot="10800000">
            <a:off x="199938" y="12968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17"/>
          <p:cNvCxnSpPr/>
          <p:nvPr/>
        </p:nvCxnSpPr>
        <p:spPr>
          <a:xfrm rot="10800000">
            <a:off x="87099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7"/>
          <p:cNvCxnSpPr/>
          <p:nvPr/>
        </p:nvCxnSpPr>
        <p:spPr>
          <a:xfrm rot="10800000">
            <a:off x="82856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7"/>
          <p:cNvCxnSpPr/>
          <p:nvPr/>
        </p:nvCxnSpPr>
        <p:spPr>
          <a:xfrm rot="10800000">
            <a:off x="5829700" y="-10632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17"/>
          <p:cNvCxnSpPr/>
          <p:nvPr/>
        </p:nvCxnSpPr>
        <p:spPr>
          <a:xfrm rot="10800000">
            <a:off x="7912550" y="49188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2" name="Google Shape;452;p17"/>
          <p:cNvSpPr/>
          <p:nvPr/>
        </p:nvSpPr>
        <p:spPr>
          <a:xfrm>
            <a:off x="127950" y="2779375"/>
            <a:ext cx="144000" cy="1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172950" y="3071200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6568350" y="49799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17"/>
          <p:cNvCxnSpPr/>
          <p:nvPr/>
        </p:nvCxnSpPr>
        <p:spPr>
          <a:xfrm rot="10800000">
            <a:off x="8857125" y="-877475"/>
            <a:ext cx="0" cy="19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6" name="Google Shape;456;p17"/>
          <p:cNvSpPr/>
          <p:nvPr/>
        </p:nvSpPr>
        <p:spPr>
          <a:xfrm>
            <a:off x="8906325" y="39098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8774025" y="197255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8"/>
          <p:cNvSpPr/>
          <p:nvPr/>
        </p:nvSpPr>
        <p:spPr>
          <a:xfrm flipH="1">
            <a:off x="254475" y="1309575"/>
            <a:ext cx="93300" cy="9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 flipH="1">
            <a:off x="8558500" y="35211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 flipH="1">
            <a:off x="229825" y="1460105"/>
            <a:ext cx="142800" cy="14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8"/>
          <p:cNvSpPr/>
          <p:nvPr/>
        </p:nvSpPr>
        <p:spPr>
          <a:xfrm flipH="1">
            <a:off x="274109" y="1681877"/>
            <a:ext cx="54000" cy="5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1214150" y="4859225"/>
            <a:ext cx="101700" cy="1017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18"/>
          <p:cNvCxnSpPr/>
          <p:nvPr/>
        </p:nvCxnSpPr>
        <p:spPr>
          <a:xfrm rot="10800000">
            <a:off x="301225" y="-175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18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69" name="Google Shape;469;p18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18"/>
          <p:cNvCxnSpPr/>
          <p:nvPr/>
        </p:nvCxnSpPr>
        <p:spPr>
          <a:xfrm rot="10800000">
            <a:off x="8630500" y="24973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18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18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8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8"/>
          <p:cNvCxnSpPr/>
          <p:nvPr/>
        </p:nvCxnSpPr>
        <p:spPr>
          <a:xfrm rot="10800000">
            <a:off x="5298375" y="46570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18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76" name="Google Shape;476;p18"/>
          <p:cNvSpPr/>
          <p:nvPr/>
        </p:nvSpPr>
        <p:spPr>
          <a:xfrm>
            <a:off x="630113" y="2485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5447500" y="48800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8093900" y="8706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8142275" y="30795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p18"/>
          <p:cNvCxnSpPr/>
          <p:nvPr/>
        </p:nvCxnSpPr>
        <p:spPr>
          <a:xfrm rot="10800000">
            <a:off x="574400" y="24426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81" name="Google Shape;481;p18"/>
          <p:cNvSpPr/>
          <p:nvPr/>
        </p:nvSpPr>
        <p:spPr>
          <a:xfrm>
            <a:off x="1227550" y="4716989"/>
            <a:ext cx="75000" cy="750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8"/>
          <p:cNvSpPr/>
          <p:nvPr/>
        </p:nvSpPr>
        <p:spPr>
          <a:xfrm flipH="1">
            <a:off x="8817600" y="4540549"/>
            <a:ext cx="93900" cy="9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8"/>
          <p:cNvSpPr/>
          <p:nvPr/>
        </p:nvSpPr>
        <p:spPr>
          <a:xfrm flipH="1">
            <a:off x="8601175" y="3723175"/>
            <a:ext cx="58800" cy="5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8864775" y="18813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8913150" y="2102201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 flipH="1">
            <a:off x="497700" y="3301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 flipH="1">
            <a:off x="540375" y="3503875"/>
            <a:ext cx="58800" cy="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1802775" y="270750"/>
            <a:ext cx="181200" cy="1812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1842400" y="99200"/>
            <a:ext cx="101700" cy="1017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19"/>
          <p:cNvSpPr/>
          <p:nvPr/>
        </p:nvSpPr>
        <p:spPr>
          <a:xfrm>
            <a:off x="859369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9"/>
          <p:cNvSpPr/>
          <p:nvPr/>
        </p:nvSpPr>
        <p:spPr>
          <a:xfrm>
            <a:off x="857142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"/>
          <p:cNvSpPr/>
          <p:nvPr/>
        </p:nvSpPr>
        <p:spPr>
          <a:xfrm>
            <a:off x="861132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9"/>
          <p:cNvSpPr/>
          <p:nvPr/>
        </p:nvSpPr>
        <p:spPr>
          <a:xfrm>
            <a:off x="8909225" y="352970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9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9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19"/>
          <p:cNvCxnSpPr/>
          <p:nvPr/>
        </p:nvCxnSpPr>
        <p:spPr>
          <a:xfrm rot="10800000">
            <a:off x="863542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19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9"/>
          <p:cNvCxnSpPr/>
          <p:nvPr/>
        </p:nvCxnSpPr>
        <p:spPr>
          <a:xfrm rot="10800000">
            <a:off x="3504375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19"/>
          <p:cNvCxnSpPr/>
          <p:nvPr/>
        </p:nvCxnSpPr>
        <p:spPr>
          <a:xfrm rot="10800000">
            <a:off x="8981375" y="25021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2" name="Google Shape;502;p19"/>
          <p:cNvSpPr/>
          <p:nvPr/>
        </p:nvSpPr>
        <p:spPr>
          <a:xfrm>
            <a:off x="8928525" y="374830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9"/>
          <p:cNvSpPr/>
          <p:nvPr/>
        </p:nvSpPr>
        <p:spPr>
          <a:xfrm>
            <a:off x="5322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5237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19"/>
          <p:cNvCxnSpPr/>
          <p:nvPr/>
        </p:nvCxnSpPr>
        <p:spPr>
          <a:xfrm rot="10800000">
            <a:off x="5725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6" name="Google Shape;506;p19"/>
          <p:cNvSpPr/>
          <p:nvPr/>
        </p:nvSpPr>
        <p:spPr>
          <a:xfrm flipH="1">
            <a:off x="6394175" y="244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19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9"/>
          <p:cNvCxnSpPr/>
          <p:nvPr/>
        </p:nvCxnSpPr>
        <p:spPr>
          <a:xfrm rot="10800000">
            <a:off x="352525" y="45552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19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0" name="Google Shape;510;p19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19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9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 flipH="1">
            <a:off x="212011" y="115345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142525" y="131439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148911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141962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530367" y="28003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481800" y="29133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1" name="Google Shape;521;p20"/>
          <p:cNvSpPr/>
          <p:nvPr/>
        </p:nvSpPr>
        <p:spPr>
          <a:xfrm>
            <a:off x="887357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885130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889120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195150" y="1657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117300" y="3936700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 flipH="1">
            <a:off x="8849950" y="44268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 flipH="1">
            <a:off x="8768075" y="46159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20"/>
          <p:cNvCxnSpPr/>
          <p:nvPr/>
        </p:nvCxnSpPr>
        <p:spPr>
          <a:xfrm rot="10800000">
            <a:off x="891530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0"/>
          <p:cNvCxnSpPr/>
          <p:nvPr/>
        </p:nvCxnSpPr>
        <p:spPr>
          <a:xfrm rot="10800000">
            <a:off x="81104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0"/>
          <p:cNvCxnSpPr/>
          <p:nvPr/>
        </p:nvCxnSpPr>
        <p:spPr>
          <a:xfrm rot="10800000">
            <a:off x="191725" y="2944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0"/>
          <p:cNvCxnSpPr/>
          <p:nvPr/>
        </p:nvCxnSpPr>
        <p:spPr>
          <a:xfrm rot="10800000">
            <a:off x="267300" y="629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2" name="Google Shape;532;p20"/>
          <p:cNvSpPr/>
          <p:nvPr/>
        </p:nvSpPr>
        <p:spPr>
          <a:xfrm>
            <a:off x="214450" y="1875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57989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132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20"/>
          <p:cNvCxnSpPr/>
          <p:nvPr/>
        </p:nvCxnSpPr>
        <p:spPr>
          <a:xfrm rot="10800000">
            <a:off x="6202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6" name="Google Shape;536;p20"/>
          <p:cNvSpPr/>
          <p:nvPr/>
        </p:nvSpPr>
        <p:spPr>
          <a:xfrm flipH="1">
            <a:off x="7697775" y="195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0"/>
          <p:cNvCxnSpPr/>
          <p:nvPr/>
        </p:nvCxnSpPr>
        <p:spPr>
          <a:xfrm rot="10800000">
            <a:off x="7315375" y="-7254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8" name="Google Shape;538;p20"/>
          <p:cNvSpPr/>
          <p:nvPr/>
        </p:nvSpPr>
        <p:spPr>
          <a:xfrm>
            <a:off x="8594376" y="41273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8567750" y="38588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0"/>
          <p:cNvCxnSpPr/>
          <p:nvPr/>
        </p:nvCxnSpPr>
        <p:spPr>
          <a:xfrm rot="10800000">
            <a:off x="8657425" y="28166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0"/>
          <p:cNvCxnSpPr/>
          <p:nvPr/>
        </p:nvCxnSpPr>
        <p:spPr>
          <a:xfrm rot="10800000">
            <a:off x="1345425" y="4652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2" name="Google Shape;542;p20"/>
          <p:cNvSpPr/>
          <p:nvPr/>
        </p:nvSpPr>
        <p:spPr>
          <a:xfrm flipH="1">
            <a:off x="1716525" y="48614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0"/>
          <p:cNvCxnSpPr/>
          <p:nvPr/>
        </p:nvCxnSpPr>
        <p:spPr>
          <a:xfrm rot="10800000">
            <a:off x="755115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0"/>
          <p:cNvCxnSpPr/>
          <p:nvPr/>
        </p:nvCxnSpPr>
        <p:spPr>
          <a:xfrm rot="10800000">
            <a:off x="811042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5" name="Google Shape;545;p20"/>
          <p:cNvSpPr/>
          <p:nvPr/>
        </p:nvSpPr>
        <p:spPr>
          <a:xfrm flipH="1">
            <a:off x="6939540" y="4687624"/>
            <a:ext cx="57300" cy="5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 flipH="1">
            <a:off x="6883175" y="4817917"/>
            <a:ext cx="170100" cy="170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 flipH="1">
            <a:off x="826661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757175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475900" y="4564813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0"/>
          <p:cNvCxnSpPr/>
          <p:nvPr/>
        </p:nvCxnSpPr>
        <p:spPr>
          <a:xfrm rot="10800000">
            <a:off x="548050" y="3537288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1" name="Google Shape;551;p20"/>
          <p:cNvSpPr/>
          <p:nvPr/>
        </p:nvSpPr>
        <p:spPr>
          <a:xfrm>
            <a:off x="495200" y="4783413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1418825" y="293400"/>
            <a:ext cx="81000" cy="8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20"/>
          <p:cNvCxnSpPr/>
          <p:nvPr/>
        </p:nvCxnSpPr>
        <p:spPr>
          <a:xfrm rot="10800000">
            <a:off x="1458700" y="-732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54" name="Google Shape;554;p20"/>
          <p:cNvSpPr/>
          <p:nvPr/>
        </p:nvSpPr>
        <p:spPr>
          <a:xfrm flipH="1">
            <a:off x="4743013" y="70202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 flipH="1">
            <a:off x="4694075" y="239239"/>
            <a:ext cx="180900" cy="180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8620550" y="18105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82075" y="209680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000" y="24601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2161275" y="504875"/>
            <a:ext cx="144300" cy="14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455000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3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" name="Google Shape;48;p3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" name="Google Shape;50;p3"/>
          <p:cNvCxnSpPr/>
          <p:nvPr/>
        </p:nvCxnSpPr>
        <p:spPr>
          <a:xfrm rot="10800000">
            <a:off x="2841950" y="-442575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" name="Google Shape;51;p3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" name="Google Shape;52;p3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3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" name="Google Shape;56;p3"/>
          <p:cNvSpPr/>
          <p:nvPr/>
        </p:nvSpPr>
        <p:spPr>
          <a:xfrm flipH="1">
            <a:off x="3581300" y="43990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3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" name="Google Shape;59;p3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" name="Google Shape;60;p3"/>
          <p:cNvCxnSpPr/>
          <p:nvPr/>
        </p:nvCxnSpPr>
        <p:spPr>
          <a:xfrm rot="10800000">
            <a:off x="1489525" y="4698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" name="Google Shape;61;p3"/>
          <p:cNvCxnSpPr/>
          <p:nvPr/>
        </p:nvCxnSpPr>
        <p:spPr>
          <a:xfrm rot="10800000">
            <a:off x="2595375" y="43397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" name="Google Shape;62;p3"/>
          <p:cNvSpPr txBox="1"/>
          <p:nvPr>
            <p:ph type="title"/>
          </p:nvPr>
        </p:nvSpPr>
        <p:spPr>
          <a:xfrm>
            <a:off x="912075" y="2704625"/>
            <a:ext cx="421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912075" y="3562025"/>
            <a:ext cx="401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hasCustomPrompt="1" idx="2" type="title"/>
          </p:nvPr>
        </p:nvSpPr>
        <p:spPr>
          <a:xfrm>
            <a:off x="834925" y="1716447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5_2_1_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8" name="Google Shape;558;p21"/>
          <p:cNvSpPr/>
          <p:nvPr/>
        </p:nvSpPr>
        <p:spPr>
          <a:xfrm>
            <a:off x="8825949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/>
          <p:nvPr/>
        </p:nvSpPr>
        <p:spPr>
          <a:xfrm>
            <a:off x="8803675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8843577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1"/>
          <p:cNvSpPr/>
          <p:nvPr/>
        </p:nvSpPr>
        <p:spPr>
          <a:xfrm>
            <a:off x="428275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/>
          <p:nvPr/>
        </p:nvSpPr>
        <p:spPr>
          <a:xfrm>
            <a:off x="2094250" y="28961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1"/>
          <p:cNvCxnSpPr/>
          <p:nvPr/>
        </p:nvCxnSpPr>
        <p:spPr>
          <a:xfrm rot="10800000">
            <a:off x="8867675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1"/>
          <p:cNvCxnSpPr/>
          <p:nvPr/>
        </p:nvCxnSpPr>
        <p:spPr>
          <a:xfrm rot="10800000">
            <a:off x="806280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1"/>
          <p:cNvCxnSpPr/>
          <p:nvPr/>
        </p:nvCxnSpPr>
        <p:spPr>
          <a:xfrm rot="10800000">
            <a:off x="21686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1"/>
          <p:cNvCxnSpPr/>
          <p:nvPr/>
        </p:nvCxnSpPr>
        <p:spPr>
          <a:xfrm rot="10800000">
            <a:off x="500425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9" name="Google Shape;569;p21"/>
          <p:cNvSpPr/>
          <p:nvPr/>
        </p:nvSpPr>
        <p:spPr>
          <a:xfrm>
            <a:off x="447575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"/>
          <p:cNvSpPr/>
          <p:nvPr/>
        </p:nvSpPr>
        <p:spPr>
          <a:xfrm>
            <a:off x="45606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"/>
          <p:cNvSpPr/>
          <p:nvPr/>
        </p:nvSpPr>
        <p:spPr>
          <a:xfrm>
            <a:off x="44750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21"/>
          <p:cNvCxnSpPr/>
          <p:nvPr/>
        </p:nvCxnSpPr>
        <p:spPr>
          <a:xfrm rot="10800000">
            <a:off x="4963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3" name="Google Shape;573;p21"/>
          <p:cNvSpPr/>
          <p:nvPr/>
        </p:nvSpPr>
        <p:spPr>
          <a:xfrm flipH="1">
            <a:off x="7663450" y="1759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21"/>
          <p:cNvCxnSpPr/>
          <p:nvPr/>
        </p:nvCxnSpPr>
        <p:spPr>
          <a:xfrm rot="10800000">
            <a:off x="4696000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5" name="Google Shape;575;p21"/>
          <p:cNvSpPr/>
          <p:nvPr/>
        </p:nvSpPr>
        <p:spPr>
          <a:xfrm>
            <a:off x="174670" y="37744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1"/>
          <p:cNvSpPr/>
          <p:nvPr/>
        </p:nvSpPr>
        <p:spPr>
          <a:xfrm>
            <a:off x="155700" y="35831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7" name="Google Shape;577;p21"/>
          <p:cNvCxnSpPr/>
          <p:nvPr/>
        </p:nvCxnSpPr>
        <p:spPr>
          <a:xfrm rot="10800000">
            <a:off x="21442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21"/>
          <p:cNvCxnSpPr/>
          <p:nvPr/>
        </p:nvCxnSpPr>
        <p:spPr>
          <a:xfrm rot="10800000">
            <a:off x="227467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79" name="Google Shape;579;p21"/>
          <p:cNvSpPr/>
          <p:nvPr/>
        </p:nvSpPr>
        <p:spPr>
          <a:xfrm flipH="1">
            <a:off x="2625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21"/>
          <p:cNvCxnSpPr/>
          <p:nvPr/>
        </p:nvCxnSpPr>
        <p:spPr>
          <a:xfrm rot="10800000">
            <a:off x="5663800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1"/>
          <p:cNvCxnSpPr/>
          <p:nvPr/>
        </p:nvCxnSpPr>
        <p:spPr>
          <a:xfrm rot="10800000">
            <a:off x="6223075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82" name="Google Shape;582;p21"/>
          <p:cNvSpPr/>
          <p:nvPr/>
        </p:nvSpPr>
        <p:spPr>
          <a:xfrm flipH="1">
            <a:off x="322353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1"/>
          <p:cNvSpPr/>
          <p:nvPr/>
        </p:nvSpPr>
        <p:spPr>
          <a:xfrm flipH="1">
            <a:off x="315405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1"/>
          <p:cNvSpPr/>
          <p:nvPr/>
        </p:nvSpPr>
        <p:spPr>
          <a:xfrm flipH="1">
            <a:off x="315561" y="15578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 flipH="1">
            <a:off x="246075" y="17187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 flipH="1">
            <a:off x="8744842" y="27796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 flipH="1">
            <a:off x="8696275" y="28926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 flipH="1">
            <a:off x="5470513" y="2623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 flipH="1">
            <a:off x="6124342" y="1389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 flipH="1">
            <a:off x="6075775" y="2519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5_2_1_2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22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2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2"/>
          <p:cNvSpPr/>
          <p:nvPr/>
        </p:nvSpPr>
        <p:spPr>
          <a:xfrm flipH="1">
            <a:off x="8607500" y="44733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6935825" y="282963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>
            <a:off x="270850" y="44655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>
            <a:off x="188925" y="465463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0" name="Google Shape;600;p22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2"/>
          <p:cNvCxnSpPr/>
          <p:nvPr/>
        </p:nvCxnSpPr>
        <p:spPr>
          <a:xfrm rot="10800000">
            <a:off x="1117275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2"/>
          <p:cNvCxnSpPr/>
          <p:nvPr/>
        </p:nvCxnSpPr>
        <p:spPr>
          <a:xfrm rot="10800000">
            <a:off x="7011400" y="-7088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2"/>
          <p:cNvCxnSpPr/>
          <p:nvPr/>
        </p:nvCxnSpPr>
        <p:spPr>
          <a:xfrm rot="10800000">
            <a:off x="8679650" y="34458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4" name="Google Shape;604;p22"/>
          <p:cNvSpPr/>
          <p:nvPr/>
        </p:nvSpPr>
        <p:spPr>
          <a:xfrm flipH="1">
            <a:off x="8626900" y="469192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 flipH="1">
            <a:off x="8567106" y="98617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2"/>
          <p:cNvSpPr/>
          <p:nvPr/>
        </p:nvSpPr>
        <p:spPr>
          <a:xfrm flipH="1">
            <a:off x="8558575" y="80422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22"/>
          <p:cNvCxnSpPr/>
          <p:nvPr/>
        </p:nvCxnSpPr>
        <p:spPr>
          <a:xfrm rot="10800000">
            <a:off x="8607500" y="-1952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8" name="Google Shape;608;p22"/>
          <p:cNvSpPr/>
          <p:nvPr/>
        </p:nvSpPr>
        <p:spPr>
          <a:xfrm>
            <a:off x="1433525" y="1692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9" name="Google Shape;609;p22"/>
          <p:cNvCxnSpPr/>
          <p:nvPr/>
        </p:nvCxnSpPr>
        <p:spPr>
          <a:xfrm rot="10800000">
            <a:off x="4484075" y="-5982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22"/>
          <p:cNvSpPr/>
          <p:nvPr/>
        </p:nvSpPr>
        <p:spPr>
          <a:xfrm flipH="1">
            <a:off x="8929005" y="2981133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/>
          <p:nvPr/>
        </p:nvSpPr>
        <p:spPr>
          <a:xfrm flipH="1">
            <a:off x="8909875" y="2789875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22"/>
          <p:cNvCxnSpPr/>
          <p:nvPr/>
        </p:nvCxnSpPr>
        <p:spPr>
          <a:xfrm rot="10800000">
            <a:off x="8978950" y="1778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/>
          <p:nvPr/>
        </p:nvCxnSpPr>
        <p:spPr>
          <a:xfrm rot="10800000">
            <a:off x="6905400" y="46919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4" name="Google Shape;614;p22"/>
          <p:cNvSpPr/>
          <p:nvPr/>
        </p:nvSpPr>
        <p:spPr>
          <a:xfrm>
            <a:off x="6471150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22"/>
          <p:cNvCxnSpPr/>
          <p:nvPr/>
        </p:nvCxnSpPr>
        <p:spPr>
          <a:xfrm rot="10800000">
            <a:off x="3516275" y="48647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22"/>
          <p:cNvCxnSpPr/>
          <p:nvPr/>
        </p:nvCxnSpPr>
        <p:spPr>
          <a:xfrm rot="10800000">
            <a:off x="2957000" y="4596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7" name="Google Shape;617;p22"/>
          <p:cNvSpPr/>
          <p:nvPr/>
        </p:nvSpPr>
        <p:spPr>
          <a:xfrm>
            <a:off x="5885739" y="468116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/>
          <p:nvPr/>
        </p:nvSpPr>
        <p:spPr>
          <a:xfrm>
            <a:off x="5816025" y="482881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"/>
          <p:cNvSpPr/>
          <p:nvPr/>
        </p:nvSpPr>
        <p:spPr>
          <a:xfrm>
            <a:off x="8860714" y="1725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>
            <a:off x="8791000" y="3334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>
            <a:off x="2635813" y="48184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22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5_2_1_2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1" name="Google Shape;631;p23"/>
          <p:cNvSpPr/>
          <p:nvPr/>
        </p:nvSpPr>
        <p:spPr>
          <a:xfrm>
            <a:off x="8825949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3"/>
          <p:cNvSpPr/>
          <p:nvPr/>
        </p:nvSpPr>
        <p:spPr>
          <a:xfrm>
            <a:off x="88036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8843577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270200" y="44799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/>
          <p:nvPr/>
        </p:nvSpPr>
        <p:spPr>
          <a:xfrm>
            <a:off x="11952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3"/>
          <p:cNvSpPr/>
          <p:nvPr/>
        </p:nvSpPr>
        <p:spPr>
          <a:xfrm flipH="1">
            <a:off x="8826125" y="4472163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3"/>
          <p:cNvSpPr/>
          <p:nvPr/>
        </p:nvSpPr>
        <p:spPr>
          <a:xfrm flipH="1">
            <a:off x="8744250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23"/>
          <p:cNvCxnSpPr/>
          <p:nvPr/>
        </p:nvCxnSpPr>
        <p:spPr>
          <a:xfrm rot="10800000">
            <a:off x="88676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23"/>
          <p:cNvCxnSpPr/>
          <p:nvPr/>
        </p:nvCxnSpPr>
        <p:spPr>
          <a:xfrm rot="10800000">
            <a:off x="871405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23"/>
          <p:cNvCxnSpPr/>
          <p:nvPr/>
        </p:nvCxnSpPr>
        <p:spPr>
          <a:xfrm rot="10800000">
            <a:off x="12183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23"/>
          <p:cNvCxnSpPr/>
          <p:nvPr/>
        </p:nvCxnSpPr>
        <p:spPr>
          <a:xfrm rot="10800000">
            <a:off x="3423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2" name="Google Shape;642;p23"/>
          <p:cNvSpPr/>
          <p:nvPr/>
        </p:nvSpPr>
        <p:spPr>
          <a:xfrm>
            <a:off x="289500" y="469857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>
            <a:off x="471119" y="3098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>
            <a:off x="462550" y="2916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23"/>
          <p:cNvCxnSpPr/>
          <p:nvPr/>
        </p:nvCxnSpPr>
        <p:spPr>
          <a:xfrm rot="10800000">
            <a:off x="511425" y="1917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6" name="Google Shape;646;p23"/>
          <p:cNvSpPr/>
          <p:nvPr/>
        </p:nvSpPr>
        <p:spPr>
          <a:xfrm flipH="1">
            <a:off x="831470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23"/>
          <p:cNvCxnSpPr/>
          <p:nvPr/>
        </p:nvCxnSpPr>
        <p:spPr>
          <a:xfrm rot="10800000">
            <a:off x="17388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8" name="Google Shape;648;p23"/>
          <p:cNvSpPr/>
          <p:nvPr/>
        </p:nvSpPr>
        <p:spPr>
          <a:xfrm>
            <a:off x="161370" y="1975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142400" y="1784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23"/>
          <p:cNvCxnSpPr/>
          <p:nvPr/>
        </p:nvCxnSpPr>
        <p:spPr>
          <a:xfrm rot="10800000">
            <a:off x="201125" y="773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23"/>
          <p:cNvCxnSpPr/>
          <p:nvPr/>
        </p:nvCxnSpPr>
        <p:spPr>
          <a:xfrm rot="10800000">
            <a:off x="11516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2" name="Google Shape;652;p23"/>
          <p:cNvSpPr/>
          <p:nvPr/>
        </p:nvSpPr>
        <p:spPr>
          <a:xfrm flipH="1">
            <a:off x="15027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23"/>
          <p:cNvCxnSpPr/>
          <p:nvPr/>
        </p:nvCxnSpPr>
        <p:spPr>
          <a:xfrm rot="10800000">
            <a:off x="8182288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23"/>
          <p:cNvCxnSpPr/>
          <p:nvPr/>
        </p:nvCxnSpPr>
        <p:spPr>
          <a:xfrm rot="10800000">
            <a:off x="7623013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55" name="Google Shape;655;p23"/>
          <p:cNvSpPr/>
          <p:nvPr/>
        </p:nvSpPr>
        <p:spPr>
          <a:xfrm flipH="1">
            <a:off x="2100461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/>
          <p:cNvSpPr/>
          <p:nvPr/>
        </p:nvSpPr>
        <p:spPr>
          <a:xfrm flipH="1">
            <a:off x="203097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/>
          <p:cNvSpPr/>
          <p:nvPr/>
        </p:nvSpPr>
        <p:spPr>
          <a:xfrm flipH="1">
            <a:off x="391761" y="545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/>
          <p:cNvSpPr/>
          <p:nvPr/>
        </p:nvSpPr>
        <p:spPr>
          <a:xfrm flipH="1">
            <a:off x="322275" y="706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 flipH="1">
            <a:off x="8688967" y="37439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/>
          <p:cNvSpPr/>
          <p:nvPr/>
        </p:nvSpPr>
        <p:spPr>
          <a:xfrm flipH="1">
            <a:off x="8640400" y="38569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"/>
          <p:cNvSpPr/>
          <p:nvPr/>
        </p:nvSpPr>
        <p:spPr>
          <a:xfrm>
            <a:off x="73018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3"/>
          <p:cNvSpPr/>
          <p:nvPr/>
        </p:nvSpPr>
        <p:spPr>
          <a:xfrm>
            <a:off x="4753933" y="1471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/>
          <p:nvPr/>
        </p:nvSpPr>
        <p:spPr>
          <a:xfrm>
            <a:off x="4705000" y="2601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23"/>
          <p:cNvCxnSpPr/>
          <p:nvPr/>
        </p:nvCxnSpPr>
        <p:spPr>
          <a:xfrm rot="10800000">
            <a:off x="80585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3"/>
          <p:cNvCxnSpPr/>
          <p:nvPr/>
        </p:nvCxnSpPr>
        <p:spPr>
          <a:xfrm rot="10800000">
            <a:off x="5666250" y="-6605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5_2_1_2_1_1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8" name="Google Shape;668;p24"/>
          <p:cNvSpPr/>
          <p:nvPr/>
        </p:nvSpPr>
        <p:spPr>
          <a:xfrm>
            <a:off x="87569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4"/>
          <p:cNvSpPr/>
          <p:nvPr/>
        </p:nvSpPr>
        <p:spPr>
          <a:xfrm>
            <a:off x="15175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/>
          <p:nvPr/>
        </p:nvSpPr>
        <p:spPr>
          <a:xfrm>
            <a:off x="871842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4"/>
          <p:cNvSpPr/>
          <p:nvPr/>
        </p:nvSpPr>
        <p:spPr>
          <a:xfrm>
            <a:off x="87873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4"/>
          <p:cNvSpPr/>
          <p:nvPr/>
        </p:nvSpPr>
        <p:spPr>
          <a:xfrm>
            <a:off x="875682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/>
          <p:nvPr/>
        </p:nvSpPr>
        <p:spPr>
          <a:xfrm>
            <a:off x="19067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/>
          <p:nvPr/>
        </p:nvSpPr>
        <p:spPr>
          <a:xfrm flipH="1">
            <a:off x="697087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24"/>
          <p:cNvCxnSpPr/>
          <p:nvPr/>
        </p:nvCxnSpPr>
        <p:spPr>
          <a:xfrm rot="10800000">
            <a:off x="882897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4"/>
          <p:cNvCxnSpPr/>
          <p:nvPr/>
        </p:nvCxnSpPr>
        <p:spPr>
          <a:xfrm rot="10800000">
            <a:off x="88290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77" name="Google Shape;677;p24"/>
          <p:cNvSpPr/>
          <p:nvPr/>
        </p:nvSpPr>
        <p:spPr>
          <a:xfrm>
            <a:off x="879532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8" name="Google Shape;678;p24"/>
          <p:cNvCxnSpPr/>
          <p:nvPr/>
        </p:nvCxnSpPr>
        <p:spPr>
          <a:xfrm rot="10800000">
            <a:off x="15895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4"/>
          <p:cNvCxnSpPr/>
          <p:nvPr/>
        </p:nvCxnSpPr>
        <p:spPr>
          <a:xfrm rot="10800000">
            <a:off x="74659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4"/>
          <p:cNvCxnSpPr/>
          <p:nvPr/>
        </p:nvCxnSpPr>
        <p:spPr>
          <a:xfrm rot="10800000">
            <a:off x="34067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4"/>
          <p:cNvCxnSpPr/>
          <p:nvPr/>
        </p:nvCxnSpPr>
        <p:spPr>
          <a:xfrm rot="10800000">
            <a:off x="313102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4"/>
          <p:cNvCxnSpPr/>
          <p:nvPr/>
        </p:nvCxnSpPr>
        <p:spPr>
          <a:xfrm rot="10800000">
            <a:off x="383182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4"/>
          <p:cNvCxnSpPr/>
          <p:nvPr/>
        </p:nvCxnSpPr>
        <p:spPr>
          <a:xfrm rot="10800000">
            <a:off x="62814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4" name="Google Shape;684;p24"/>
          <p:cNvSpPr/>
          <p:nvPr/>
        </p:nvSpPr>
        <p:spPr>
          <a:xfrm flipH="1">
            <a:off x="8120463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4"/>
          <p:cNvSpPr/>
          <p:nvPr/>
        </p:nvSpPr>
        <p:spPr>
          <a:xfrm flipH="1">
            <a:off x="32705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 flipH="1">
            <a:off x="68667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 flipH="1">
            <a:off x="7352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 flipH="1">
            <a:off x="7037793" y="4875125"/>
            <a:ext cx="113100" cy="11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 flipH="1">
            <a:off x="262225" y="232547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 flipH="1">
            <a:off x="310750" y="26425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290425" y="829875"/>
            <a:ext cx="95700" cy="9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245350" y="1040525"/>
            <a:ext cx="190800" cy="191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/>
          <p:nvPr>
            <p:ph type="title"/>
          </p:nvPr>
        </p:nvSpPr>
        <p:spPr>
          <a:xfrm>
            <a:off x="1421350" y="1569000"/>
            <a:ext cx="23160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5" name="Google Shape;695;p25"/>
          <p:cNvSpPr txBox="1"/>
          <p:nvPr>
            <p:ph idx="1" type="subTitle"/>
          </p:nvPr>
        </p:nvSpPr>
        <p:spPr>
          <a:xfrm>
            <a:off x="1285450" y="2607588"/>
            <a:ext cx="24519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6" name="Google Shape;696;p25"/>
          <p:cNvSpPr/>
          <p:nvPr/>
        </p:nvSpPr>
        <p:spPr>
          <a:xfrm flipH="1">
            <a:off x="224201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 flipH="1">
            <a:off x="201775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flipH="1">
            <a:off x="241673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25"/>
          <p:cNvCxnSpPr/>
          <p:nvPr/>
        </p:nvCxnSpPr>
        <p:spPr>
          <a:xfrm rot="10800000">
            <a:off x="265875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5"/>
          <p:cNvCxnSpPr/>
          <p:nvPr/>
        </p:nvCxnSpPr>
        <p:spPr>
          <a:xfrm rot="10800000">
            <a:off x="419500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5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5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07" name="Google Shape;707;p25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5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5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25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1" name="Google Shape;711;p25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25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3" name="Google Shape;713;p25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25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25"/>
          <p:cNvCxnSpPr/>
          <p:nvPr/>
        </p:nvCxnSpPr>
        <p:spPr>
          <a:xfrm rot="10800000">
            <a:off x="6945725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7" name="Google Shape;717;p25"/>
          <p:cNvSpPr/>
          <p:nvPr/>
        </p:nvSpPr>
        <p:spPr>
          <a:xfrm flipH="1">
            <a:off x="729687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Google Shape;718;p25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5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20" name="Google Shape;720;p25"/>
          <p:cNvSpPr/>
          <p:nvPr/>
        </p:nvSpPr>
        <p:spPr>
          <a:xfrm flipH="1">
            <a:off x="7894586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flipH="1">
            <a:off x="7825100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>
            <a:off x="394783" y="28424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345850" y="29554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25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5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5"/>
          <p:cNvCxnSpPr/>
          <p:nvPr/>
        </p:nvCxnSpPr>
        <p:spPr>
          <a:xfrm rot="10800000">
            <a:off x="53490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1896225" y="1544921"/>
            <a:ext cx="18411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4" name="Google Shape;734;p26"/>
          <p:cNvSpPr txBox="1"/>
          <p:nvPr>
            <p:ph idx="1" type="subTitle"/>
          </p:nvPr>
        </p:nvSpPr>
        <p:spPr>
          <a:xfrm>
            <a:off x="1086125" y="2603088"/>
            <a:ext cx="2651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5" name="Google Shape;735;p26"/>
          <p:cNvSpPr/>
          <p:nvPr/>
        </p:nvSpPr>
        <p:spPr>
          <a:xfrm>
            <a:off x="8885324" y="21145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>
            <a:off x="8863050" y="22803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8902952" y="24906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329575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1254600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flipH="1">
            <a:off x="8731850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flipH="1">
            <a:off x="8649975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26"/>
          <p:cNvCxnSpPr/>
          <p:nvPr/>
        </p:nvCxnSpPr>
        <p:spPr>
          <a:xfrm rot="10800000">
            <a:off x="8927050" y="66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6"/>
          <p:cNvCxnSpPr/>
          <p:nvPr/>
        </p:nvCxnSpPr>
        <p:spPr>
          <a:xfrm rot="10800000">
            <a:off x="8773425" y="-128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6"/>
          <p:cNvCxnSpPr/>
          <p:nvPr/>
        </p:nvCxnSpPr>
        <p:spPr>
          <a:xfrm rot="10800000">
            <a:off x="1277750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6"/>
          <p:cNvCxnSpPr/>
          <p:nvPr/>
        </p:nvCxnSpPr>
        <p:spPr>
          <a:xfrm rot="10800000">
            <a:off x="401725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46" name="Google Shape;746;p26"/>
          <p:cNvSpPr/>
          <p:nvPr/>
        </p:nvSpPr>
        <p:spPr>
          <a:xfrm>
            <a:off x="348875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30494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5219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26"/>
          <p:cNvCxnSpPr/>
          <p:nvPr/>
        </p:nvCxnSpPr>
        <p:spPr>
          <a:xfrm rot="10800000">
            <a:off x="57080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0" name="Google Shape;750;p26"/>
          <p:cNvSpPr/>
          <p:nvPr/>
        </p:nvSpPr>
        <p:spPr>
          <a:xfrm flipH="1">
            <a:off x="8374075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1" name="Google Shape;751;p26"/>
          <p:cNvCxnSpPr/>
          <p:nvPr/>
        </p:nvCxnSpPr>
        <p:spPr>
          <a:xfrm rot="10800000">
            <a:off x="179820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2" name="Google Shape;752;p26"/>
          <p:cNvSpPr/>
          <p:nvPr/>
        </p:nvSpPr>
        <p:spPr>
          <a:xfrm>
            <a:off x="22074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2017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26"/>
          <p:cNvCxnSpPr/>
          <p:nvPr/>
        </p:nvCxnSpPr>
        <p:spPr>
          <a:xfrm rot="10800000">
            <a:off x="26050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6"/>
          <p:cNvCxnSpPr/>
          <p:nvPr/>
        </p:nvCxnSpPr>
        <p:spPr>
          <a:xfrm rot="10800000">
            <a:off x="224720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6" name="Google Shape;756;p26"/>
          <p:cNvSpPr/>
          <p:nvPr/>
        </p:nvSpPr>
        <p:spPr>
          <a:xfrm>
            <a:off x="181295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26"/>
          <p:cNvCxnSpPr/>
          <p:nvPr/>
        </p:nvCxnSpPr>
        <p:spPr>
          <a:xfrm rot="10800000">
            <a:off x="82416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6"/>
          <p:cNvCxnSpPr/>
          <p:nvPr/>
        </p:nvCxnSpPr>
        <p:spPr>
          <a:xfrm rot="10800000">
            <a:off x="768238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9" name="Google Shape;759;p26"/>
          <p:cNvSpPr/>
          <p:nvPr/>
        </p:nvSpPr>
        <p:spPr>
          <a:xfrm>
            <a:off x="1227539" y="46878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1157825" y="48354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 flipH="1">
            <a:off x="451136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"/>
          <p:cNvSpPr/>
          <p:nvPr/>
        </p:nvSpPr>
        <p:spPr>
          <a:xfrm flipH="1">
            <a:off x="38165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6"/>
          <p:cNvSpPr/>
          <p:nvPr/>
        </p:nvSpPr>
        <p:spPr>
          <a:xfrm flipH="1">
            <a:off x="8505742" y="1014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6"/>
          <p:cNvSpPr/>
          <p:nvPr/>
        </p:nvSpPr>
        <p:spPr>
          <a:xfrm flipH="1">
            <a:off x="8457175" y="1127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6"/>
          <p:cNvSpPr/>
          <p:nvPr/>
        </p:nvSpPr>
        <p:spPr>
          <a:xfrm>
            <a:off x="7361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/>
          <p:nvPr/>
        </p:nvSpPr>
        <p:spPr>
          <a:xfrm>
            <a:off x="7937308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6"/>
          <p:cNvSpPr/>
          <p:nvPr/>
        </p:nvSpPr>
        <p:spPr>
          <a:xfrm>
            <a:off x="7888375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26"/>
          <p:cNvCxnSpPr/>
          <p:nvPr/>
        </p:nvCxnSpPr>
        <p:spPr>
          <a:xfrm rot="10800000">
            <a:off x="81179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6"/>
          <p:cNvCxnSpPr/>
          <p:nvPr/>
        </p:nvCxnSpPr>
        <p:spPr>
          <a:xfrm rot="10800000">
            <a:off x="4948150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3843850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7"/>
          <p:cNvSpPr txBox="1"/>
          <p:nvPr>
            <p:ph type="title"/>
          </p:nvPr>
        </p:nvSpPr>
        <p:spPr>
          <a:xfrm>
            <a:off x="5349100" y="1566443"/>
            <a:ext cx="16971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3" name="Google Shape;773;p27"/>
          <p:cNvSpPr txBox="1"/>
          <p:nvPr>
            <p:ph idx="1" type="subTitle"/>
          </p:nvPr>
        </p:nvSpPr>
        <p:spPr>
          <a:xfrm>
            <a:off x="5349100" y="2621850"/>
            <a:ext cx="25008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4" name="Google Shape;774;p27"/>
          <p:cNvSpPr/>
          <p:nvPr/>
        </p:nvSpPr>
        <p:spPr>
          <a:xfrm flipH="1">
            <a:off x="8710326" y="2200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8687900" y="2366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8727798" y="2577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8719050" y="46926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7890925" y="340875"/>
            <a:ext cx="47400" cy="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377975" y="38674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296050" y="4056563"/>
            <a:ext cx="246900" cy="24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27"/>
          <p:cNvCxnSpPr/>
          <p:nvPr/>
        </p:nvCxnSpPr>
        <p:spPr>
          <a:xfrm rot="10800000">
            <a:off x="8752000" y="7484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27"/>
          <p:cNvCxnSpPr/>
          <p:nvPr/>
        </p:nvCxnSpPr>
        <p:spPr>
          <a:xfrm rot="10800000">
            <a:off x="8905625" y="-42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27"/>
          <p:cNvCxnSpPr/>
          <p:nvPr/>
        </p:nvCxnSpPr>
        <p:spPr>
          <a:xfrm rot="10800000">
            <a:off x="7915175" y="-7021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7"/>
          <p:cNvCxnSpPr/>
          <p:nvPr/>
        </p:nvCxnSpPr>
        <p:spPr>
          <a:xfrm rot="10800000">
            <a:off x="8791200" y="3665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5" name="Google Shape;785;p27"/>
          <p:cNvSpPr/>
          <p:nvPr/>
        </p:nvSpPr>
        <p:spPr>
          <a:xfrm flipH="1">
            <a:off x="8738450" y="49112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164956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156425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27"/>
          <p:cNvCxnSpPr/>
          <p:nvPr/>
        </p:nvCxnSpPr>
        <p:spPr>
          <a:xfrm rot="10800000">
            <a:off x="205350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9" name="Google Shape;789;p27"/>
          <p:cNvSpPr/>
          <p:nvPr/>
        </p:nvSpPr>
        <p:spPr>
          <a:xfrm>
            <a:off x="735750" y="2357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0" name="Google Shape;790;p27"/>
          <p:cNvCxnSpPr/>
          <p:nvPr/>
        </p:nvCxnSpPr>
        <p:spPr>
          <a:xfrm rot="10800000">
            <a:off x="739472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1" name="Google Shape;791;p27"/>
          <p:cNvSpPr/>
          <p:nvPr/>
        </p:nvSpPr>
        <p:spPr>
          <a:xfrm flipH="1">
            <a:off x="465705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446575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27"/>
          <p:cNvCxnSpPr/>
          <p:nvPr/>
        </p:nvCxnSpPr>
        <p:spPr>
          <a:xfrm rot="10800000">
            <a:off x="515650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7"/>
          <p:cNvCxnSpPr/>
          <p:nvPr/>
        </p:nvCxnSpPr>
        <p:spPr>
          <a:xfrm rot="10800000">
            <a:off x="2353800" y="-3795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5" name="Google Shape;795;p27"/>
          <p:cNvSpPr/>
          <p:nvPr/>
        </p:nvSpPr>
        <p:spPr>
          <a:xfrm flipH="1">
            <a:off x="2704950" y="1800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6" name="Google Shape;796;p27"/>
          <p:cNvCxnSpPr/>
          <p:nvPr/>
        </p:nvCxnSpPr>
        <p:spPr>
          <a:xfrm rot="10800000">
            <a:off x="951263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7"/>
          <p:cNvCxnSpPr/>
          <p:nvPr/>
        </p:nvCxnSpPr>
        <p:spPr>
          <a:xfrm rot="10800000">
            <a:off x="1510538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8" name="Google Shape;798;p27"/>
          <p:cNvSpPr/>
          <p:nvPr/>
        </p:nvSpPr>
        <p:spPr>
          <a:xfrm flipH="1">
            <a:off x="3302661" y="42716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3233175" y="190367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254214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184500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7"/>
          <p:cNvSpPr/>
          <p:nvPr/>
        </p:nvSpPr>
        <p:spPr>
          <a:xfrm>
            <a:off x="8880908" y="2928824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7"/>
          <p:cNvSpPr/>
          <p:nvPr/>
        </p:nvSpPr>
        <p:spPr>
          <a:xfrm>
            <a:off x="8831975" y="3041805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1748625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7"/>
          <p:cNvSpPr/>
          <p:nvPr/>
        </p:nvSpPr>
        <p:spPr>
          <a:xfrm flipH="1">
            <a:off x="1205817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7"/>
          <p:cNvSpPr/>
          <p:nvPr/>
        </p:nvSpPr>
        <p:spPr>
          <a:xfrm flipH="1">
            <a:off x="1157250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7" name="Google Shape;807;p27"/>
          <p:cNvCxnSpPr/>
          <p:nvPr/>
        </p:nvCxnSpPr>
        <p:spPr>
          <a:xfrm rot="10800000">
            <a:off x="1074975" y="-4188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7"/>
          <p:cNvCxnSpPr/>
          <p:nvPr/>
        </p:nvCxnSpPr>
        <p:spPr>
          <a:xfrm rot="10800000">
            <a:off x="4244775" y="-60187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27"/>
          <p:cNvCxnSpPr/>
          <p:nvPr/>
        </p:nvCxnSpPr>
        <p:spPr>
          <a:xfrm rot="10800000">
            <a:off x="5349075" y="4692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27"/>
          <p:cNvCxnSpPr/>
          <p:nvPr/>
        </p:nvCxnSpPr>
        <p:spPr>
          <a:xfrm rot="10800000">
            <a:off x="80384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27"/>
          <p:cNvCxnSpPr/>
          <p:nvPr/>
        </p:nvCxnSpPr>
        <p:spPr>
          <a:xfrm rot="10800000">
            <a:off x="69276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12" name="Google Shape;812;p27"/>
          <p:cNvSpPr/>
          <p:nvPr/>
        </p:nvSpPr>
        <p:spPr>
          <a:xfrm>
            <a:off x="6606463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7"/>
          <p:cNvSpPr/>
          <p:nvPr/>
        </p:nvSpPr>
        <p:spPr>
          <a:xfrm>
            <a:off x="7734120" y="47017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"/>
          <p:cNvSpPr/>
          <p:nvPr/>
        </p:nvSpPr>
        <p:spPr>
          <a:xfrm>
            <a:off x="7685188" y="48146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/>
          <p:nvPr/>
        </p:nvSpPr>
        <p:spPr>
          <a:xfrm flipH="1">
            <a:off x="180725" y="17333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 flipH="1">
            <a:off x="142400" y="20196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 flipH="1">
            <a:off x="211175" y="23830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 flipH="1">
            <a:off x="8658875" y="440282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 flipH="1">
            <a:off x="5417250" y="3595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 flipH="1">
            <a:off x="3340575" y="46479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8248475" y="23487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28"/>
          <p:cNvCxnSpPr/>
          <p:nvPr/>
        </p:nvCxnSpPr>
        <p:spPr>
          <a:xfrm rot="10800000">
            <a:off x="252950" y="-8500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28"/>
          <p:cNvCxnSpPr/>
          <p:nvPr/>
        </p:nvCxnSpPr>
        <p:spPr>
          <a:xfrm rot="10800000">
            <a:off x="713100" y="33169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28"/>
          <p:cNvCxnSpPr/>
          <p:nvPr/>
        </p:nvCxnSpPr>
        <p:spPr>
          <a:xfrm rot="10800000">
            <a:off x="934400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28"/>
          <p:cNvCxnSpPr/>
          <p:nvPr/>
        </p:nvCxnSpPr>
        <p:spPr>
          <a:xfrm rot="10800000">
            <a:off x="5492825" y="-6322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6997300" y="-2339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8731025" y="2724900"/>
            <a:ext cx="0" cy="1571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29" name="Google Shape;829;p28"/>
          <p:cNvSpPr/>
          <p:nvPr/>
        </p:nvSpPr>
        <p:spPr>
          <a:xfrm flipH="1">
            <a:off x="8678275" y="4621425"/>
            <a:ext cx="105600" cy="10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Google Shape;830;p28"/>
          <p:cNvCxnSpPr/>
          <p:nvPr/>
        </p:nvCxnSpPr>
        <p:spPr>
          <a:xfrm rot="10800000">
            <a:off x="8109575" y="-265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1" name="Google Shape;831;p28"/>
          <p:cNvSpPr/>
          <p:nvPr/>
        </p:nvSpPr>
        <p:spPr>
          <a:xfrm>
            <a:off x="2732575" y="34462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8"/>
          <p:cNvSpPr txBox="1"/>
          <p:nvPr>
            <p:ph type="title"/>
          </p:nvPr>
        </p:nvSpPr>
        <p:spPr>
          <a:xfrm>
            <a:off x="2549400" y="1605200"/>
            <a:ext cx="40452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3" name="Google Shape;833;p28"/>
          <p:cNvSpPr txBox="1"/>
          <p:nvPr>
            <p:ph idx="1" type="subTitle"/>
          </p:nvPr>
        </p:nvSpPr>
        <p:spPr>
          <a:xfrm>
            <a:off x="2549400" y="2803075"/>
            <a:ext cx="4045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29"/>
          <p:cNvSpPr txBox="1"/>
          <p:nvPr>
            <p:ph idx="1" type="subTitle"/>
          </p:nvPr>
        </p:nvSpPr>
        <p:spPr>
          <a:xfrm>
            <a:off x="2135775" y="200326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7" name="Google Shape;837;p29"/>
          <p:cNvSpPr txBox="1"/>
          <p:nvPr>
            <p:ph idx="2" type="subTitle"/>
          </p:nvPr>
        </p:nvSpPr>
        <p:spPr>
          <a:xfrm>
            <a:off x="4314525" y="3544310"/>
            <a:ext cx="2693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8" name="Google Shape;838;p29"/>
          <p:cNvSpPr txBox="1"/>
          <p:nvPr>
            <p:ph idx="3" type="subTitle"/>
          </p:nvPr>
        </p:nvSpPr>
        <p:spPr>
          <a:xfrm>
            <a:off x="2135775" y="167462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29"/>
          <p:cNvSpPr txBox="1"/>
          <p:nvPr>
            <p:ph idx="4" type="subTitle"/>
          </p:nvPr>
        </p:nvSpPr>
        <p:spPr>
          <a:xfrm>
            <a:off x="4314525" y="3215675"/>
            <a:ext cx="2693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29"/>
          <p:cNvSpPr/>
          <p:nvPr/>
        </p:nvSpPr>
        <p:spPr>
          <a:xfrm flipH="1">
            <a:off x="8581731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9"/>
          <p:cNvSpPr/>
          <p:nvPr/>
        </p:nvSpPr>
        <p:spPr>
          <a:xfrm flipH="1">
            <a:off x="857320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29"/>
          <p:cNvCxnSpPr/>
          <p:nvPr/>
        </p:nvCxnSpPr>
        <p:spPr>
          <a:xfrm rot="10800000">
            <a:off x="86221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3" name="Google Shape;843;p29"/>
          <p:cNvSpPr/>
          <p:nvPr/>
        </p:nvSpPr>
        <p:spPr>
          <a:xfrm flipH="1">
            <a:off x="888248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9"/>
          <p:cNvSpPr/>
          <p:nvPr/>
        </p:nvSpPr>
        <p:spPr>
          <a:xfrm flipH="1">
            <a:off x="886335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5" name="Google Shape;845;p29"/>
          <p:cNvCxnSpPr/>
          <p:nvPr/>
        </p:nvCxnSpPr>
        <p:spPr>
          <a:xfrm rot="10800000">
            <a:off x="89324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6" name="Google Shape;846;p29"/>
          <p:cNvSpPr/>
          <p:nvPr/>
        </p:nvSpPr>
        <p:spPr>
          <a:xfrm>
            <a:off x="8670989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9"/>
          <p:cNvSpPr/>
          <p:nvPr/>
        </p:nvSpPr>
        <p:spPr>
          <a:xfrm>
            <a:off x="86012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9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9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29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2" name="Google Shape;852;p29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9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9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9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29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9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9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29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29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9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4" name="Google Shape;864;p29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9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29"/>
          <p:cNvSpPr/>
          <p:nvPr/>
        </p:nvSpPr>
        <p:spPr>
          <a:xfrm flipH="1">
            <a:off x="876093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9"/>
          <p:cNvSpPr/>
          <p:nvPr/>
        </p:nvSpPr>
        <p:spPr>
          <a:xfrm flipH="1">
            <a:off x="874180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8" name="Google Shape;868;p29"/>
          <p:cNvCxnSpPr/>
          <p:nvPr/>
        </p:nvCxnSpPr>
        <p:spPr>
          <a:xfrm rot="10800000">
            <a:off x="88108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9" name="Google Shape;869;p29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0"/>
          <p:cNvSpPr/>
          <p:nvPr/>
        </p:nvSpPr>
        <p:spPr>
          <a:xfrm>
            <a:off x="1113225" y="467850"/>
            <a:ext cx="144300" cy="14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2" name="Google Shape;872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3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0"/>
          <p:cNvCxnSpPr/>
          <p:nvPr/>
        </p:nvCxnSpPr>
        <p:spPr>
          <a:xfrm rot="10800000">
            <a:off x="3279150" y="4706300"/>
            <a:ext cx="0" cy="1853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30"/>
          <p:cNvCxnSpPr/>
          <p:nvPr/>
        </p:nvCxnSpPr>
        <p:spPr>
          <a:xfrm rot="10800000">
            <a:off x="6712975" y="46910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6" name="Google Shape;876;p30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30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79" name="Google Shape;879;p30"/>
          <p:cNvSpPr/>
          <p:nvPr/>
        </p:nvSpPr>
        <p:spPr>
          <a:xfrm flipH="1">
            <a:off x="8483250" y="43633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 flipH="1">
            <a:off x="8424000" y="455247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30"/>
          <p:cNvCxnSpPr/>
          <p:nvPr/>
        </p:nvCxnSpPr>
        <p:spPr>
          <a:xfrm rot="10800000">
            <a:off x="1185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30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83" name="Google Shape;883;p30"/>
          <p:cNvSpPr/>
          <p:nvPr/>
        </p:nvSpPr>
        <p:spPr>
          <a:xfrm>
            <a:off x="8823700" y="1321875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8785225" y="1608150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8854150" y="197152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 flipH="1">
            <a:off x="1483575" y="46343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 flipH="1">
            <a:off x="1401700" y="48235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0"/>
          <p:cNvSpPr/>
          <p:nvPr/>
        </p:nvSpPr>
        <p:spPr>
          <a:xfrm flipH="1">
            <a:off x="3725200" y="45624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0"/>
          <p:cNvSpPr/>
          <p:nvPr/>
        </p:nvSpPr>
        <p:spPr>
          <a:xfrm flipH="1">
            <a:off x="3665950" y="47515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30"/>
          <p:cNvCxnSpPr/>
          <p:nvPr/>
        </p:nvCxnSpPr>
        <p:spPr>
          <a:xfrm rot="10800000">
            <a:off x="8895775" y="-12210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1" name="Google Shape;891;p30"/>
          <p:cNvSpPr/>
          <p:nvPr/>
        </p:nvSpPr>
        <p:spPr>
          <a:xfrm flipH="1">
            <a:off x="340975" y="45624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0"/>
          <p:cNvSpPr/>
          <p:nvPr/>
        </p:nvSpPr>
        <p:spPr>
          <a:xfrm flipH="1">
            <a:off x="281725" y="4751600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30"/>
          <p:cNvCxnSpPr/>
          <p:nvPr/>
        </p:nvCxnSpPr>
        <p:spPr>
          <a:xfrm rot="10800000">
            <a:off x="7421875" y="-472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30"/>
          <p:cNvCxnSpPr/>
          <p:nvPr/>
        </p:nvCxnSpPr>
        <p:spPr>
          <a:xfrm rot="10800000">
            <a:off x="6335325" y="4918775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5" name="Google Shape;895;p30"/>
          <p:cNvSpPr/>
          <p:nvPr/>
        </p:nvSpPr>
        <p:spPr>
          <a:xfrm>
            <a:off x="2175413" y="2420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7" name="Google Shape;897;p30"/>
          <p:cNvSpPr txBox="1"/>
          <p:nvPr>
            <p:ph idx="1" type="subTitle"/>
          </p:nvPr>
        </p:nvSpPr>
        <p:spPr>
          <a:xfrm>
            <a:off x="720000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8" name="Google Shape;898;p30"/>
          <p:cNvSpPr txBox="1"/>
          <p:nvPr>
            <p:ph idx="2" type="subTitle"/>
          </p:nvPr>
        </p:nvSpPr>
        <p:spPr>
          <a:xfrm>
            <a:off x="4825525" y="1925375"/>
            <a:ext cx="35985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8" name="Google Shape;68;p4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432400" y="409325"/>
            <a:ext cx="81600" cy="8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4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6" name="Google Shape;76;p4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" name="Google Shape;77;p4"/>
          <p:cNvCxnSpPr/>
          <p:nvPr/>
        </p:nvCxnSpPr>
        <p:spPr>
          <a:xfrm rot="10800000">
            <a:off x="14725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4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9" name="Google Shape;79;p4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80644" y="107252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3925" y="80257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4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3" name="Google Shape;83;p4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4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4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1431650" y="49160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369475" y="46613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4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" name="Google Shape;91;p4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flipH="1" rot="10800000">
            <a:off x="3571300" y="46613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3509275" y="479215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31"/>
          <p:cNvSpPr txBox="1"/>
          <p:nvPr>
            <p:ph idx="1" type="subTitle"/>
          </p:nvPr>
        </p:nvSpPr>
        <p:spPr>
          <a:xfrm>
            <a:off x="1367201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2" name="Google Shape;902;p31"/>
          <p:cNvSpPr txBox="1"/>
          <p:nvPr>
            <p:ph idx="2" type="subTitle"/>
          </p:nvPr>
        </p:nvSpPr>
        <p:spPr>
          <a:xfrm>
            <a:off x="5917106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3" name="Google Shape;903;p31"/>
          <p:cNvSpPr txBox="1"/>
          <p:nvPr>
            <p:ph idx="3" type="subTitle"/>
          </p:nvPr>
        </p:nvSpPr>
        <p:spPr>
          <a:xfrm>
            <a:off x="3642149" y="2915446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4" name="Google Shape;904;p31"/>
          <p:cNvSpPr txBox="1"/>
          <p:nvPr>
            <p:ph idx="4" type="subTitle"/>
          </p:nvPr>
        </p:nvSpPr>
        <p:spPr>
          <a:xfrm>
            <a:off x="136720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1"/>
          <p:cNvSpPr txBox="1"/>
          <p:nvPr>
            <p:ph idx="5" type="subTitle"/>
          </p:nvPr>
        </p:nvSpPr>
        <p:spPr>
          <a:xfrm>
            <a:off x="3642150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1"/>
          <p:cNvSpPr txBox="1"/>
          <p:nvPr>
            <p:ph idx="6" type="subTitle"/>
          </p:nvPr>
        </p:nvSpPr>
        <p:spPr>
          <a:xfrm>
            <a:off x="5917112" y="257175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1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" name="Google Shape;909;p31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0" name="Google Shape;910;p31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1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3" name="Google Shape;913;p31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1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1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1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1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9" name="Google Shape;919;p31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p31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31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1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31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31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1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1" name="Google Shape;931;p31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1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31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6" name="Google Shape;936;p31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32"/>
          <p:cNvSpPr txBox="1"/>
          <p:nvPr>
            <p:ph idx="1" type="subTitle"/>
          </p:nvPr>
        </p:nvSpPr>
        <p:spPr>
          <a:xfrm>
            <a:off x="989425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32"/>
          <p:cNvSpPr txBox="1"/>
          <p:nvPr>
            <p:ph idx="2" type="subTitle"/>
          </p:nvPr>
        </p:nvSpPr>
        <p:spPr>
          <a:xfrm>
            <a:off x="6301327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1" name="Google Shape;941;p32"/>
          <p:cNvSpPr txBox="1"/>
          <p:nvPr>
            <p:ph idx="3" type="subTitle"/>
          </p:nvPr>
        </p:nvSpPr>
        <p:spPr>
          <a:xfrm>
            <a:off x="3645376" y="3485338"/>
            <a:ext cx="18597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32"/>
          <p:cNvSpPr txBox="1"/>
          <p:nvPr>
            <p:ph idx="4" type="subTitle"/>
          </p:nvPr>
        </p:nvSpPr>
        <p:spPr>
          <a:xfrm>
            <a:off x="989413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32"/>
          <p:cNvSpPr txBox="1"/>
          <p:nvPr>
            <p:ph idx="5" type="subTitle"/>
          </p:nvPr>
        </p:nvSpPr>
        <p:spPr>
          <a:xfrm>
            <a:off x="3645375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2"/>
          <p:cNvSpPr txBox="1"/>
          <p:nvPr>
            <p:ph idx="6" type="subTitle"/>
          </p:nvPr>
        </p:nvSpPr>
        <p:spPr>
          <a:xfrm>
            <a:off x="6301312" y="3150375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2"/>
          <p:cNvSpPr/>
          <p:nvPr/>
        </p:nvSpPr>
        <p:spPr>
          <a:xfrm flipH="1">
            <a:off x="8581731" y="44116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2"/>
          <p:cNvSpPr/>
          <p:nvPr/>
        </p:nvSpPr>
        <p:spPr>
          <a:xfrm flipH="1">
            <a:off x="8573200" y="42297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32"/>
          <p:cNvCxnSpPr/>
          <p:nvPr/>
        </p:nvCxnSpPr>
        <p:spPr>
          <a:xfrm rot="10800000">
            <a:off x="8622125" y="32302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32"/>
          <p:cNvSpPr/>
          <p:nvPr/>
        </p:nvSpPr>
        <p:spPr>
          <a:xfrm flipH="1">
            <a:off x="8882480" y="32888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2"/>
          <p:cNvSpPr/>
          <p:nvPr/>
        </p:nvSpPr>
        <p:spPr>
          <a:xfrm flipH="1">
            <a:off x="8863350" y="30975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32"/>
          <p:cNvCxnSpPr/>
          <p:nvPr/>
        </p:nvCxnSpPr>
        <p:spPr>
          <a:xfrm rot="10800000">
            <a:off x="8932425" y="20861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1" name="Google Shape;951;p32"/>
          <p:cNvSpPr/>
          <p:nvPr/>
        </p:nvSpPr>
        <p:spPr>
          <a:xfrm>
            <a:off x="8670989" y="185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8601275" y="201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2"/>
          <p:cNvSpPr/>
          <p:nvPr/>
        </p:nvSpPr>
        <p:spPr>
          <a:xfrm flipH="1">
            <a:off x="270726" y="30578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2"/>
          <p:cNvSpPr/>
          <p:nvPr/>
        </p:nvSpPr>
        <p:spPr>
          <a:xfrm flipH="1">
            <a:off x="248300" y="32236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 flipH="1">
            <a:off x="288198" y="34339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32"/>
          <p:cNvCxnSpPr/>
          <p:nvPr/>
        </p:nvCxnSpPr>
        <p:spPr>
          <a:xfrm rot="10800000">
            <a:off x="312400" y="16053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7" name="Google Shape;957;p32"/>
          <p:cNvSpPr/>
          <p:nvPr/>
        </p:nvSpPr>
        <p:spPr>
          <a:xfrm>
            <a:off x="188558" y="4404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139625" y="5534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501533" y="19328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2"/>
          <p:cNvSpPr/>
          <p:nvPr/>
        </p:nvSpPr>
        <p:spPr>
          <a:xfrm>
            <a:off x="452600" y="20458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2"/>
          <p:cNvSpPr/>
          <p:nvPr/>
        </p:nvSpPr>
        <p:spPr>
          <a:xfrm flipH="1">
            <a:off x="520655" y="44280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2"/>
          <p:cNvSpPr/>
          <p:nvPr/>
        </p:nvSpPr>
        <p:spPr>
          <a:xfrm flipH="1">
            <a:off x="501525" y="42367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32"/>
          <p:cNvCxnSpPr/>
          <p:nvPr/>
        </p:nvCxnSpPr>
        <p:spPr>
          <a:xfrm rot="10800000">
            <a:off x="570600" y="3225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2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32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32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32"/>
          <p:cNvCxnSpPr/>
          <p:nvPr/>
        </p:nvCxnSpPr>
        <p:spPr>
          <a:xfrm rot="10800000">
            <a:off x="25053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32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9" name="Google Shape;969;p32"/>
          <p:cNvSpPr/>
          <p:nvPr/>
        </p:nvSpPr>
        <p:spPr>
          <a:xfrm>
            <a:off x="210838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2"/>
          <p:cNvSpPr/>
          <p:nvPr/>
        </p:nvSpPr>
        <p:spPr>
          <a:xfrm>
            <a:off x="20594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2"/>
          <p:cNvSpPr/>
          <p:nvPr/>
        </p:nvSpPr>
        <p:spPr>
          <a:xfrm flipH="1">
            <a:off x="8760930" y="1202671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2"/>
          <p:cNvSpPr/>
          <p:nvPr/>
        </p:nvSpPr>
        <p:spPr>
          <a:xfrm flipH="1">
            <a:off x="8741800" y="1011412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32"/>
          <p:cNvCxnSpPr/>
          <p:nvPr/>
        </p:nvCxnSpPr>
        <p:spPr>
          <a:xfrm rot="10800000">
            <a:off x="8810875" y="-1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4" name="Google Shape;974;p32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" name="Google Shape;975;p32"/>
          <p:cNvCxnSpPr/>
          <p:nvPr/>
        </p:nvCxnSpPr>
        <p:spPr>
          <a:xfrm rot="10800000">
            <a:off x="212750" y="3901850"/>
            <a:ext cx="0" cy="1175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32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77" name="Google Shape;977;p32"/>
          <p:cNvSpPr/>
          <p:nvPr/>
        </p:nvSpPr>
        <p:spPr>
          <a:xfrm>
            <a:off x="7029213" y="484152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0" name="Google Shape;980;p33"/>
          <p:cNvSpPr txBox="1"/>
          <p:nvPr>
            <p:ph idx="1" type="subTitle"/>
          </p:nvPr>
        </p:nvSpPr>
        <p:spPr>
          <a:xfrm>
            <a:off x="2232792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1" name="Google Shape;981;p33"/>
          <p:cNvSpPr txBox="1"/>
          <p:nvPr>
            <p:ph idx="2" type="subTitle"/>
          </p:nvPr>
        </p:nvSpPr>
        <p:spPr>
          <a:xfrm>
            <a:off x="4790653" y="2116671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2" name="Google Shape;982;p33"/>
          <p:cNvSpPr txBox="1"/>
          <p:nvPr>
            <p:ph idx="3" type="subTitle"/>
          </p:nvPr>
        </p:nvSpPr>
        <p:spPr>
          <a:xfrm>
            <a:off x="2232700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3" name="Google Shape;983;p33"/>
          <p:cNvSpPr txBox="1"/>
          <p:nvPr>
            <p:ph idx="4" type="subTitle"/>
          </p:nvPr>
        </p:nvSpPr>
        <p:spPr>
          <a:xfrm>
            <a:off x="4790525" y="3678097"/>
            <a:ext cx="2120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4" name="Google Shape;984;p33"/>
          <p:cNvSpPr txBox="1"/>
          <p:nvPr>
            <p:ph idx="5" type="subTitle"/>
          </p:nvPr>
        </p:nvSpPr>
        <p:spPr>
          <a:xfrm>
            <a:off x="2232650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33"/>
          <p:cNvSpPr txBox="1"/>
          <p:nvPr>
            <p:ph idx="6" type="subTitle"/>
          </p:nvPr>
        </p:nvSpPr>
        <p:spPr>
          <a:xfrm>
            <a:off x="4790446" y="1791456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6" name="Google Shape;986;p33"/>
          <p:cNvSpPr txBox="1"/>
          <p:nvPr>
            <p:ph idx="7" type="subTitle"/>
          </p:nvPr>
        </p:nvSpPr>
        <p:spPr>
          <a:xfrm>
            <a:off x="2232650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p33"/>
          <p:cNvSpPr txBox="1"/>
          <p:nvPr>
            <p:ph idx="8" type="subTitle"/>
          </p:nvPr>
        </p:nvSpPr>
        <p:spPr>
          <a:xfrm>
            <a:off x="4790446" y="3339831"/>
            <a:ext cx="2120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33"/>
          <p:cNvSpPr/>
          <p:nvPr/>
        </p:nvSpPr>
        <p:spPr>
          <a:xfrm flipH="1">
            <a:off x="8581731" y="109034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3200" y="90838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Google Shape;990;p33"/>
          <p:cNvCxnSpPr/>
          <p:nvPr/>
        </p:nvCxnSpPr>
        <p:spPr>
          <a:xfrm rot="10800000">
            <a:off x="8622125" y="-91062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1" name="Google Shape;991;p33"/>
          <p:cNvSpPr/>
          <p:nvPr/>
        </p:nvSpPr>
        <p:spPr>
          <a:xfrm flipH="1">
            <a:off x="8903330" y="3706931"/>
            <a:ext cx="89700" cy="9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3"/>
          <p:cNvSpPr/>
          <p:nvPr/>
        </p:nvSpPr>
        <p:spPr>
          <a:xfrm flipH="1">
            <a:off x="8884200" y="3513261"/>
            <a:ext cx="127800" cy="12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33"/>
          <p:cNvCxnSpPr/>
          <p:nvPr/>
        </p:nvCxnSpPr>
        <p:spPr>
          <a:xfrm rot="10800000">
            <a:off x="8953275" y="24892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4" name="Google Shape;994;p33"/>
          <p:cNvSpPr/>
          <p:nvPr/>
        </p:nvSpPr>
        <p:spPr>
          <a:xfrm>
            <a:off x="8920339" y="168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8850625" y="184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3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3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00" name="Google Shape;1000;p33"/>
          <p:cNvSpPr/>
          <p:nvPr/>
        </p:nvSpPr>
        <p:spPr>
          <a:xfrm>
            <a:off x="553958" y="28224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505025" y="29354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>
            <a:off x="572478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56758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33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33"/>
          <p:cNvCxnSpPr/>
          <p:nvPr/>
        </p:nvCxnSpPr>
        <p:spPr>
          <a:xfrm rot="10800000">
            <a:off x="6153675" y="-2021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33"/>
          <p:cNvCxnSpPr/>
          <p:nvPr/>
        </p:nvCxnSpPr>
        <p:spPr>
          <a:xfrm rot="10800000">
            <a:off x="798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33"/>
          <p:cNvCxnSpPr/>
          <p:nvPr/>
        </p:nvCxnSpPr>
        <p:spPr>
          <a:xfrm rot="10800000">
            <a:off x="765552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33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33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2" name="Google Shape;1012;p33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>
            <a:off x="8641255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>
            <a:off x="8622125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33"/>
          <p:cNvCxnSpPr/>
          <p:nvPr/>
        </p:nvCxnSpPr>
        <p:spPr>
          <a:xfrm rot="10800000">
            <a:off x="8691200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7" name="Google Shape;1017;p33"/>
          <p:cNvSpPr/>
          <p:nvPr/>
        </p:nvSpPr>
        <p:spPr>
          <a:xfrm>
            <a:off x="4510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8" name="Google Shape;1018;p33"/>
          <p:cNvCxnSpPr/>
          <p:nvPr/>
        </p:nvCxnSpPr>
        <p:spPr>
          <a:xfrm rot="10800000">
            <a:off x="213987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9" name="Google Shape;1019;p33"/>
          <p:cNvSpPr/>
          <p:nvPr/>
        </p:nvSpPr>
        <p:spPr>
          <a:xfrm>
            <a:off x="1051808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002875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33"/>
          <p:cNvCxnSpPr/>
          <p:nvPr/>
        </p:nvCxnSpPr>
        <p:spPr>
          <a:xfrm rot="10800000">
            <a:off x="1256050" y="-429450"/>
            <a:ext cx="0" cy="642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33"/>
          <p:cNvCxnSpPr/>
          <p:nvPr/>
        </p:nvCxnSpPr>
        <p:spPr>
          <a:xfrm rot="10800000">
            <a:off x="1597088" y="-15220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23" name="Google Shape;1023;p33"/>
          <p:cNvSpPr/>
          <p:nvPr/>
        </p:nvSpPr>
        <p:spPr>
          <a:xfrm flipH="1">
            <a:off x="1207150" y="3276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6" name="Google Shape;1026;p34"/>
          <p:cNvSpPr txBox="1"/>
          <p:nvPr>
            <p:ph idx="1" type="subTitle"/>
          </p:nvPr>
        </p:nvSpPr>
        <p:spPr>
          <a:xfrm>
            <a:off x="103190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7" name="Google Shape;1027;p34"/>
          <p:cNvSpPr txBox="1"/>
          <p:nvPr>
            <p:ph idx="2" type="subTitle"/>
          </p:nvPr>
        </p:nvSpPr>
        <p:spPr>
          <a:xfrm>
            <a:off x="3506695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8" name="Google Shape;1028;p34"/>
          <p:cNvSpPr txBox="1"/>
          <p:nvPr>
            <p:ph idx="3" type="subTitle"/>
          </p:nvPr>
        </p:nvSpPr>
        <p:spPr>
          <a:xfrm>
            <a:off x="5981490" y="232408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9" name="Google Shape;1029;p34"/>
          <p:cNvSpPr txBox="1"/>
          <p:nvPr>
            <p:ph idx="4" type="subTitle"/>
          </p:nvPr>
        </p:nvSpPr>
        <p:spPr>
          <a:xfrm>
            <a:off x="2269313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0" name="Google Shape;1030;p34"/>
          <p:cNvSpPr txBox="1"/>
          <p:nvPr>
            <p:ph idx="5" type="subTitle"/>
          </p:nvPr>
        </p:nvSpPr>
        <p:spPr>
          <a:xfrm>
            <a:off x="4744107" y="3781137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1" name="Google Shape;1031;p34"/>
          <p:cNvSpPr txBox="1"/>
          <p:nvPr>
            <p:ph idx="6" type="subTitle"/>
          </p:nvPr>
        </p:nvSpPr>
        <p:spPr>
          <a:xfrm>
            <a:off x="1031875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4"/>
          <p:cNvSpPr txBox="1"/>
          <p:nvPr>
            <p:ph idx="7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34"/>
          <p:cNvSpPr txBox="1"/>
          <p:nvPr>
            <p:ph idx="8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34"/>
          <p:cNvSpPr txBox="1"/>
          <p:nvPr>
            <p:ph idx="9" type="subTitle"/>
          </p:nvPr>
        </p:nvSpPr>
        <p:spPr>
          <a:xfrm>
            <a:off x="2269288" y="3443849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34"/>
          <p:cNvSpPr txBox="1"/>
          <p:nvPr>
            <p:ph idx="13" type="subTitle"/>
          </p:nvPr>
        </p:nvSpPr>
        <p:spPr>
          <a:xfrm>
            <a:off x="4744112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6" name="Google Shape;1036;p34"/>
          <p:cNvSpPr/>
          <p:nvPr/>
        </p:nvSpPr>
        <p:spPr>
          <a:xfrm>
            <a:off x="449219" y="2765965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4"/>
          <p:cNvSpPr/>
          <p:nvPr/>
        </p:nvSpPr>
        <p:spPr>
          <a:xfrm>
            <a:off x="440650" y="25840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p34"/>
          <p:cNvCxnSpPr/>
          <p:nvPr/>
        </p:nvCxnSpPr>
        <p:spPr>
          <a:xfrm rot="10800000">
            <a:off x="489525" y="15845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39" name="Google Shape;1039;p34"/>
          <p:cNvSpPr/>
          <p:nvPr/>
        </p:nvSpPr>
        <p:spPr>
          <a:xfrm>
            <a:off x="139470" y="1643121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4"/>
          <p:cNvSpPr/>
          <p:nvPr/>
        </p:nvSpPr>
        <p:spPr>
          <a:xfrm>
            <a:off x="120500" y="1451862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34"/>
          <p:cNvCxnSpPr/>
          <p:nvPr/>
        </p:nvCxnSpPr>
        <p:spPr>
          <a:xfrm rot="10800000">
            <a:off x="179225" y="44043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2" name="Google Shape;1042;p34"/>
          <p:cNvSpPr/>
          <p:nvPr/>
        </p:nvSpPr>
        <p:spPr>
          <a:xfrm flipH="1">
            <a:off x="369861" y="2131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4"/>
          <p:cNvSpPr/>
          <p:nvPr/>
        </p:nvSpPr>
        <p:spPr>
          <a:xfrm flipH="1">
            <a:off x="300375" y="3740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4"/>
          <p:cNvSpPr/>
          <p:nvPr/>
        </p:nvSpPr>
        <p:spPr>
          <a:xfrm>
            <a:off x="8757524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4"/>
          <p:cNvSpPr/>
          <p:nvPr/>
        </p:nvSpPr>
        <p:spPr>
          <a:xfrm>
            <a:off x="873525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4"/>
          <p:cNvSpPr/>
          <p:nvPr/>
        </p:nvSpPr>
        <p:spPr>
          <a:xfrm>
            <a:off x="8775152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34"/>
          <p:cNvCxnSpPr/>
          <p:nvPr/>
        </p:nvCxnSpPr>
        <p:spPr>
          <a:xfrm rot="10800000">
            <a:off x="879925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48" name="Google Shape;1048;p34"/>
          <p:cNvSpPr/>
          <p:nvPr/>
        </p:nvSpPr>
        <p:spPr>
          <a:xfrm flipH="1">
            <a:off x="8461942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4"/>
          <p:cNvSpPr/>
          <p:nvPr/>
        </p:nvSpPr>
        <p:spPr>
          <a:xfrm flipH="1">
            <a:off x="84133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4"/>
          <p:cNvSpPr/>
          <p:nvPr/>
        </p:nvSpPr>
        <p:spPr>
          <a:xfrm flipH="1">
            <a:off x="8560317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4"/>
          <p:cNvSpPr/>
          <p:nvPr/>
        </p:nvSpPr>
        <p:spPr>
          <a:xfrm flipH="1">
            <a:off x="851175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4"/>
          <p:cNvSpPr/>
          <p:nvPr/>
        </p:nvSpPr>
        <p:spPr>
          <a:xfrm>
            <a:off x="888232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4"/>
          <p:cNvSpPr/>
          <p:nvPr/>
        </p:nvSpPr>
        <p:spPr>
          <a:xfrm>
            <a:off x="886335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4" name="Google Shape;1054;p34"/>
          <p:cNvCxnSpPr/>
          <p:nvPr/>
        </p:nvCxnSpPr>
        <p:spPr>
          <a:xfrm rot="10800000">
            <a:off x="89220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34"/>
          <p:cNvCxnSpPr/>
          <p:nvPr/>
        </p:nvCxnSpPr>
        <p:spPr>
          <a:xfrm rot="10800000">
            <a:off x="81812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4"/>
          <p:cNvCxnSpPr/>
          <p:nvPr/>
        </p:nvCxnSpPr>
        <p:spPr>
          <a:xfrm rot="10800000">
            <a:off x="17352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34"/>
          <p:cNvCxnSpPr/>
          <p:nvPr/>
        </p:nvCxnSpPr>
        <p:spPr>
          <a:xfrm rot="10800000">
            <a:off x="78090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34"/>
          <p:cNvCxnSpPr/>
          <p:nvPr/>
        </p:nvCxnSpPr>
        <p:spPr>
          <a:xfrm rot="10800000">
            <a:off x="17352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34"/>
          <p:cNvCxnSpPr/>
          <p:nvPr/>
        </p:nvCxnSpPr>
        <p:spPr>
          <a:xfrm rot="10800000">
            <a:off x="78090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0" name="Google Shape;1060;p34"/>
          <p:cNvSpPr/>
          <p:nvPr/>
        </p:nvSpPr>
        <p:spPr>
          <a:xfrm flipH="1">
            <a:off x="2082417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4"/>
          <p:cNvSpPr/>
          <p:nvPr/>
        </p:nvSpPr>
        <p:spPr>
          <a:xfrm flipH="1">
            <a:off x="203385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261020" y="477974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242050" y="458848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34"/>
          <p:cNvCxnSpPr/>
          <p:nvPr/>
        </p:nvCxnSpPr>
        <p:spPr>
          <a:xfrm rot="10800000">
            <a:off x="300775" y="357706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5" name="Google Shape;1065;p34"/>
          <p:cNvSpPr/>
          <p:nvPr/>
        </p:nvSpPr>
        <p:spPr>
          <a:xfrm flipH="1">
            <a:off x="20284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8" name="Google Shape;1068;p35"/>
          <p:cNvSpPr txBox="1"/>
          <p:nvPr>
            <p:ph idx="1" type="subTitle"/>
          </p:nvPr>
        </p:nvSpPr>
        <p:spPr>
          <a:xfrm>
            <a:off x="103190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9" name="Google Shape;1069;p35"/>
          <p:cNvSpPr txBox="1"/>
          <p:nvPr>
            <p:ph idx="2" type="subTitle"/>
          </p:nvPr>
        </p:nvSpPr>
        <p:spPr>
          <a:xfrm>
            <a:off x="3506695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0" name="Google Shape;1070;p35"/>
          <p:cNvSpPr txBox="1"/>
          <p:nvPr>
            <p:ph idx="3" type="subTitle"/>
          </p:nvPr>
        </p:nvSpPr>
        <p:spPr>
          <a:xfrm>
            <a:off x="5981490" y="233051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1" name="Google Shape;1071;p35"/>
          <p:cNvSpPr txBox="1"/>
          <p:nvPr>
            <p:ph idx="4" type="subTitle"/>
          </p:nvPr>
        </p:nvSpPr>
        <p:spPr>
          <a:xfrm>
            <a:off x="103190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2" name="Google Shape;1072;p35"/>
          <p:cNvSpPr txBox="1"/>
          <p:nvPr>
            <p:ph idx="5" type="subTitle"/>
          </p:nvPr>
        </p:nvSpPr>
        <p:spPr>
          <a:xfrm>
            <a:off x="3506695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3" name="Google Shape;1073;p35"/>
          <p:cNvSpPr txBox="1"/>
          <p:nvPr>
            <p:ph idx="6" type="subTitle"/>
          </p:nvPr>
        </p:nvSpPr>
        <p:spPr>
          <a:xfrm>
            <a:off x="5981490" y="3787566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4" name="Google Shape;1074;p35"/>
          <p:cNvSpPr txBox="1"/>
          <p:nvPr>
            <p:ph idx="7" type="subTitle"/>
          </p:nvPr>
        </p:nvSpPr>
        <p:spPr>
          <a:xfrm>
            <a:off x="10319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35"/>
          <p:cNvSpPr txBox="1"/>
          <p:nvPr>
            <p:ph idx="8" type="subTitle"/>
          </p:nvPr>
        </p:nvSpPr>
        <p:spPr>
          <a:xfrm>
            <a:off x="3506700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5"/>
          <p:cNvSpPr txBox="1"/>
          <p:nvPr>
            <p:ph idx="9" type="subTitle"/>
          </p:nvPr>
        </p:nvSpPr>
        <p:spPr>
          <a:xfrm>
            <a:off x="5981513" y="1991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35"/>
          <p:cNvSpPr txBox="1"/>
          <p:nvPr>
            <p:ph idx="13" type="subTitle"/>
          </p:nvPr>
        </p:nvSpPr>
        <p:spPr>
          <a:xfrm>
            <a:off x="10319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35"/>
          <p:cNvSpPr txBox="1"/>
          <p:nvPr>
            <p:ph idx="14" type="subTitle"/>
          </p:nvPr>
        </p:nvSpPr>
        <p:spPr>
          <a:xfrm>
            <a:off x="3506700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35"/>
          <p:cNvSpPr txBox="1"/>
          <p:nvPr>
            <p:ph idx="15" type="subTitle"/>
          </p:nvPr>
        </p:nvSpPr>
        <p:spPr>
          <a:xfrm>
            <a:off x="5981513" y="3443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35"/>
          <p:cNvSpPr/>
          <p:nvPr/>
        </p:nvSpPr>
        <p:spPr>
          <a:xfrm flipH="1">
            <a:off x="8581731" y="44029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5"/>
          <p:cNvSpPr/>
          <p:nvPr/>
        </p:nvSpPr>
        <p:spPr>
          <a:xfrm flipH="1">
            <a:off x="8573200" y="42210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35"/>
          <p:cNvCxnSpPr/>
          <p:nvPr/>
        </p:nvCxnSpPr>
        <p:spPr>
          <a:xfrm rot="10800000">
            <a:off x="8622125" y="32215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3" name="Google Shape;1083;p35"/>
          <p:cNvSpPr/>
          <p:nvPr/>
        </p:nvSpPr>
        <p:spPr>
          <a:xfrm flipH="1">
            <a:off x="8882480" y="2921296"/>
            <a:ext cx="89700" cy="8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5"/>
          <p:cNvSpPr/>
          <p:nvPr/>
        </p:nvSpPr>
        <p:spPr>
          <a:xfrm flipH="1">
            <a:off x="8863350" y="2730037"/>
            <a:ext cx="127800" cy="127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35"/>
          <p:cNvCxnSpPr/>
          <p:nvPr/>
        </p:nvCxnSpPr>
        <p:spPr>
          <a:xfrm rot="10800000">
            <a:off x="8932425" y="17186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86" name="Google Shape;1086;p35"/>
          <p:cNvSpPr/>
          <p:nvPr/>
        </p:nvSpPr>
        <p:spPr>
          <a:xfrm>
            <a:off x="8897139" y="4318838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5"/>
          <p:cNvSpPr/>
          <p:nvPr/>
        </p:nvSpPr>
        <p:spPr>
          <a:xfrm>
            <a:off x="8827425" y="4479780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5"/>
          <p:cNvSpPr/>
          <p:nvPr/>
        </p:nvSpPr>
        <p:spPr>
          <a:xfrm flipH="1">
            <a:off x="270726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5"/>
          <p:cNvSpPr/>
          <p:nvPr/>
        </p:nvSpPr>
        <p:spPr>
          <a:xfrm flipH="1">
            <a:off x="248300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5"/>
          <p:cNvSpPr/>
          <p:nvPr/>
        </p:nvSpPr>
        <p:spPr>
          <a:xfrm flipH="1">
            <a:off x="288198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35"/>
          <p:cNvCxnSpPr/>
          <p:nvPr/>
        </p:nvCxnSpPr>
        <p:spPr>
          <a:xfrm rot="10800000">
            <a:off x="312400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2" name="Google Shape;1092;p35"/>
          <p:cNvSpPr/>
          <p:nvPr/>
        </p:nvSpPr>
        <p:spPr>
          <a:xfrm>
            <a:off x="599908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5"/>
          <p:cNvSpPr/>
          <p:nvPr/>
        </p:nvSpPr>
        <p:spPr>
          <a:xfrm>
            <a:off x="550975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5"/>
          <p:cNvSpPr/>
          <p:nvPr/>
        </p:nvSpPr>
        <p:spPr>
          <a:xfrm>
            <a:off x="501533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5"/>
          <p:cNvSpPr/>
          <p:nvPr/>
        </p:nvSpPr>
        <p:spPr>
          <a:xfrm>
            <a:off x="452600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5"/>
          <p:cNvSpPr/>
          <p:nvPr/>
        </p:nvSpPr>
        <p:spPr>
          <a:xfrm flipH="1">
            <a:off x="139630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5"/>
          <p:cNvSpPr/>
          <p:nvPr/>
        </p:nvSpPr>
        <p:spPr>
          <a:xfrm flipH="1">
            <a:off x="120500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8" name="Google Shape;1098;p35"/>
          <p:cNvCxnSpPr/>
          <p:nvPr/>
        </p:nvCxnSpPr>
        <p:spPr>
          <a:xfrm rot="10800000">
            <a:off x="189575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35"/>
          <p:cNvCxnSpPr/>
          <p:nvPr/>
        </p:nvCxnSpPr>
        <p:spPr>
          <a:xfrm rot="10800000">
            <a:off x="930425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35"/>
          <p:cNvCxnSpPr/>
          <p:nvPr/>
        </p:nvCxnSpPr>
        <p:spPr>
          <a:xfrm rot="10800000">
            <a:off x="73764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5"/>
          <p:cNvCxnSpPr/>
          <p:nvPr/>
        </p:nvCxnSpPr>
        <p:spPr>
          <a:xfrm rot="10800000">
            <a:off x="1302575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5"/>
          <p:cNvCxnSpPr/>
          <p:nvPr/>
        </p:nvCxnSpPr>
        <p:spPr>
          <a:xfrm rot="10800000">
            <a:off x="7376425" y="47621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5"/>
          <p:cNvCxnSpPr/>
          <p:nvPr/>
        </p:nvCxnSpPr>
        <p:spPr>
          <a:xfrm rot="10800000">
            <a:off x="1302575" y="4758950"/>
            <a:ext cx="0" cy="31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4" name="Google Shape;1104;p35"/>
          <p:cNvSpPr/>
          <p:nvPr/>
        </p:nvSpPr>
        <p:spPr>
          <a:xfrm>
            <a:off x="6979433" y="47589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5"/>
          <p:cNvSpPr/>
          <p:nvPr/>
        </p:nvSpPr>
        <p:spPr>
          <a:xfrm>
            <a:off x="6930500" y="48719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5"/>
          <p:cNvSpPr/>
          <p:nvPr/>
        </p:nvSpPr>
        <p:spPr>
          <a:xfrm flipH="1">
            <a:off x="8760930" y="9278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5"/>
          <p:cNvSpPr/>
          <p:nvPr/>
        </p:nvSpPr>
        <p:spPr>
          <a:xfrm flipH="1">
            <a:off x="8741800" y="7366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8" name="Google Shape;1108;p35"/>
          <p:cNvCxnSpPr/>
          <p:nvPr/>
        </p:nvCxnSpPr>
        <p:spPr>
          <a:xfrm rot="10800000">
            <a:off x="8810875" y="-274787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09" name="Google Shape;1109;p35"/>
          <p:cNvSpPr/>
          <p:nvPr/>
        </p:nvSpPr>
        <p:spPr>
          <a:xfrm>
            <a:off x="7029213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5"/>
          <p:cNvSpPr/>
          <p:nvPr/>
        </p:nvSpPr>
        <p:spPr>
          <a:xfrm flipH="1">
            <a:off x="382476" y="4241095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5"/>
          <p:cNvSpPr/>
          <p:nvPr/>
        </p:nvSpPr>
        <p:spPr>
          <a:xfrm flipH="1">
            <a:off x="360050" y="4406835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"/>
          <p:cNvSpPr/>
          <p:nvPr/>
        </p:nvSpPr>
        <p:spPr>
          <a:xfrm flipH="1">
            <a:off x="399948" y="4617211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35"/>
          <p:cNvCxnSpPr/>
          <p:nvPr/>
        </p:nvCxnSpPr>
        <p:spPr>
          <a:xfrm rot="10800000">
            <a:off x="424150" y="3192050"/>
            <a:ext cx="0" cy="898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35"/>
          <p:cNvCxnSpPr/>
          <p:nvPr/>
        </p:nvCxnSpPr>
        <p:spPr>
          <a:xfrm rot="10800000">
            <a:off x="247215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15" name="Google Shape;1115;p35"/>
          <p:cNvSpPr/>
          <p:nvPr/>
        </p:nvSpPr>
        <p:spPr>
          <a:xfrm>
            <a:off x="212493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6"/>
          <p:cNvSpPr txBox="1"/>
          <p:nvPr>
            <p:ph hasCustomPrompt="1" type="title"/>
          </p:nvPr>
        </p:nvSpPr>
        <p:spPr>
          <a:xfrm>
            <a:off x="1920160" y="547888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18" name="Google Shape;1118;p36"/>
          <p:cNvSpPr txBox="1"/>
          <p:nvPr>
            <p:ph idx="1" type="subTitle"/>
          </p:nvPr>
        </p:nvSpPr>
        <p:spPr>
          <a:xfrm>
            <a:off x="1920103" y="1478288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19" name="Google Shape;1119;p36"/>
          <p:cNvSpPr txBox="1"/>
          <p:nvPr>
            <p:ph hasCustomPrompt="1" idx="2" type="title"/>
          </p:nvPr>
        </p:nvSpPr>
        <p:spPr>
          <a:xfrm>
            <a:off x="1920229" y="1890099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0" name="Google Shape;1120;p36"/>
          <p:cNvSpPr txBox="1"/>
          <p:nvPr>
            <p:ph idx="3" type="subTitle"/>
          </p:nvPr>
        </p:nvSpPr>
        <p:spPr>
          <a:xfrm>
            <a:off x="1920075" y="2820500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1" name="Google Shape;1121;p36"/>
          <p:cNvSpPr txBox="1"/>
          <p:nvPr>
            <p:ph hasCustomPrompt="1" idx="4" type="title"/>
          </p:nvPr>
        </p:nvSpPr>
        <p:spPr>
          <a:xfrm>
            <a:off x="1920229" y="3232311"/>
            <a:ext cx="53037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22" name="Google Shape;1122;p36"/>
          <p:cNvSpPr txBox="1"/>
          <p:nvPr>
            <p:ph idx="5" type="subTitle"/>
          </p:nvPr>
        </p:nvSpPr>
        <p:spPr>
          <a:xfrm>
            <a:off x="1920103" y="4162713"/>
            <a:ext cx="5303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23" name="Google Shape;1123;p36"/>
          <p:cNvSpPr/>
          <p:nvPr/>
        </p:nvSpPr>
        <p:spPr>
          <a:xfrm>
            <a:off x="430899" y="125732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408625" y="142306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448527" y="163343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36"/>
          <p:cNvCxnSpPr/>
          <p:nvPr/>
        </p:nvCxnSpPr>
        <p:spPr>
          <a:xfrm rot="10800000">
            <a:off x="472625" y="-1952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27" name="Google Shape;1127;p36"/>
          <p:cNvSpPr/>
          <p:nvPr/>
        </p:nvSpPr>
        <p:spPr>
          <a:xfrm flipH="1">
            <a:off x="135317" y="279369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6"/>
          <p:cNvSpPr/>
          <p:nvPr/>
        </p:nvSpPr>
        <p:spPr>
          <a:xfrm flipH="1">
            <a:off x="86750" y="290668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6"/>
          <p:cNvSpPr/>
          <p:nvPr/>
        </p:nvSpPr>
        <p:spPr>
          <a:xfrm flipH="1">
            <a:off x="233692" y="13228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6"/>
          <p:cNvSpPr/>
          <p:nvPr/>
        </p:nvSpPr>
        <p:spPr>
          <a:xfrm flipH="1">
            <a:off x="185125" y="24526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555695" y="3774433"/>
            <a:ext cx="89700" cy="8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36725" y="3583175"/>
            <a:ext cx="127800" cy="12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36"/>
          <p:cNvCxnSpPr/>
          <p:nvPr/>
        </p:nvCxnSpPr>
        <p:spPr>
          <a:xfrm rot="10800000">
            <a:off x="595450" y="2571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4" name="Google Shape;1134;p36"/>
          <p:cNvSpPr/>
          <p:nvPr/>
        </p:nvSpPr>
        <p:spPr>
          <a:xfrm flipH="1">
            <a:off x="8637201" y="131052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/>
          <p:nvPr/>
        </p:nvSpPr>
        <p:spPr>
          <a:xfrm flipH="1">
            <a:off x="8614775" y="1476260"/>
            <a:ext cx="128100" cy="12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6"/>
          <p:cNvSpPr/>
          <p:nvPr/>
        </p:nvSpPr>
        <p:spPr>
          <a:xfrm flipH="1">
            <a:off x="8654673" y="1686636"/>
            <a:ext cx="48300" cy="4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7" name="Google Shape;1137;p36"/>
          <p:cNvCxnSpPr/>
          <p:nvPr/>
        </p:nvCxnSpPr>
        <p:spPr>
          <a:xfrm rot="10800000">
            <a:off x="8678875" y="-142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38" name="Google Shape;1138;p36"/>
          <p:cNvSpPr/>
          <p:nvPr/>
        </p:nvSpPr>
        <p:spPr>
          <a:xfrm>
            <a:off x="8966383" y="4136049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8917450" y="4249030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8868008" y="2351811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8819075" y="2464792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6"/>
          <p:cNvSpPr/>
          <p:nvPr/>
        </p:nvSpPr>
        <p:spPr>
          <a:xfrm flipH="1">
            <a:off x="8506105" y="4638333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6"/>
          <p:cNvSpPr/>
          <p:nvPr/>
        </p:nvSpPr>
        <p:spPr>
          <a:xfrm flipH="1">
            <a:off x="8486975" y="4447075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36"/>
          <p:cNvCxnSpPr/>
          <p:nvPr/>
        </p:nvCxnSpPr>
        <p:spPr>
          <a:xfrm rot="10800000">
            <a:off x="8556050" y="34356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45" name="Google Shape;1145;p36"/>
          <p:cNvSpPr/>
          <p:nvPr/>
        </p:nvSpPr>
        <p:spPr>
          <a:xfrm>
            <a:off x="4801058" y="4728036"/>
            <a:ext cx="49800" cy="49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4752125" y="4841017"/>
            <a:ext cx="147300" cy="1473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7" name="Google Shape;1147;p36"/>
          <p:cNvCxnSpPr/>
          <p:nvPr/>
        </p:nvCxnSpPr>
        <p:spPr>
          <a:xfrm rot="10800000">
            <a:off x="17943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36"/>
          <p:cNvCxnSpPr/>
          <p:nvPr/>
        </p:nvCxnSpPr>
        <p:spPr>
          <a:xfrm rot="10800000">
            <a:off x="8240300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6"/>
          <p:cNvCxnSpPr/>
          <p:nvPr/>
        </p:nvCxnSpPr>
        <p:spPr>
          <a:xfrm rot="10800000">
            <a:off x="2166450" y="-3295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0" name="Google Shape;1150;p36"/>
          <p:cNvSpPr/>
          <p:nvPr/>
        </p:nvSpPr>
        <p:spPr>
          <a:xfrm>
            <a:off x="7893088" y="2215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1" name="Google Shape;1151;p36"/>
          <p:cNvCxnSpPr/>
          <p:nvPr/>
        </p:nvCxnSpPr>
        <p:spPr>
          <a:xfrm rot="10800000">
            <a:off x="3336025" y="-102250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2" name="Google Shape;1152;p36"/>
          <p:cNvSpPr/>
          <p:nvPr/>
        </p:nvSpPr>
        <p:spPr>
          <a:xfrm>
            <a:off x="6424463" y="48173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36"/>
          <p:cNvCxnSpPr/>
          <p:nvPr/>
        </p:nvCxnSpPr>
        <p:spPr>
          <a:xfrm rot="10800000">
            <a:off x="919238" y="4728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6"/>
          <p:cNvCxnSpPr/>
          <p:nvPr/>
        </p:nvCxnSpPr>
        <p:spPr>
          <a:xfrm rot="10800000">
            <a:off x="7024200" y="46943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6"/>
          <p:cNvCxnSpPr/>
          <p:nvPr/>
        </p:nvCxnSpPr>
        <p:spPr>
          <a:xfrm rot="10800000">
            <a:off x="8193775" y="4921625"/>
            <a:ext cx="0" cy="542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6"/>
          <p:cNvCxnSpPr/>
          <p:nvPr/>
        </p:nvCxnSpPr>
        <p:spPr>
          <a:xfrm rot="10800000">
            <a:off x="7535900" y="-861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7"/>
          <p:cNvSpPr txBox="1"/>
          <p:nvPr>
            <p:ph idx="1" type="subTitle"/>
          </p:nvPr>
        </p:nvSpPr>
        <p:spPr>
          <a:xfrm>
            <a:off x="4568825" y="1527900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9" name="Google Shape;1159;p37"/>
          <p:cNvSpPr txBox="1"/>
          <p:nvPr>
            <p:ph type="ctrTitle"/>
          </p:nvPr>
        </p:nvSpPr>
        <p:spPr>
          <a:xfrm flipH="1">
            <a:off x="4575175" y="711688"/>
            <a:ext cx="3852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0" name="Google Shape;1160;p37"/>
          <p:cNvSpPr txBox="1"/>
          <p:nvPr/>
        </p:nvSpPr>
        <p:spPr>
          <a:xfrm>
            <a:off x="4572003" y="3385525"/>
            <a:ext cx="38520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1" name="Google Shape;1161;p37"/>
          <p:cNvSpPr/>
          <p:nvPr/>
        </p:nvSpPr>
        <p:spPr>
          <a:xfrm flipH="1">
            <a:off x="446000" y="21448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7"/>
          <p:cNvSpPr/>
          <p:nvPr/>
        </p:nvSpPr>
        <p:spPr>
          <a:xfrm flipH="1">
            <a:off x="2405450" y="45346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7"/>
          <p:cNvSpPr/>
          <p:nvPr/>
        </p:nvSpPr>
        <p:spPr>
          <a:xfrm flipH="1">
            <a:off x="407675" y="4086950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7"/>
          <p:cNvSpPr/>
          <p:nvPr/>
        </p:nvSpPr>
        <p:spPr>
          <a:xfrm flipH="1">
            <a:off x="407675" y="24311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7"/>
          <p:cNvSpPr/>
          <p:nvPr/>
        </p:nvSpPr>
        <p:spPr>
          <a:xfrm flipH="1">
            <a:off x="476450" y="27945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7"/>
          <p:cNvSpPr/>
          <p:nvPr/>
        </p:nvSpPr>
        <p:spPr>
          <a:xfrm flipH="1">
            <a:off x="2435900" y="480650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7"/>
          <p:cNvSpPr/>
          <p:nvPr/>
        </p:nvSpPr>
        <p:spPr>
          <a:xfrm>
            <a:off x="1419700" y="45058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37"/>
          <p:cNvCxnSpPr/>
          <p:nvPr/>
        </p:nvCxnSpPr>
        <p:spPr>
          <a:xfrm rot="10800000">
            <a:off x="518225" y="402975"/>
            <a:ext cx="0" cy="1599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37"/>
          <p:cNvCxnSpPr/>
          <p:nvPr/>
        </p:nvCxnSpPr>
        <p:spPr>
          <a:xfrm rot="10800000">
            <a:off x="1320150" y="1457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0" name="Google Shape;1170;p37"/>
          <p:cNvSpPr/>
          <p:nvPr/>
        </p:nvSpPr>
        <p:spPr>
          <a:xfrm>
            <a:off x="8749675" y="2375450"/>
            <a:ext cx="100800" cy="10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7"/>
          <p:cNvSpPr/>
          <p:nvPr/>
        </p:nvSpPr>
        <p:spPr>
          <a:xfrm>
            <a:off x="8689500" y="263997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7"/>
          <p:cNvSpPr/>
          <p:nvPr/>
        </p:nvSpPr>
        <p:spPr>
          <a:xfrm>
            <a:off x="8758350" y="3412825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3" name="Google Shape;1173;p37"/>
          <p:cNvCxnSpPr/>
          <p:nvPr/>
        </p:nvCxnSpPr>
        <p:spPr>
          <a:xfrm rot="10800000">
            <a:off x="8800075" y="473525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37"/>
          <p:cNvCxnSpPr/>
          <p:nvPr/>
        </p:nvCxnSpPr>
        <p:spPr>
          <a:xfrm rot="10800000">
            <a:off x="3727875" y="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37"/>
          <p:cNvCxnSpPr/>
          <p:nvPr/>
        </p:nvCxnSpPr>
        <p:spPr>
          <a:xfrm rot="10800000">
            <a:off x="8498450" y="-180025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76" name="Google Shape;1176;p37"/>
          <p:cNvSpPr/>
          <p:nvPr/>
        </p:nvSpPr>
        <p:spPr>
          <a:xfrm>
            <a:off x="8456925" y="4603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7"/>
          <p:cNvSpPr/>
          <p:nvPr/>
        </p:nvSpPr>
        <p:spPr>
          <a:xfrm>
            <a:off x="8375000" y="47924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578250" y="344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37"/>
          <p:cNvCxnSpPr/>
          <p:nvPr/>
        </p:nvCxnSpPr>
        <p:spPr>
          <a:xfrm rot="10800000">
            <a:off x="372787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37"/>
          <p:cNvCxnSpPr/>
          <p:nvPr/>
        </p:nvCxnSpPr>
        <p:spPr>
          <a:xfrm rot="10800000">
            <a:off x="70004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7"/>
          <p:cNvCxnSpPr/>
          <p:nvPr/>
        </p:nvCxnSpPr>
        <p:spPr>
          <a:xfrm rot="10800000">
            <a:off x="5328775" y="-32145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7"/>
          <p:cNvCxnSpPr/>
          <p:nvPr/>
        </p:nvCxnSpPr>
        <p:spPr>
          <a:xfrm rot="10800000">
            <a:off x="5328775" y="45811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7026125" y="-610800"/>
            <a:ext cx="0" cy="903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01025" y="4806400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dk2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8"/>
          <p:cNvSpPr/>
          <p:nvPr/>
        </p:nvSpPr>
        <p:spPr>
          <a:xfrm flipH="1">
            <a:off x="274898" y="1727425"/>
            <a:ext cx="104700" cy="1047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8"/>
          <p:cNvSpPr/>
          <p:nvPr/>
        </p:nvSpPr>
        <p:spPr>
          <a:xfrm flipH="1">
            <a:off x="8581400" y="4679950"/>
            <a:ext cx="144000" cy="14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8"/>
          <p:cNvSpPr/>
          <p:nvPr/>
        </p:nvSpPr>
        <p:spPr>
          <a:xfrm flipH="1">
            <a:off x="1618350" y="4537900"/>
            <a:ext cx="144000" cy="1440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8"/>
          <p:cNvSpPr/>
          <p:nvPr/>
        </p:nvSpPr>
        <p:spPr>
          <a:xfrm flipH="1">
            <a:off x="1648725" y="4264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 flipH="1">
            <a:off x="1566850" y="6156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8"/>
          <p:cNvSpPr/>
          <p:nvPr/>
        </p:nvSpPr>
        <p:spPr>
          <a:xfrm flipH="1">
            <a:off x="247275" y="1934841"/>
            <a:ext cx="160200" cy="1605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8"/>
          <p:cNvSpPr/>
          <p:nvPr/>
        </p:nvSpPr>
        <p:spPr>
          <a:xfrm flipH="1">
            <a:off x="7893400" y="440975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8"/>
          <p:cNvSpPr/>
          <p:nvPr/>
        </p:nvSpPr>
        <p:spPr>
          <a:xfrm flipH="1">
            <a:off x="8626400" y="4971775"/>
            <a:ext cx="54000" cy="540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8"/>
          <p:cNvSpPr/>
          <p:nvPr/>
        </p:nvSpPr>
        <p:spPr>
          <a:xfrm flipH="1">
            <a:off x="297253" y="2229999"/>
            <a:ext cx="60300" cy="603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8"/>
          <p:cNvSpPr/>
          <p:nvPr/>
        </p:nvSpPr>
        <p:spPr>
          <a:xfrm flipH="1">
            <a:off x="8592350" y="664400"/>
            <a:ext cx="83400" cy="834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8"/>
          <p:cNvSpPr/>
          <p:nvPr/>
        </p:nvSpPr>
        <p:spPr>
          <a:xfrm flipH="1">
            <a:off x="317765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8"/>
          <p:cNvSpPr/>
          <p:nvPr/>
        </p:nvSpPr>
        <p:spPr>
          <a:xfrm flipH="1">
            <a:off x="5757100" y="2726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8"/>
          <p:cNvSpPr/>
          <p:nvPr/>
        </p:nvSpPr>
        <p:spPr>
          <a:xfrm flipH="1">
            <a:off x="5697850" y="4617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8"/>
          <p:cNvSpPr/>
          <p:nvPr/>
        </p:nvSpPr>
        <p:spPr>
          <a:xfrm flipH="1">
            <a:off x="927200" y="34776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8"/>
          <p:cNvSpPr/>
          <p:nvPr/>
        </p:nvSpPr>
        <p:spPr>
          <a:xfrm flipH="1">
            <a:off x="867950" y="3666725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1" name="Google Shape;1201;p38"/>
          <p:cNvCxnSpPr/>
          <p:nvPr/>
        </p:nvCxnSpPr>
        <p:spPr>
          <a:xfrm rot="10800000">
            <a:off x="8634050" y="-9857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8"/>
          <p:cNvCxnSpPr/>
          <p:nvPr/>
        </p:nvCxnSpPr>
        <p:spPr>
          <a:xfrm rot="10800000">
            <a:off x="8653400" y="3868325"/>
            <a:ext cx="0" cy="70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38"/>
          <p:cNvCxnSpPr/>
          <p:nvPr/>
        </p:nvCxnSpPr>
        <p:spPr>
          <a:xfrm rot="10800000">
            <a:off x="2442000" y="-208300"/>
            <a:ext cx="0" cy="956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38"/>
          <p:cNvCxnSpPr/>
          <p:nvPr/>
        </p:nvCxnSpPr>
        <p:spPr>
          <a:xfrm rot="10800000">
            <a:off x="327375" y="-14350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38"/>
          <p:cNvCxnSpPr/>
          <p:nvPr/>
        </p:nvCxnSpPr>
        <p:spPr>
          <a:xfrm rot="10800000">
            <a:off x="2770475" y="384252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38"/>
          <p:cNvCxnSpPr/>
          <p:nvPr/>
        </p:nvCxnSpPr>
        <p:spPr>
          <a:xfrm rot="10800000">
            <a:off x="4995025" y="46570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8"/>
          <p:cNvCxnSpPr/>
          <p:nvPr/>
        </p:nvCxnSpPr>
        <p:spPr>
          <a:xfrm rot="10800000">
            <a:off x="8820525" y="190155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8"/>
          <p:cNvCxnSpPr/>
          <p:nvPr/>
        </p:nvCxnSpPr>
        <p:spPr>
          <a:xfrm rot="10800000">
            <a:off x="327375" y="40222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8"/>
          <p:cNvCxnSpPr/>
          <p:nvPr/>
        </p:nvCxnSpPr>
        <p:spPr>
          <a:xfrm rot="10800000">
            <a:off x="751725" y="-877625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38"/>
          <p:cNvCxnSpPr/>
          <p:nvPr/>
        </p:nvCxnSpPr>
        <p:spPr>
          <a:xfrm rot="10800000">
            <a:off x="3207650" y="-143500"/>
            <a:ext cx="0" cy="130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38"/>
          <p:cNvCxnSpPr/>
          <p:nvPr/>
        </p:nvCxnSpPr>
        <p:spPr>
          <a:xfrm rot="10800000">
            <a:off x="1297575" y="4264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2" name="Google Shape;1212;p38"/>
          <p:cNvSpPr/>
          <p:nvPr/>
        </p:nvSpPr>
        <p:spPr>
          <a:xfrm flipH="1" rot="10800000">
            <a:off x="1245352" y="25535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8"/>
          <p:cNvSpPr/>
          <p:nvPr/>
        </p:nvSpPr>
        <p:spPr>
          <a:xfrm flipH="1" rot="10800000">
            <a:off x="1217475" y="22903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38"/>
          <p:cNvCxnSpPr/>
          <p:nvPr/>
        </p:nvCxnSpPr>
        <p:spPr>
          <a:xfrm rot="10800000">
            <a:off x="1678075" y="4772875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5" name="Google Shape;1215;p38"/>
          <p:cNvSpPr/>
          <p:nvPr/>
        </p:nvSpPr>
        <p:spPr>
          <a:xfrm flipH="1">
            <a:off x="1659650" y="4385425"/>
            <a:ext cx="61500" cy="615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dk2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/>
          <p:nvPr/>
        </p:nvSpPr>
        <p:spPr>
          <a:xfrm flipH="1">
            <a:off x="8188818" y="1216590"/>
            <a:ext cx="80700" cy="8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 flipH="1">
            <a:off x="8180288" y="1034638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39"/>
          <p:cNvCxnSpPr/>
          <p:nvPr/>
        </p:nvCxnSpPr>
        <p:spPr>
          <a:xfrm rot="10800000">
            <a:off x="8229213" y="35188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0" name="Google Shape;1220;p39"/>
          <p:cNvSpPr/>
          <p:nvPr/>
        </p:nvSpPr>
        <p:spPr>
          <a:xfrm flipH="1">
            <a:off x="8721073" y="3770651"/>
            <a:ext cx="933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 flipH="1">
            <a:off x="8677350" y="3479102"/>
            <a:ext cx="180900" cy="183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2" name="Google Shape;1222;p39"/>
          <p:cNvCxnSpPr/>
          <p:nvPr/>
        </p:nvCxnSpPr>
        <p:spPr>
          <a:xfrm rot="10800000">
            <a:off x="8767738" y="2394724"/>
            <a:ext cx="0" cy="9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3" name="Google Shape;1223;p39"/>
          <p:cNvSpPr/>
          <p:nvPr/>
        </p:nvSpPr>
        <p:spPr>
          <a:xfrm>
            <a:off x="8826477" y="632713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9"/>
          <p:cNvSpPr/>
          <p:nvPr/>
        </p:nvSpPr>
        <p:spPr>
          <a:xfrm>
            <a:off x="8756763" y="793650"/>
            <a:ext cx="210000" cy="2127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 flipH="1">
            <a:off x="8248343" y="4905996"/>
            <a:ext cx="89700" cy="89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9"/>
          <p:cNvSpPr/>
          <p:nvPr/>
        </p:nvSpPr>
        <p:spPr>
          <a:xfrm flipH="1">
            <a:off x="8229213" y="4714737"/>
            <a:ext cx="127800" cy="12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7" name="Google Shape;1227;p39"/>
          <p:cNvCxnSpPr/>
          <p:nvPr/>
        </p:nvCxnSpPr>
        <p:spPr>
          <a:xfrm rot="10800000">
            <a:off x="8298288" y="3703313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28" name="Google Shape;1228;p39"/>
          <p:cNvSpPr/>
          <p:nvPr/>
        </p:nvSpPr>
        <p:spPr>
          <a:xfrm flipH="1">
            <a:off x="731650" y="1629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9"/>
          <p:cNvSpPr/>
          <p:nvPr/>
        </p:nvSpPr>
        <p:spPr>
          <a:xfrm flipH="1">
            <a:off x="649775" y="3521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9"/>
          <p:cNvSpPr/>
          <p:nvPr/>
        </p:nvSpPr>
        <p:spPr>
          <a:xfrm flipH="1">
            <a:off x="339075" y="44877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9"/>
          <p:cNvSpPr/>
          <p:nvPr/>
        </p:nvSpPr>
        <p:spPr>
          <a:xfrm flipH="1">
            <a:off x="279825" y="467682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2" name="Google Shape;1232;p39"/>
          <p:cNvCxnSpPr/>
          <p:nvPr/>
        </p:nvCxnSpPr>
        <p:spPr>
          <a:xfrm rot="10800000">
            <a:off x="380500" y="162975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3" name="Google Shape;1233;p39"/>
          <p:cNvSpPr/>
          <p:nvPr/>
        </p:nvSpPr>
        <p:spPr>
          <a:xfrm flipH="1" rot="10800000">
            <a:off x="328277" y="2290016"/>
            <a:ext cx="104700" cy="10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9"/>
          <p:cNvSpPr/>
          <p:nvPr/>
        </p:nvSpPr>
        <p:spPr>
          <a:xfrm flipH="1" rot="10800000">
            <a:off x="300400" y="2026800"/>
            <a:ext cx="1602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9"/>
          <p:cNvSpPr/>
          <p:nvPr/>
        </p:nvSpPr>
        <p:spPr>
          <a:xfrm>
            <a:off x="2841175" y="1034638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9"/>
          <p:cNvSpPr/>
          <p:nvPr/>
        </p:nvSpPr>
        <p:spPr>
          <a:xfrm>
            <a:off x="2781925" y="12237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9"/>
          <p:cNvSpPr/>
          <p:nvPr/>
        </p:nvSpPr>
        <p:spPr>
          <a:xfrm flipH="1">
            <a:off x="1133338" y="3496650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8" name="Google Shape;1238;p39"/>
          <p:cNvCxnSpPr/>
          <p:nvPr/>
        </p:nvCxnSpPr>
        <p:spPr>
          <a:xfrm rot="10800000">
            <a:off x="1191963" y="2217250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9" name="Google Shape;1239;p39"/>
          <p:cNvSpPr/>
          <p:nvPr/>
        </p:nvSpPr>
        <p:spPr>
          <a:xfrm flipH="1">
            <a:off x="1154088" y="3681700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9"/>
          <p:cNvSpPr/>
          <p:nvPr/>
        </p:nvSpPr>
        <p:spPr>
          <a:xfrm flipH="1">
            <a:off x="1674675" y="1735050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1733300" y="1117750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2" name="Google Shape;1242;p39"/>
          <p:cNvSpPr/>
          <p:nvPr/>
        </p:nvSpPr>
        <p:spPr>
          <a:xfrm flipH="1">
            <a:off x="1695425" y="1920100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9"/>
          <p:cNvSpPr/>
          <p:nvPr/>
        </p:nvSpPr>
        <p:spPr>
          <a:xfrm>
            <a:off x="2068275" y="309603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9"/>
          <p:cNvSpPr/>
          <p:nvPr/>
        </p:nvSpPr>
        <p:spPr>
          <a:xfrm flipH="1">
            <a:off x="3417050" y="3733625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3475675" y="2136825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6" name="Google Shape;1246;p39"/>
          <p:cNvSpPr/>
          <p:nvPr/>
        </p:nvSpPr>
        <p:spPr>
          <a:xfrm flipH="1">
            <a:off x="3437800" y="3918675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subTitle"/>
          </p:nvPr>
        </p:nvSpPr>
        <p:spPr>
          <a:xfrm>
            <a:off x="184392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5"/>
          <p:cNvSpPr txBox="1"/>
          <p:nvPr>
            <p:ph idx="2" type="subTitle"/>
          </p:nvPr>
        </p:nvSpPr>
        <p:spPr>
          <a:xfrm>
            <a:off x="4744377" y="2807624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184392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4744375" y="2470060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 flipH="1">
            <a:off x="254850" y="694938"/>
            <a:ext cx="92700" cy="9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8611975" y="393237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flipH="1">
            <a:off x="204025" y="861421"/>
            <a:ext cx="1947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>
            <a:off x="398725" y="4467125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>
            <a:off x="8789525" y="461200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188075" y="482961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5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5"/>
          <p:cNvCxnSpPr/>
          <p:nvPr/>
        </p:nvCxnSpPr>
        <p:spPr>
          <a:xfrm rot="10800000">
            <a:off x="47082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9" name="Google Shape;109;p5"/>
          <p:cNvSpPr/>
          <p:nvPr/>
        </p:nvSpPr>
        <p:spPr>
          <a:xfrm flipH="1">
            <a:off x="437325" y="4737150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5"/>
          <p:cNvCxnSpPr/>
          <p:nvPr/>
        </p:nvCxnSpPr>
        <p:spPr>
          <a:xfrm rot="10800000">
            <a:off x="8683975" y="2861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5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5"/>
          <p:cNvCxnSpPr/>
          <p:nvPr/>
        </p:nvCxnSpPr>
        <p:spPr>
          <a:xfrm rot="10800000">
            <a:off x="8789525" y="-176350"/>
            <a:ext cx="0" cy="1044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5"/>
          <p:cNvCxnSpPr/>
          <p:nvPr/>
        </p:nvCxnSpPr>
        <p:spPr>
          <a:xfrm rot="10800000">
            <a:off x="8424000" y="-4908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5"/>
          <p:cNvCxnSpPr/>
          <p:nvPr/>
        </p:nvCxnSpPr>
        <p:spPr>
          <a:xfrm rot="10800000">
            <a:off x="4407900" y="4467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5"/>
          <p:cNvCxnSpPr/>
          <p:nvPr/>
        </p:nvCxnSpPr>
        <p:spPr>
          <a:xfrm rot="10800000">
            <a:off x="2131100" y="477050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5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7115475" y="483492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5641775" y="114613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690150" y="37575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8717375" y="952163"/>
            <a:ext cx="1443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8755975" y="1222188"/>
            <a:ext cx="67200" cy="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1245919" y="4621450"/>
            <a:ext cx="131100" cy="131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8819075" y="4415625"/>
            <a:ext cx="90900" cy="909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4877550" y="465338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4925925" y="491452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8637900" y="113442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599425" y="1342525"/>
            <a:ext cx="221100" cy="22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6"/>
          <p:cNvCxnSpPr/>
          <p:nvPr/>
        </p:nvCxnSpPr>
        <p:spPr>
          <a:xfrm rot="10800000">
            <a:off x="171825" y="2093800"/>
            <a:ext cx="0" cy="1340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6"/>
          <p:cNvCxnSpPr/>
          <p:nvPr/>
        </p:nvCxnSpPr>
        <p:spPr>
          <a:xfrm rot="10800000">
            <a:off x="8710075" y="-3474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6"/>
          <p:cNvCxnSpPr/>
          <p:nvPr/>
        </p:nvCxnSpPr>
        <p:spPr>
          <a:xfrm rot="10800000">
            <a:off x="7867825" y="-95175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6"/>
          <p:cNvCxnSpPr/>
          <p:nvPr/>
        </p:nvCxnSpPr>
        <p:spPr>
          <a:xfrm rot="10800000">
            <a:off x="1084850" y="-563125"/>
            <a:ext cx="0" cy="12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6"/>
          <p:cNvSpPr/>
          <p:nvPr/>
        </p:nvSpPr>
        <p:spPr>
          <a:xfrm>
            <a:off x="8668550" y="4464675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586625" y="4653800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1328425" y="18680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668275" y="1975975"/>
            <a:ext cx="83400" cy="83400"/>
          </a:xfrm>
          <a:prstGeom prst="ellipse">
            <a:avLst/>
          </a:prstGeom>
          <a:solidFill>
            <a:srgbClr val="CBE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 rot="10800000">
            <a:off x="7925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6"/>
          <p:cNvCxnSpPr/>
          <p:nvPr/>
        </p:nvCxnSpPr>
        <p:spPr>
          <a:xfrm rot="10800000">
            <a:off x="4421700" y="48475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6"/>
          <p:cNvCxnSpPr/>
          <p:nvPr/>
        </p:nvCxnSpPr>
        <p:spPr>
          <a:xfrm rot="10800000">
            <a:off x="26278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6"/>
          <p:cNvCxnSpPr/>
          <p:nvPr/>
        </p:nvCxnSpPr>
        <p:spPr>
          <a:xfrm rot="10800000">
            <a:off x="5688275" y="-252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" name="Google Shape;14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6"/>
          <p:cNvSpPr/>
          <p:nvPr/>
        </p:nvSpPr>
        <p:spPr>
          <a:xfrm>
            <a:off x="119416" y="3578625"/>
            <a:ext cx="105000" cy="10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91425" y="3730012"/>
            <a:ext cx="160800" cy="161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 flipH="1">
            <a:off x="229000" y="72395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7468650" y="47705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90675" y="1010225"/>
            <a:ext cx="221100" cy="22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59450" y="137360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229075" y="446712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789525" y="472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1912425" y="4533463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7"/>
          <p:cNvCxnSpPr/>
          <p:nvPr/>
        </p:nvCxnSpPr>
        <p:spPr>
          <a:xfrm rot="10800000">
            <a:off x="301225" y="-72002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7"/>
          <p:cNvCxnSpPr/>
          <p:nvPr/>
        </p:nvCxnSpPr>
        <p:spPr>
          <a:xfrm rot="10800000">
            <a:off x="301175" y="323820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7"/>
          <p:cNvSpPr/>
          <p:nvPr/>
        </p:nvSpPr>
        <p:spPr>
          <a:xfrm flipH="1">
            <a:off x="267675" y="473715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7"/>
          <p:cNvCxnSpPr/>
          <p:nvPr/>
        </p:nvCxnSpPr>
        <p:spPr>
          <a:xfrm rot="10800000">
            <a:off x="7540650" y="3700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664250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8789525" y="-1222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7"/>
          <p:cNvCxnSpPr/>
          <p:nvPr/>
        </p:nvCxnSpPr>
        <p:spPr>
          <a:xfrm rot="10800000">
            <a:off x="5999175" y="-392250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7"/>
          <p:cNvCxnSpPr/>
          <p:nvPr/>
        </p:nvCxnSpPr>
        <p:spPr>
          <a:xfrm rot="10800000">
            <a:off x="5298375" y="455527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7"/>
          <p:cNvCxnSpPr/>
          <p:nvPr/>
        </p:nvCxnSpPr>
        <p:spPr>
          <a:xfrm rot="10800000">
            <a:off x="2848800" y="4875125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6" name="Google Shape;166;p7"/>
          <p:cNvSpPr/>
          <p:nvPr/>
        </p:nvSpPr>
        <p:spPr>
          <a:xfrm>
            <a:off x="955738" y="30935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5799700" y="4657000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286625" y="152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335000" y="4694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7"/>
          <p:cNvSpPr txBox="1"/>
          <p:nvPr>
            <p:ph idx="1" type="subTitle"/>
          </p:nvPr>
        </p:nvSpPr>
        <p:spPr>
          <a:xfrm>
            <a:off x="720000" y="197792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868350" y="2082100"/>
            <a:ext cx="75135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8"/>
          <p:cNvSpPr/>
          <p:nvPr/>
        </p:nvSpPr>
        <p:spPr>
          <a:xfrm>
            <a:off x="8774324" y="1263970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8752050" y="1429710"/>
            <a:ext cx="128100" cy="12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91952" y="1640086"/>
            <a:ext cx="48300" cy="4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42400" y="4479975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3378325" y="43672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8774500" y="4472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8692625" y="4661288"/>
            <a:ext cx="246900" cy="2469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 rot="10800000">
            <a:off x="8816050" y="-188575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8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8"/>
          <p:cNvCxnSpPr/>
          <p:nvPr/>
        </p:nvCxnSpPr>
        <p:spPr>
          <a:xfrm rot="10800000">
            <a:off x="3452750" y="-5550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8"/>
          <p:cNvCxnSpPr/>
          <p:nvPr/>
        </p:nvCxnSpPr>
        <p:spPr>
          <a:xfrm rot="10800000">
            <a:off x="214550" y="345245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5" name="Google Shape;185;p8"/>
          <p:cNvSpPr/>
          <p:nvPr/>
        </p:nvSpPr>
        <p:spPr>
          <a:xfrm>
            <a:off x="161700" y="4698575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480644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72075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rot="10800000">
            <a:off x="520950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9" name="Google Shape;189;p8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rot="10800000">
            <a:off x="4644375" y="-5916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1" name="Google Shape;191;p8"/>
          <p:cNvSpPr/>
          <p:nvPr/>
        </p:nvSpPr>
        <p:spPr>
          <a:xfrm>
            <a:off x="272526" y="309585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45900" y="282737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8"/>
          <p:cNvCxnSpPr/>
          <p:nvPr/>
        </p:nvCxnSpPr>
        <p:spPr>
          <a:xfrm rot="10800000">
            <a:off x="335575" y="17851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8"/>
          <p:cNvCxnSpPr/>
          <p:nvPr/>
        </p:nvCxnSpPr>
        <p:spPr>
          <a:xfrm rot="10800000">
            <a:off x="2223050" y="469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5" name="Google Shape;195;p8"/>
          <p:cNvSpPr/>
          <p:nvPr/>
        </p:nvSpPr>
        <p:spPr>
          <a:xfrm flipH="1">
            <a:off x="2574200" y="48251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rot="10800000">
            <a:off x="5612175" y="48713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8"/>
          <p:cNvCxnSpPr/>
          <p:nvPr/>
        </p:nvCxnSpPr>
        <p:spPr>
          <a:xfrm rot="10800000">
            <a:off x="6171450" y="46033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8" name="Google Shape;198;p8"/>
          <p:cNvSpPr/>
          <p:nvPr/>
        </p:nvSpPr>
        <p:spPr>
          <a:xfrm flipH="1">
            <a:off x="4069036" y="45659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flipH="1">
            <a:off x="3999550" y="47268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flipH="1">
            <a:off x="1437486" y="83600"/>
            <a:ext cx="70800" cy="708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flipH="1">
            <a:off x="1368000" y="244542"/>
            <a:ext cx="210000" cy="21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713225" y="1715113"/>
            <a:ext cx="48156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1" type="subTitle"/>
          </p:nvPr>
        </p:nvSpPr>
        <p:spPr>
          <a:xfrm>
            <a:off x="713100" y="2911599"/>
            <a:ext cx="48156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205" name="Google Shape;205;p9"/>
          <p:cNvSpPr/>
          <p:nvPr>
            <p:ph idx="2" type="pic"/>
          </p:nvPr>
        </p:nvSpPr>
        <p:spPr>
          <a:xfrm flipH="1">
            <a:off x="5760300" y="540000"/>
            <a:ext cx="2663700" cy="406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9"/>
          <p:cNvSpPr/>
          <p:nvPr/>
        </p:nvSpPr>
        <p:spPr>
          <a:xfrm flipH="1">
            <a:off x="6109950" y="2206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8601925" y="2586050"/>
            <a:ext cx="144300" cy="14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9"/>
          <p:cNvCxnSpPr/>
          <p:nvPr/>
        </p:nvCxnSpPr>
        <p:spPr>
          <a:xfrm rot="10800000">
            <a:off x="8674075" y="1558525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9" name="Google Shape;209;p9"/>
          <p:cNvSpPr/>
          <p:nvPr/>
        </p:nvSpPr>
        <p:spPr>
          <a:xfrm>
            <a:off x="8621225" y="2804650"/>
            <a:ext cx="105600" cy="1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8946819" y="992827"/>
            <a:ext cx="80700" cy="80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938250" y="810875"/>
            <a:ext cx="97800" cy="9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9"/>
          <p:cNvCxnSpPr/>
          <p:nvPr/>
        </p:nvCxnSpPr>
        <p:spPr>
          <a:xfrm rot="10800000">
            <a:off x="898712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3" name="Google Shape;213;p9"/>
          <p:cNvSpPr/>
          <p:nvPr/>
        </p:nvSpPr>
        <p:spPr>
          <a:xfrm>
            <a:off x="8833026" y="4763200"/>
            <a:ext cx="126000" cy="1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806400" y="4494724"/>
            <a:ext cx="179400" cy="17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 rot="10800000">
            <a:off x="8896075" y="345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6" name="Google Shape;216;p9"/>
          <p:cNvSpPr/>
          <p:nvPr/>
        </p:nvSpPr>
        <p:spPr>
          <a:xfrm>
            <a:off x="316575" y="1828100"/>
            <a:ext cx="83400" cy="8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rot="10800000">
            <a:off x="356175" y="357900"/>
            <a:ext cx="0" cy="1365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" name="Google Shape;218;p9"/>
          <p:cNvSpPr/>
          <p:nvPr/>
        </p:nvSpPr>
        <p:spPr>
          <a:xfrm>
            <a:off x="640600" y="663400"/>
            <a:ext cx="54000" cy="54000"/>
          </a:xfrm>
          <a:prstGeom prst="ellipse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415425" y="45477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356175" y="47368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307625" y="629200"/>
            <a:ext cx="88200" cy="8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267900" y="358974"/>
            <a:ext cx="167400" cy="16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9"/>
          <p:cNvCxnSpPr/>
          <p:nvPr/>
        </p:nvCxnSpPr>
        <p:spPr>
          <a:xfrm rot="10800000">
            <a:off x="1351625" y="-6266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4" name="Google Shape;224;p9"/>
          <p:cNvSpPr/>
          <p:nvPr/>
        </p:nvSpPr>
        <p:spPr>
          <a:xfrm>
            <a:off x="3103250" y="1837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3151625" y="444875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 rot="10800000">
            <a:off x="3305350" y="4889200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9"/>
          <p:cNvCxnSpPr/>
          <p:nvPr/>
        </p:nvCxnSpPr>
        <p:spPr>
          <a:xfrm rot="10800000">
            <a:off x="3976500" y="4674125"/>
            <a:ext cx="0" cy="749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9"/>
          <p:cNvCxnSpPr/>
          <p:nvPr/>
        </p:nvCxnSpPr>
        <p:spPr>
          <a:xfrm rot="10800000">
            <a:off x="992738" y="463242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9" name="Google Shape;229;p9"/>
          <p:cNvSpPr/>
          <p:nvPr/>
        </p:nvSpPr>
        <p:spPr>
          <a:xfrm>
            <a:off x="501250" y="33986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rot="10800000">
            <a:off x="573400" y="23711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Google Shape;231;p9"/>
          <p:cNvSpPr/>
          <p:nvPr/>
        </p:nvSpPr>
        <p:spPr>
          <a:xfrm>
            <a:off x="520550" y="3617225"/>
            <a:ext cx="105600" cy="10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"/>
          <p:cNvSpPr/>
          <p:nvPr/>
        </p:nvSpPr>
        <p:spPr>
          <a:xfrm rot="10800000">
            <a:off x="7529050" y="4901138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 rot="10800000">
            <a:off x="7577575" y="4736900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147075" y="101625"/>
            <a:ext cx="156900" cy="1569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195450" y="362763"/>
            <a:ext cx="60000" cy="60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720000" y="3939075"/>
            <a:ext cx="7704000" cy="664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10"/>
          <p:cNvSpPr/>
          <p:nvPr/>
        </p:nvSpPr>
        <p:spPr>
          <a:xfrm>
            <a:off x="8650198" y="1874875"/>
            <a:ext cx="84900" cy="84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"/>
          <p:cNvSpPr/>
          <p:nvPr/>
        </p:nvSpPr>
        <p:spPr>
          <a:xfrm>
            <a:off x="8627550" y="2043406"/>
            <a:ext cx="130200" cy="13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8668123" y="2257327"/>
            <a:ext cx="49200" cy="4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577450" y="354875"/>
            <a:ext cx="150000" cy="15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10"/>
          <p:cNvCxnSpPr/>
          <p:nvPr/>
        </p:nvCxnSpPr>
        <p:spPr>
          <a:xfrm rot="10800000">
            <a:off x="8692625" y="366550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8011175" y="-1885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1651875" y="-6369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5" name="Google Shape;245;p10"/>
          <p:cNvSpPr/>
          <p:nvPr/>
        </p:nvSpPr>
        <p:spPr>
          <a:xfrm>
            <a:off x="234769" y="1879077"/>
            <a:ext cx="80700" cy="8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78050" y="1609125"/>
            <a:ext cx="194100" cy="19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10"/>
          <p:cNvCxnSpPr/>
          <p:nvPr/>
        </p:nvCxnSpPr>
        <p:spPr>
          <a:xfrm rot="10800000">
            <a:off x="275075" y="6179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8" name="Google Shape;248;p10"/>
          <p:cNvSpPr/>
          <p:nvPr/>
        </p:nvSpPr>
        <p:spPr>
          <a:xfrm flipH="1">
            <a:off x="6129900" y="421775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10"/>
          <p:cNvCxnSpPr/>
          <p:nvPr/>
        </p:nvCxnSpPr>
        <p:spPr>
          <a:xfrm rot="10800000">
            <a:off x="6631325" y="-577900"/>
            <a:ext cx="0" cy="920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Google Shape;250;p10"/>
          <p:cNvSpPr/>
          <p:nvPr/>
        </p:nvSpPr>
        <p:spPr>
          <a:xfrm flipH="1">
            <a:off x="6067725" y="167025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8913437" y="3031174"/>
            <a:ext cx="103200" cy="10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8885875" y="3236274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10"/>
          <p:cNvCxnSpPr/>
          <p:nvPr/>
        </p:nvCxnSpPr>
        <p:spPr>
          <a:xfrm rot="10800000">
            <a:off x="8965075" y="1601763"/>
            <a:ext cx="0" cy="1302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4" name="Google Shape;254;p10"/>
          <p:cNvSpPr/>
          <p:nvPr/>
        </p:nvSpPr>
        <p:spPr>
          <a:xfrm flipH="1">
            <a:off x="479400" y="28363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 flipH="1">
            <a:off x="541575" y="59755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 flipH="1">
            <a:off x="479400" y="342800"/>
            <a:ext cx="207300" cy="2070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10"/>
          <p:cNvCxnSpPr/>
          <p:nvPr/>
        </p:nvCxnSpPr>
        <p:spPr>
          <a:xfrm rot="10800000">
            <a:off x="4848000" y="46824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0"/>
          <p:cNvCxnSpPr/>
          <p:nvPr/>
        </p:nvCxnSpPr>
        <p:spPr>
          <a:xfrm rot="10800000">
            <a:off x="7831775" y="44498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0"/>
          <p:cNvCxnSpPr/>
          <p:nvPr/>
        </p:nvCxnSpPr>
        <p:spPr>
          <a:xfrm rot="10800000">
            <a:off x="275125" y="480872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-vF-wS8Q4LSnnlyh3PA6RXnUJL888kRN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"/>
          <p:cNvSpPr txBox="1"/>
          <p:nvPr>
            <p:ph type="ctrTitle"/>
          </p:nvPr>
        </p:nvSpPr>
        <p:spPr>
          <a:xfrm>
            <a:off x="612150" y="516550"/>
            <a:ext cx="5987700" cy="30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E125"/>
                </a:solidFill>
              </a:rPr>
              <a:t>Proyecto final</a:t>
            </a:r>
            <a:endParaRPr>
              <a:solidFill>
                <a:srgbClr val="CBE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BE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Paula Morillas Alonso</a:t>
            </a:r>
            <a:endParaRPr sz="3500"/>
          </a:p>
        </p:txBody>
      </p:sp>
      <p:sp>
        <p:nvSpPr>
          <p:cNvPr id="1252" name="Google Shape;1252;p40"/>
          <p:cNvSpPr/>
          <p:nvPr/>
        </p:nvSpPr>
        <p:spPr>
          <a:xfrm>
            <a:off x="6520350" y="86250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7664775" y="2302650"/>
            <a:ext cx="150000" cy="150000"/>
          </a:xfrm>
          <a:prstGeom prst="ellipse">
            <a:avLst/>
          </a:prstGeom>
          <a:solidFill>
            <a:srgbClr val="DB25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8004900" y="4001200"/>
            <a:ext cx="201600" cy="2016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0"/>
          <p:cNvSpPr/>
          <p:nvPr/>
        </p:nvSpPr>
        <p:spPr>
          <a:xfrm>
            <a:off x="8065800" y="4299975"/>
            <a:ext cx="79800" cy="79800"/>
          </a:xfrm>
          <a:prstGeom prst="ellipse">
            <a:avLst/>
          </a:prstGeom>
          <a:solidFill>
            <a:srgbClr val="6FF0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0"/>
          <p:cNvSpPr/>
          <p:nvPr/>
        </p:nvSpPr>
        <p:spPr>
          <a:xfrm>
            <a:off x="5751325" y="4261450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7" name="Google Shape;1257;p40"/>
          <p:cNvCxnSpPr/>
          <p:nvPr/>
        </p:nvCxnSpPr>
        <p:spPr>
          <a:xfrm rot="10800000">
            <a:off x="8105700" y="2106250"/>
            <a:ext cx="0" cy="1734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0"/>
          <p:cNvCxnSpPr/>
          <p:nvPr/>
        </p:nvCxnSpPr>
        <p:spPr>
          <a:xfrm rot="10800000">
            <a:off x="6961250" y="2161375"/>
            <a:ext cx="0" cy="609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0"/>
          <p:cNvCxnSpPr/>
          <p:nvPr/>
        </p:nvCxnSpPr>
        <p:spPr>
          <a:xfrm rot="10800000">
            <a:off x="7352775" y="3067450"/>
            <a:ext cx="0" cy="1350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49" title="fisic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875" y="909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1"/>
          <p:cNvSpPr/>
          <p:nvPr/>
        </p:nvSpPr>
        <p:spPr>
          <a:xfrm>
            <a:off x="2738150" y="1284587"/>
            <a:ext cx="630600" cy="63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1"/>
          <p:cNvSpPr/>
          <p:nvPr/>
        </p:nvSpPr>
        <p:spPr>
          <a:xfrm>
            <a:off x="5775250" y="1284587"/>
            <a:ext cx="630600" cy="63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1"/>
          <p:cNvSpPr/>
          <p:nvPr/>
        </p:nvSpPr>
        <p:spPr>
          <a:xfrm>
            <a:off x="2738150" y="3111504"/>
            <a:ext cx="630600" cy="63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1"/>
          <p:cNvSpPr/>
          <p:nvPr/>
        </p:nvSpPr>
        <p:spPr>
          <a:xfrm>
            <a:off x="5775250" y="3111504"/>
            <a:ext cx="630600" cy="63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1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lt1"/>
                </a:solidFill>
              </a:rPr>
              <a:t>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9" name="Google Shape;1269;p41"/>
          <p:cNvSpPr txBox="1"/>
          <p:nvPr>
            <p:ph idx="2" type="title"/>
          </p:nvPr>
        </p:nvSpPr>
        <p:spPr>
          <a:xfrm>
            <a:off x="2534750" y="1380187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0" name="Google Shape;1270;p41"/>
          <p:cNvSpPr txBox="1"/>
          <p:nvPr>
            <p:ph idx="6" type="title"/>
          </p:nvPr>
        </p:nvSpPr>
        <p:spPr>
          <a:xfrm>
            <a:off x="2534739" y="3207068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71" name="Google Shape;1271;p41"/>
          <p:cNvSpPr txBox="1"/>
          <p:nvPr>
            <p:ph idx="8" type="title"/>
          </p:nvPr>
        </p:nvSpPr>
        <p:spPr>
          <a:xfrm>
            <a:off x="5571926" y="3207089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72" name="Google Shape;1272;p41"/>
          <p:cNvSpPr txBox="1"/>
          <p:nvPr>
            <p:ph idx="4" type="title"/>
          </p:nvPr>
        </p:nvSpPr>
        <p:spPr>
          <a:xfrm>
            <a:off x="5571926" y="1380137"/>
            <a:ext cx="10371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3" name="Google Shape;1273;p41"/>
          <p:cNvSpPr txBox="1"/>
          <p:nvPr>
            <p:ph idx="9" type="subTitle"/>
          </p:nvPr>
        </p:nvSpPr>
        <p:spPr>
          <a:xfrm>
            <a:off x="1775441" y="1991375"/>
            <a:ext cx="25557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274" name="Google Shape;1274;p41"/>
          <p:cNvSpPr txBox="1"/>
          <p:nvPr>
            <p:ph idx="13" type="subTitle"/>
          </p:nvPr>
        </p:nvSpPr>
        <p:spPr>
          <a:xfrm>
            <a:off x="4572000" y="2046325"/>
            <a:ext cx="3037200" cy="73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Partículas y sólidos</a:t>
            </a:r>
            <a:endParaRPr/>
          </a:p>
        </p:txBody>
      </p:sp>
      <p:sp>
        <p:nvSpPr>
          <p:cNvPr id="1275" name="Google Shape;1275;p41"/>
          <p:cNvSpPr txBox="1"/>
          <p:nvPr>
            <p:ph idx="14" type="subTitle"/>
          </p:nvPr>
        </p:nvSpPr>
        <p:spPr>
          <a:xfrm>
            <a:off x="1505450" y="3811850"/>
            <a:ext cx="3037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Fuerzas</a:t>
            </a:r>
            <a:endParaRPr/>
          </a:p>
        </p:txBody>
      </p:sp>
      <p:sp>
        <p:nvSpPr>
          <p:cNvPr id="1276" name="Google Shape;1276;p41"/>
          <p:cNvSpPr txBox="1"/>
          <p:nvPr>
            <p:ph idx="15" type="subTitle"/>
          </p:nvPr>
        </p:nvSpPr>
        <p:spPr>
          <a:xfrm>
            <a:off x="4812561" y="3811850"/>
            <a:ext cx="2556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277" name="Google Shape;1277;p41"/>
          <p:cNvSpPr/>
          <p:nvPr/>
        </p:nvSpPr>
        <p:spPr>
          <a:xfrm>
            <a:off x="7689075" y="3016325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1"/>
          <p:cNvSpPr/>
          <p:nvPr/>
        </p:nvSpPr>
        <p:spPr>
          <a:xfrm>
            <a:off x="8107775" y="4364775"/>
            <a:ext cx="201600" cy="2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1"/>
          <p:cNvSpPr/>
          <p:nvPr/>
        </p:nvSpPr>
        <p:spPr>
          <a:xfrm>
            <a:off x="772500" y="2302650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1"/>
          <p:cNvSpPr/>
          <p:nvPr/>
        </p:nvSpPr>
        <p:spPr>
          <a:xfrm>
            <a:off x="8330400" y="915100"/>
            <a:ext cx="83100" cy="83100"/>
          </a:xfrm>
          <a:prstGeom prst="diamond">
            <a:avLst/>
          </a:prstGeom>
          <a:noFill/>
          <a:ln cap="flat" cmpd="sng" w="9525">
            <a:solidFill>
              <a:srgbClr val="6FF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1187175" y="551025"/>
            <a:ext cx="156900" cy="1569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1235550" y="946575"/>
            <a:ext cx="60000" cy="60000"/>
          </a:xfrm>
          <a:prstGeom prst="diamond">
            <a:avLst/>
          </a:prstGeom>
          <a:noFill/>
          <a:ln cap="flat" cmpd="sng" w="9525">
            <a:solidFill>
              <a:srgbClr val="CBE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1093200" y="39052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1033950" y="40943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5" name="Google Shape;1285;p41"/>
          <p:cNvCxnSpPr/>
          <p:nvPr/>
        </p:nvCxnSpPr>
        <p:spPr>
          <a:xfrm rot="10800000">
            <a:off x="8208575" y="2529400"/>
            <a:ext cx="0" cy="173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2"/>
          <p:cNvSpPr/>
          <p:nvPr/>
        </p:nvSpPr>
        <p:spPr>
          <a:xfrm>
            <a:off x="3871225" y="1488134"/>
            <a:ext cx="1006500" cy="1006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2"/>
          <p:cNvSpPr txBox="1"/>
          <p:nvPr>
            <p:ph type="title"/>
          </p:nvPr>
        </p:nvSpPr>
        <p:spPr>
          <a:xfrm>
            <a:off x="3496400" y="2615500"/>
            <a:ext cx="1865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292" name="Google Shape;1292;p42"/>
          <p:cNvSpPr txBox="1"/>
          <p:nvPr>
            <p:ph idx="2" type="title"/>
          </p:nvPr>
        </p:nvSpPr>
        <p:spPr>
          <a:xfrm>
            <a:off x="3843775" y="1631534"/>
            <a:ext cx="10614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93" name="Google Shape;1293;p42"/>
          <p:cNvSpPr/>
          <p:nvPr/>
        </p:nvSpPr>
        <p:spPr>
          <a:xfrm>
            <a:off x="7951675" y="111012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2"/>
          <p:cNvSpPr/>
          <p:nvPr/>
        </p:nvSpPr>
        <p:spPr>
          <a:xfrm>
            <a:off x="6781875" y="4200350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2"/>
          <p:cNvSpPr/>
          <p:nvPr/>
        </p:nvSpPr>
        <p:spPr>
          <a:xfrm>
            <a:off x="7936225" y="2543575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2"/>
          <p:cNvSpPr/>
          <p:nvPr/>
        </p:nvSpPr>
        <p:spPr>
          <a:xfrm>
            <a:off x="2769800" y="1524700"/>
            <a:ext cx="144300" cy="14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6812325" y="4472175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2"/>
          <p:cNvSpPr/>
          <p:nvPr/>
        </p:nvSpPr>
        <p:spPr>
          <a:xfrm>
            <a:off x="5457850" y="2596175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2"/>
          <p:cNvSpPr/>
          <p:nvPr/>
        </p:nvSpPr>
        <p:spPr>
          <a:xfrm>
            <a:off x="2800250" y="1782575"/>
            <a:ext cx="83400" cy="8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2"/>
          <p:cNvSpPr/>
          <p:nvPr/>
        </p:nvSpPr>
        <p:spPr>
          <a:xfrm>
            <a:off x="7939025" y="83852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2"/>
          <p:cNvSpPr/>
          <p:nvPr/>
        </p:nvSpPr>
        <p:spPr>
          <a:xfrm>
            <a:off x="4469404" y="1264650"/>
            <a:ext cx="102600" cy="1026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2"/>
          <p:cNvSpPr/>
          <p:nvPr/>
        </p:nvSpPr>
        <p:spPr>
          <a:xfrm flipH="1">
            <a:off x="7769275" y="398241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2"/>
          <p:cNvSpPr/>
          <p:nvPr/>
        </p:nvSpPr>
        <p:spPr>
          <a:xfrm flipH="1">
            <a:off x="7710025" y="417153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4" name="Google Shape;1304;p42"/>
          <p:cNvCxnSpPr/>
          <p:nvPr/>
        </p:nvCxnSpPr>
        <p:spPr>
          <a:xfrm rot="10800000">
            <a:off x="8232475" y="339412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5" name="Google Shape;1305;p42"/>
          <p:cNvSpPr/>
          <p:nvPr/>
        </p:nvSpPr>
        <p:spPr>
          <a:xfrm>
            <a:off x="3410300" y="719425"/>
            <a:ext cx="86100" cy="8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42"/>
          <p:cNvCxnSpPr/>
          <p:nvPr/>
        </p:nvCxnSpPr>
        <p:spPr>
          <a:xfrm rot="10800000">
            <a:off x="5530050" y="1367250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7" name="Google Shape;1307;p42"/>
          <p:cNvSpPr/>
          <p:nvPr/>
        </p:nvSpPr>
        <p:spPr>
          <a:xfrm>
            <a:off x="5496350" y="2866200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8" name="Google Shape;1308;p42"/>
          <p:cNvCxnSpPr/>
          <p:nvPr/>
        </p:nvCxnSpPr>
        <p:spPr>
          <a:xfrm rot="10800000">
            <a:off x="6853875" y="312995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9" name="Google Shape;1309;p42"/>
          <p:cNvSpPr/>
          <p:nvPr/>
        </p:nvSpPr>
        <p:spPr>
          <a:xfrm>
            <a:off x="7185725" y="1628600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2"/>
          <p:cNvSpPr/>
          <p:nvPr/>
        </p:nvSpPr>
        <p:spPr>
          <a:xfrm>
            <a:off x="7216175" y="1813850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1" name="Google Shape;1311;p42"/>
          <p:cNvCxnSpPr/>
          <p:nvPr/>
        </p:nvCxnSpPr>
        <p:spPr>
          <a:xfrm rot="10800000">
            <a:off x="7257725" y="616075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12" name="Google Shape;1312;p42"/>
          <p:cNvSpPr/>
          <p:nvPr/>
        </p:nvSpPr>
        <p:spPr>
          <a:xfrm flipH="1">
            <a:off x="3663175" y="4209938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2"/>
          <p:cNvSpPr/>
          <p:nvPr/>
        </p:nvSpPr>
        <p:spPr>
          <a:xfrm flipH="1">
            <a:off x="6070650" y="610900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3"/>
          <p:cNvSpPr txBox="1"/>
          <p:nvPr>
            <p:ph type="title"/>
          </p:nvPr>
        </p:nvSpPr>
        <p:spPr>
          <a:xfrm>
            <a:off x="912075" y="930325"/>
            <a:ext cx="6431100" cy="30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Mosca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Interacción con objetos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Generadores de partículas y de fuerzas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4"/>
          <p:cNvSpPr/>
          <p:nvPr/>
        </p:nvSpPr>
        <p:spPr>
          <a:xfrm>
            <a:off x="4068750" y="1483624"/>
            <a:ext cx="1006500" cy="10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4"/>
          <p:cNvSpPr txBox="1"/>
          <p:nvPr>
            <p:ph type="title"/>
          </p:nvPr>
        </p:nvSpPr>
        <p:spPr>
          <a:xfrm>
            <a:off x="2284350" y="2616425"/>
            <a:ext cx="4575300" cy="15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Partículas y sólidos</a:t>
            </a:r>
            <a:endParaRPr/>
          </a:p>
        </p:txBody>
      </p:sp>
      <p:sp>
        <p:nvSpPr>
          <p:cNvPr id="1325" name="Google Shape;1325;p44"/>
          <p:cNvSpPr txBox="1"/>
          <p:nvPr>
            <p:ph idx="2" type="title"/>
          </p:nvPr>
        </p:nvSpPr>
        <p:spPr>
          <a:xfrm>
            <a:off x="3885200" y="1627024"/>
            <a:ext cx="13737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6" name="Google Shape;1326;p44"/>
          <p:cNvSpPr/>
          <p:nvPr/>
        </p:nvSpPr>
        <p:spPr>
          <a:xfrm flipH="1">
            <a:off x="1021900" y="1103675"/>
            <a:ext cx="119100" cy="11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4"/>
          <p:cNvSpPr/>
          <p:nvPr/>
        </p:nvSpPr>
        <p:spPr>
          <a:xfrm flipH="1">
            <a:off x="1195450" y="390112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4"/>
          <p:cNvSpPr/>
          <p:nvPr/>
        </p:nvSpPr>
        <p:spPr>
          <a:xfrm flipH="1">
            <a:off x="859350" y="2466425"/>
            <a:ext cx="150000" cy="150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4"/>
          <p:cNvSpPr/>
          <p:nvPr/>
        </p:nvSpPr>
        <p:spPr>
          <a:xfrm flipH="1">
            <a:off x="6925150" y="17333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4"/>
          <p:cNvSpPr/>
          <p:nvPr/>
        </p:nvSpPr>
        <p:spPr>
          <a:xfrm flipH="1">
            <a:off x="1225900" y="4172950"/>
            <a:ext cx="83100" cy="8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4"/>
          <p:cNvSpPr/>
          <p:nvPr/>
        </p:nvSpPr>
        <p:spPr>
          <a:xfrm flipH="1">
            <a:off x="7994850" y="3845350"/>
            <a:ext cx="144300" cy="14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4"/>
          <p:cNvSpPr/>
          <p:nvPr/>
        </p:nvSpPr>
        <p:spPr>
          <a:xfrm flipH="1">
            <a:off x="6955600" y="1991250"/>
            <a:ext cx="83400" cy="8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4"/>
          <p:cNvSpPr/>
          <p:nvPr/>
        </p:nvSpPr>
        <p:spPr>
          <a:xfrm flipH="1">
            <a:off x="7529525" y="1250000"/>
            <a:ext cx="144300" cy="144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4"/>
          <p:cNvSpPr/>
          <p:nvPr/>
        </p:nvSpPr>
        <p:spPr>
          <a:xfrm flipH="1">
            <a:off x="1009350" y="832075"/>
            <a:ext cx="144300" cy="14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2874150" y="801200"/>
            <a:ext cx="83100" cy="831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2814900" y="990325"/>
            <a:ext cx="201600" cy="201600"/>
          </a:xfrm>
          <a:prstGeom prst="diamond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44"/>
          <p:cNvCxnSpPr/>
          <p:nvPr/>
        </p:nvCxnSpPr>
        <p:spPr>
          <a:xfrm rot="10800000">
            <a:off x="8066950" y="2616425"/>
            <a:ext cx="0" cy="108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38" name="Google Shape;1338;p44"/>
          <p:cNvSpPr/>
          <p:nvPr/>
        </p:nvSpPr>
        <p:spPr>
          <a:xfrm flipH="1">
            <a:off x="8033450" y="4115375"/>
            <a:ext cx="67200" cy="6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44"/>
          <p:cNvCxnSpPr/>
          <p:nvPr/>
        </p:nvCxnSpPr>
        <p:spPr>
          <a:xfrm rot="10800000">
            <a:off x="1267450" y="3238125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0" name="Google Shape;1340;p44"/>
          <p:cNvSpPr/>
          <p:nvPr/>
        </p:nvSpPr>
        <p:spPr>
          <a:xfrm flipH="1">
            <a:off x="1699450" y="206232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44"/>
          <p:cNvSpPr/>
          <p:nvPr/>
        </p:nvSpPr>
        <p:spPr>
          <a:xfrm flipH="1">
            <a:off x="1729900" y="2247575"/>
            <a:ext cx="83100" cy="8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2" name="Google Shape;1342;p44"/>
          <p:cNvCxnSpPr/>
          <p:nvPr/>
        </p:nvCxnSpPr>
        <p:spPr>
          <a:xfrm rot="10800000">
            <a:off x="1771450" y="1049800"/>
            <a:ext cx="0" cy="915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44"/>
          <p:cNvCxnSpPr/>
          <p:nvPr/>
        </p:nvCxnSpPr>
        <p:spPr>
          <a:xfrm rot="10800000">
            <a:off x="6997300" y="1049800"/>
            <a:ext cx="0" cy="5700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4" name="Google Shape;1344;p44"/>
          <p:cNvSpPr/>
          <p:nvPr/>
        </p:nvSpPr>
        <p:spPr>
          <a:xfrm flipH="1">
            <a:off x="6946000" y="4318400"/>
            <a:ext cx="102600" cy="1026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5"/>
          <p:cNvSpPr txBox="1"/>
          <p:nvPr>
            <p:ph type="title"/>
          </p:nvPr>
        </p:nvSpPr>
        <p:spPr>
          <a:xfrm>
            <a:off x="815625" y="1507650"/>
            <a:ext cx="64311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Vela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Bola de nieve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Pecera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Bloques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/>
          <p:cNvSpPr/>
          <p:nvPr/>
        </p:nvSpPr>
        <p:spPr>
          <a:xfrm>
            <a:off x="3920850" y="1420900"/>
            <a:ext cx="1302300" cy="1181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6"/>
          <p:cNvSpPr txBox="1"/>
          <p:nvPr>
            <p:ph type="title"/>
          </p:nvPr>
        </p:nvSpPr>
        <p:spPr>
          <a:xfrm>
            <a:off x="3289650" y="2776763"/>
            <a:ext cx="2510400" cy="7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Fuerzas</a:t>
            </a:r>
            <a:endParaRPr sz="3900"/>
          </a:p>
        </p:txBody>
      </p:sp>
      <p:sp>
        <p:nvSpPr>
          <p:cNvPr id="1356" name="Google Shape;1356;p46"/>
          <p:cNvSpPr txBox="1"/>
          <p:nvPr>
            <p:ph idx="2" type="title"/>
          </p:nvPr>
        </p:nvSpPr>
        <p:spPr>
          <a:xfrm>
            <a:off x="3962935" y="1589261"/>
            <a:ext cx="1218000" cy="8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57" name="Google Shape;1357;p46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6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6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0" name="Google Shape;1360;p46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1" name="Google Shape;1361;p46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6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46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4" name="Google Shape;1364;p46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6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6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46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8" name="Google Shape;1368;p46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6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6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6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2" name="Google Shape;1372;p46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73" name="Google Shape;1373;p46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7"/>
          <p:cNvSpPr txBox="1"/>
          <p:nvPr>
            <p:ph type="title"/>
          </p:nvPr>
        </p:nvSpPr>
        <p:spPr>
          <a:xfrm>
            <a:off x="1002000" y="1626800"/>
            <a:ext cx="3570000" cy="13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Explosión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" sz="3800"/>
              <a:t>Viento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8"/>
          <p:cNvSpPr/>
          <p:nvPr/>
        </p:nvSpPr>
        <p:spPr>
          <a:xfrm>
            <a:off x="3920850" y="1420900"/>
            <a:ext cx="1302300" cy="118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BE125"/>
              </a:solidFill>
              <a:highlight>
                <a:srgbClr val="FFFFFF"/>
              </a:highlight>
            </a:endParaRPr>
          </a:p>
        </p:txBody>
      </p:sp>
      <p:sp>
        <p:nvSpPr>
          <p:cNvPr id="1384" name="Google Shape;1384;p48"/>
          <p:cNvSpPr txBox="1"/>
          <p:nvPr>
            <p:ph type="title"/>
          </p:nvPr>
        </p:nvSpPr>
        <p:spPr>
          <a:xfrm>
            <a:off x="3742500" y="2965975"/>
            <a:ext cx="1702500" cy="6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Video</a:t>
            </a:r>
            <a:endParaRPr sz="3900"/>
          </a:p>
        </p:txBody>
      </p:sp>
      <p:sp>
        <p:nvSpPr>
          <p:cNvPr id="1385" name="Google Shape;1385;p48"/>
          <p:cNvSpPr txBox="1"/>
          <p:nvPr>
            <p:ph idx="2" type="title"/>
          </p:nvPr>
        </p:nvSpPr>
        <p:spPr>
          <a:xfrm>
            <a:off x="3962935" y="1589261"/>
            <a:ext cx="1218000" cy="8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6" name="Google Shape;1386;p48"/>
          <p:cNvSpPr/>
          <p:nvPr/>
        </p:nvSpPr>
        <p:spPr>
          <a:xfrm>
            <a:off x="7094200" y="1030163"/>
            <a:ext cx="83100" cy="831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8"/>
          <p:cNvSpPr/>
          <p:nvPr/>
        </p:nvSpPr>
        <p:spPr>
          <a:xfrm>
            <a:off x="7034950" y="1219288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8"/>
          <p:cNvSpPr/>
          <p:nvPr/>
        </p:nvSpPr>
        <p:spPr>
          <a:xfrm flipH="1">
            <a:off x="5386363" y="3492175"/>
            <a:ext cx="117300" cy="11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9" name="Google Shape;1389;p48"/>
          <p:cNvCxnSpPr/>
          <p:nvPr/>
        </p:nvCxnSpPr>
        <p:spPr>
          <a:xfrm rot="10800000">
            <a:off x="5444988" y="2212775"/>
            <a:ext cx="0" cy="1181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0" name="Google Shape;1390;p48"/>
          <p:cNvSpPr/>
          <p:nvPr/>
        </p:nvSpPr>
        <p:spPr>
          <a:xfrm flipH="1">
            <a:off x="5407113" y="3677225"/>
            <a:ext cx="75600" cy="7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8"/>
          <p:cNvSpPr/>
          <p:nvPr/>
        </p:nvSpPr>
        <p:spPr>
          <a:xfrm flipH="1">
            <a:off x="5927700" y="1730575"/>
            <a:ext cx="117300" cy="11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2" name="Google Shape;1392;p48"/>
          <p:cNvCxnSpPr/>
          <p:nvPr/>
        </p:nvCxnSpPr>
        <p:spPr>
          <a:xfrm rot="10800000">
            <a:off x="5986325" y="11132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3" name="Google Shape;1393;p48"/>
          <p:cNvSpPr/>
          <p:nvPr/>
        </p:nvSpPr>
        <p:spPr>
          <a:xfrm flipH="1">
            <a:off x="5948450" y="1915625"/>
            <a:ext cx="75600" cy="75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8"/>
          <p:cNvSpPr/>
          <p:nvPr/>
        </p:nvSpPr>
        <p:spPr>
          <a:xfrm>
            <a:off x="6321300" y="3091563"/>
            <a:ext cx="201600" cy="201600"/>
          </a:xfrm>
          <a:prstGeom prst="diamond">
            <a:avLst/>
          </a:prstGeom>
          <a:noFill/>
          <a:ln cap="flat" cmpd="sng" w="9525">
            <a:solidFill>
              <a:srgbClr val="DB2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8"/>
          <p:cNvSpPr/>
          <p:nvPr/>
        </p:nvSpPr>
        <p:spPr>
          <a:xfrm flipH="1">
            <a:off x="2104625" y="1742627"/>
            <a:ext cx="189600" cy="189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48"/>
          <p:cNvCxnSpPr/>
          <p:nvPr/>
        </p:nvCxnSpPr>
        <p:spPr>
          <a:xfrm rot="10800000">
            <a:off x="2199425" y="659975"/>
            <a:ext cx="0" cy="972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7" name="Google Shape;1397;p48"/>
          <p:cNvSpPr/>
          <p:nvPr/>
        </p:nvSpPr>
        <p:spPr>
          <a:xfrm flipH="1">
            <a:off x="2137951" y="2041814"/>
            <a:ext cx="122400" cy="12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8"/>
          <p:cNvSpPr/>
          <p:nvPr/>
        </p:nvSpPr>
        <p:spPr>
          <a:xfrm flipH="1">
            <a:off x="973050" y="860927"/>
            <a:ext cx="189600" cy="18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8"/>
          <p:cNvSpPr/>
          <p:nvPr/>
        </p:nvSpPr>
        <p:spPr>
          <a:xfrm flipH="1">
            <a:off x="1006376" y="1160114"/>
            <a:ext cx="122400" cy="122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8"/>
          <p:cNvSpPr/>
          <p:nvPr/>
        </p:nvSpPr>
        <p:spPr>
          <a:xfrm flipH="1">
            <a:off x="7670075" y="3729150"/>
            <a:ext cx="117300" cy="11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1" name="Google Shape;1401;p48"/>
          <p:cNvCxnSpPr/>
          <p:nvPr/>
        </p:nvCxnSpPr>
        <p:spPr>
          <a:xfrm rot="10800000">
            <a:off x="7728700" y="2132350"/>
            <a:ext cx="0" cy="149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02" name="Google Shape;1402;p48"/>
          <p:cNvSpPr/>
          <p:nvPr/>
        </p:nvSpPr>
        <p:spPr>
          <a:xfrm flipH="1">
            <a:off x="7690825" y="3914200"/>
            <a:ext cx="75600" cy="7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8"/>
          <p:cNvSpPr txBox="1"/>
          <p:nvPr/>
        </p:nvSpPr>
        <p:spPr>
          <a:xfrm>
            <a:off x="1162650" y="3944150"/>
            <a:ext cx="74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https://drive.google.com/file/d/1-vF-wS8Q4LSnnlyh3PA6RXnUJL888kRN/view?usp=sharing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&amp; Futuristic Style Computer Theme for College by Slidesgo">
  <a:themeElements>
    <a:clrScheme name="Simple Light">
      <a:dk1>
        <a:srgbClr val="FFFFFF"/>
      </a:dk1>
      <a:lt1>
        <a:srgbClr val="CBE125"/>
      </a:lt1>
      <a:dk2>
        <a:srgbClr val="110A52"/>
      </a:dk2>
      <a:lt2>
        <a:srgbClr val="6FF0EB"/>
      </a:lt2>
      <a:accent1>
        <a:srgbClr val="DB25E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