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4E5"/>
    <a:srgbClr val="F7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D9540-A1EB-4EDD-A7D6-1D6C30647680}" v="160" dt="2024-05-26T09:43:08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Nunes" userId="0d5dd437f6bd9afe" providerId="LiveId" clId="{0E0D9540-A1EB-4EDD-A7D6-1D6C30647680}"/>
    <pc:docChg chg="undo custSel addSld modSld sldOrd">
      <pc:chgData name="Paula Nunes" userId="0d5dd437f6bd9afe" providerId="LiveId" clId="{0E0D9540-A1EB-4EDD-A7D6-1D6C30647680}" dt="2024-05-26T09:43:23.790" v="1867" actId="20577"/>
      <pc:docMkLst>
        <pc:docMk/>
      </pc:docMkLst>
      <pc:sldChg chg="addSp delSp modSp mod modAnim">
        <pc:chgData name="Paula Nunes" userId="0d5dd437f6bd9afe" providerId="LiveId" clId="{0E0D9540-A1EB-4EDD-A7D6-1D6C30647680}" dt="2024-05-26T09:35:32.814" v="1604" actId="478"/>
        <pc:sldMkLst>
          <pc:docMk/>
          <pc:sldMk cId="3961440457" sldId="256"/>
        </pc:sldMkLst>
        <pc:spChg chg="add del mod">
          <ac:chgData name="Paula Nunes" userId="0d5dd437f6bd9afe" providerId="LiveId" clId="{0E0D9540-A1EB-4EDD-A7D6-1D6C30647680}" dt="2024-05-26T08:26:52.071" v="200" actId="478"/>
          <ac:spMkLst>
            <pc:docMk/>
            <pc:sldMk cId="3961440457" sldId="256"/>
            <ac:spMk id="2" creationId="{5761DC31-6595-101F-4FF0-7071FEF65F59}"/>
          </ac:spMkLst>
        </pc:spChg>
        <pc:spChg chg="add mod ord">
          <ac:chgData name="Paula Nunes" userId="0d5dd437f6bd9afe" providerId="LiveId" clId="{0E0D9540-A1EB-4EDD-A7D6-1D6C30647680}" dt="2024-05-26T09:33:31.342" v="1577" actId="14100"/>
          <ac:spMkLst>
            <pc:docMk/>
            <pc:sldMk cId="3961440457" sldId="256"/>
            <ac:spMk id="2" creationId="{9482B0D3-3619-6FA3-91E5-27A5E2901D01}"/>
          </ac:spMkLst>
        </pc:spChg>
        <pc:spChg chg="add del mod">
          <ac:chgData name="Paula Nunes" userId="0d5dd437f6bd9afe" providerId="LiveId" clId="{0E0D9540-A1EB-4EDD-A7D6-1D6C30647680}" dt="2024-05-26T09:35:32.814" v="1604" actId="478"/>
          <ac:spMkLst>
            <pc:docMk/>
            <pc:sldMk cId="3961440457" sldId="256"/>
            <ac:spMk id="3" creationId="{16D91A8A-5C22-421B-584C-B6E49D60FDCA}"/>
          </ac:spMkLst>
        </pc:spChg>
        <pc:spChg chg="add del mod">
          <ac:chgData name="Paula Nunes" userId="0d5dd437f6bd9afe" providerId="LiveId" clId="{0E0D9540-A1EB-4EDD-A7D6-1D6C30647680}" dt="2024-05-26T08:26:46.949" v="197" actId="478"/>
          <ac:spMkLst>
            <pc:docMk/>
            <pc:sldMk cId="3961440457" sldId="256"/>
            <ac:spMk id="3" creationId="{6FBF3EBE-2FDA-8CCA-FE45-BE764549C7F8}"/>
          </ac:spMkLst>
        </pc:spChg>
        <pc:spChg chg="add del mod">
          <ac:chgData name="Paula Nunes" userId="0d5dd437f6bd9afe" providerId="LiveId" clId="{0E0D9540-A1EB-4EDD-A7D6-1D6C30647680}" dt="2024-05-26T08:27:30.499" v="205" actId="478"/>
          <ac:spMkLst>
            <pc:docMk/>
            <pc:sldMk cId="3961440457" sldId="256"/>
            <ac:spMk id="4" creationId="{7D7838EC-BCC1-79F7-2779-FB151A170955}"/>
          </ac:spMkLst>
        </pc:spChg>
        <pc:spChg chg="add del mod">
          <ac:chgData name="Paula Nunes" userId="0d5dd437f6bd9afe" providerId="LiveId" clId="{0E0D9540-A1EB-4EDD-A7D6-1D6C30647680}" dt="2024-05-26T08:31:48.920" v="241" actId="478"/>
          <ac:spMkLst>
            <pc:docMk/>
            <pc:sldMk cId="3961440457" sldId="256"/>
            <ac:spMk id="6" creationId="{D22D2FC0-EF70-CA25-96AA-883F47153A26}"/>
          </ac:spMkLst>
        </pc:spChg>
        <pc:spChg chg="del mod ord">
          <ac:chgData name="Paula Nunes" userId="0d5dd437f6bd9afe" providerId="LiveId" clId="{0E0D9540-A1EB-4EDD-A7D6-1D6C30647680}" dt="2024-05-26T08:30:55.327" v="234" actId="478"/>
          <ac:spMkLst>
            <pc:docMk/>
            <pc:sldMk cId="3961440457" sldId="256"/>
            <ac:spMk id="7" creationId="{C1A764E4-07D2-60C6-58B6-F5600611F282}"/>
          </ac:spMkLst>
        </pc:spChg>
        <pc:spChg chg="del mod">
          <ac:chgData name="Paula Nunes" userId="0d5dd437f6bd9afe" providerId="LiveId" clId="{0E0D9540-A1EB-4EDD-A7D6-1D6C30647680}" dt="2024-05-26T08:28:27.834" v="217" actId="478"/>
          <ac:spMkLst>
            <pc:docMk/>
            <pc:sldMk cId="3961440457" sldId="256"/>
            <ac:spMk id="9" creationId="{FDE1156B-BB2B-20FD-3BE9-3C46FEABBF76}"/>
          </ac:spMkLst>
        </pc:spChg>
        <pc:spChg chg="add del mod">
          <ac:chgData name="Paula Nunes" userId="0d5dd437f6bd9afe" providerId="LiveId" clId="{0E0D9540-A1EB-4EDD-A7D6-1D6C30647680}" dt="2024-05-26T08:33:14.748" v="263" actId="478"/>
          <ac:spMkLst>
            <pc:docMk/>
            <pc:sldMk cId="3961440457" sldId="256"/>
            <ac:spMk id="10" creationId="{4F541723-5D41-DFDC-3926-F1BEDE5F6678}"/>
          </ac:spMkLst>
        </pc:spChg>
        <pc:spChg chg="add mod">
          <ac:chgData name="Paula Nunes" userId="0d5dd437f6bd9afe" providerId="LiveId" clId="{0E0D9540-A1EB-4EDD-A7D6-1D6C30647680}" dt="2024-05-26T09:32:48.753" v="1571" actId="14100"/>
          <ac:spMkLst>
            <pc:docMk/>
            <pc:sldMk cId="3961440457" sldId="256"/>
            <ac:spMk id="12" creationId="{56E26AAC-63E0-E4EF-869C-526B90987E95}"/>
          </ac:spMkLst>
        </pc:spChg>
        <pc:spChg chg="add del mod">
          <ac:chgData name="Paula Nunes" userId="0d5dd437f6bd9afe" providerId="LiveId" clId="{0E0D9540-A1EB-4EDD-A7D6-1D6C30647680}" dt="2024-05-26T08:35:48.877" v="292" actId="478"/>
          <ac:spMkLst>
            <pc:docMk/>
            <pc:sldMk cId="3961440457" sldId="256"/>
            <ac:spMk id="13" creationId="{BD7D92F6-4635-3189-AF12-2F33F69E84FD}"/>
          </ac:spMkLst>
        </pc:spChg>
        <pc:spChg chg="add del mod">
          <ac:chgData name="Paula Nunes" userId="0d5dd437f6bd9afe" providerId="LiveId" clId="{0E0D9540-A1EB-4EDD-A7D6-1D6C30647680}" dt="2024-05-26T09:27:39.423" v="1493" actId="478"/>
          <ac:spMkLst>
            <pc:docMk/>
            <pc:sldMk cId="3961440457" sldId="256"/>
            <ac:spMk id="14" creationId="{BD0AF84F-F69E-5FF2-544F-945150B97778}"/>
          </ac:spMkLst>
        </pc:spChg>
        <pc:picChg chg="del mod">
          <ac:chgData name="Paula Nunes" userId="0d5dd437f6bd9afe" providerId="LiveId" clId="{0E0D9540-A1EB-4EDD-A7D6-1D6C30647680}" dt="2024-05-26T08:28:25.889" v="216" actId="478"/>
          <ac:picMkLst>
            <pc:docMk/>
            <pc:sldMk cId="3961440457" sldId="256"/>
            <ac:picMk id="5" creationId="{5171F458-6CB3-0EEA-CEDF-368D69DAD3B1}"/>
          </ac:picMkLst>
        </pc:picChg>
        <pc:picChg chg="add del mod">
          <ac:chgData name="Paula Nunes" userId="0d5dd437f6bd9afe" providerId="LiveId" clId="{0E0D9540-A1EB-4EDD-A7D6-1D6C30647680}" dt="2024-05-26T08:33:16.890" v="264" actId="478"/>
          <ac:picMkLst>
            <pc:docMk/>
            <pc:sldMk cId="3961440457" sldId="256"/>
            <ac:picMk id="8" creationId="{69A215CB-51AA-88C9-9195-8EBC0E1A82FC}"/>
          </ac:picMkLst>
        </pc:picChg>
        <pc:picChg chg="add mod">
          <ac:chgData name="Paula Nunes" userId="0d5dd437f6bd9afe" providerId="LiveId" clId="{0E0D9540-A1EB-4EDD-A7D6-1D6C30647680}" dt="2024-05-26T09:33:07.061" v="1573" actId="1076"/>
          <ac:picMkLst>
            <pc:docMk/>
            <pc:sldMk cId="3961440457" sldId="256"/>
            <ac:picMk id="11" creationId="{41167A39-3C56-3581-7C85-15D795A90714}"/>
          </ac:picMkLst>
        </pc:picChg>
        <pc:picChg chg="add del mod">
          <ac:chgData name="Paula Nunes" userId="0d5dd437f6bd9afe" providerId="LiveId" clId="{0E0D9540-A1EB-4EDD-A7D6-1D6C30647680}" dt="2024-05-26T08:45:03.077" v="673" actId="478"/>
          <ac:picMkLst>
            <pc:docMk/>
            <pc:sldMk cId="3961440457" sldId="256"/>
            <ac:picMk id="15" creationId="{22C9DDF8-399B-D3D4-8218-1B556AE680EA}"/>
          </ac:picMkLst>
        </pc:picChg>
      </pc:sldChg>
      <pc:sldChg chg="addSp delSp modSp mod setBg">
        <pc:chgData name="Paula Nunes" userId="0d5dd437f6bd9afe" providerId="LiveId" clId="{0E0D9540-A1EB-4EDD-A7D6-1D6C30647680}" dt="2024-05-26T09:05:16.496" v="972" actId="478"/>
        <pc:sldMkLst>
          <pc:docMk/>
          <pc:sldMk cId="297982569" sldId="257"/>
        </pc:sldMkLst>
        <pc:spChg chg="add mod">
          <ac:chgData name="Paula Nunes" userId="0d5dd437f6bd9afe" providerId="LiveId" clId="{0E0D9540-A1EB-4EDD-A7D6-1D6C30647680}" dt="2024-05-26T08:36:52.049" v="367"/>
          <ac:spMkLst>
            <pc:docMk/>
            <pc:sldMk cId="297982569" sldId="257"/>
            <ac:spMk id="2" creationId="{25E9BE4F-EA15-E498-8BD2-815BB1AA713D}"/>
          </ac:spMkLst>
        </pc:spChg>
        <pc:spChg chg="add mod">
          <ac:chgData name="Paula Nunes" userId="0d5dd437f6bd9afe" providerId="LiveId" clId="{0E0D9540-A1EB-4EDD-A7D6-1D6C30647680}" dt="2024-05-26T08:36:52.049" v="367"/>
          <ac:spMkLst>
            <pc:docMk/>
            <pc:sldMk cId="297982569" sldId="257"/>
            <ac:spMk id="3" creationId="{5BF65BC3-16AC-9480-0462-83C93EDA424F}"/>
          </ac:spMkLst>
        </pc:spChg>
        <pc:spChg chg="add mod">
          <ac:chgData name="Paula Nunes" userId="0d5dd437f6bd9afe" providerId="LiveId" clId="{0E0D9540-A1EB-4EDD-A7D6-1D6C30647680}" dt="2024-05-26T08:52:30.334" v="835" actId="1076"/>
          <ac:spMkLst>
            <pc:docMk/>
            <pc:sldMk cId="297982569" sldId="257"/>
            <ac:spMk id="4" creationId="{5DC0E14B-969C-8396-D28B-330C9FACEBFC}"/>
          </ac:spMkLst>
        </pc:spChg>
        <pc:spChg chg="add del mod">
          <ac:chgData name="Paula Nunes" userId="0d5dd437f6bd9afe" providerId="LiveId" clId="{0E0D9540-A1EB-4EDD-A7D6-1D6C30647680}" dt="2024-05-26T08:51:48.051" v="826" actId="1076"/>
          <ac:spMkLst>
            <pc:docMk/>
            <pc:sldMk cId="297982569" sldId="257"/>
            <ac:spMk id="5" creationId="{290899F8-FE04-2A94-26C7-38F31984BB1A}"/>
          </ac:spMkLst>
        </pc:spChg>
        <pc:spChg chg="del mod">
          <ac:chgData name="Paula Nunes" userId="0d5dd437f6bd9afe" providerId="LiveId" clId="{0E0D9540-A1EB-4EDD-A7D6-1D6C30647680}" dt="2024-05-26T08:47:26.030" v="693" actId="478"/>
          <ac:spMkLst>
            <pc:docMk/>
            <pc:sldMk cId="297982569" sldId="257"/>
            <ac:spMk id="6" creationId="{34E6918B-210C-9AE6-491D-25A02FE9A5F6}"/>
          </ac:spMkLst>
        </pc:spChg>
        <pc:spChg chg="add mod">
          <ac:chgData name="Paula Nunes" userId="0d5dd437f6bd9afe" providerId="LiveId" clId="{0E0D9540-A1EB-4EDD-A7D6-1D6C30647680}" dt="2024-05-26T08:53:04.380" v="842" actId="1076"/>
          <ac:spMkLst>
            <pc:docMk/>
            <pc:sldMk cId="297982569" sldId="257"/>
            <ac:spMk id="7" creationId="{3C09054D-42AF-05B9-A1DF-600E3DDDF17A}"/>
          </ac:spMkLst>
        </pc:spChg>
        <pc:spChg chg="add del mod">
          <ac:chgData name="Paula Nunes" userId="0d5dd437f6bd9afe" providerId="LiveId" clId="{0E0D9540-A1EB-4EDD-A7D6-1D6C30647680}" dt="2024-05-26T08:37:30.634" v="380" actId="478"/>
          <ac:spMkLst>
            <pc:docMk/>
            <pc:sldMk cId="297982569" sldId="257"/>
            <ac:spMk id="7" creationId="{C1A764E4-07D2-60C6-58B6-F5600611F282}"/>
          </ac:spMkLst>
        </pc:spChg>
        <pc:spChg chg="add del mod">
          <ac:chgData name="Paula Nunes" userId="0d5dd437f6bd9afe" providerId="LiveId" clId="{0E0D9540-A1EB-4EDD-A7D6-1D6C30647680}" dt="2024-05-26T08:39:12.542" v="417" actId="478"/>
          <ac:spMkLst>
            <pc:docMk/>
            <pc:sldMk cId="297982569" sldId="257"/>
            <ac:spMk id="8" creationId="{8D06F806-3A69-95E2-9077-AA6D25F583B0}"/>
          </ac:spMkLst>
        </pc:spChg>
        <pc:spChg chg="del mod">
          <ac:chgData name="Paula Nunes" userId="0d5dd437f6bd9afe" providerId="LiveId" clId="{0E0D9540-A1EB-4EDD-A7D6-1D6C30647680}" dt="2024-05-26T08:37:57.548" v="385" actId="478"/>
          <ac:spMkLst>
            <pc:docMk/>
            <pc:sldMk cId="297982569" sldId="257"/>
            <ac:spMk id="9" creationId="{FDE1156B-BB2B-20FD-3BE9-3C46FEABBF76}"/>
          </ac:spMkLst>
        </pc:spChg>
        <pc:spChg chg="add del mod ord">
          <ac:chgData name="Paula Nunes" userId="0d5dd437f6bd9afe" providerId="LiveId" clId="{0E0D9540-A1EB-4EDD-A7D6-1D6C30647680}" dt="2024-05-26T08:46:23.707" v="684" actId="478"/>
          <ac:spMkLst>
            <pc:docMk/>
            <pc:sldMk cId="297982569" sldId="257"/>
            <ac:spMk id="10" creationId="{2524EDC9-1D90-3FE9-864C-C0AC6798FE5F}"/>
          </ac:spMkLst>
        </pc:spChg>
        <pc:picChg chg="add del mod">
          <ac:chgData name="Paula Nunes" userId="0d5dd437f6bd9afe" providerId="LiveId" clId="{0E0D9540-A1EB-4EDD-A7D6-1D6C30647680}" dt="2024-05-26T09:05:16.496" v="972" actId="478"/>
          <ac:picMkLst>
            <pc:docMk/>
            <pc:sldMk cId="297982569" sldId="257"/>
            <ac:picMk id="3" creationId="{E295CD3A-85ED-991C-1EC9-37CCC09F5F04}"/>
          </ac:picMkLst>
        </pc:picChg>
        <pc:picChg chg="add mod">
          <ac:chgData name="Paula Nunes" userId="0d5dd437f6bd9afe" providerId="LiveId" clId="{0E0D9540-A1EB-4EDD-A7D6-1D6C30647680}" dt="2024-05-26T09:05:16.021" v="971" actId="931"/>
          <ac:picMkLst>
            <pc:docMk/>
            <pc:sldMk cId="297982569" sldId="257"/>
            <ac:picMk id="9" creationId="{EFF78B32-92C7-0AE6-00DC-6DFA0ED0F300}"/>
          </ac:picMkLst>
        </pc:picChg>
        <pc:picChg chg="add del mod">
          <ac:chgData name="Paula Nunes" userId="0d5dd437f6bd9afe" providerId="LiveId" clId="{0E0D9540-A1EB-4EDD-A7D6-1D6C30647680}" dt="2024-05-26T08:45:14.975" v="676" actId="478"/>
          <ac:picMkLst>
            <pc:docMk/>
            <pc:sldMk cId="297982569" sldId="257"/>
            <ac:picMk id="12" creationId="{65783345-F779-7153-E168-C04C7D36FA64}"/>
          </ac:picMkLst>
        </pc:picChg>
      </pc:sldChg>
      <pc:sldChg chg="addSp delSp modSp mod setBg">
        <pc:chgData name="Paula Nunes" userId="0d5dd437f6bd9afe" providerId="LiveId" clId="{0E0D9540-A1EB-4EDD-A7D6-1D6C30647680}" dt="2024-05-26T09:02:06.280" v="959" actId="1076"/>
        <pc:sldMkLst>
          <pc:docMk/>
          <pc:sldMk cId="4294848867" sldId="258"/>
        </pc:sldMkLst>
        <pc:spChg chg="add del mod">
          <ac:chgData name="Paula Nunes" userId="0d5dd437f6bd9afe" providerId="LiveId" clId="{0E0D9540-A1EB-4EDD-A7D6-1D6C30647680}" dt="2024-05-26T08:59:04.088" v="895" actId="478"/>
          <ac:spMkLst>
            <pc:docMk/>
            <pc:sldMk cId="4294848867" sldId="258"/>
            <ac:spMk id="2" creationId="{8A055B3D-13B1-73FE-6BD8-41998F70A961}"/>
          </ac:spMkLst>
        </pc:spChg>
        <pc:spChg chg="add del mod">
          <ac:chgData name="Paula Nunes" userId="0d5dd437f6bd9afe" providerId="LiveId" clId="{0E0D9540-A1EB-4EDD-A7D6-1D6C30647680}" dt="2024-05-26T08:57:50.021" v="878" actId="478"/>
          <ac:spMkLst>
            <pc:docMk/>
            <pc:sldMk cId="4294848867" sldId="258"/>
            <ac:spMk id="3" creationId="{EBD69039-ECC6-BB0A-2006-B1B9BAFE0798}"/>
          </ac:spMkLst>
        </pc:spChg>
        <pc:spChg chg="add mod">
          <ac:chgData name="Paula Nunes" userId="0d5dd437f6bd9afe" providerId="LiveId" clId="{0E0D9540-A1EB-4EDD-A7D6-1D6C30647680}" dt="2024-05-26T08:58:42.715" v="881" actId="3062"/>
          <ac:spMkLst>
            <pc:docMk/>
            <pc:sldMk cId="4294848867" sldId="258"/>
            <ac:spMk id="4" creationId="{3148CAC6-977E-086A-0364-43F85C54D060}"/>
          </ac:spMkLst>
        </pc:spChg>
        <pc:spChg chg="add mod">
          <ac:chgData name="Paula Nunes" userId="0d5dd437f6bd9afe" providerId="LiveId" clId="{0E0D9540-A1EB-4EDD-A7D6-1D6C30647680}" dt="2024-05-26T08:58:15.315" v="880" actId="1076"/>
          <ac:spMkLst>
            <pc:docMk/>
            <pc:sldMk cId="4294848867" sldId="258"/>
            <ac:spMk id="5" creationId="{3B7D32CD-CD34-BF40-0FF7-F7E8137539AF}"/>
          </ac:spMkLst>
        </pc:spChg>
        <pc:spChg chg="del">
          <ac:chgData name="Paula Nunes" userId="0d5dd437f6bd9afe" providerId="LiveId" clId="{0E0D9540-A1EB-4EDD-A7D6-1D6C30647680}" dt="2024-05-26T08:40:06.362" v="443" actId="478"/>
          <ac:spMkLst>
            <pc:docMk/>
            <pc:sldMk cId="4294848867" sldId="258"/>
            <ac:spMk id="7" creationId="{C1A764E4-07D2-60C6-58B6-F5600611F282}"/>
          </ac:spMkLst>
        </pc:spChg>
        <pc:spChg chg="add mod">
          <ac:chgData name="Paula Nunes" userId="0d5dd437f6bd9afe" providerId="LiveId" clId="{0E0D9540-A1EB-4EDD-A7D6-1D6C30647680}" dt="2024-05-26T09:02:06.280" v="959" actId="1076"/>
          <ac:spMkLst>
            <pc:docMk/>
            <pc:sldMk cId="4294848867" sldId="258"/>
            <ac:spMk id="8" creationId="{BA9BF311-A4DB-C99C-8245-284A37A5156D}"/>
          </ac:spMkLst>
        </pc:spChg>
        <pc:spChg chg="add mod">
          <ac:chgData name="Paula Nunes" userId="0d5dd437f6bd9afe" providerId="LiveId" clId="{0E0D9540-A1EB-4EDD-A7D6-1D6C30647680}" dt="2024-05-26T09:00:56.478" v="936" actId="1076"/>
          <ac:spMkLst>
            <pc:docMk/>
            <pc:sldMk cId="4294848867" sldId="258"/>
            <ac:spMk id="9" creationId="{541D0764-A618-DD47-B8E5-F0B6070659E8}"/>
          </ac:spMkLst>
        </pc:spChg>
        <pc:spChg chg="del mod">
          <ac:chgData name="Paula Nunes" userId="0d5dd437f6bd9afe" providerId="LiveId" clId="{0E0D9540-A1EB-4EDD-A7D6-1D6C30647680}" dt="2024-05-26T08:40:08.546" v="444" actId="478"/>
          <ac:spMkLst>
            <pc:docMk/>
            <pc:sldMk cId="4294848867" sldId="258"/>
            <ac:spMk id="9" creationId="{FDE1156B-BB2B-20FD-3BE9-3C46FEABBF76}"/>
          </ac:spMkLst>
        </pc:spChg>
        <pc:spChg chg="add del mod">
          <ac:chgData name="Paula Nunes" userId="0d5dd437f6bd9afe" providerId="LiveId" clId="{0E0D9540-A1EB-4EDD-A7D6-1D6C30647680}" dt="2024-05-26T09:00:14.865" v="915" actId="478"/>
          <ac:spMkLst>
            <pc:docMk/>
            <pc:sldMk cId="4294848867" sldId="258"/>
            <ac:spMk id="10" creationId="{1EAE4AAD-44E0-DF43-43EC-7BDC4A94CC14}"/>
          </ac:spMkLst>
        </pc:spChg>
        <pc:spChg chg="add mod">
          <ac:chgData name="Paula Nunes" userId="0d5dd437f6bd9afe" providerId="LiveId" clId="{0E0D9540-A1EB-4EDD-A7D6-1D6C30647680}" dt="2024-05-26T09:02:03.323" v="958" actId="1076"/>
          <ac:spMkLst>
            <pc:docMk/>
            <pc:sldMk cId="4294848867" sldId="258"/>
            <ac:spMk id="12" creationId="{934A0E16-C7A0-BD8E-41DA-86B7DB9F8332}"/>
          </ac:spMkLst>
        </pc:spChg>
        <pc:spChg chg="add del mod">
          <ac:chgData name="Paula Nunes" userId="0d5dd437f6bd9afe" providerId="LiveId" clId="{0E0D9540-A1EB-4EDD-A7D6-1D6C30647680}" dt="2024-05-26T09:00:59.879" v="937" actId="478"/>
          <ac:spMkLst>
            <pc:docMk/>
            <pc:sldMk cId="4294848867" sldId="258"/>
            <ac:spMk id="14" creationId="{F1F3BD90-21A9-A555-785F-C2D7EE513405}"/>
          </ac:spMkLst>
        </pc:spChg>
        <pc:spChg chg="add mod">
          <ac:chgData name="Paula Nunes" userId="0d5dd437f6bd9afe" providerId="LiveId" clId="{0E0D9540-A1EB-4EDD-A7D6-1D6C30647680}" dt="2024-05-26T09:01:55.244" v="957" actId="1076"/>
          <ac:spMkLst>
            <pc:docMk/>
            <pc:sldMk cId="4294848867" sldId="258"/>
            <ac:spMk id="16" creationId="{FE773D57-5217-3744-9696-BBAD12686A88}"/>
          </ac:spMkLst>
        </pc:spChg>
        <pc:picChg chg="add del mod">
          <ac:chgData name="Paula Nunes" userId="0d5dd437f6bd9afe" providerId="LiveId" clId="{0E0D9540-A1EB-4EDD-A7D6-1D6C30647680}" dt="2024-05-26T08:56:32.148" v="846" actId="478"/>
          <ac:picMkLst>
            <pc:docMk/>
            <pc:sldMk cId="4294848867" sldId="258"/>
            <ac:picMk id="7" creationId="{FCFD1FBF-DD45-0D29-2A65-1EFF2D874920}"/>
          </ac:picMkLst>
        </pc:picChg>
      </pc:sldChg>
      <pc:sldChg chg="addSp delSp modSp add mod setBg">
        <pc:chgData name="Paula Nunes" userId="0d5dd437f6bd9afe" providerId="LiveId" clId="{0E0D9540-A1EB-4EDD-A7D6-1D6C30647680}" dt="2024-05-26T09:04:13.998" v="963" actId="478"/>
        <pc:sldMkLst>
          <pc:docMk/>
          <pc:sldMk cId="4096050842" sldId="259"/>
        </pc:sldMkLst>
        <pc:spChg chg="add del mod">
          <ac:chgData name="Paula Nunes" userId="0d5dd437f6bd9afe" providerId="LiveId" clId="{0E0D9540-A1EB-4EDD-A7D6-1D6C30647680}" dt="2024-05-26T09:02:29.822" v="960" actId="478"/>
          <ac:spMkLst>
            <pc:docMk/>
            <pc:sldMk cId="4096050842" sldId="259"/>
            <ac:spMk id="2" creationId="{DAC496BE-C103-A837-F5B6-01F6AF778A8E}"/>
          </ac:spMkLst>
        </pc:spChg>
        <pc:spChg chg="del">
          <ac:chgData name="Paula Nunes" userId="0d5dd437f6bd9afe" providerId="LiveId" clId="{0E0D9540-A1EB-4EDD-A7D6-1D6C30647680}" dt="2024-05-25T17:05:18.647" v="130" actId="478"/>
          <ac:spMkLst>
            <pc:docMk/>
            <pc:sldMk cId="4096050842" sldId="259"/>
            <ac:spMk id="3" creationId="{EBD69039-ECC6-BB0A-2006-B1B9BAFE0798}"/>
          </ac:spMkLst>
        </pc:spChg>
        <pc:spChg chg="del">
          <ac:chgData name="Paula Nunes" userId="0d5dd437f6bd9afe" providerId="LiveId" clId="{0E0D9540-A1EB-4EDD-A7D6-1D6C30647680}" dt="2024-05-25T17:05:20.675" v="131" actId="478"/>
          <ac:spMkLst>
            <pc:docMk/>
            <pc:sldMk cId="4096050842" sldId="259"/>
            <ac:spMk id="5" creationId="{3B7D32CD-CD34-BF40-0FF7-F7E8137539AF}"/>
          </ac:spMkLst>
        </pc:spChg>
        <pc:spChg chg="del ord">
          <ac:chgData name="Paula Nunes" userId="0d5dd437f6bd9afe" providerId="LiveId" clId="{0E0D9540-A1EB-4EDD-A7D6-1D6C30647680}" dt="2024-05-26T09:04:13.998" v="963" actId="478"/>
          <ac:spMkLst>
            <pc:docMk/>
            <pc:sldMk cId="4096050842" sldId="259"/>
            <ac:spMk id="7" creationId="{C1A764E4-07D2-60C6-58B6-F5600611F282}"/>
          </ac:spMkLst>
        </pc:spChg>
        <pc:spChg chg="mod">
          <ac:chgData name="Paula Nunes" userId="0d5dd437f6bd9afe" providerId="LiveId" clId="{0E0D9540-A1EB-4EDD-A7D6-1D6C30647680}" dt="2024-05-26T09:04:10.476" v="962" actId="26606"/>
          <ac:spMkLst>
            <pc:docMk/>
            <pc:sldMk cId="4096050842" sldId="259"/>
            <ac:spMk id="9" creationId="{FDE1156B-BB2B-20FD-3BE9-3C46FEABBF76}"/>
          </ac:spMkLst>
        </pc:spChg>
        <pc:spChg chg="del">
          <ac:chgData name="Paula Nunes" userId="0d5dd437f6bd9afe" providerId="LiveId" clId="{0E0D9540-A1EB-4EDD-A7D6-1D6C30647680}" dt="2024-05-25T17:05:26.911" v="136" actId="478"/>
          <ac:spMkLst>
            <pc:docMk/>
            <pc:sldMk cId="4096050842" sldId="259"/>
            <ac:spMk id="10" creationId="{1EAE4AAD-44E0-DF43-43EC-7BDC4A94CC14}"/>
          </ac:spMkLst>
        </pc:spChg>
        <pc:spChg chg="add">
          <ac:chgData name="Paula Nunes" userId="0d5dd437f6bd9afe" providerId="LiveId" clId="{0E0D9540-A1EB-4EDD-A7D6-1D6C30647680}" dt="2024-05-26T09:04:10.476" v="962" actId="26606"/>
          <ac:spMkLst>
            <pc:docMk/>
            <pc:sldMk cId="4096050842" sldId="259"/>
            <ac:spMk id="11" creationId="{F0AED851-54B9-4765-92D2-F0BE443BEC91}"/>
          </ac:spMkLst>
        </pc:spChg>
        <pc:spChg chg="del">
          <ac:chgData name="Paula Nunes" userId="0d5dd437f6bd9afe" providerId="LiveId" clId="{0E0D9540-A1EB-4EDD-A7D6-1D6C30647680}" dt="2024-05-25T17:05:22.081" v="132" actId="478"/>
          <ac:spMkLst>
            <pc:docMk/>
            <pc:sldMk cId="4096050842" sldId="259"/>
            <ac:spMk id="12" creationId="{934A0E16-C7A0-BD8E-41DA-86B7DB9F8332}"/>
          </ac:spMkLst>
        </pc:spChg>
        <pc:spChg chg="add">
          <ac:chgData name="Paula Nunes" userId="0d5dd437f6bd9afe" providerId="LiveId" clId="{0E0D9540-A1EB-4EDD-A7D6-1D6C30647680}" dt="2024-05-26T09:04:10.476" v="962" actId="26606"/>
          <ac:spMkLst>
            <pc:docMk/>
            <pc:sldMk cId="4096050842" sldId="259"/>
            <ac:spMk id="13" creationId="{B81933D1-5615-42C7-9C0B-4EB7105CCE2D}"/>
          </ac:spMkLst>
        </pc:spChg>
        <pc:spChg chg="del mod">
          <ac:chgData name="Paula Nunes" userId="0d5dd437f6bd9afe" providerId="LiveId" clId="{0E0D9540-A1EB-4EDD-A7D6-1D6C30647680}" dt="2024-05-25T17:05:25.514" v="135" actId="478"/>
          <ac:spMkLst>
            <pc:docMk/>
            <pc:sldMk cId="4096050842" sldId="259"/>
            <ac:spMk id="14" creationId="{F1F3BD90-21A9-A555-785F-C2D7EE513405}"/>
          </ac:spMkLst>
        </pc:spChg>
        <pc:spChg chg="del">
          <ac:chgData name="Paula Nunes" userId="0d5dd437f6bd9afe" providerId="LiveId" clId="{0E0D9540-A1EB-4EDD-A7D6-1D6C30647680}" dt="2024-05-25T17:05:23.540" v="133" actId="478"/>
          <ac:spMkLst>
            <pc:docMk/>
            <pc:sldMk cId="4096050842" sldId="259"/>
            <ac:spMk id="16" creationId="{FE773D57-5217-3744-9696-BBAD12686A88}"/>
          </ac:spMkLst>
        </pc:spChg>
        <pc:spChg chg="add">
          <ac:chgData name="Paula Nunes" userId="0d5dd437f6bd9afe" providerId="LiveId" clId="{0E0D9540-A1EB-4EDD-A7D6-1D6C30647680}" dt="2024-05-26T09:04:10.476" v="962" actId="26606"/>
          <ac:spMkLst>
            <pc:docMk/>
            <pc:sldMk cId="4096050842" sldId="259"/>
            <ac:spMk id="18" creationId="{19C9EAEA-39D0-4B0E-A0EB-51E7B26740B1}"/>
          </ac:spMkLst>
        </pc:spChg>
        <pc:grpChg chg="add">
          <ac:chgData name="Paula Nunes" userId="0d5dd437f6bd9afe" providerId="LiveId" clId="{0E0D9540-A1EB-4EDD-A7D6-1D6C30647680}" dt="2024-05-26T09:04:10.476" v="962" actId="26606"/>
          <ac:grpSpMkLst>
            <pc:docMk/>
            <pc:sldMk cId="4096050842" sldId="259"/>
            <ac:grpSpMk id="20" creationId="{032D8612-31EB-44CF-A1D0-14FD4C705424}"/>
          </ac:grpSpMkLst>
        </pc:grpChg>
        <pc:picChg chg="add mod">
          <ac:chgData name="Paula Nunes" userId="0d5dd437f6bd9afe" providerId="LiveId" clId="{0E0D9540-A1EB-4EDD-A7D6-1D6C30647680}" dt="2024-05-26T09:04:10.476" v="962" actId="26606"/>
          <ac:picMkLst>
            <pc:docMk/>
            <pc:sldMk cId="4096050842" sldId="259"/>
            <ac:picMk id="4" creationId="{644BDFB2-75B3-D11D-1F24-739CD39B8F4D}"/>
          </ac:picMkLst>
        </pc:picChg>
      </pc:sldChg>
      <pc:sldChg chg="addSp delSp modSp add mod setBg">
        <pc:chgData name="Paula Nunes" userId="0d5dd437f6bd9afe" providerId="LiveId" clId="{0E0D9540-A1EB-4EDD-A7D6-1D6C30647680}" dt="2024-05-26T09:43:23.790" v="1867" actId="20577"/>
        <pc:sldMkLst>
          <pc:docMk/>
          <pc:sldMk cId="461743524" sldId="260"/>
        </pc:sldMkLst>
        <pc:spChg chg="add mod">
          <ac:chgData name="Paula Nunes" userId="0d5dd437f6bd9afe" providerId="LiveId" clId="{0E0D9540-A1EB-4EDD-A7D6-1D6C30647680}" dt="2024-05-26T09:26:58.858" v="1488" actId="1076"/>
          <ac:spMkLst>
            <pc:docMk/>
            <pc:sldMk cId="461743524" sldId="260"/>
            <ac:spMk id="2" creationId="{988CD7A0-4CC4-4AD5-2371-CFB27E4EC389}"/>
          </ac:spMkLst>
        </pc:spChg>
        <pc:spChg chg="add mod ord">
          <ac:chgData name="Paula Nunes" userId="0d5dd437f6bd9afe" providerId="LiveId" clId="{0E0D9540-A1EB-4EDD-A7D6-1D6C30647680}" dt="2024-05-26T09:26:54.844" v="1487" actId="14100"/>
          <ac:spMkLst>
            <pc:docMk/>
            <pc:sldMk cId="461743524" sldId="260"/>
            <ac:spMk id="4" creationId="{22CCF32D-D315-7E65-0981-7AA8DC41708F}"/>
          </ac:spMkLst>
        </pc:spChg>
        <pc:spChg chg="add mod">
          <ac:chgData name="Paula Nunes" userId="0d5dd437f6bd9afe" providerId="LiveId" clId="{0E0D9540-A1EB-4EDD-A7D6-1D6C30647680}" dt="2024-05-26T09:36:51.293" v="1614" actId="1582"/>
          <ac:spMkLst>
            <pc:docMk/>
            <pc:sldMk cId="461743524" sldId="260"/>
            <ac:spMk id="6" creationId="{D154B718-D9FC-CD3A-F120-1D0933EF8934}"/>
          </ac:spMkLst>
        </pc:spChg>
        <pc:spChg chg="del">
          <ac:chgData name="Paula Nunes" userId="0d5dd437f6bd9afe" providerId="LiveId" clId="{0E0D9540-A1EB-4EDD-A7D6-1D6C30647680}" dt="2024-05-26T09:23:59.310" v="1328" actId="478"/>
          <ac:spMkLst>
            <pc:docMk/>
            <pc:sldMk cId="461743524" sldId="260"/>
            <ac:spMk id="7" creationId="{C1A764E4-07D2-60C6-58B6-F5600611F282}"/>
          </ac:spMkLst>
        </pc:spChg>
        <pc:spChg chg="add mod">
          <ac:chgData name="Paula Nunes" userId="0d5dd437f6bd9afe" providerId="LiveId" clId="{0E0D9540-A1EB-4EDD-A7D6-1D6C30647680}" dt="2024-05-26T09:37:03.879" v="1616" actId="1076"/>
          <ac:spMkLst>
            <pc:docMk/>
            <pc:sldMk cId="461743524" sldId="260"/>
            <ac:spMk id="8" creationId="{2C214D31-057A-8234-4225-1AAE1D81E28E}"/>
          </ac:spMkLst>
        </pc:spChg>
        <pc:spChg chg="del mod">
          <ac:chgData name="Paula Nunes" userId="0d5dd437f6bd9afe" providerId="LiveId" clId="{0E0D9540-A1EB-4EDD-A7D6-1D6C30647680}" dt="2024-05-26T09:25:23.148" v="1433" actId="478"/>
          <ac:spMkLst>
            <pc:docMk/>
            <pc:sldMk cId="461743524" sldId="260"/>
            <ac:spMk id="9" creationId="{FDE1156B-BB2B-20FD-3BE9-3C46FEABBF76}"/>
          </ac:spMkLst>
        </pc:spChg>
        <pc:spChg chg="add mod">
          <ac:chgData name="Paula Nunes" userId="0d5dd437f6bd9afe" providerId="LiveId" clId="{0E0D9540-A1EB-4EDD-A7D6-1D6C30647680}" dt="2024-05-26T09:37:10.775" v="1618" actId="1076"/>
          <ac:spMkLst>
            <pc:docMk/>
            <pc:sldMk cId="461743524" sldId="260"/>
            <ac:spMk id="10" creationId="{A2B8ED61-2C13-1E57-6FCA-4F512C4A238C}"/>
          </ac:spMkLst>
        </pc:spChg>
        <pc:spChg chg="add mod">
          <ac:chgData name="Paula Nunes" userId="0d5dd437f6bd9afe" providerId="LiveId" clId="{0E0D9540-A1EB-4EDD-A7D6-1D6C30647680}" dt="2024-05-26T09:37:40.107" v="1630" actId="1076"/>
          <ac:spMkLst>
            <pc:docMk/>
            <pc:sldMk cId="461743524" sldId="260"/>
            <ac:spMk id="11" creationId="{F03951C0-0558-9307-20B7-DFC120BB00B3}"/>
          </ac:spMkLst>
        </pc:spChg>
        <pc:spChg chg="add del mod">
          <ac:chgData name="Paula Nunes" userId="0d5dd437f6bd9afe" providerId="LiveId" clId="{0E0D9540-A1EB-4EDD-A7D6-1D6C30647680}" dt="2024-05-26T09:37:29.886" v="1626" actId="478"/>
          <ac:spMkLst>
            <pc:docMk/>
            <pc:sldMk cId="461743524" sldId="260"/>
            <ac:spMk id="13" creationId="{79875E18-777C-4700-BA6E-E3A68E62831D}"/>
          </ac:spMkLst>
        </pc:spChg>
        <pc:spChg chg="add mod">
          <ac:chgData name="Paula Nunes" userId="0d5dd437f6bd9afe" providerId="LiveId" clId="{0E0D9540-A1EB-4EDD-A7D6-1D6C30647680}" dt="2024-05-26T09:37:37.751" v="1629" actId="1076"/>
          <ac:spMkLst>
            <pc:docMk/>
            <pc:sldMk cId="461743524" sldId="260"/>
            <ac:spMk id="14" creationId="{0F6A642A-C84A-A739-01A9-1B2C8F773FEF}"/>
          </ac:spMkLst>
        </pc:spChg>
        <pc:spChg chg="add mod">
          <ac:chgData name="Paula Nunes" userId="0d5dd437f6bd9afe" providerId="LiveId" clId="{0E0D9540-A1EB-4EDD-A7D6-1D6C30647680}" dt="2024-05-26T09:38:34.062" v="1649" actId="1076"/>
          <ac:spMkLst>
            <pc:docMk/>
            <pc:sldMk cId="461743524" sldId="260"/>
            <ac:spMk id="15" creationId="{37FF307F-98B5-DE39-F003-A2514B5816DB}"/>
          </ac:spMkLst>
        </pc:spChg>
        <pc:spChg chg="add mod">
          <ac:chgData name="Paula Nunes" userId="0d5dd437f6bd9afe" providerId="LiveId" clId="{0E0D9540-A1EB-4EDD-A7D6-1D6C30647680}" dt="2024-05-26T09:37:56.461" v="1635" actId="1076"/>
          <ac:spMkLst>
            <pc:docMk/>
            <pc:sldMk cId="461743524" sldId="260"/>
            <ac:spMk id="16" creationId="{F68024D4-28DC-FF4F-BDC5-58765ADF4745}"/>
          </ac:spMkLst>
        </pc:spChg>
        <pc:spChg chg="add mod">
          <ac:chgData name="Paula Nunes" userId="0d5dd437f6bd9afe" providerId="LiveId" clId="{0E0D9540-A1EB-4EDD-A7D6-1D6C30647680}" dt="2024-05-26T09:37:59.879" v="1637" actId="1076"/>
          <ac:spMkLst>
            <pc:docMk/>
            <pc:sldMk cId="461743524" sldId="260"/>
            <ac:spMk id="17" creationId="{520A5170-5CB4-8E8C-9DA6-163C89FF38DD}"/>
          </ac:spMkLst>
        </pc:spChg>
        <pc:spChg chg="add mod">
          <ac:chgData name="Paula Nunes" userId="0d5dd437f6bd9afe" providerId="LiveId" clId="{0E0D9540-A1EB-4EDD-A7D6-1D6C30647680}" dt="2024-05-26T09:38:19.617" v="1642" actId="1076"/>
          <ac:spMkLst>
            <pc:docMk/>
            <pc:sldMk cId="461743524" sldId="260"/>
            <ac:spMk id="18" creationId="{554AE272-657D-7286-B199-E7BE2DC9F616}"/>
          </ac:spMkLst>
        </pc:spChg>
        <pc:spChg chg="add mod">
          <ac:chgData name="Paula Nunes" userId="0d5dd437f6bd9afe" providerId="LiveId" clId="{0E0D9540-A1EB-4EDD-A7D6-1D6C30647680}" dt="2024-05-26T09:38:59.878" v="1656" actId="1076"/>
          <ac:spMkLst>
            <pc:docMk/>
            <pc:sldMk cId="461743524" sldId="260"/>
            <ac:spMk id="19" creationId="{8AF80782-935E-E5D1-D280-6F46F61DD6B6}"/>
          </ac:spMkLst>
        </pc:spChg>
        <pc:spChg chg="add mod">
          <ac:chgData name="Paula Nunes" userId="0d5dd437f6bd9afe" providerId="LiveId" clId="{0E0D9540-A1EB-4EDD-A7D6-1D6C30647680}" dt="2024-05-26T09:39:03.076" v="1657" actId="1076"/>
          <ac:spMkLst>
            <pc:docMk/>
            <pc:sldMk cId="461743524" sldId="260"/>
            <ac:spMk id="20" creationId="{CE1DDE20-BC50-14C6-E75A-BD37572ED69C}"/>
          </ac:spMkLst>
        </pc:spChg>
        <pc:spChg chg="add mod">
          <ac:chgData name="Paula Nunes" userId="0d5dd437f6bd9afe" providerId="LiveId" clId="{0E0D9540-A1EB-4EDD-A7D6-1D6C30647680}" dt="2024-05-26T09:39:08.122" v="1659" actId="1076"/>
          <ac:spMkLst>
            <pc:docMk/>
            <pc:sldMk cId="461743524" sldId="260"/>
            <ac:spMk id="21" creationId="{185C7A40-0825-5C70-3332-7715C2187FD5}"/>
          </ac:spMkLst>
        </pc:spChg>
        <pc:spChg chg="add mod">
          <ac:chgData name="Paula Nunes" userId="0d5dd437f6bd9afe" providerId="LiveId" clId="{0E0D9540-A1EB-4EDD-A7D6-1D6C30647680}" dt="2024-05-26T09:39:12.740" v="1661" actId="1076"/>
          <ac:spMkLst>
            <pc:docMk/>
            <pc:sldMk cId="461743524" sldId="260"/>
            <ac:spMk id="22" creationId="{6527DD1B-7CC8-FC70-4537-D03426EDF1EB}"/>
          </ac:spMkLst>
        </pc:spChg>
        <pc:spChg chg="add mod">
          <ac:chgData name="Paula Nunes" userId="0d5dd437f6bd9afe" providerId="LiveId" clId="{0E0D9540-A1EB-4EDD-A7D6-1D6C30647680}" dt="2024-05-26T09:39:51.313" v="1685" actId="1035"/>
          <ac:spMkLst>
            <pc:docMk/>
            <pc:sldMk cId="461743524" sldId="260"/>
            <ac:spMk id="23" creationId="{582F636D-504D-F3BB-0DCB-CE6CF06C7620}"/>
          </ac:spMkLst>
        </pc:spChg>
        <pc:spChg chg="add mod">
          <ac:chgData name="Paula Nunes" userId="0d5dd437f6bd9afe" providerId="LiveId" clId="{0E0D9540-A1EB-4EDD-A7D6-1D6C30647680}" dt="2024-05-26T09:39:57.065" v="1707" actId="1035"/>
          <ac:spMkLst>
            <pc:docMk/>
            <pc:sldMk cId="461743524" sldId="260"/>
            <ac:spMk id="24" creationId="{78335939-33D6-84C6-E380-11726745D20A}"/>
          </ac:spMkLst>
        </pc:spChg>
        <pc:spChg chg="add mod">
          <ac:chgData name="Paula Nunes" userId="0d5dd437f6bd9afe" providerId="LiveId" clId="{0E0D9540-A1EB-4EDD-A7D6-1D6C30647680}" dt="2024-05-26T09:40:05.249" v="1721" actId="1035"/>
          <ac:spMkLst>
            <pc:docMk/>
            <pc:sldMk cId="461743524" sldId="260"/>
            <ac:spMk id="25" creationId="{216FB336-3C45-922C-0D47-306B366786F8}"/>
          </ac:spMkLst>
        </pc:spChg>
        <pc:spChg chg="add mod">
          <ac:chgData name="Paula Nunes" userId="0d5dd437f6bd9afe" providerId="LiveId" clId="{0E0D9540-A1EB-4EDD-A7D6-1D6C30647680}" dt="2024-05-26T09:40:23.225" v="1738" actId="1076"/>
          <ac:spMkLst>
            <pc:docMk/>
            <pc:sldMk cId="461743524" sldId="260"/>
            <ac:spMk id="26" creationId="{FCA6B254-47D0-1475-2634-37FACB88C230}"/>
          </ac:spMkLst>
        </pc:spChg>
        <pc:spChg chg="add mod">
          <ac:chgData name="Paula Nunes" userId="0d5dd437f6bd9afe" providerId="LiveId" clId="{0E0D9540-A1EB-4EDD-A7D6-1D6C30647680}" dt="2024-05-26T09:40:14.636" v="1736" actId="1076"/>
          <ac:spMkLst>
            <pc:docMk/>
            <pc:sldMk cId="461743524" sldId="260"/>
            <ac:spMk id="27" creationId="{C5D03DD1-C1C4-A10C-74E5-94054698FFB4}"/>
          </ac:spMkLst>
        </pc:spChg>
        <pc:spChg chg="add del mod">
          <ac:chgData name="Paula Nunes" userId="0d5dd437f6bd9afe" providerId="LiveId" clId="{0E0D9540-A1EB-4EDD-A7D6-1D6C30647680}" dt="2024-05-26T09:41:44.088" v="1780" actId="478"/>
          <ac:spMkLst>
            <pc:docMk/>
            <pc:sldMk cId="461743524" sldId="260"/>
            <ac:spMk id="28" creationId="{EB89A48F-5257-26CB-DEDB-05D182988C98}"/>
          </ac:spMkLst>
        </pc:spChg>
        <pc:spChg chg="add mod">
          <ac:chgData name="Paula Nunes" userId="0d5dd437f6bd9afe" providerId="LiveId" clId="{0E0D9540-A1EB-4EDD-A7D6-1D6C30647680}" dt="2024-05-26T09:41:11.854" v="1751" actId="1076"/>
          <ac:spMkLst>
            <pc:docMk/>
            <pc:sldMk cId="461743524" sldId="260"/>
            <ac:spMk id="29" creationId="{223C0810-D774-78B9-D098-E1C0364B1F0F}"/>
          </ac:spMkLst>
        </pc:spChg>
        <pc:spChg chg="add mod">
          <ac:chgData name="Paula Nunes" userId="0d5dd437f6bd9afe" providerId="LiveId" clId="{0E0D9540-A1EB-4EDD-A7D6-1D6C30647680}" dt="2024-05-26T09:41:23.794" v="1766" actId="20577"/>
          <ac:spMkLst>
            <pc:docMk/>
            <pc:sldMk cId="461743524" sldId="260"/>
            <ac:spMk id="30" creationId="{1C8CD610-244C-BE89-BA9C-9975864FF764}"/>
          </ac:spMkLst>
        </pc:spChg>
        <pc:spChg chg="add mod">
          <ac:chgData name="Paula Nunes" userId="0d5dd437f6bd9afe" providerId="LiveId" clId="{0E0D9540-A1EB-4EDD-A7D6-1D6C30647680}" dt="2024-05-26T09:41:35.684" v="1777" actId="20577"/>
          <ac:spMkLst>
            <pc:docMk/>
            <pc:sldMk cId="461743524" sldId="260"/>
            <ac:spMk id="31" creationId="{B16AD2AF-FEB4-9CD5-C4D7-07E13BF59F08}"/>
          </ac:spMkLst>
        </pc:spChg>
        <pc:spChg chg="add mod">
          <ac:chgData name="Paula Nunes" userId="0d5dd437f6bd9afe" providerId="LiveId" clId="{0E0D9540-A1EB-4EDD-A7D6-1D6C30647680}" dt="2024-05-26T09:41:53.496" v="1790" actId="1076"/>
          <ac:spMkLst>
            <pc:docMk/>
            <pc:sldMk cId="461743524" sldId="260"/>
            <ac:spMk id="32" creationId="{BCE37B8A-5803-176F-2D2B-66D3C1C54FE2}"/>
          </ac:spMkLst>
        </pc:spChg>
        <pc:spChg chg="add mod">
          <ac:chgData name="Paula Nunes" userId="0d5dd437f6bd9afe" providerId="LiveId" clId="{0E0D9540-A1EB-4EDD-A7D6-1D6C30647680}" dt="2024-05-26T09:42:02.585" v="1801" actId="20577"/>
          <ac:spMkLst>
            <pc:docMk/>
            <pc:sldMk cId="461743524" sldId="260"/>
            <ac:spMk id="33" creationId="{FCD4E421-DA10-5EAA-A41F-C86E1C6958F5}"/>
          </ac:spMkLst>
        </pc:spChg>
        <pc:spChg chg="add mod">
          <ac:chgData name="Paula Nunes" userId="0d5dd437f6bd9afe" providerId="LiveId" clId="{0E0D9540-A1EB-4EDD-A7D6-1D6C30647680}" dt="2024-05-26T09:42:19.466" v="1816" actId="20577"/>
          <ac:spMkLst>
            <pc:docMk/>
            <pc:sldMk cId="461743524" sldId="260"/>
            <ac:spMk id="34" creationId="{D9B0BB8D-A89E-03D7-CED7-6033F1BB868C}"/>
          </ac:spMkLst>
        </pc:spChg>
        <pc:spChg chg="add mod">
          <ac:chgData name="Paula Nunes" userId="0d5dd437f6bd9afe" providerId="LiveId" clId="{0E0D9540-A1EB-4EDD-A7D6-1D6C30647680}" dt="2024-05-26T09:42:36.653" v="1830" actId="20577"/>
          <ac:spMkLst>
            <pc:docMk/>
            <pc:sldMk cId="461743524" sldId="260"/>
            <ac:spMk id="35" creationId="{3A64057B-9956-F456-65B1-E0CD6765C972}"/>
          </ac:spMkLst>
        </pc:spChg>
        <pc:spChg chg="add mod">
          <ac:chgData name="Paula Nunes" userId="0d5dd437f6bd9afe" providerId="LiveId" clId="{0E0D9540-A1EB-4EDD-A7D6-1D6C30647680}" dt="2024-05-26T09:42:52.536" v="1845" actId="1076"/>
          <ac:spMkLst>
            <pc:docMk/>
            <pc:sldMk cId="461743524" sldId="260"/>
            <ac:spMk id="36" creationId="{8BE3F47F-FA02-3D4A-8407-72DD950B15CB}"/>
          </ac:spMkLst>
        </pc:spChg>
        <pc:spChg chg="add mod">
          <ac:chgData name="Paula Nunes" userId="0d5dd437f6bd9afe" providerId="LiveId" clId="{0E0D9540-A1EB-4EDD-A7D6-1D6C30647680}" dt="2024-05-26T09:43:06.896" v="1850" actId="1076"/>
          <ac:spMkLst>
            <pc:docMk/>
            <pc:sldMk cId="461743524" sldId="260"/>
            <ac:spMk id="37" creationId="{5E0C46C5-02CF-9377-F198-C36E95F6686C}"/>
          </ac:spMkLst>
        </pc:spChg>
        <pc:spChg chg="add mod">
          <ac:chgData name="Paula Nunes" userId="0d5dd437f6bd9afe" providerId="LiveId" clId="{0E0D9540-A1EB-4EDD-A7D6-1D6C30647680}" dt="2024-05-26T09:43:23.790" v="1867" actId="20577"/>
          <ac:spMkLst>
            <pc:docMk/>
            <pc:sldMk cId="461743524" sldId="260"/>
            <ac:spMk id="38" creationId="{092A4425-D38F-23C8-B782-101DC01D8DE2}"/>
          </ac:spMkLst>
        </pc:spChg>
        <pc:picChg chg="add del mod ord modCrop">
          <ac:chgData name="Paula Nunes" userId="0d5dd437f6bd9afe" providerId="LiveId" clId="{0E0D9540-A1EB-4EDD-A7D6-1D6C30647680}" dt="2024-05-26T09:42:57.762" v="1848" actId="478"/>
          <ac:picMkLst>
            <pc:docMk/>
            <pc:sldMk cId="461743524" sldId="260"/>
            <ac:picMk id="3" creationId="{DAE6CADF-E224-2CBD-87C5-90E3967AEF6A}"/>
          </ac:picMkLst>
        </pc:picChg>
        <pc:picChg chg="add mod ord">
          <ac:chgData name="Paula Nunes" userId="0d5dd437f6bd9afe" providerId="LiveId" clId="{0E0D9540-A1EB-4EDD-A7D6-1D6C30647680}" dt="2024-05-26T09:40:45.467" v="1741" actId="1076"/>
          <ac:picMkLst>
            <pc:docMk/>
            <pc:sldMk cId="461743524" sldId="260"/>
            <ac:picMk id="5" creationId="{B9503533-017E-3F57-85AF-25EEB5556E88}"/>
          </ac:picMkLst>
        </pc:picChg>
        <pc:picChg chg="add del mod">
          <ac:chgData name="Paula Nunes" userId="0d5dd437f6bd9afe" providerId="LiveId" clId="{0E0D9540-A1EB-4EDD-A7D6-1D6C30647680}" dt="2024-05-26T09:37:29.886" v="1626" actId="478"/>
          <ac:picMkLst>
            <pc:docMk/>
            <pc:sldMk cId="461743524" sldId="260"/>
            <ac:picMk id="12" creationId="{1E915779-2E03-1E0B-4B10-C2D173C876A1}"/>
          </ac:picMkLst>
        </pc:picChg>
      </pc:sldChg>
      <pc:sldChg chg="addSp delSp modSp add mod ord">
        <pc:chgData name="Paula Nunes" userId="0d5dd437f6bd9afe" providerId="LiveId" clId="{0E0D9540-A1EB-4EDD-A7D6-1D6C30647680}" dt="2024-05-26T09:23:35.303" v="1327" actId="20577"/>
        <pc:sldMkLst>
          <pc:docMk/>
          <pc:sldMk cId="4249204847" sldId="261"/>
        </pc:sldMkLst>
        <pc:spChg chg="mod">
          <ac:chgData name="Paula Nunes" userId="0d5dd437f6bd9afe" providerId="LiveId" clId="{0E0D9540-A1EB-4EDD-A7D6-1D6C30647680}" dt="2024-05-26T09:16:29.312" v="1207" actId="1076"/>
          <ac:spMkLst>
            <pc:docMk/>
            <pc:sldMk cId="4249204847" sldId="261"/>
            <ac:spMk id="4" creationId="{5DC0E14B-969C-8396-D28B-330C9FACEBFC}"/>
          </ac:spMkLst>
        </pc:spChg>
        <pc:spChg chg="del">
          <ac:chgData name="Paula Nunes" userId="0d5dd437f6bd9afe" providerId="LiveId" clId="{0E0D9540-A1EB-4EDD-A7D6-1D6C30647680}" dt="2024-05-26T09:05:49.369" v="978" actId="478"/>
          <ac:spMkLst>
            <pc:docMk/>
            <pc:sldMk cId="4249204847" sldId="261"/>
            <ac:spMk id="5" creationId="{290899F8-FE04-2A94-26C7-38F31984BB1A}"/>
          </ac:spMkLst>
        </pc:spChg>
        <pc:spChg chg="del mod">
          <ac:chgData name="Paula Nunes" userId="0d5dd437f6bd9afe" providerId="LiveId" clId="{0E0D9540-A1EB-4EDD-A7D6-1D6C30647680}" dt="2024-05-26T09:06:15.463" v="985"/>
          <ac:spMkLst>
            <pc:docMk/>
            <pc:sldMk cId="4249204847" sldId="261"/>
            <ac:spMk id="7" creationId="{3C09054D-42AF-05B9-A1DF-600E3DDDF17A}"/>
          </ac:spMkLst>
        </pc:spChg>
        <pc:spChg chg="add mod">
          <ac:chgData name="Paula Nunes" userId="0d5dd437f6bd9afe" providerId="LiveId" clId="{0E0D9540-A1EB-4EDD-A7D6-1D6C30647680}" dt="2024-05-26T09:16:32.838" v="1208" actId="1076"/>
          <ac:spMkLst>
            <pc:docMk/>
            <pc:sldMk cId="4249204847" sldId="261"/>
            <ac:spMk id="10" creationId="{6235EA61-BA3B-0DAB-3471-0905B1C3F8AF}"/>
          </ac:spMkLst>
        </pc:spChg>
        <pc:spChg chg="add mod">
          <ac:chgData name="Paula Nunes" userId="0d5dd437f6bd9afe" providerId="LiveId" clId="{0E0D9540-A1EB-4EDD-A7D6-1D6C30647680}" dt="2024-05-26T09:20:50.068" v="1275" actId="1076"/>
          <ac:spMkLst>
            <pc:docMk/>
            <pc:sldMk cId="4249204847" sldId="261"/>
            <ac:spMk id="12" creationId="{F1598AAE-79CF-25BF-28A1-8F52BA144234}"/>
          </ac:spMkLst>
        </pc:spChg>
        <pc:spChg chg="add mod ord">
          <ac:chgData name="Paula Nunes" userId="0d5dd437f6bd9afe" providerId="LiveId" clId="{0E0D9540-A1EB-4EDD-A7D6-1D6C30647680}" dt="2024-05-26T09:20:34.944" v="1272" actId="14100"/>
          <ac:spMkLst>
            <pc:docMk/>
            <pc:sldMk cId="4249204847" sldId="261"/>
            <ac:spMk id="13" creationId="{876D3BE1-5869-3266-9004-3E872AA410CC}"/>
          </ac:spMkLst>
        </pc:spChg>
        <pc:spChg chg="add mod">
          <ac:chgData name="Paula Nunes" userId="0d5dd437f6bd9afe" providerId="LiveId" clId="{0E0D9540-A1EB-4EDD-A7D6-1D6C30647680}" dt="2024-05-26T09:23:35.303" v="1327" actId="20577"/>
          <ac:spMkLst>
            <pc:docMk/>
            <pc:sldMk cId="4249204847" sldId="261"/>
            <ac:spMk id="16" creationId="{EA297613-7D19-6A68-648E-3E2AAD26B87A}"/>
          </ac:spMkLst>
        </pc:spChg>
        <pc:spChg chg="add del mod">
          <ac:chgData name="Paula Nunes" userId="0d5dd437f6bd9afe" providerId="LiveId" clId="{0E0D9540-A1EB-4EDD-A7D6-1D6C30647680}" dt="2024-05-26T09:23:15.357" v="1311" actId="478"/>
          <ac:spMkLst>
            <pc:docMk/>
            <pc:sldMk cId="4249204847" sldId="261"/>
            <ac:spMk id="18" creationId="{FF808CB6-087D-22F1-F6BE-B425C041F784}"/>
          </ac:spMkLst>
        </pc:spChg>
        <pc:picChg chg="add del mod">
          <ac:chgData name="Paula Nunes" userId="0d5dd437f6bd9afe" providerId="LiveId" clId="{0E0D9540-A1EB-4EDD-A7D6-1D6C30647680}" dt="2024-05-26T09:16:51.506" v="1223" actId="478"/>
          <ac:picMkLst>
            <pc:docMk/>
            <pc:sldMk cId="4249204847" sldId="261"/>
            <ac:picMk id="2" creationId="{0E682494-FAC4-07AD-EA7E-1789828BDF1C}"/>
          </ac:picMkLst>
        </pc:picChg>
        <pc:picChg chg="del">
          <ac:chgData name="Paula Nunes" userId="0d5dd437f6bd9afe" providerId="LiveId" clId="{0E0D9540-A1EB-4EDD-A7D6-1D6C30647680}" dt="2024-05-26T09:05:39.468" v="976" actId="478"/>
          <ac:picMkLst>
            <pc:docMk/>
            <pc:sldMk cId="4249204847" sldId="261"/>
            <ac:picMk id="3" creationId="{E295CD3A-85ED-991C-1EC9-37CCC09F5F04}"/>
          </ac:picMkLst>
        </pc:picChg>
        <pc:picChg chg="add del mod">
          <ac:chgData name="Paula Nunes" userId="0d5dd437f6bd9afe" providerId="LiveId" clId="{0E0D9540-A1EB-4EDD-A7D6-1D6C30647680}" dt="2024-05-26T09:15:09.946" v="1195" actId="478"/>
          <ac:picMkLst>
            <pc:docMk/>
            <pc:sldMk cId="4249204847" sldId="261"/>
            <ac:picMk id="6" creationId="{E2350326-BCE9-C25F-A3FA-1A0D7C83D5D3}"/>
          </ac:picMkLst>
        </pc:picChg>
        <pc:picChg chg="add mod">
          <ac:chgData name="Paula Nunes" userId="0d5dd437f6bd9afe" providerId="LiveId" clId="{0E0D9540-A1EB-4EDD-A7D6-1D6C30647680}" dt="2024-05-26T09:20:41.318" v="1274" actId="14100"/>
          <ac:picMkLst>
            <pc:docMk/>
            <pc:sldMk cId="4249204847" sldId="261"/>
            <ac:picMk id="8" creationId="{2A446647-09ED-01BC-2D50-F56710A7CA9C}"/>
          </ac:picMkLst>
        </pc:picChg>
        <pc:picChg chg="add del mod">
          <ac:chgData name="Paula Nunes" userId="0d5dd437f6bd9afe" providerId="LiveId" clId="{0E0D9540-A1EB-4EDD-A7D6-1D6C30647680}" dt="2024-05-26T09:15:08.351" v="1194" actId="478"/>
          <ac:picMkLst>
            <pc:docMk/>
            <pc:sldMk cId="4249204847" sldId="261"/>
            <ac:picMk id="9" creationId="{7D026DDD-288F-DDEC-71DD-B9F1F1FD6810}"/>
          </ac:picMkLst>
        </pc:picChg>
        <pc:picChg chg="add mod ord">
          <ac:chgData name="Paula Nunes" userId="0d5dd437f6bd9afe" providerId="LiveId" clId="{0E0D9540-A1EB-4EDD-A7D6-1D6C30647680}" dt="2024-05-26T09:17:27.783" v="1232" actId="167"/>
          <ac:picMkLst>
            <pc:docMk/>
            <pc:sldMk cId="4249204847" sldId="261"/>
            <ac:picMk id="14" creationId="{84DE6F03-02B5-0B8F-E055-19D33C3CA66C}"/>
          </ac:picMkLst>
        </pc:picChg>
      </pc:sldChg>
      <pc:sldChg chg="addSp delSp modSp add mod setBg">
        <pc:chgData name="Paula Nunes" userId="0d5dd437f6bd9afe" providerId="LiveId" clId="{0E0D9540-A1EB-4EDD-A7D6-1D6C30647680}" dt="2024-05-26T09:32:00.635" v="1565" actId="14100"/>
        <pc:sldMkLst>
          <pc:docMk/>
          <pc:sldMk cId="2045068507" sldId="262"/>
        </pc:sldMkLst>
        <pc:spChg chg="del mod">
          <ac:chgData name="Paula Nunes" userId="0d5dd437f6bd9afe" providerId="LiveId" clId="{0E0D9540-A1EB-4EDD-A7D6-1D6C30647680}" dt="2024-05-26T09:28:38.490" v="1498" actId="478"/>
          <ac:spMkLst>
            <pc:docMk/>
            <pc:sldMk cId="2045068507" sldId="262"/>
            <ac:spMk id="2" creationId="{988CD7A0-4CC4-4AD5-2371-CFB27E4EC389}"/>
          </ac:spMkLst>
        </pc:spChg>
        <pc:spChg chg="del">
          <ac:chgData name="Paula Nunes" userId="0d5dd437f6bd9afe" providerId="LiveId" clId="{0E0D9540-A1EB-4EDD-A7D6-1D6C30647680}" dt="2024-05-26T09:28:35.525" v="1496" actId="478"/>
          <ac:spMkLst>
            <pc:docMk/>
            <pc:sldMk cId="2045068507" sldId="262"/>
            <ac:spMk id="4" creationId="{22CCF32D-D315-7E65-0981-7AA8DC41708F}"/>
          </ac:spMkLst>
        </pc:spChg>
        <pc:spChg chg="add mod">
          <ac:chgData name="Paula Nunes" userId="0d5dd437f6bd9afe" providerId="LiveId" clId="{0E0D9540-A1EB-4EDD-A7D6-1D6C30647680}" dt="2024-05-26T09:32:00.635" v="1565" actId="14100"/>
          <ac:spMkLst>
            <pc:docMk/>
            <pc:sldMk cId="2045068507" sldId="262"/>
            <ac:spMk id="8" creationId="{46012EFA-29C7-6125-7243-F8C2A32901BB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10" creationId="{F3060C83-F051-4F0E-ABAD-AA0DFC48B218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12" creationId="{83C98ABE-055B-441F-B07E-44F97F083C39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14" creationId="{29FDB030-9B49-4CED-8CCD-4D99382388AC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16" creationId="{3783CA14-24A1-485C-8B30-D6A5D87987AD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18" creationId="{9A97C86A-04D6-40F7-AE84-31AB43E6A846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20" creationId="{FF9F2414-84E8-453E-B1F3-389FDE8192D9}"/>
          </ac:spMkLst>
        </pc:spChg>
        <pc:spChg chg="add">
          <ac:chgData name="Paula Nunes" userId="0d5dd437f6bd9afe" providerId="LiveId" clId="{0E0D9540-A1EB-4EDD-A7D6-1D6C30647680}" dt="2024-05-26T09:29:30.389" v="1501" actId="26606"/>
          <ac:spMkLst>
            <pc:docMk/>
            <pc:sldMk cId="2045068507" sldId="262"/>
            <ac:spMk id="22" creationId="{3ECA69A1-7536-43AC-85EF-C7106179F5ED}"/>
          </ac:spMkLst>
        </pc:spChg>
        <pc:picChg chg="del">
          <ac:chgData name="Paula Nunes" userId="0d5dd437f6bd9afe" providerId="LiveId" clId="{0E0D9540-A1EB-4EDD-A7D6-1D6C30647680}" dt="2024-05-26T09:28:40.422" v="1499" actId="478"/>
          <ac:picMkLst>
            <pc:docMk/>
            <pc:sldMk cId="2045068507" sldId="262"/>
            <ac:picMk id="3" creationId="{DAE6CADF-E224-2CBD-87C5-90E3967AEF6A}"/>
          </ac:picMkLst>
        </pc:picChg>
        <pc:picChg chg="add mod">
          <ac:chgData name="Paula Nunes" userId="0d5dd437f6bd9afe" providerId="LiveId" clId="{0E0D9540-A1EB-4EDD-A7D6-1D6C30647680}" dt="2024-05-26T09:30:08.647" v="1508" actId="1076"/>
          <ac:picMkLst>
            <pc:docMk/>
            <pc:sldMk cId="2045068507" sldId="262"/>
            <ac:picMk id="5" creationId="{BD6CB8A0-16DA-3AC5-62F0-2D97666BEA5D}"/>
          </ac:picMkLst>
        </pc:picChg>
        <pc:picChg chg="add del mod">
          <ac:chgData name="Paula Nunes" userId="0d5dd437f6bd9afe" providerId="LiveId" clId="{0E0D9540-A1EB-4EDD-A7D6-1D6C30647680}" dt="2024-05-26T09:30:03.516" v="1507" actId="478"/>
          <ac:picMkLst>
            <pc:docMk/>
            <pc:sldMk cId="2045068507" sldId="262"/>
            <ac:picMk id="7" creationId="{DCA6A598-F3A1-1528-BB2E-5248310D17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4137-C2D0-DF00-9CB2-73C07F634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456E7-45DE-0835-3697-FAF421FE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39250-AA6D-76F3-B445-E4616577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F7102-56C9-9856-23C2-94718F37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CD458-8D03-7CD5-4A5A-2FDBC232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3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AE917-D981-2093-8A6C-C18739B0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5680E-24D9-36B7-2288-E59A368B8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A0BF0-9448-DAC7-8713-4D68B387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55A0A1-4A7D-DAF1-AE3D-E43F8805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632D5-0D0E-C79B-7F94-03DC57F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652840-E6A7-F42F-A965-A7FD8B619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9ED71E-4D41-B8A7-A951-99BD9D99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15DF6-3805-1A20-AFFD-8F8B8E3D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50E61-12E5-5BA4-4006-C6514DF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8F6AD-E84C-49A3-0175-21943239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1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674BC-8569-3CBD-7E92-79D74378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BA7A2-25F7-2BB3-23D3-04668BB9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03C50-4754-2AFD-0D06-8A68A36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5065E-C676-1AE8-D18A-7B303961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78EE-C0BE-DD5A-B09C-C986890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10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E2DF4-1502-8A2A-861E-B5AFF44C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06DDB9-78EE-328C-BFC1-62EE009C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4841D-F7F8-4F1D-FFCE-96AF4C6D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B4931-4052-4663-A5DB-52935B00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E45BA-551F-61A6-941B-AFADDA07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3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939D8-5D51-7997-CA3F-4C3E63C9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87BBD-6739-35C9-EC6F-C28CD8DD1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819A0E-AC2A-00C0-095A-D2F7ABBE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8F9A14-5338-A47E-E060-819521A8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CB823-56F4-9652-8F63-19A672D6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68395-7BD6-900E-7840-E4EC9528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24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20017-25B7-1CF2-FB8E-A9F9267A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477F40-EC3A-9EAC-215B-60EE5BE5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E70747-4137-1F39-9970-0D7EFB9D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4F599-47B6-9EE8-32FD-7D85181B7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5A0F7D-D0EA-F954-EFE5-EC6B1A8F4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BEC764-C1E8-D64F-431B-2B49E103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6253CE-3FB7-E881-96A0-0F08A5B2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9C73FB-53C5-6F17-57D6-5D80951A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90C2-A4BA-B88A-079D-BC1329F3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461D64-988E-9741-356F-32716745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3C2239-3E12-BCE8-2515-FB6B0EE9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92F82D-4D5D-8A66-923E-DDBF537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2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FAB9A-C1BE-AD07-62D0-DD425BA3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234A52-3763-1675-B54E-A94D999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78D78D-F047-99E0-E574-325E19E8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1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74013-C4E0-4A09-CED4-D256261E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AA659-1BCA-64BF-600D-EE0CFBB4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05A2C6-1821-00C3-F930-B24F7737A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63925-0818-37BE-5D77-64A2024D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805CD-C172-ACEF-FC60-6A9605A9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56FBC1-D66D-4B1F-979B-5F72FEB4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73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8EAEA-5484-FCCC-567E-26EC0494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A3CD5C-3625-B828-F862-3CE22D78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FBE23-2D6F-BFD3-91E0-7BE61575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91FF4-E493-C3A1-F9FE-B1361090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30CA7-73DC-ABF3-25D0-F2150F71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C5D1A-D190-FF55-C240-884A383C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9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EB9BD3-9D49-0BA3-C672-EB9A886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7871E-0BC5-F9EB-4335-A6514E41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4FA73-1CF5-A8C0-1871-41D5DC03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B4C45-A0BD-4D51-8641-639B31058174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48FD6-739C-ACFF-E07C-1AD847DBB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8F56D-2CF6-88D7-0A96-4989EF58A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14664-4C73-4E1B-A95C-5FA414B089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7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82B0D3-3619-6FA3-91E5-27A5E2901D01}"/>
              </a:ext>
            </a:extLst>
          </p:cNvPr>
          <p:cNvSpPr/>
          <p:nvPr/>
        </p:nvSpPr>
        <p:spPr>
          <a:xfrm>
            <a:off x="0" y="665014"/>
            <a:ext cx="9715500" cy="4800601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vibes (1)">
            <a:hlinkClick r:id="" action="ppaction://media"/>
            <a:extLst>
              <a:ext uri="{FF2B5EF4-FFF2-40B4-BE49-F238E27FC236}">
                <a16:creationId xmlns:a16="http://schemas.microsoft.com/office/drawing/2014/main" id="{41167A39-3C56-3581-7C85-15D795A907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3454" y="665016"/>
            <a:ext cx="5150426" cy="48006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6E26AAC-63E0-E4EF-869C-526B90987E95}"/>
              </a:ext>
            </a:extLst>
          </p:cNvPr>
          <p:cNvSpPr/>
          <p:nvPr/>
        </p:nvSpPr>
        <p:spPr>
          <a:xfrm>
            <a:off x="7460673" y="3429000"/>
            <a:ext cx="4731327" cy="3428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614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0899F8-FE04-2A94-26C7-38F31984BB1A}"/>
              </a:ext>
            </a:extLst>
          </p:cNvPr>
          <p:cNvSpPr txBox="1"/>
          <p:nvPr/>
        </p:nvSpPr>
        <p:spPr>
          <a:xfrm>
            <a:off x="7620865" y="347443"/>
            <a:ext cx="2679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Propuesta</a:t>
            </a:r>
            <a:endParaRPr lang="es-ES" sz="4000" dirty="0"/>
          </a:p>
        </p:txBody>
      </p:sp>
      <p:pic>
        <p:nvPicPr>
          <p:cNvPr id="3" name="Imagen 2" descr="Dibujo animado de un animal&#10;&#10;Descripción generada automáticamente con confianza baja">
            <a:extLst>
              <a:ext uri="{FF2B5EF4-FFF2-40B4-BE49-F238E27FC236}">
                <a16:creationId xmlns:a16="http://schemas.microsoft.com/office/drawing/2014/main" id="{E295CD3A-85ED-991C-1EC9-37CCC09F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8" y="560540"/>
            <a:ext cx="5736920" cy="573692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DC0E14B-969C-8396-D28B-330C9FACEBFC}"/>
              </a:ext>
            </a:extLst>
          </p:cNvPr>
          <p:cNvSpPr/>
          <p:nvPr/>
        </p:nvSpPr>
        <p:spPr>
          <a:xfrm>
            <a:off x="5340927" y="1055330"/>
            <a:ext cx="6483927" cy="4893646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09054D-42AF-05B9-A1DF-600E3DDDF17A}"/>
              </a:ext>
            </a:extLst>
          </p:cNvPr>
          <p:cNvSpPr txBox="1"/>
          <p:nvPr/>
        </p:nvSpPr>
        <p:spPr>
          <a:xfrm>
            <a:off x="5930608" y="1301550"/>
            <a:ext cx="58942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Una página web interna para los funcionarios de una clínica veterinaria.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Añadir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Eliminar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Modificar 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Medicamentos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También hay un chat interno entre los funcionarios de la clínica.</a:t>
            </a:r>
          </a:p>
        </p:txBody>
      </p:sp>
    </p:spTree>
    <p:extLst>
      <p:ext uri="{BB962C8B-B14F-4D97-AF65-F5344CB8AC3E}">
        <p14:creationId xmlns:p14="http://schemas.microsoft.com/office/powerpoint/2010/main" val="2979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7D32CD-CD34-BF40-0FF7-F7E8137539AF}"/>
              </a:ext>
            </a:extLst>
          </p:cNvPr>
          <p:cNvSpPr txBox="1"/>
          <p:nvPr/>
        </p:nvSpPr>
        <p:spPr>
          <a:xfrm>
            <a:off x="7335980" y="629106"/>
            <a:ext cx="4415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Modelo-Vista-Controlador, é um padrão de arquitetura de software usado no desenvolvimento de aplicações.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4A0E16-C7A0-BD8E-41DA-86B7DB9F8332}"/>
              </a:ext>
            </a:extLst>
          </p:cNvPr>
          <p:cNvSpPr txBox="1"/>
          <p:nvPr/>
        </p:nvSpPr>
        <p:spPr>
          <a:xfrm>
            <a:off x="399437" y="3073801"/>
            <a:ext cx="2343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Java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JavaScript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HTML y CSS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773D57-5217-3744-9696-BBAD12686A88}"/>
              </a:ext>
            </a:extLst>
          </p:cNvPr>
          <p:cNvSpPr txBox="1"/>
          <p:nvPr/>
        </p:nvSpPr>
        <p:spPr>
          <a:xfrm>
            <a:off x="9291077" y="4136886"/>
            <a:ext cx="2852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Spring Tool Suite 4 (STS4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Bootstrap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Apache Tomcat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48CAC6-977E-086A-0364-43F85C54D060}"/>
              </a:ext>
            </a:extLst>
          </p:cNvPr>
          <p:cNvSpPr txBox="1"/>
          <p:nvPr/>
        </p:nvSpPr>
        <p:spPr>
          <a:xfrm>
            <a:off x="6300101" y="9597"/>
            <a:ext cx="59819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Tecnología de desarrollo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9BF311-A4DB-C99C-8245-284A37A5156D}"/>
              </a:ext>
            </a:extLst>
          </p:cNvPr>
          <p:cNvSpPr txBox="1"/>
          <p:nvPr/>
        </p:nvSpPr>
        <p:spPr>
          <a:xfrm>
            <a:off x="0" y="1903455"/>
            <a:ext cx="2615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Lenguajes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1D0764-A618-DD47-B8E5-F0B6070659E8}"/>
              </a:ext>
            </a:extLst>
          </p:cNvPr>
          <p:cNvSpPr txBox="1"/>
          <p:nvPr/>
        </p:nvSpPr>
        <p:spPr>
          <a:xfrm>
            <a:off x="8820024" y="3429000"/>
            <a:ext cx="3371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9484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E1156B-BB2B-20FD-3BE9-3C46FEABBF76}"/>
              </a:ext>
            </a:extLst>
          </p:cNvPr>
          <p:cNvSpPr/>
          <p:nvPr/>
        </p:nvSpPr>
        <p:spPr>
          <a:xfrm>
            <a:off x="7041856" y="2944090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4BDFB2-75B3-D11D-1F24-739CD39B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0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76D3BE1-5869-3266-9004-3E872AA410CC}"/>
              </a:ext>
            </a:extLst>
          </p:cNvPr>
          <p:cNvSpPr/>
          <p:nvPr/>
        </p:nvSpPr>
        <p:spPr>
          <a:xfrm>
            <a:off x="108982" y="3779816"/>
            <a:ext cx="5889174" cy="2969009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Gestión de Pacientes: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Actor: Usuario (Todos), Administrador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/>
                </a:solidFill>
              </a:rPr>
              <a:t>Descripción: Permite a todos los usuarios: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 Ver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Añadir,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Modificar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 Eliminar 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Solo los administradores pueden activar datos de los </a:t>
            </a:r>
          </a:p>
          <a:p>
            <a:pPr algn="just"/>
            <a:r>
              <a:rPr lang="es-ES" dirty="0">
                <a:solidFill>
                  <a:schemeClr val="tx1"/>
                </a:solidFill>
              </a:rPr>
              <a:t>pacientes.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4DE6F03-02B5-0B8F-E055-19D33C3C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44" y="3779817"/>
            <a:ext cx="5889174" cy="296900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DC0E14B-969C-8396-D28B-330C9FACEBFC}"/>
              </a:ext>
            </a:extLst>
          </p:cNvPr>
          <p:cNvSpPr/>
          <p:nvPr/>
        </p:nvSpPr>
        <p:spPr>
          <a:xfrm>
            <a:off x="108982" y="109173"/>
            <a:ext cx="5889174" cy="3539430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446647-09ED-01BC-2D50-F56710A7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44" y="109174"/>
            <a:ext cx="5889174" cy="35394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235EA61-BA3B-0DAB-3471-0905B1C3F8AF}"/>
              </a:ext>
            </a:extLst>
          </p:cNvPr>
          <p:cNvSpPr txBox="1"/>
          <p:nvPr/>
        </p:nvSpPr>
        <p:spPr>
          <a:xfrm>
            <a:off x="108982" y="109173"/>
            <a:ext cx="58942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Autenticación de Usuarios: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/>
              <a:t>Actor: Usuario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/>
              <a:t>Descripción: Los usuarios pueden registrarse 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Nombre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Apellido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Correo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Contraseña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País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dirty="0"/>
              <a:t>Sexo</a:t>
            </a:r>
          </a:p>
          <a:p>
            <a:pPr algn="just"/>
            <a:r>
              <a:rPr lang="es-ES" sz="2000" dirty="0"/>
              <a:t>Además, permite a los usuarios iniciar sesión utilizando correo y contraseña.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598AAE-79CF-25BF-28A1-8F52BA144234}"/>
              </a:ext>
            </a:extLst>
          </p:cNvPr>
          <p:cNvSpPr txBox="1"/>
          <p:nvPr/>
        </p:nvSpPr>
        <p:spPr>
          <a:xfrm>
            <a:off x="6371545" y="3873334"/>
            <a:ext cx="57114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Gestión de Empleados: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Actor: Administrador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Descripción: Permite a los administradores modificar, eliminar y activar. Todos los usuarios pueden ver la lista de empleados.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297613-7D19-6A68-648E-3E2AAD26B87A}"/>
              </a:ext>
            </a:extLst>
          </p:cNvPr>
          <p:cNvSpPr txBox="1"/>
          <p:nvPr/>
        </p:nvSpPr>
        <p:spPr>
          <a:xfrm>
            <a:off x="6188772" y="214677"/>
            <a:ext cx="58891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Chat Interno: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Actor: Usuario (Todos)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Descripción: Permite a todos los usuarios conectarse al chat interno.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Consultas e Inventario: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Actor: Usuario (Todos)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Descripción: Permite a todos los usuarios ver la lista de consultas. </a:t>
            </a:r>
          </a:p>
        </p:txBody>
      </p:sp>
    </p:spTree>
    <p:extLst>
      <p:ext uri="{BB962C8B-B14F-4D97-AF65-F5344CB8AC3E}">
        <p14:creationId xmlns:p14="http://schemas.microsoft.com/office/powerpoint/2010/main" val="42492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503533-017E-3F57-85AF-25EEB555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65"/>
            <a:ext cx="9590809" cy="6026726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2CCF32D-D315-7E65-0981-7AA8DC41708F}"/>
              </a:ext>
            </a:extLst>
          </p:cNvPr>
          <p:cNvSpPr/>
          <p:nvPr/>
        </p:nvSpPr>
        <p:spPr>
          <a:xfrm>
            <a:off x="6390409" y="2867892"/>
            <a:ext cx="5801591" cy="1984664"/>
          </a:xfrm>
          <a:prstGeom prst="rect">
            <a:avLst/>
          </a:prstGeom>
          <a:solidFill>
            <a:schemeClr val="accent6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8CD7A0-4CC4-4AD5-2371-CFB27E4EC389}"/>
              </a:ext>
            </a:extLst>
          </p:cNvPr>
          <p:cNvSpPr txBox="1"/>
          <p:nvPr/>
        </p:nvSpPr>
        <p:spPr>
          <a:xfrm>
            <a:off x="6655377" y="3429000"/>
            <a:ext cx="5271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Diseño de la Interfaz</a:t>
            </a:r>
            <a:endParaRPr lang="es-ES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54B718-D9FC-CD3A-F120-1D0933EF8934}"/>
              </a:ext>
            </a:extLst>
          </p:cNvPr>
          <p:cNvSpPr/>
          <p:nvPr/>
        </p:nvSpPr>
        <p:spPr>
          <a:xfrm>
            <a:off x="290945" y="675409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C214D31-057A-8234-4225-1AAE1D81E28E}"/>
              </a:ext>
            </a:extLst>
          </p:cNvPr>
          <p:cNvSpPr/>
          <p:nvPr/>
        </p:nvSpPr>
        <p:spPr>
          <a:xfrm>
            <a:off x="2992582" y="832054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B8ED61-2C13-1E57-6FCA-4F512C4A238C}"/>
              </a:ext>
            </a:extLst>
          </p:cNvPr>
          <p:cNvSpPr/>
          <p:nvPr/>
        </p:nvSpPr>
        <p:spPr>
          <a:xfrm>
            <a:off x="3730238" y="675409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03951C0-0558-9307-20B7-DFC120BB00B3}"/>
              </a:ext>
            </a:extLst>
          </p:cNvPr>
          <p:cNvSpPr/>
          <p:nvPr/>
        </p:nvSpPr>
        <p:spPr>
          <a:xfrm>
            <a:off x="6362504" y="527829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F6A642A-C84A-A739-01A9-1B2C8F773FEF}"/>
              </a:ext>
            </a:extLst>
          </p:cNvPr>
          <p:cNvSpPr/>
          <p:nvPr/>
        </p:nvSpPr>
        <p:spPr>
          <a:xfrm>
            <a:off x="6380018" y="1138754"/>
            <a:ext cx="550718" cy="337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FF307F-98B5-DE39-F003-A2514B5816DB}"/>
              </a:ext>
            </a:extLst>
          </p:cNvPr>
          <p:cNvSpPr/>
          <p:nvPr/>
        </p:nvSpPr>
        <p:spPr>
          <a:xfrm>
            <a:off x="290944" y="3294302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8024D4-28DC-FF4F-BDC5-58765ADF4745}"/>
              </a:ext>
            </a:extLst>
          </p:cNvPr>
          <p:cNvSpPr/>
          <p:nvPr/>
        </p:nvSpPr>
        <p:spPr>
          <a:xfrm>
            <a:off x="7026324" y="302501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0A5170-5CB4-8E8C-9DA6-163C89FF38DD}"/>
              </a:ext>
            </a:extLst>
          </p:cNvPr>
          <p:cNvSpPr/>
          <p:nvPr/>
        </p:nvSpPr>
        <p:spPr>
          <a:xfrm>
            <a:off x="7026323" y="1127797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54AE272-657D-7286-B199-E7BE2DC9F616}"/>
              </a:ext>
            </a:extLst>
          </p:cNvPr>
          <p:cNvSpPr/>
          <p:nvPr/>
        </p:nvSpPr>
        <p:spPr>
          <a:xfrm>
            <a:off x="2992582" y="2816718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AF80782-935E-E5D1-D280-6F46F61DD6B6}"/>
              </a:ext>
            </a:extLst>
          </p:cNvPr>
          <p:cNvSpPr/>
          <p:nvPr/>
        </p:nvSpPr>
        <p:spPr>
          <a:xfrm>
            <a:off x="2991715" y="3326127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E1DDE20-BC50-14C6-E75A-BD37572ED69C}"/>
              </a:ext>
            </a:extLst>
          </p:cNvPr>
          <p:cNvSpPr/>
          <p:nvPr/>
        </p:nvSpPr>
        <p:spPr>
          <a:xfrm>
            <a:off x="2991715" y="3809574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85C7A40-0825-5C70-3332-7715C2187FD5}"/>
              </a:ext>
            </a:extLst>
          </p:cNvPr>
          <p:cNvSpPr/>
          <p:nvPr/>
        </p:nvSpPr>
        <p:spPr>
          <a:xfrm>
            <a:off x="2970934" y="4293021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6527DD1B-7CC8-FC70-4537-D03426EDF1EB}"/>
              </a:ext>
            </a:extLst>
          </p:cNvPr>
          <p:cNvSpPr/>
          <p:nvPr/>
        </p:nvSpPr>
        <p:spPr>
          <a:xfrm>
            <a:off x="2970934" y="4776468"/>
            <a:ext cx="550718" cy="333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82F636D-504D-F3BB-0DCB-CE6CF06C7620}"/>
              </a:ext>
            </a:extLst>
          </p:cNvPr>
          <p:cNvSpPr/>
          <p:nvPr/>
        </p:nvSpPr>
        <p:spPr>
          <a:xfrm>
            <a:off x="3643795" y="2287686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8335939-33D6-84C6-E380-11726745D20A}"/>
              </a:ext>
            </a:extLst>
          </p:cNvPr>
          <p:cNvSpPr/>
          <p:nvPr/>
        </p:nvSpPr>
        <p:spPr>
          <a:xfrm>
            <a:off x="3663660" y="3066352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6FB336-3C45-922C-0D47-306B366786F8}"/>
              </a:ext>
            </a:extLst>
          </p:cNvPr>
          <p:cNvSpPr/>
          <p:nvPr/>
        </p:nvSpPr>
        <p:spPr>
          <a:xfrm>
            <a:off x="3663660" y="3841284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CA6B254-47D0-1475-2634-37FACB88C230}"/>
              </a:ext>
            </a:extLst>
          </p:cNvPr>
          <p:cNvSpPr/>
          <p:nvPr/>
        </p:nvSpPr>
        <p:spPr>
          <a:xfrm>
            <a:off x="3660247" y="5391148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5D03DD1-C1C4-A10C-74E5-94054698FFB4}"/>
              </a:ext>
            </a:extLst>
          </p:cNvPr>
          <p:cNvSpPr/>
          <p:nvPr/>
        </p:nvSpPr>
        <p:spPr>
          <a:xfrm>
            <a:off x="3660247" y="4616216"/>
            <a:ext cx="2358737" cy="696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23C0810-D774-78B9-D098-E1C0364B1F0F}"/>
              </a:ext>
            </a:extLst>
          </p:cNvPr>
          <p:cNvSpPr txBox="1"/>
          <p:nvPr/>
        </p:nvSpPr>
        <p:spPr>
          <a:xfrm>
            <a:off x="749582" y="737082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Inicio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C8CD610-244C-BE89-BA9C-9975864FF764}"/>
              </a:ext>
            </a:extLst>
          </p:cNvPr>
          <p:cNvSpPr txBox="1"/>
          <p:nvPr/>
        </p:nvSpPr>
        <p:spPr>
          <a:xfrm>
            <a:off x="4279076" y="749879"/>
            <a:ext cx="1020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Login</a:t>
            </a:r>
            <a:endParaRPr lang="es-ES" sz="28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6AD2AF-FEB4-9CD5-C4D7-07E13BF59F08}"/>
              </a:ext>
            </a:extLst>
          </p:cNvPr>
          <p:cNvSpPr txBox="1"/>
          <p:nvPr/>
        </p:nvSpPr>
        <p:spPr>
          <a:xfrm>
            <a:off x="708579" y="3380787"/>
            <a:ext cx="155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Principal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CE37B8A-5803-176F-2D2B-66D3C1C54FE2}"/>
              </a:ext>
            </a:extLst>
          </p:cNvPr>
          <p:cNvSpPr txBox="1"/>
          <p:nvPr/>
        </p:nvSpPr>
        <p:spPr>
          <a:xfrm>
            <a:off x="3993124" y="2377906"/>
            <a:ext cx="17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Pacientes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D4E421-DA10-5EAA-A41F-C86E1C6958F5}"/>
              </a:ext>
            </a:extLst>
          </p:cNvPr>
          <p:cNvSpPr txBox="1"/>
          <p:nvPr/>
        </p:nvSpPr>
        <p:spPr>
          <a:xfrm>
            <a:off x="3985567" y="314331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Empleados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9B0BB8D-A89E-03D7-CED7-6033F1BB868C}"/>
              </a:ext>
            </a:extLst>
          </p:cNvPr>
          <p:cNvSpPr txBox="1"/>
          <p:nvPr/>
        </p:nvSpPr>
        <p:spPr>
          <a:xfrm>
            <a:off x="3993124" y="3936824"/>
            <a:ext cx="177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Consultas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A64057B-9956-F456-65B1-E0CD6765C972}"/>
              </a:ext>
            </a:extLst>
          </p:cNvPr>
          <p:cNvSpPr txBox="1"/>
          <p:nvPr/>
        </p:nvSpPr>
        <p:spPr>
          <a:xfrm>
            <a:off x="3985567" y="4674146"/>
            <a:ext cx="1726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Inventario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BE3F47F-FA02-3D4A-8407-72DD950B15CB}"/>
              </a:ext>
            </a:extLst>
          </p:cNvPr>
          <p:cNvSpPr txBox="1"/>
          <p:nvPr/>
        </p:nvSpPr>
        <p:spPr>
          <a:xfrm>
            <a:off x="3789062" y="5457295"/>
            <a:ext cx="2116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Chat Interno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E0C46C5-02CF-9377-F198-C36E95F6686C}"/>
              </a:ext>
            </a:extLst>
          </p:cNvPr>
          <p:cNvSpPr txBox="1"/>
          <p:nvPr/>
        </p:nvSpPr>
        <p:spPr>
          <a:xfrm>
            <a:off x="7355579" y="412127"/>
            <a:ext cx="155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Principal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92A4425-D38F-23C8-B782-101DC01D8DE2}"/>
              </a:ext>
            </a:extLst>
          </p:cNvPr>
          <p:cNvSpPr txBox="1"/>
          <p:nvPr/>
        </p:nvSpPr>
        <p:spPr>
          <a:xfrm>
            <a:off x="7355579" y="1214282"/>
            <a:ext cx="192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Registrarse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617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CB8A0-16DA-3AC5-62F0-2D97666B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38" y="544436"/>
            <a:ext cx="738183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012EFA-29C7-6125-7243-F8C2A32901BB}"/>
              </a:ext>
            </a:extLst>
          </p:cNvPr>
          <p:cNvSpPr txBox="1"/>
          <p:nvPr/>
        </p:nvSpPr>
        <p:spPr>
          <a:xfrm>
            <a:off x="2247039" y="2613392"/>
            <a:ext cx="73818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Ahora la aplicación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04506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234</Words>
  <Application>Microsoft Office PowerPoint</Application>
  <PresentationFormat>Panorámica</PresentationFormat>
  <Paragraphs>68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Nunes</dc:creator>
  <cp:lastModifiedBy>Paula Nunes</cp:lastModifiedBy>
  <cp:revision>1</cp:revision>
  <dcterms:created xsi:type="dcterms:W3CDTF">2024-05-25T16:35:40Z</dcterms:created>
  <dcterms:modified xsi:type="dcterms:W3CDTF">2024-05-26T09:43:24Z</dcterms:modified>
</cp:coreProperties>
</file>