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3" r:id="rId1"/>
  </p:sldMasterIdLst>
  <p:notesMasterIdLst>
    <p:notesMasterId r:id="rId14"/>
  </p:notesMasterIdLst>
  <p:sldIdLst>
    <p:sldId id="256" r:id="rId2"/>
    <p:sldId id="257" r:id="rId3"/>
    <p:sldId id="265" r:id="rId4"/>
    <p:sldId id="258" r:id="rId5"/>
    <p:sldId id="266" r:id="rId6"/>
    <p:sldId id="267" r:id="rId7"/>
    <p:sldId id="259" r:id="rId8"/>
    <p:sldId id="260" r:id="rId9"/>
    <p:sldId id="261"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48"/>
    <p:restoredTop sz="94656"/>
  </p:normalViewPr>
  <p:slideViewPr>
    <p:cSldViewPr snapToGrid="0" snapToObjects="1">
      <p:cViewPr>
        <p:scale>
          <a:sx n="110" d="100"/>
          <a:sy n="110" d="100"/>
        </p:scale>
        <p:origin x="2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C25853-2377-E042-9EC2-81436A112FA7}" type="doc">
      <dgm:prSet loTypeId="urn:microsoft.com/office/officeart/2005/8/layout/orgChart1" loCatId="" qsTypeId="urn:microsoft.com/office/officeart/2005/8/quickstyle/simple1" qsCatId="simple" csTypeId="urn:microsoft.com/office/officeart/2005/8/colors/accent1_2" csCatId="accent1" phldr="1"/>
      <dgm:spPr/>
      <dgm:t>
        <a:bodyPr/>
        <a:lstStyle/>
        <a:p>
          <a:endParaRPr lang="en-US"/>
        </a:p>
      </dgm:t>
    </dgm:pt>
    <dgm:pt modelId="{EFB480BE-8B28-A643-8A47-66C2F4C805E8}">
      <dgm:prSet phldrT="[Text]" custT="1"/>
      <dgm:spPr/>
      <dgm:t>
        <a:bodyPr/>
        <a:lstStyle/>
        <a:p>
          <a:r>
            <a:rPr lang="en-US" sz="2000" dirty="0"/>
            <a:t>Home - Are you a real foodie? </a:t>
          </a:r>
        </a:p>
      </dgm:t>
    </dgm:pt>
    <dgm:pt modelId="{9ECAA938-145C-654E-A541-99339A2C6FA5}" type="parTrans" cxnId="{F670143F-2B36-8F45-98DB-CD56BE66EF87}">
      <dgm:prSet/>
      <dgm:spPr/>
      <dgm:t>
        <a:bodyPr/>
        <a:lstStyle/>
        <a:p>
          <a:endParaRPr lang="en-US"/>
        </a:p>
      </dgm:t>
    </dgm:pt>
    <dgm:pt modelId="{D642B698-532F-174B-BCB8-AC5C1566A501}" type="sibTrans" cxnId="{F670143F-2B36-8F45-98DB-CD56BE66EF87}">
      <dgm:prSet/>
      <dgm:spPr/>
      <dgm:t>
        <a:bodyPr/>
        <a:lstStyle/>
        <a:p>
          <a:endParaRPr lang="en-US"/>
        </a:p>
      </dgm:t>
    </dgm:pt>
    <dgm:pt modelId="{A4393AB8-D1D7-FB4A-ABF9-5379D3327DE2}" type="asst">
      <dgm:prSet phldrT="[Text]" custT="1"/>
      <dgm:spPr/>
      <dgm:t>
        <a:bodyPr/>
        <a:lstStyle/>
        <a:p>
          <a:r>
            <a:rPr lang="en-US" sz="1400" dirty="0"/>
            <a:t>Beginner Quiz</a:t>
          </a:r>
        </a:p>
      </dgm:t>
    </dgm:pt>
    <dgm:pt modelId="{82092BFC-7FE3-4D49-B37B-3519705247C6}" type="parTrans" cxnId="{37A110D4-EBEB-8B47-A894-C155294B3DF5}">
      <dgm:prSet/>
      <dgm:spPr/>
      <dgm:t>
        <a:bodyPr/>
        <a:lstStyle/>
        <a:p>
          <a:endParaRPr lang="en-US"/>
        </a:p>
      </dgm:t>
    </dgm:pt>
    <dgm:pt modelId="{C55BC872-EB6A-6340-B459-1F5E42444163}" type="sibTrans" cxnId="{37A110D4-EBEB-8B47-A894-C155294B3DF5}">
      <dgm:prSet/>
      <dgm:spPr/>
      <dgm:t>
        <a:bodyPr/>
        <a:lstStyle/>
        <a:p>
          <a:endParaRPr lang="en-US"/>
        </a:p>
      </dgm:t>
    </dgm:pt>
    <dgm:pt modelId="{E0913F4E-989D-F644-8001-182F6A7995C2}" type="asst">
      <dgm:prSet phldrT="[Text]" custT="1"/>
      <dgm:spPr/>
      <dgm:t>
        <a:bodyPr/>
        <a:lstStyle/>
        <a:p>
          <a:r>
            <a:rPr lang="en-US" sz="1400" dirty="0"/>
            <a:t>Intermediate Quiz</a:t>
          </a:r>
        </a:p>
      </dgm:t>
    </dgm:pt>
    <dgm:pt modelId="{81A55243-D0E0-1A41-A773-1993CF147730}" type="parTrans" cxnId="{FC019980-E962-D94E-9AC2-7E2E4E019E30}">
      <dgm:prSet/>
      <dgm:spPr/>
      <dgm:t>
        <a:bodyPr/>
        <a:lstStyle/>
        <a:p>
          <a:endParaRPr lang="en-US"/>
        </a:p>
      </dgm:t>
    </dgm:pt>
    <dgm:pt modelId="{8BC7B18F-0552-8944-A535-75677EEC7295}" type="sibTrans" cxnId="{FC019980-E962-D94E-9AC2-7E2E4E019E30}">
      <dgm:prSet/>
      <dgm:spPr/>
      <dgm:t>
        <a:bodyPr/>
        <a:lstStyle/>
        <a:p>
          <a:endParaRPr lang="en-US"/>
        </a:p>
      </dgm:t>
    </dgm:pt>
    <dgm:pt modelId="{F484E5E9-5A13-ED4C-BE1D-AA3CAE32A9CA}" type="asst">
      <dgm:prSet phldrT="[Text]" custT="1"/>
      <dgm:spPr/>
      <dgm:t>
        <a:bodyPr/>
        <a:lstStyle/>
        <a:p>
          <a:r>
            <a:rPr lang="en-US" sz="2000" dirty="0"/>
            <a:t>Q1</a:t>
          </a:r>
        </a:p>
      </dgm:t>
    </dgm:pt>
    <dgm:pt modelId="{36C2CD6B-AE11-C04A-9168-CF60E063E681}" type="parTrans" cxnId="{66C7B6EE-E652-B846-971D-08F291F75E7C}">
      <dgm:prSet/>
      <dgm:spPr/>
      <dgm:t>
        <a:bodyPr/>
        <a:lstStyle/>
        <a:p>
          <a:endParaRPr lang="en-US"/>
        </a:p>
      </dgm:t>
    </dgm:pt>
    <dgm:pt modelId="{9F366E41-87CA-3B40-ACD3-DFA682F229FE}" type="sibTrans" cxnId="{66C7B6EE-E652-B846-971D-08F291F75E7C}">
      <dgm:prSet/>
      <dgm:spPr/>
      <dgm:t>
        <a:bodyPr/>
        <a:lstStyle/>
        <a:p>
          <a:endParaRPr lang="en-US"/>
        </a:p>
      </dgm:t>
    </dgm:pt>
    <dgm:pt modelId="{9E9F7C44-9FC3-C24B-82C1-5CC45E15C6C9}" type="asst">
      <dgm:prSet phldrT="[Text]" custT="1"/>
      <dgm:spPr/>
      <dgm:t>
        <a:bodyPr/>
        <a:lstStyle/>
        <a:p>
          <a:r>
            <a:rPr lang="en-US" sz="2000" dirty="0"/>
            <a:t>Q2</a:t>
          </a:r>
        </a:p>
      </dgm:t>
    </dgm:pt>
    <dgm:pt modelId="{B55B4F9E-911A-8346-9110-2C01B7FE0A20}" type="parTrans" cxnId="{03D7D7C7-6904-174B-AE1C-B876A7753D8B}">
      <dgm:prSet/>
      <dgm:spPr/>
      <dgm:t>
        <a:bodyPr/>
        <a:lstStyle/>
        <a:p>
          <a:endParaRPr lang="en-US"/>
        </a:p>
      </dgm:t>
    </dgm:pt>
    <dgm:pt modelId="{FF0D77E3-44ED-8840-A2E4-71D8CB9A6009}" type="sibTrans" cxnId="{03D7D7C7-6904-174B-AE1C-B876A7753D8B}">
      <dgm:prSet/>
      <dgm:spPr/>
      <dgm:t>
        <a:bodyPr/>
        <a:lstStyle/>
        <a:p>
          <a:endParaRPr lang="en-US"/>
        </a:p>
      </dgm:t>
    </dgm:pt>
    <dgm:pt modelId="{2FDF38A5-C52F-C440-A701-8F8B7B571C6E}" type="asst">
      <dgm:prSet phldrT="[Text]" custT="1"/>
      <dgm:spPr/>
      <dgm:t>
        <a:bodyPr/>
        <a:lstStyle/>
        <a:p>
          <a:r>
            <a:rPr lang="en-US" sz="2000" dirty="0"/>
            <a:t>Q3</a:t>
          </a:r>
        </a:p>
      </dgm:t>
    </dgm:pt>
    <dgm:pt modelId="{5CFAA467-F51B-D34F-AD7D-777604E8BBE6}" type="parTrans" cxnId="{3DB1E64C-6105-1343-BE76-8ED5D64A351B}">
      <dgm:prSet/>
      <dgm:spPr/>
      <dgm:t>
        <a:bodyPr/>
        <a:lstStyle/>
        <a:p>
          <a:endParaRPr lang="en-US"/>
        </a:p>
      </dgm:t>
    </dgm:pt>
    <dgm:pt modelId="{F3D10C5A-A04E-484E-8387-3CFAE277280F}" type="sibTrans" cxnId="{3DB1E64C-6105-1343-BE76-8ED5D64A351B}">
      <dgm:prSet/>
      <dgm:spPr/>
      <dgm:t>
        <a:bodyPr/>
        <a:lstStyle/>
        <a:p>
          <a:endParaRPr lang="en-US"/>
        </a:p>
      </dgm:t>
    </dgm:pt>
    <dgm:pt modelId="{35491157-FE24-AB4C-A034-1D2BD64E4D52}" type="asst">
      <dgm:prSet phldrT="[Text]" custT="1"/>
      <dgm:spPr/>
      <dgm:t>
        <a:bodyPr/>
        <a:lstStyle/>
        <a:p>
          <a:r>
            <a:rPr lang="en-US" sz="2000" dirty="0"/>
            <a:t>Q4</a:t>
          </a:r>
        </a:p>
      </dgm:t>
    </dgm:pt>
    <dgm:pt modelId="{BCE65FE1-DC4F-1D47-A915-F057C434AA46}" type="parTrans" cxnId="{FC639D47-E4A7-0A4C-8F18-9A4010E5F2EC}">
      <dgm:prSet/>
      <dgm:spPr/>
      <dgm:t>
        <a:bodyPr/>
        <a:lstStyle/>
        <a:p>
          <a:endParaRPr lang="en-US"/>
        </a:p>
      </dgm:t>
    </dgm:pt>
    <dgm:pt modelId="{50F2DDF6-12CF-0C46-B4EB-9B7A1B478969}" type="sibTrans" cxnId="{FC639D47-E4A7-0A4C-8F18-9A4010E5F2EC}">
      <dgm:prSet/>
      <dgm:spPr/>
      <dgm:t>
        <a:bodyPr/>
        <a:lstStyle/>
        <a:p>
          <a:endParaRPr lang="en-US"/>
        </a:p>
      </dgm:t>
    </dgm:pt>
    <dgm:pt modelId="{E2EE22B9-B897-A546-BF81-26A18CA7DCF7}" type="asst">
      <dgm:prSet phldrT="[Text]" custT="1"/>
      <dgm:spPr/>
      <dgm:t>
        <a:bodyPr/>
        <a:lstStyle/>
        <a:p>
          <a:r>
            <a:rPr lang="en-US" sz="2000" dirty="0"/>
            <a:t>Q1</a:t>
          </a:r>
        </a:p>
      </dgm:t>
    </dgm:pt>
    <dgm:pt modelId="{93036828-F616-4E47-B371-818398B7A4C0}" type="parTrans" cxnId="{3B82F9A1-272C-2E42-BE6D-2FD5C0681309}">
      <dgm:prSet/>
      <dgm:spPr/>
      <dgm:t>
        <a:bodyPr/>
        <a:lstStyle/>
        <a:p>
          <a:endParaRPr lang="en-US"/>
        </a:p>
      </dgm:t>
    </dgm:pt>
    <dgm:pt modelId="{23F5C251-E3A7-0144-9592-DF6DB8A920E9}" type="sibTrans" cxnId="{3B82F9A1-272C-2E42-BE6D-2FD5C0681309}">
      <dgm:prSet/>
      <dgm:spPr/>
      <dgm:t>
        <a:bodyPr/>
        <a:lstStyle/>
        <a:p>
          <a:endParaRPr lang="en-US"/>
        </a:p>
      </dgm:t>
    </dgm:pt>
    <dgm:pt modelId="{430AEA2A-6E07-8145-B82E-63DEE938F006}" type="asst">
      <dgm:prSet phldrT="[Text]" custT="1"/>
      <dgm:spPr/>
      <dgm:t>
        <a:bodyPr/>
        <a:lstStyle/>
        <a:p>
          <a:r>
            <a:rPr lang="en-US" sz="2000" dirty="0"/>
            <a:t>Q2</a:t>
          </a:r>
        </a:p>
      </dgm:t>
    </dgm:pt>
    <dgm:pt modelId="{77194C3A-4C00-7A4A-AAC4-101C56D0A6E5}" type="parTrans" cxnId="{7059D140-5BE2-CD40-A341-92C6970171CC}">
      <dgm:prSet/>
      <dgm:spPr/>
      <dgm:t>
        <a:bodyPr/>
        <a:lstStyle/>
        <a:p>
          <a:endParaRPr lang="en-US"/>
        </a:p>
      </dgm:t>
    </dgm:pt>
    <dgm:pt modelId="{83964C25-2502-5F46-8C67-8BBC40CA007F}" type="sibTrans" cxnId="{7059D140-5BE2-CD40-A341-92C6970171CC}">
      <dgm:prSet/>
      <dgm:spPr/>
      <dgm:t>
        <a:bodyPr/>
        <a:lstStyle/>
        <a:p>
          <a:endParaRPr lang="en-US"/>
        </a:p>
      </dgm:t>
    </dgm:pt>
    <dgm:pt modelId="{25E772F4-E059-C148-BED0-E02ED650EA6C}" type="asst">
      <dgm:prSet phldrT="[Text]" custT="1"/>
      <dgm:spPr/>
      <dgm:t>
        <a:bodyPr/>
        <a:lstStyle/>
        <a:p>
          <a:r>
            <a:rPr lang="en-US" sz="2000" dirty="0"/>
            <a:t>Q3</a:t>
          </a:r>
        </a:p>
      </dgm:t>
    </dgm:pt>
    <dgm:pt modelId="{409343EA-D86C-E349-A813-B2061F3BA7BA}" type="parTrans" cxnId="{DC14C089-2B2E-684D-91E9-418A5EA06FFA}">
      <dgm:prSet/>
      <dgm:spPr/>
      <dgm:t>
        <a:bodyPr/>
        <a:lstStyle/>
        <a:p>
          <a:endParaRPr lang="en-US"/>
        </a:p>
      </dgm:t>
    </dgm:pt>
    <dgm:pt modelId="{B280BD8D-E97A-C14D-82BC-84ED9D3A075A}" type="sibTrans" cxnId="{DC14C089-2B2E-684D-91E9-418A5EA06FFA}">
      <dgm:prSet/>
      <dgm:spPr/>
      <dgm:t>
        <a:bodyPr/>
        <a:lstStyle/>
        <a:p>
          <a:endParaRPr lang="en-US"/>
        </a:p>
      </dgm:t>
    </dgm:pt>
    <dgm:pt modelId="{5C495265-419F-FA4E-B518-BFF7A6E9A882}" type="asst">
      <dgm:prSet phldrT="[Text]" custT="1"/>
      <dgm:spPr/>
      <dgm:t>
        <a:bodyPr/>
        <a:lstStyle/>
        <a:p>
          <a:r>
            <a:rPr lang="en-US" sz="1600" dirty="0"/>
            <a:t>Advance Quiz</a:t>
          </a:r>
        </a:p>
      </dgm:t>
    </dgm:pt>
    <dgm:pt modelId="{B93EB4BD-4448-1C45-B46E-0016855BFDE5}" type="parTrans" cxnId="{E994EE7E-B9F3-9741-A92B-D7511F358F38}">
      <dgm:prSet/>
      <dgm:spPr/>
      <dgm:t>
        <a:bodyPr/>
        <a:lstStyle/>
        <a:p>
          <a:endParaRPr lang="en-US"/>
        </a:p>
      </dgm:t>
    </dgm:pt>
    <dgm:pt modelId="{9C0C084C-1458-B54E-AC5F-7AA81728779B}" type="sibTrans" cxnId="{E994EE7E-B9F3-9741-A92B-D7511F358F38}">
      <dgm:prSet/>
      <dgm:spPr/>
      <dgm:t>
        <a:bodyPr/>
        <a:lstStyle/>
        <a:p>
          <a:endParaRPr lang="en-US"/>
        </a:p>
      </dgm:t>
    </dgm:pt>
    <dgm:pt modelId="{AD623AF2-EE77-5B48-A3EB-B710D27F122F}" type="asst">
      <dgm:prSet phldrT="[Text]" custT="1"/>
      <dgm:spPr/>
      <dgm:t>
        <a:bodyPr/>
        <a:lstStyle/>
        <a:p>
          <a:r>
            <a:rPr lang="en-US" sz="2000" dirty="0"/>
            <a:t>Q4</a:t>
          </a:r>
        </a:p>
      </dgm:t>
    </dgm:pt>
    <dgm:pt modelId="{7FF941AC-F45D-D443-A8F1-A3EC25D17ABC}" type="parTrans" cxnId="{E8E516A8-0823-994D-BA74-6C18A8C40484}">
      <dgm:prSet/>
      <dgm:spPr/>
      <dgm:t>
        <a:bodyPr/>
        <a:lstStyle/>
        <a:p>
          <a:endParaRPr lang="en-US"/>
        </a:p>
      </dgm:t>
    </dgm:pt>
    <dgm:pt modelId="{F54724CA-2417-2343-BDD0-84B302153F87}" type="sibTrans" cxnId="{E8E516A8-0823-994D-BA74-6C18A8C40484}">
      <dgm:prSet/>
      <dgm:spPr/>
      <dgm:t>
        <a:bodyPr/>
        <a:lstStyle/>
        <a:p>
          <a:endParaRPr lang="en-US"/>
        </a:p>
      </dgm:t>
    </dgm:pt>
    <dgm:pt modelId="{B0874D59-59AE-3E46-8F79-DB0C20CC0C44}" type="asst">
      <dgm:prSet phldrT="[Text]" custT="1"/>
      <dgm:spPr/>
      <dgm:t>
        <a:bodyPr/>
        <a:lstStyle/>
        <a:p>
          <a:r>
            <a:rPr lang="en-US" sz="2000" dirty="0"/>
            <a:t>Q4</a:t>
          </a:r>
        </a:p>
      </dgm:t>
    </dgm:pt>
    <dgm:pt modelId="{3DEE52DD-B454-B947-B2B9-89298E1CB053}" type="parTrans" cxnId="{548419A2-8387-6C41-B514-CB8ABD201E6A}">
      <dgm:prSet/>
      <dgm:spPr/>
      <dgm:t>
        <a:bodyPr/>
        <a:lstStyle/>
        <a:p>
          <a:endParaRPr lang="en-US"/>
        </a:p>
      </dgm:t>
    </dgm:pt>
    <dgm:pt modelId="{F4989028-2F2C-E14B-83D8-D1C68A2151C6}" type="sibTrans" cxnId="{548419A2-8387-6C41-B514-CB8ABD201E6A}">
      <dgm:prSet/>
      <dgm:spPr/>
      <dgm:t>
        <a:bodyPr/>
        <a:lstStyle/>
        <a:p>
          <a:endParaRPr lang="en-US"/>
        </a:p>
      </dgm:t>
    </dgm:pt>
    <dgm:pt modelId="{2F28794E-B66F-C246-82A2-30C86152AF28}" type="asst">
      <dgm:prSet phldrT="[Text]" custT="1"/>
      <dgm:spPr/>
      <dgm:t>
        <a:bodyPr/>
        <a:lstStyle/>
        <a:p>
          <a:r>
            <a:rPr lang="en-US" sz="2000" dirty="0"/>
            <a:t>Q1</a:t>
          </a:r>
        </a:p>
      </dgm:t>
    </dgm:pt>
    <dgm:pt modelId="{F05D2A9D-6676-CE4B-94AD-DA869DC85837}" type="parTrans" cxnId="{4ADFDBCB-78EE-F641-9979-5E0CA7CDF18D}">
      <dgm:prSet/>
      <dgm:spPr/>
      <dgm:t>
        <a:bodyPr/>
        <a:lstStyle/>
        <a:p>
          <a:endParaRPr lang="en-US"/>
        </a:p>
      </dgm:t>
    </dgm:pt>
    <dgm:pt modelId="{239B9981-7698-124F-AB66-DC8633B3ACDB}" type="sibTrans" cxnId="{4ADFDBCB-78EE-F641-9979-5E0CA7CDF18D}">
      <dgm:prSet/>
      <dgm:spPr/>
      <dgm:t>
        <a:bodyPr/>
        <a:lstStyle/>
        <a:p>
          <a:endParaRPr lang="en-US"/>
        </a:p>
      </dgm:t>
    </dgm:pt>
    <dgm:pt modelId="{4856C03A-BC12-A64C-8A38-2D1604ABB97A}" type="asst">
      <dgm:prSet phldrT="[Text]" custT="1"/>
      <dgm:spPr/>
      <dgm:t>
        <a:bodyPr/>
        <a:lstStyle/>
        <a:p>
          <a:r>
            <a:rPr lang="en-US" sz="2000" dirty="0"/>
            <a:t>Q2</a:t>
          </a:r>
        </a:p>
      </dgm:t>
    </dgm:pt>
    <dgm:pt modelId="{AA93A000-C32F-294B-8C9B-D5BBCE9CF968}" type="parTrans" cxnId="{F43C5473-39CA-784E-8174-C4BE28A40645}">
      <dgm:prSet/>
      <dgm:spPr/>
      <dgm:t>
        <a:bodyPr/>
        <a:lstStyle/>
        <a:p>
          <a:endParaRPr lang="en-US"/>
        </a:p>
      </dgm:t>
    </dgm:pt>
    <dgm:pt modelId="{49489A38-6F30-F543-A5A7-98EAD855D90E}" type="sibTrans" cxnId="{F43C5473-39CA-784E-8174-C4BE28A40645}">
      <dgm:prSet/>
      <dgm:spPr/>
      <dgm:t>
        <a:bodyPr/>
        <a:lstStyle/>
        <a:p>
          <a:endParaRPr lang="en-US"/>
        </a:p>
      </dgm:t>
    </dgm:pt>
    <dgm:pt modelId="{3870D124-80AD-9646-B80A-6C65584430F6}" type="asst">
      <dgm:prSet phldrT="[Text]" custT="1"/>
      <dgm:spPr/>
      <dgm:t>
        <a:bodyPr/>
        <a:lstStyle/>
        <a:p>
          <a:r>
            <a:rPr lang="en-US" sz="2000" dirty="0"/>
            <a:t>Q3</a:t>
          </a:r>
        </a:p>
      </dgm:t>
    </dgm:pt>
    <dgm:pt modelId="{19B9902F-3EC1-B548-BC08-C56CB1C592EE}" type="parTrans" cxnId="{F62FA648-5F2E-A54E-ACCA-C9A5CB053A75}">
      <dgm:prSet/>
      <dgm:spPr/>
      <dgm:t>
        <a:bodyPr/>
        <a:lstStyle/>
        <a:p>
          <a:endParaRPr lang="en-US"/>
        </a:p>
      </dgm:t>
    </dgm:pt>
    <dgm:pt modelId="{E126BF81-F6F6-7446-8F7E-FC1DC988B8B4}" type="sibTrans" cxnId="{F62FA648-5F2E-A54E-ACCA-C9A5CB053A75}">
      <dgm:prSet/>
      <dgm:spPr/>
      <dgm:t>
        <a:bodyPr/>
        <a:lstStyle/>
        <a:p>
          <a:endParaRPr lang="en-US"/>
        </a:p>
      </dgm:t>
    </dgm:pt>
    <dgm:pt modelId="{EF45749A-113C-FB46-80D5-4195277D9767}" type="asst">
      <dgm:prSet phldrT="[Text]" custT="1"/>
      <dgm:spPr/>
      <dgm:t>
        <a:bodyPr/>
        <a:lstStyle/>
        <a:p>
          <a:r>
            <a:rPr lang="en-US" sz="1000" dirty="0"/>
            <a:t>Congratulations / Next Level </a:t>
          </a:r>
        </a:p>
      </dgm:t>
    </dgm:pt>
    <dgm:pt modelId="{FF35177F-3478-614A-8551-EAE700A32CA8}" type="parTrans" cxnId="{1C4123F6-7FB6-F849-B5E3-3623CB05E22C}">
      <dgm:prSet/>
      <dgm:spPr/>
      <dgm:t>
        <a:bodyPr/>
        <a:lstStyle/>
        <a:p>
          <a:endParaRPr lang="en-US"/>
        </a:p>
      </dgm:t>
    </dgm:pt>
    <dgm:pt modelId="{7C469A31-8D7A-3741-8003-A41F9EE5FBA8}" type="sibTrans" cxnId="{1C4123F6-7FB6-F849-B5E3-3623CB05E22C}">
      <dgm:prSet/>
      <dgm:spPr/>
      <dgm:t>
        <a:bodyPr/>
        <a:lstStyle/>
        <a:p>
          <a:endParaRPr lang="en-US"/>
        </a:p>
      </dgm:t>
    </dgm:pt>
    <dgm:pt modelId="{B7E20061-13C0-EB49-8CD9-546C5391FE4B}" type="asst">
      <dgm:prSet phldrT="[Text]" custT="1"/>
      <dgm:spPr/>
      <dgm:t>
        <a:bodyPr/>
        <a:lstStyle/>
        <a:p>
          <a:r>
            <a:rPr lang="en-US" sz="1000" dirty="0"/>
            <a:t>Congratulations / Next Level </a:t>
          </a:r>
        </a:p>
      </dgm:t>
    </dgm:pt>
    <dgm:pt modelId="{AAF3D5C5-BCFD-4143-93FB-A17D2C0DDE20}" type="parTrans" cxnId="{E6BAE2B5-B785-AC42-86D6-22E39236F0B5}">
      <dgm:prSet/>
      <dgm:spPr/>
      <dgm:t>
        <a:bodyPr/>
        <a:lstStyle/>
        <a:p>
          <a:endParaRPr lang="en-US"/>
        </a:p>
      </dgm:t>
    </dgm:pt>
    <dgm:pt modelId="{0445D2C4-B869-D64C-8E8A-9A44D63281BD}" type="sibTrans" cxnId="{E6BAE2B5-B785-AC42-86D6-22E39236F0B5}">
      <dgm:prSet/>
      <dgm:spPr/>
      <dgm:t>
        <a:bodyPr/>
        <a:lstStyle/>
        <a:p>
          <a:endParaRPr lang="en-US"/>
        </a:p>
      </dgm:t>
    </dgm:pt>
    <dgm:pt modelId="{82DD676E-2A8C-7C43-BB3F-86F4B74EE5D5}" type="asst">
      <dgm:prSet phldrT="[Text]" custT="1"/>
      <dgm:spPr/>
      <dgm:t>
        <a:bodyPr/>
        <a:lstStyle/>
        <a:p>
          <a:r>
            <a:rPr lang="en-US" sz="1000" dirty="0"/>
            <a:t>Congratulations / Trophy </a:t>
          </a:r>
        </a:p>
      </dgm:t>
    </dgm:pt>
    <dgm:pt modelId="{F2E5DA90-B39D-514E-A442-5BE17E1035C2}" type="parTrans" cxnId="{727D3D6C-8E50-344D-B5D8-8279FEA458DF}">
      <dgm:prSet/>
      <dgm:spPr/>
      <dgm:t>
        <a:bodyPr/>
        <a:lstStyle/>
        <a:p>
          <a:endParaRPr lang="en-US"/>
        </a:p>
      </dgm:t>
    </dgm:pt>
    <dgm:pt modelId="{43BF2D3C-325D-104A-B423-0772033D903B}" type="sibTrans" cxnId="{727D3D6C-8E50-344D-B5D8-8279FEA458DF}">
      <dgm:prSet/>
      <dgm:spPr/>
      <dgm:t>
        <a:bodyPr/>
        <a:lstStyle/>
        <a:p>
          <a:endParaRPr lang="en-US"/>
        </a:p>
      </dgm:t>
    </dgm:pt>
    <dgm:pt modelId="{475DBDB6-292D-BF46-90F7-412CAE6E8DB3}" type="pres">
      <dgm:prSet presAssocID="{34C25853-2377-E042-9EC2-81436A112FA7}" presName="hierChild1" presStyleCnt="0">
        <dgm:presLayoutVars>
          <dgm:orgChart val="1"/>
          <dgm:chPref val="1"/>
          <dgm:dir/>
          <dgm:animOne val="branch"/>
          <dgm:animLvl val="lvl"/>
          <dgm:resizeHandles/>
        </dgm:presLayoutVars>
      </dgm:prSet>
      <dgm:spPr/>
    </dgm:pt>
    <dgm:pt modelId="{4117DD9D-E336-D746-B7FF-D03B5E280F37}" type="pres">
      <dgm:prSet presAssocID="{EFB480BE-8B28-A643-8A47-66C2F4C805E8}" presName="hierRoot1" presStyleCnt="0">
        <dgm:presLayoutVars>
          <dgm:hierBranch val="init"/>
        </dgm:presLayoutVars>
      </dgm:prSet>
      <dgm:spPr/>
    </dgm:pt>
    <dgm:pt modelId="{D60F8498-185C-B340-AA14-A48C762EDD30}" type="pres">
      <dgm:prSet presAssocID="{EFB480BE-8B28-A643-8A47-66C2F4C805E8}" presName="rootComposite1" presStyleCnt="0"/>
      <dgm:spPr/>
    </dgm:pt>
    <dgm:pt modelId="{EEB2D7B8-584E-4A4B-8E05-7BC8DDB3287B}" type="pres">
      <dgm:prSet presAssocID="{EFB480BE-8B28-A643-8A47-66C2F4C805E8}" presName="rootText1" presStyleLbl="node0" presStyleIdx="0" presStyleCnt="1" custScaleX="312546" custScaleY="166364">
        <dgm:presLayoutVars>
          <dgm:chPref val="3"/>
        </dgm:presLayoutVars>
      </dgm:prSet>
      <dgm:spPr/>
    </dgm:pt>
    <dgm:pt modelId="{30CBC3A4-E5C2-F44B-86CC-9651CCB86C7A}" type="pres">
      <dgm:prSet presAssocID="{EFB480BE-8B28-A643-8A47-66C2F4C805E8}" presName="rootConnector1" presStyleLbl="node1" presStyleIdx="0" presStyleCnt="0"/>
      <dgm:spPr/>
    </dgm:pt>
    <dgm:pt modelId="{6D43A44D-F665-5649-ABA7-D51829295C6D}" type="pres">
      <dgm:prSet presAssocID="{EFB480BE-8B28-A643-8A47-66C2F4C805E8}" presName="hierChild2" presStyleCnt="0"/>
      <dgm:spPr/>
    </dgm:pt>
    <dgm:pt modelId="{F4BBC4A6-36A8-F047-A548-C84C0D8B0E48}" type="pres">
      <dgm:prSet presAssocID="{EFB480BE-8B28-A643-8A47-66C2F4C805E8}" presName="hierChild3" presStyleCnt="0"/>
      <dgm:spPr/>
    </dgm:pt>
    <dgm:pt modelId="{41844170-B8EA-1247-9C3C-AD6F292740A0}" type="pres">
      <dgm:prSet presAssocID="{82092BFC-7FE3-4D49-B37B-3519705247C6}" presName="Name111" presStyleLbl="parChTrans1D2" presStyleIdx="0" presStyleCnt="3"/>
      <dgm:spPr/>
    </dgm:pt>
    <dgm:pt modelId="{18D4C8C0-FA4B-D041-9DF0-BC61A2D4B939}" type="pres">
      <dgm:prSet presAssocID="{A4393AB8-D1D7-FB4A-ABF9-5379D3327DE2}" presName="hierRoot3" presStyleCnt="0">
        <dgm:presLayoutVars>
          <dgm:hierBranch val="init"/>
        </dgm:presLayoutVars>
      </dgm:prSet>
      <dgm:spPr/>
    </dgm:pt>
    <dgm:pt modelId="{CA172FFA-498A-3E4E-9175-36F49A1FFD04}" type="pres">
      <dgm:prSet presAssocID="{A4393AB8-D1D7-FB4A-ABF9-5379D3327DE2}" presName="rootComposite3" presStyleCnt="0"/>
      <dgm:spPr/>
    </dgm:pt>
    <dgm:pt modelId="{F529F7F2-57D7-1F44-B41C-AF69A7A056DB}" type="pres">
      <dgm:prSet presAssocID="{A4393AB8-D1D7-FB4A-ABF9-5379D3327DE2}" presName="rootText3" presStyleLbl="asst1" presStyleIdx="0" presStyleCnt="18" custScaleX="138738" custScaleY="103155">
        <dgm:presLayoutVars>
          <dgm:chPref val="3"/>
        </dgm:presLayoutVars>
      </dgm:prSet>
      <dgm:spPr/>
    </dgm:pt>
    <dgm:pt modelId="{18BB71A2-201F-8549-919E-0B3144F52D9A}" type="pres">
      <dgm:prSet presAssocID="{A4393AB8-D1D7-FB4A-ABF9-5379D3327DE2}" presName="rootConnector3" presStyleLbl="asst1" presStyleIdx="0" presStyleCnt="18"/>
      <dgm:spPr/>
    </dgm:pt>
    <dgm:pt modelId="{D5724529-8EB4-EB40-BBAD-8F7CC968CEA0}" type="pres">
      <dgm:prSet presAssocID="{A4393AB8-D1D7-FB4A-ABF9-5379D3327DE2}" presName="hierChild6" presStyleCnt="0"/>
      <dgm:spPr/>
    </dgm:pt>
    <dgm:pt modelId="{D29D029A-1542-2244-BCE9-7E926052EBED}" type="pres">
      <dgm:prSet presAssocID="{A4393AB8-D1D7-FB4A-ABF9-5379D3327DE2}" presName="hierChild7" presStyleCnt="0"/>
      <dgm:spPr/>
    </dgm:pt>
    <dgm:pt modelId="{D5656A98-53AA-8D42-8A83-7935C254C3FA}" type="pres">
      <dgm:prSet presAssocID="{36C2CD6B-AE11-C04A-9168-CF60E063E681}" presName="Name111" presStyleLbl="parChTrans1D3" presStyleIdx="0" presStyleCnt="15"/>
      <dgm:spPr/>
    </dgm:pt>
    <dgm:pt modelId="{15D9666F-D9C3-204C-ACAF-CAD382AE3728}" type="pres">
      <dgm:prSet presAssocID="{F484E5E9-5A13-ED4C-BE1D-AA3CAE32A9CA}" presName="hierRoot3" presStyleCnt="0">
        <dgm:presLayoutVars>
          <dgm:hierBranch val="init"/>
        </dgm:presLayoutVars>
      </dgm:prSet>
      <dgm:spPr/>
    </dgm:pt>
    <dgm:pt modelId="{408A7A05-E9C5-CF4D-93BE-B0B8F8F4E95D}" type="pres">
      <dgm:prSet presAssocID="{F484E5E9-5A13-ED4C-BE1D-AA3CAE32A9CA}" presName="rootComposite3" presStyleCnt="0"/>
      <dgm:spPr/>
    </dgm:pt>
    <dgm:pt modelId="{C44CD7C3-9EB5-0440-9DDF-944978B7F179}" type="pres">
      <dgm:prSet presAssocID="{F484E5E9-5A13-ED4C-BE1D-AA3CAE32A9CA}" presName="rootText3" presStyleLbl="asst1" presStyleIdx="1" presStyleCnt="18" custLinFactNeighborX="86281" custLinFactNeighborY="-3866">
        <dgm:presLayoutVars>
          <dgm:chPref val="3"/>
        </dgm:presLayoutVars>
      </dgm:prSet>
      <dgm:spPr/>
    </dgm:pt>
    <dgm:pt modelId="{E2A5C3B7-DAFD-2D47-AFAE-58ED990B0F66}" type="pres">
      <dgm:prSet presAssocID="{F484E5E9-5A13-ED4C-BE1D-AA3CAE32A9CA}" presName="rootConnector3" presStyleLbl="asst1" presStyleIdx="1" presStyleCnt="18"/>
      <dgm:spPr/>
    </dgm:pt>
    <dgm:pt modelId="{E2714A47-82B7-4940-BC7D-06F56E537043}" type="pres">
      <dgm:prSet presAssocID="{F484E5E9-5A13-ED4C-BE1D-AA3CAE32A9CA}" presName="hierChild6" presStyleCnt="0"/>
      <dgm:spPr/>
    </dgm:pt>
    <dgm:pt modelId="{40157B31-580F-9942-8BCD-1B41E645F62F}" type="pres">
      <dgm:prSet presAssocID="{F484E5E9-5A13-ED4C-BE1D-AA3CAE32A9CA}" presName="hierChild7" presStyleCnt="0"/>
      <dgm:spPr/>
    </dgm:pt>
    <dgm:pt modelId="{3EA90D89-1C99-8443-B178-B90AD077CF71}" type="pres">
      <dgm:prSet presAssocID="{B55B4F9E-911A-8346-9110-2C01B7FE0A20}" presName="Name111" presStyleLbl="parChTrans1D3" presStyleIdx="1" presStyleCnt="15"/>
      <dgm:spPr/>
    </dgm:pt>
    <dgm:pt modelId="{71C68D23-8647-2B46-8ABF-802E050BFD6F}" type="pres">
      <dgm:prSet presAssocID="{9E9F7C44-9FC3-C24B-82C1-5CC45E15C6C9}" presName="hierRoot3" presStyleCnt="0">
        <dgm:presLayoutVars>
          <dgm:hierBranch val="init"/>
        </dgm:presLayoutVars>
      </dgm:prSet>
      <dgm:spPr/>
    </dgm:pt>
    <dgm:pt modelId="{8BEAE9AC-5D88-7444-B682-2924CC9E74B2}" type="pres">
      <dgm:prSet presAssocID="{9E9F7C44-9FC3-C24B-82C1-5CC45E15C6C9}" presName="rootComposite3" presStyleCnt="0"/>
      <dgm:spPr/>
    </dgm:pt>
    <dgm:pt modelId="{E96AE763-6401-AE46-AEC8-EAA9330E01E8}" type="pres">
      <dgm:prSet presAssocID="{9E9F7C44-9FC3-C24B-82C1-5CC45E15C6C9}" presName="rootText3" presStyleLbl="asst1" presStyleIdx="2" presStyleCnt="18">
        <dgm:presLayoutVars>
          <dgm:chPref val="3"/>
        </dgm:presLayoutVars>
      </dgm:prSet>
      <dgm:spPr/>
    </dgm:pt>
    <dgm:pt modelId="{A7C7572B-734E-FD48-A050-4EA2B937254D}" type="pres">
      <dgm:prSet presAssocID="{9E9F7C44-9FC3-C24B-82C1-5CC45E15C6C9}" presName="rootConnector3" presStyleLbl="asst1" presStyleIdx="2" presStyleCnt="18"/>
      <dgm:spPr/>
    </dgm:pt>
    <dgm:pt modelId="{D6238E84-891A-6E44-BC78-0E88804DE150}" type="pres">
      <dgm:prSet presAssocID="{9E9F7C44-9FC3-C24B-82C1-5CC45E15C6C9}" presName="hierChild6" presStyleCnt="0"/>
      <dgm:spPr/>
    </dgm:pt>
    <dgm:pt modelId="{319B9C49-FD43-4F48-B069-D6845EF03B2D}" type="pres">
      <dgm:prSet presAssocID="{9E9F7C44-9FC3-C24B-82C1-5CC45E15C6C9}" presName="hierChild7" presStyleCnt="0"/>
      <dgm:spPr/>
    </dgm:pt>
    <dgm:pt modelId="{8C523E80-BB39-3F45-B95C-DE8E6B74EF43}" type="pres">
      <dgm:prSet presAssocID="{5CFAA467-F51B-D34F-AD7D-777604E8BBE6}" presName="Name111" presStyleLbl="parChTrans1D3" presStyleIdx="2" presStyleCnt="15"/>
      <dgm:spPr/>
    </dgm:pt>
    <dgm:pt modelId="{7BBFE227-9CE9-A846-A96B-5E1FF3F01798}" type="pres">
      <dgm:prSet presAssocID="{2FDF38A5-C52F-C440-A701-8F8B7B571C6E}" presName="hierRoot3" presStyleCnt="0">
        <dgm:presLayoutVars>
          <dgm:hierBranch val="init"/>
        </dgm:presLayoutVars>
      </dgm:prSet>
      <dgm:spPr/>
    </dgm:pt>
    <dgm:pt modelId="{8B392764-2844-FD41-B1D5-E4D00DDA1F87}" type="pres">
      <dgm:prSet presAssocID="{2FDF38A5-C52F-C440-A701-8F8B7B571C6E}" presName="rootComposite3" presStyleCnt="0"/>
      <dgm:spPr/>
    </dgm:pt>
    <dgm:pt modelId="{E215D5B1-5A43-6244-BBE5-C178F72EC770}" type="pres">
      <dgm:prSet presAssocID="{2FDF38A5-C52F-C440-A701-8F8B7B571C6E}" presName="rootText3" presStyleLbl="asst1" presStyleIdx="3" presStyleCnt="18" custLinFactNeighborX="85041" custLinFactNeighborY="-1933">
        <dgm:presLayoutVars>
          <dgm:chPref val="3"/>
        </dgm:presLayoutVars>
      </dgm:prSet>
      <dgm:spPr/>
    </dgm:pt>
    <dgm:pt modelId="{D1F844C6-1D41-FD4C-A149-73C3E78DF8EF}" type="pres">
      <dgm:prSet presAssocID="{2FDF38A5-C52F-C440-A701-8F8B7B571C6E}" presName="rootConnector3" presStyleLbl="asst1" presStyleIdx="3" presStyleCnt="18"/>
      <dgm:spPr/>
    </dgm:pt>
    <dgm:pt modelId="{49FE0F9E-BEA9-C940-B12A-282406573617}" type="pres">
      <dgm:prSet presAssocID="{2FDF38A5-C52F-C440-A701-8F8B7B571C6E}" presName="hierChild6" presStyleCnt="0"/>
      <dgm:spPr/>
    </dgm:pt>
    <dgm:pt modelId="{733319C2-5DDF-9E40-A8CF-44965B908DB5}" type="pres">
      <dgm:prSet presAssocID="{2FDF38A5-C52F-C440-A701-8F8B7B571C6E}" presName="hierChild7" presStyleCnt="0"/>
      <dgm:spPr/>
    </dgm:pt>
    <dgm:pt modelId="{954C3C96-A688-2046-AD07-5310EA2AB8FC}" type="pres">
      <dgm:prSet presAssocID="{BCE65FE1-DC4F-1D47-A915-F057C434AA46}" presName="Name111" presStyleLbl="parChTrans1D3" presStyleIdx="3" presStyleCnt="15"/>
      <dgm:spPr/>
    </dgm:pt>
    <dgm:pt modelId="{260F48E3-A25E-F44D-8117-6141104253AD}" type="pres">
      <dgm:prSet presAssocID="{35491157-FE24-AB4C-A034-1D2BD64E4D52}" presName="hierRoot3" presStyleCnt="0">
        <dgm:presLayoutVars>
          <dgm:hierBranch val="init"/>
        </dgm:presLayoutVars>
      </dgm:prSet>
      <dgm:spPr/>
    </dgm:pt>
    <dgm:pt modelId="{3D40FB03-BF7A-E944-B1E8-ED03391A1C55}" type="pres">
      <dgm:prSet presAssocID="{35491157-FE24-AB4C-A034-1D2BD64E4D52}" presName="rootComposite3" presStyleCnt="0"/>
      <dgm:spPr/>
    </dgm:pt>
    <dgm:pt modelId="{A5E207ED-FAE5-B049-96DD-EB4F78D6F382}" type="pres">
      <dgm:prSet presAssocID="{35491157-FE24-AB4C-A034-1D2BD64E4D52}" presName="rootText3" presStyleLbl="asst1" presStyleIdx="4" presStyleCnt="18">
        <dgm:presLayoutVars>
          <dgm:chPref val="3"/>
        </dgm:presLayoutVars>
      </dgm:prSet>
      <dgm:spPr/>
    </dgm:pt>
    <dgm:pt modelId="{99861D4F-0558-044F-B135-07C0878F618F}" type="pres">
      <dgm:prSet presAssocID="{35491157-FE24-AB4C-A034-1D2BD64E4D52}" presName="rootConnector3" presStyleLbl="asst1" presStyleIdx="4" presStyleCnt="18"/>
      <dgm:spPr/>
    </dgm:pt>
    <dgm:pt modelId="{D1CE18B2-26AA-364A-8777-F4AA58946612}" type="pres">
      <dgm:prSet presAssocID="{35491157-FE24-AB4C-A034-1D2BD64E4D52}" presName="hierChild6" presStyleCnt="0"/>
      <dgm:spPr/>
    </dgm:pt>
    <dgm:pt modelId="{42FDBA39-ADE0-AC42-8EE4-C56F0FC67DB3}" type="pres">
      <dgm:prSet presAssocID="{35491157-FE24-AB4C-A034-1D2BD64E4D52}" presName="hierChild7" presStyleCnt="0"/>
      <dgm:spPr/>
    </dgm:pt>
    <dgm:pt modelId="{761FC172-6F02-EF44-965E-7D128CAAE24D}" type="pres">
      <dgm:prSet presAssocID="{FF35177F-3478-614A-8551-EAE700A32CA8}" presName="Name111" presStyleLbl="parChTrans1D3" presStyleIdx="4" presStyleCnt="15"/>
      <dgm:spPr/>
    </dgm:pt>
    <dgm:pt modelId="{9D637DA7-CC4A-1047-A487-1EF611F97344}" type="pres">
      <dgm:prSet presAssocID="{EF45749A-113C-FB46-80D5-4195277D9767}" presName="hierRoot3" presStyleCnt="0">
        <dgm:presLayoutVars>
          <dgm:hierBranch val="init"/>
        </dgm:presLayoutVars>
      </dgm:prSet>
      <dgm:spPr/>
    </dgm:pt>
    <dgm:pt modelId="{828D1F18-1E79-F04A-81CD-C5DE9E1DC543}" type="pres">
      <dgm:prSet presAssocID="{EF45749A-113C-FB46-80D5-4195277D9767}" presName="rootComposite3" presStyleCnt="0"/>
      <dgm:spPr/>
    </dgm:pt>
    <dgm:pt modelId="{B915325B-60C1-CE48-9D8C-1E1356F72290}" type="pres">
      <dgm:prSet presAssocID="{EF45749A-113C-FB46-80D5-4195277D9767}" presName="rootText3" presStyleLbl="asst1" presStyleIdx="5" presStyleCnt="18" custScaleX="188530" custScaleY="103381">
        <dgm:presLayoutVars>
          <dgm:chPref val="3"/>
        </dgm:presLayoutVars>
      </dgm:prSet>
      <dgm:spPr/>
    </dgm:pt>
    <dgm:pt modelId="{B43B785B-F3A7-6144-BD58-392DE9B4341F}" type="pres">
      <dgm:prSet presAssocID="{EF45749A-113C-FB46-80D5-4195277D9767}" presName="rootConnector3" presStyleLbl="asst1" presStyleIdx="5" presStyleCnt="18"/>
      <dgm:spPr/>
    </dgm:pt>
    <dgm:pt modelId="{8B25C2BC-0F94-904B-A9C0-2E93945386F3}" type="pres">
      <dgm:prSet presAssocID="{EF45749A-113C-FB46-80D5-4195277D9767}" presName="hierChild6" presStyleCnt="0"/>
      <dgm:spPr/>
    </dgm:pt>
    <dgm:pt modelId="{86BF530F-8391-D848-A3E6-7367DD654860}" type="pres">
      <dgm:prSet presAssocID="{EF45749A-113C-FB46-80D5-4195277D9767}" presName="hierChild7" presStyleCnt="0"/>
      <dgm:spPr/>
    </dgm:pt>
    <dgm:pt modelId="{BCF96EDB-1231-6444-AF24-56E139565E52}" type="pres">
      <dgm:prSet presAssocID="{81A55243-D0E0-1A41-A773-1993CF147730}" presName="Name111" presStyleLbl="parChTrans1D2" presStyleIdx="1" presStyleCnt="3"/>
      <dgm:spPr/>
    </dgm:pt>
    <dgm:pt modelId="{21FE8C59-20AE-4D40-A09E-ECF6790CA5E9}" type="pres">
      <dgm:prSet presAssocID="{E0913F4E-989D-F644-8001-182F6A7995C2}" presName="hierRoot3" presStyleCnt="0">
        <dgm:presLayoutVars>
          <dgm:hierBranch val="init"/>
        </dgm:presLayoutVars>
      </dgm:prSet>
      <dgm:spPr/>
    </dgm:pt>
    <dgm:pt modelId="{6116ECCD-4DC8-BC4C-BC36-47896AB0DC64}" type="pres">
      <dgm:prSet presAssocID="{E0913F4E-989D-F644-8001-182F6A7995C2}" presName="rootComposite3" presStyleCnt="0"/>
      <dgm:spPr/>
    </dgm:pt>
    <dgm:pt modelId="{99C5F3A5-2A64-964D-879C-2BB3A8919372}" type="pres">
      <dgm:prSet presAssocID="{E0913F4E-989D-F644-8001-182F6A7995C2}" presName="rootText3" presStyleLbl="asst1" presStyleIdx="6" presStyleCnt="18" custScaleX="143735" custScaleY="101432">
        <dgm:presLayoutVars>
          <dgm:chPref val="3"/>
        </dgm:presLayoutVars>
      </dgm:prSet>
      <dgm:spPr/>
    </dgm:pt>
    <dgm:pt modelId="{B40C3437-09FF-AE41-AD41-2969C018E943}" type="pres">
      <dgm:prSet presAssocID="{E0913F4E-989D-F644-8001-182F6A7995C2}" presName="rootConnector3" presStyleLbl="asst1" presStyleIdx="6" presStyleCnt="18"/>
      <dgm:spPr/>
    </dgm:pt>
    <dgm:pt modelId="{42EC584E-F9B0-5242-A670-A03942C76400}" type="pres">
      <dgm:prSet presAssocID="{E0913F4E-989D-F644-8001-182F6A7995C2}" presName="hierChild6" presStyleCnt="0"/>
      <dgm:spPr/>
    </dgm:pt>
    <dgm:pt modelId="{4E56D49F-55EF-AB4E-B7A2-E2C139345281}" type="pres">
      <dgm:prSet presAssocID="{E0913F4E-989D-F644-8001-182F6A7995C2}" presName="hierChild7" presStyleCnt="0"/>
      <dgm:spPr/>
    </dgm:pt>
    <dgm:pt modelId="{A61899F6-B9EF-104E-8BCB-F5E6DEEC46A3}" type="pres">
      <dgm:prSet presAssocID="{93036828-F616-4E47-B371-818398B7A4C0}" presName="Name111" presStyleLbl="parChTrans1D3" presStyleIdx="5" presStyleCnt="15"/>
      <dgm:spPr/>
    </dgm:pt>
    <dgm:pt modelId="{06FEEC6E-F0F6-0243-B45D-A548AC545F7B}" type="pres">
      <dgm:prSet presAssocID="{E2EE22B9-B897-A546-BF81-26A18CA7DCF7}" presName="hierRoot3" presStyleCnt="0">
        <dgm:presLayoutVars>
          <dgm:hierBranch val="init"/>
        </dgm:presLayoutVars>
      </dgm:prSet>
      <dgm:spPr/>
    </dgm:pt>
    <dgm:pt modelId="{2FF6642F-41A8-3F43-86A2-D922239F6D28}" type="pres">
      <dgm:prSet presAssocID="{E2EE22B9-B897-A546-BF81-26A18CA7DCF7}" presName="rootComposite3" presStyleCnt="0"/>
      <dgm:spPr/>
    </dgm:pt>
    <dgm:pt modelId="{9E7AD03C-183B-1649-A236-BC93F72BF19F}" type="pres">
      <dgm:prSet presAssocID="{E2EE22B9-B897-A546-BF81-26A18CA7DCF7}" presName="rootText3" presStyleLbl="asst1" presStyleIdx="7" presStyleCnt="18" custLinFactNeighborX="94789" custLinFactNeighborY="-1933">
        <dgm:presLayoutVars>
          <dgm:chPref val="3"/>
        </dgm:presLayoutVars>
      </dgm:prSet>
      <dgm:spPr/>
    </dgm:pt>
    <dgm:pt modelId="{14FF017D-CEE1-BB47-854D-34DC15C967DA}" type="pres">
      <dgm:prSet presAssocID="{E2EE22B9-B897-A546-BF81-26A18CA7DCF7}" presName="rootConnector3" presStyleLbl="asst1" presStyleIdx="7" presStyleCnt="18"/>
      <dgm:spPr/>
    </dgm:pt>
    <dgm:pt modelId="{F5760921-D517-3A4C-8F46-46448D86F298}" type="pres">
      <dgm:prSet presAssocID="{E2EE22B9-B897-A546-BF81-26A18CA7DCF7}" presName="hierChild6" presStyleCnt="0"/>
      <dgm:spPr/>
    </dgm:pt>
    <dgm:pt modelId="{003B6AF6-1F94-984A-9355-6300883E9433}" type="pres">
      <dgm:prSet presAssocID="{E2EE22B9-B897-A546-BF81-26A18CA7DCF7}" presName="hierChild7" presStyleCnt="0"/>
      <dgm:spPr/>
    </dgm:pt>
    <dgm:pt modelId="{0AC6556B-6A7A-524E-8858-9E697DC5EA20}" type="pres">
      <dgm:prSet presAssocID="{77194C3A-4C00-7A4A-AAC4-101C56D0A6E5}" presName="Name111" presStyleLbl="parChTrans1D3" presStyleIdx="6" presStyleCnt="15"/>
      <dgm:spPr/>
    </dgm:pt>
    <dgm:pt modelId="{6DD894C0-DB54-7E4E-B12B-591595F6FA70}" type="pres">
      <dgm:prSet presAssocID="{430AEA2A-6E07-8145-B82E-63DEE938F006}" presName="hierRoot3" presStyleCnt="0">
        <dgm:presLayoutVars>
          <dgm:hierBranch val="init"/>
        </dgm:presLayoutVars>
      </dgm:prSet>
      <dgm:spPr/>
    </dgm:pt>
    <dgm:pt modelId="{988B696A-2849-E44A-A04E-0F07635A9446}" type="pres">
      <dgm:prSet presAssocID="{430AEA2A-6E07-8145-B82E-63DEE938F006}" presName="rootComposite3" presStyleCnt="0"/>
      <dgm:spPr/>
    </dgm:pt>
    <dgm:pt modelId="{1033553F-A083-414A-B897-A130860DA2AA}" type="pres">
      <dgm:prSet presAssocID="{430AEA2A-6E07-8145-B82E-63DEE938F006}" presName="rootText3" presStyleLbl="asst1" presStyleIdx="8" presStyleCnt="18">
        <dgm:presLayoutVars>
          <dgm:chPref val="3"/>
        </dgm:presLayoutVars>
      </dgm:prSet>
      <dgm:spPr/>
    </dgm:pt>
    <dgm:pt modelId="{DFE04819-B226-7B46-8CB2-4B32074E0375}" type="pres">
      <dgm:prSet presAssocID="{430AEA2A-6E07-8145-B82E-63DEE938F006}" presName="rootConnector3" presStyleLbl="asst1" presStyleIdx="8" presStyleCnt="18"/>
      <dgm:spPr/>
    </dgm:pt>
    <dgm:pt modelId="{0F49FF09-0B2B-FF46-9283-963FD2BC22F0}" type="pres">
      <dgm:prSet presAssocID="{430AEA2A-6E07-8145-B82E-63DEE938F006}" presName="hierChild6" presStyleCnt="0"/>
      <dgm:spPr/>
    </dgm:pt>
    <dgm:pt modelId="{D5AA2F7D-C7D0-AB42-BF94-23ABAA460954}" type="pres">
      <dgm:prSet presAssocID="{430AEA2A-6E07-8145-B82E-63DEE938F006}" presName="hierChild7" presStyleCnt="0"/>
      <dgm:spPr/>
    </dgm:pt>
    <dgm:pt modelId="{60F9CAE3-C437-7742-AC32-29235BA8BD5A}" type="pres">
      <dgm:prSet presAssocID="{409343EA-D86C-E349-A813-B2061F3BA7BA}" presName="Name111" presStyleLbl="parChTrans1D3" presStyleIdx="7" presStyleCnt="15"/>
      <dgm:spPr/>
    </dgm:pt>
    <dgm:pt modelId="{DA2A83BA-71A4-F14E-9EE9-7548123A28E2}" type="pres">
      <dgm:prSet presAssocID="{25E772F4-E059-C148-BED0-E02ED650EA6C}" presName="hierRoot3" presStyleCnt="0">
        <dgm:presLayoutVars>
          <dgm:hierBranch val="init"/>
        </dgm:presLayoutVars>
      </dgm:prSet>
      <dgm:spPr/>
    </dgm:pt>
    <dgm:pt modelId="{A3279E63-AA57-3D48-B780-D33981727032}" type="pres">
      <dgm:prSet presAssocID="{25E772F4-E059-C148-BED0-E02ED650EA6C}" presName="rootComposite3" presStyleCnt="0"/>
      <dgm:spPr/>
    </dgm:pt>
    <dgm:pt modelId="{103083BD-E074-D84F-84F6-6549EEA1424B}" type="pres">
      <dgm:prSet presAssocID="{25E772F4-E059-C148-BED0-E02ED650EA6C}" presName="rootText3" presStyleLbl="asst1" presStyleIdx="9" presStyleCnt="18" custLinFactNeighborX="94789" custLinFactNeighborY="-1933">
        <dgm:presLayoutVars>
          <dgm:chPref val="3"/>
        </dgm:presLayoutVars>
      </dgm:prSet>
      <dgm:spPr/>
    </dgm:pt>
    <dgm:pt modelId="{477FD105-DEEF-994B-A841-E73852CD9B02}" type="pres">
      <dgm:prSet presAssocID="{25E772F4-E059-C148-BED0-E02ED650EA6C}" presName="rootConnector3" presStyleLbl="asst1" presStyleIdx="9" presStyleCnt="18"/>
      <dgm:spPr/>
    </dgm:pt>
    <dgm:pt modelId="{E886E240-92CC-3C4B-ABE0-FFF5B2923103}" type="pres">
      <dgm:prSet presAssocID="{25E772F4-E059-C148-BED0-E02ED650EA6C}" presName="hierChild6" presStyleCnt="0"/>
      <dgm:spPr/>
    </dgm:pt>
    <dgm:pt modelId="{FC52C50A-B4B4-754B-ABCE-926853705954}" type="pres">
      <dgm:prSet presAssocID="{25E772F4-E059-C148-BED0-E02ED650EA6C}" presName="hierChild7" presStyleCnt="0"/>
      <dgm:spPr/>
    </dgm:pt>
    <dgm:pt modelId="{20F00E36-2422-BD42-8682-683F64B03EE8}" type="pres">
      <dgm:prSet presAssocID="{7FF941AC-F45D-D443-A8F1-A3EC25D17ABC}" presName="Name111" presStyleLbl="parChTrans1D3" presStyleIdx="8" presStyleCnt="15"/>
      <dgm:spPr/>
    </dgm:pt>
    <dgm:pt modelId="{FC3BF83E-AF28-F845-85CC-2D5F4D2EFDD9}" type="pres">
      <dgm:prSet presAssocID="{AD623AF2-EE77-5B48-A3EB-B710D27F122F}" presName="hierRoot3" presStyleCnt="0">
        <dgm:presLayoutVars>
          <dgm:hierBranch val="init"/>
        </dgm:presLayoutVars>
      </dgm:prSet>
      <dgm:spPr/>
    </dgm:pt>
    <dgm:pt modelId="{C5EDD3E6-5F33-884A-AB2E-0F8E25254226}" type="pres">
      <dgm:prSet presAssocID="{AD623AF2-EE77-5B48-A3EB-B710D27F122F}" presName="rootComposite3" presStyleCnt="0"/>
      <dgm:spPr/>
    </dgm:pt>
    <dgm:pt modelId="{F9278F12-9C58-E64B-B852-DF30E58BE1B6}" type="pres">
      <dgm:prSet presAssocID="{AD623AF2-EE77-5B48-A3EB-B710D27F122F}" presName="rootText3" presStyleLbl="asst1" presStyleIdx="10" presStyleCnt="18">
        <dgm:presLayoutVars>
          <dgm:chPref val="3"/>
        </dgm:presLayoutVars>
      </dgm:prSet>
      <dgm:spPr/>
    </dgm:pt>
    <dgm:pt modelId="{826D1106-E065-6846-920A-46A90C476230}" type="pres">
      <dgm:prSet presAssocID="{AD623AF2-EE77-5B48-A3EB-B710D27F122F}" presName="rootConnector3" presStyleLbl="asst1" presStyleIdx="10" presStyleCnt="18"/>
      <dgm:spPr/>
    </dgm:pt>
    <dgm:pt modelId="{F26A1A54-89F8-8944-B16E-0C447C029691}" type="pres">
      <dgm:prSet presAssocID="{AD623AF2-EE77-5B48-A3EB-B710D27F122F}" presName="hierChild6" presStyleCnt="0"/>
      <dgm:spPr/>
    </dgm:pt>
    <dgm:pt modelId="{51F15438-E3B9-DB49-8B10-50ABC3A1A514}" type="pres">
      <dgm:prSet presAssocID="{AD623AF2-EE77-5B48-A3EB-B710D27F122F}" presName="hierChild7" presStyleCnt="0"/>
      <dgm:spPr/>
    </dgm:pt>
    <dgm:pt modelId="{48D41F26-1F0A-854E-B3F1-212EA0F46356}" type="pres">
      <dgm:prSet presAssocID="{AAF3D5C5-BCFD-4143-93FB-A17D2C0DDE20}" presName="Name111" presStyleLbl="parChTrans1D3" presStyleIdx="9" presStyleCnt="15"/>
      <dgm:spPr/>
    </dgm:pt>
    <dgm:pt modelId="{0A868D73-4170-EA43-A8BF-A32750A21475}" type="pres">
      <dgm:prSet presAssocID="{B7E20061-13C0-EB49-8CD9-546C5391FE4B}" presName="hierRoot3" presStyleCnt="0">
        <dgm:presLayoutVars>
          <dgm:hierBranch val="init"/>
        </dgm:presLayoutVars>
      </dgm:prSet>
      <dgm:spPr/>
    </dgm:pt>
    <dgm:pt modelId="{27D9FC29-8DA9-F346-B3CC-0D0588910195}" type="pres">
      <dgm:prSet presAssocID="{B7E20061-13C0-EB49-8CD9-546C5391FE4B}" presName="rootComposite3" presStyleCnt="0"/>
      <dgm:spPr/>
    </dgm:pt>
    <dgm:pt modelId="{DC831A97-5FB6-E94E-A10A-4489F7E5A174}" type="pres">
      <dgm:prSet presAssocID="{B7E20061-13C0-EB49-8CD9-546C5391FE4B}" presName="rootText3" presStyleLbl="asst1" presStyleIdx="11" presStyleCnt="18" custScaleX="191988" custScaleY="98917">
        <dgm:presLayoutVars>
          <dgm:chPref val="3"/>
        </dgm:presLayoutVars>
      </dgm:prSet>
      <dgm:spPr/>
    </dgm:pt>
    <dgm:pt modelId="{0A333CA9-B25D-3842-B3B9-BC2245EE513C}" type="pres">
      <dgm:prSet presAssocID="{B7E20061-13C0-EB49-8CD9-546C5391FE4B}" presName="rootConnector3" presStyleLbl="asst1" presStyleIdx="11" presStyleCnt="18"/>
      <dgm:spPr/>
    </dgm:pt>
    <dgm:pt modelId="{2E85D46E-4FCB-CF41-ABA4-7DFCB053159C}" type="pres">
      <dgm:prSet presAssocID="{B7E20061-13C0-EB49-8CD9-546C5391FE4B}" presName="hierChild6" presStyleCnt="0"/>
      <dgm:spPr/>
    </dgm:pt>
    <dgm:pt modelId="{C08BBB29-7F1D-7242-BC9D-A5EDA39B17CE}" type="pres">
      <dgm:prSet presAssocID="{B7E20061-13C0-EB49-8CD9-546C5391FE4B}" presName="hierChild7" presStyleCnt="0"/>
      <dgm:spPr/>
    </dgm:pt>
    <dgm:pt modelId="{ABDB8F00-F50B-7246-8EDE-F63474920F06}" type="pres">
      <dgm:prSet presAssocID="{B93EB4BD-4448-1C45-B46E-0016855BFDE5}" presName="Name111" presStyleLbl="parChTrans1D2" presStyleIdx="2" presStyleCnt="3"/>
      <dgm:spPr/>
    </dgm:pt>
    <dgm:pt modelId="{B74D5E04-0FC2-FA43-8FD9-475458DF28A0}" type="pres">
      <dgm:prSet presAssocID="{5C495265-419F-FA4E-B518-BFF7A6E9A882}" presName="hierRoot3" presStyleCnt="0">
        <dgm:presLayoutVars>
          <dgm:hierBranch val="init"/>
        </dgm:presLayoutVars>
      </dgm:prSet>
      <dgm:spPr/>
    </dgm:pt>
    <dgm:pt modelId="{24AD6A40-B05B-D843-900A-6EA928BA4BE2}" type="pres">
      <dgm:prSet presAssocID="{5C495265-419F-FA4E-B518-BFF7A6E9A882}" presName="rootComposite3" presStyleCnt="0"/>
      <dgm:spPr/>
    </dgm:pt>
    <dgm:pt modelId="{C03828B2-ACDE-FC4D-A2CA-69E014A5EA11}" type="pres">
      <dgm:prSet presAssocID="{5C495265-419F-FA4E-B518-BFF7A6E9A882}" presName="rootText3" presStyleLbl="asst1" presStyleIdx="12" presStyleCnt="18" custScaleX="157175" custScaleY="103606">
        <dgm:presLayoutVars>
          <dgm:chPref val="3"/>
        </dgm:presLayoutVars>
      </dgm:prSet>
      <dgm:spPr/>
    </dgm:pt>
    <dgm:pt modelId="{4EF221FE-6273-B346-A45C-7B1A992C63B8}" type="pres">
      <dgm:prSet presAssocID="{5C495265-419F-FA4E-B518-BFF7A6E9A882}" presName="rootConnector3" presStyleLbl="asst1" presStyleIdx="12" presStyleCnt="18"/>
      <dgm:spPr/>
    </dgm:pt>
    <dgm:pt modelId="{31E57BBA-F8DD-9D42-8F32-6B21EA812978}" type="pres">
      <dgm:prSet presAssocID="{5C495265-419F-FA4E-B518-BFF7A6E9A882}" presName="hierChild6" presStyleCnt="0"/>
      <dgm:spPr/>
    </dgm:pt>
    <dgm:pt modelId="{B5B368FB-0EB5-3840-8A19-06EABB4D1638}" type="pres">
      <dgm:prSet presAssocID="{5C495265-419F-FA4E-B518-BFF7A6E9A882}" presName="hierChild7" presStyleCnt="0"/>
      <dgm:spPr/>
    </dgm:pt>
    <dgm:pt modelId="{901633AE-221D-4643-83B5-DBB2CDC8E6F0}" type="pres">
      <dgm:prSet presAssocID="{F05D2A9D-6676-CE4B-94AD-DA869DC85837}" presName="Name111" presStyleLbl="parChTrans1D3" presStyleIdx="10" presStyleCnt="15"/>
      <dgm:spPr/>
    </dgm:pt>
    <dgm:pt modelId="{D79D5AAA-F9F6-2048-9EA1-C705F9B290EE}" type="pres">
      <dgm:prSet presAssocID="{2F28794E-B66F-C246-82A2-30C86152AF28}" presName="hierRoot3" presStyleCnt="0">
        <dgm:presLayoutVars>
          <dgm:hierBranch val="init"/>
        </dgm:presLayoutVars>
      </dgm:prSet>
      <dgm:spPr/>
    </dgm:pt>
    <dgm:pt modelId="{BFDE85C7-93BA-1640-AE9A-E97CAEB8DA68}" type="pres">
      <dgm:prSet presAssocID="{2F28794E-B66F-C246-82A2-30C86152AF28}" presName="rootComposite3" presStyleCnt="0"/>
      <dgm:spPr/>
    </dgm:pt>
    <dgm:pt modelId="{46358989-0437-4144-BC5B-084DE33C8D58}" type="pres">
      <dgm:prSet presAssocID="{2F28794E-B66F-C246-82A2-30C86152AF28}" presName="rootText3" presStyleLbl="asst1" presStyleIdx="13" presStyleCnt="18" custLinFactNeighborX="84932" custLinFactNeighborY="-1240">
        <dgm:presLayoutVars>
          <dgm:chPref val="3"/>
        </dgm:presLayoutVars>
      </dgm:prSet>
      <dgm:spPr/>
    </dgm:pt>
    <dgm:pt modelId="{8D1CC8F9-ECC7-6E44-AA0A-58EE9DBA5D65}" type="pres">
      <dgm:prSet presAssocID="{2F28794E-B66F-C246-82A2-30C86152AF28}" presName="rootConnector3" presStyleLbl="asst1" presStyleIdx="13" presStyleCnt="18"/>
      <dgm:spPr/>
    </dgm:pt>
    <dgm:pt modelId="{E8D5ED8E-4AB3-F941-B4B3-76A236552FA0}" type="pres">
      <dgm:prSet presAssocID="{2F28794E-B66F-C246-82A2-30C86152AF28}" presName="hierChild6" presStyleCnt="0"/>
      <dgm:spPr/>
    </dgm:pt>
    <dgm:pt modelId="{C2AAD14C-2704-F147-8853-EDE3566EDF42}" type="pres">
      <dgm:prSet presAssocID="{2F28794E-B66F-C246-82A2-30C86152AF28}" presName="hierChild7" presStyleCnt="0"/>
      <dgm:spPr/>
    </dgm:pt>
    <dgm:pt modelId="{20E646A5-4757-EE4E-95C9-DE52542BB6FD}" type="pres">
      <dgm:prSet presAssocID="{AA93A000-C32F-294B-8C9B-D5BBCE9CF968}" presName="Name111" presStyleLbl="parChTrans1D3" presStyleIdx="11" presStyleCnt="15"/>
      <dgm:spPr/>
    </dgm:pt>
    <dgm:pt modelId="{2F4F3A86-6713-0643-A680-A8D94E218533}" type="pres">
      <dgm:prSet presAssocID="{4856C03A-BC12-A64C-8A38-2D1604ABB97A}" presName="hierRoot3" presStyleCnt="0">
        <dgm:presLayoutVars>
          <dgm:hierBranch val="init"/>
        </dgm:presLayoutVars>
      </dgm:prSet>
      <dgm:spPr/>
    </dgm:pt>
    <dgm:pt modelId="{7FCF77F1-C936-874E-B43D-5F7CB9460CE1}" type="pres">
      <dgm:prSet presAssocID="{4856C03A-BC12-A64C-8A38-2D1604ABB97A}" presName="rootComposite3" presStyleCnt="0"/>
      <dgm:spPr/>
    </dgm:pt>
    <dgm:pt modelId="{C967FA03-E3ED-9E46-8EB0-7FEBFE236D7E}" type="pres">
      <dgm:prSet presAssocID="{4856C03A-BC12-A64C-8A38-2D1604ABB97A}" presName="rootText3" presStyleLbl="asst1" presStyleIdx="14" presStyleCnt="18">
        <dgm:presLayoutVars>
          <dgm:chPref val="3"/>
        </dgm:presLayoutVars>
      </dgm:prSet>
      <dgm:spPr/>
    </dgm:pt>
    <dgm:pt modelId="{358BB08F-4D68-CC4F-9B00-EF18A6F54047}" type="pres">
      <dgm:prSet presAssocID="{4856C03A-BC12-A64C-8A38-2D1604ABB97A}" presName="rootConnector3" presStyleLbl="asst1" presStyleIdx="14" presStyleCnt="18"/>
      <dgm:spPr/>
    </dgm:pt>
    <dgm:pt modelId="{24796DAF-E8D4-4347-8906-A04FB096FD4E}" type="pres">
      <dgm:prSet presAssocID="{4856C03A-BC12-A64C-8A38-2D1604ABB97A}" presName="hierChild6" presStyleCnt="0"/>
      <dgm:spPr/>
    </dgm:pt>
    <dgm:pt modelId="{68541F58-B9F7-FF43-9950-C7377AEC8BCD}" type="pres">
      <dgm:prSet presAssocID="{4856C03A-BC12-A64C-8A38-2D1604ABB97A}" presName="hierChild7" presStyleCnt="0"/>
      <dgm:spPr/>
    </dgm:pt>
    <dgm:pt modelId="{16D2F624-47E9-914F-A81E-C4238916C5E0}" type="pres">
      <dgm:prSet presAssocID="{19B9902F-3EC1-B548-BC08-C56CB1C592EE}" presName="Name111" presStyleLbl="parChTrans1D3" presStyleIdx="12" presStyleCnt="15"/>
      <dgm:spPr/>
    </dgm:pt>
    <dgm:pt modelId="{720DF2B3-42F4-6D44-B071-54E1044D6D5E}" type="pres">
      <dgm:prSet presAssocID="{3870D124-80AD-9646-B80A-6C65584430F6}" presName="hierRoot3" presStyleCnt="0">
        <dgm:presLayoutVars>
          <dgm:hierBranch val="init"/>
        </dgm:presLayoutVars>
      </dgm:prSet>
      <dgm:spPr/>
    </dgm:pt>
    <dgm:pt modelId="{EF48CF71-FA9A-834B-ADE0-757938ABE026}" type="pres">
      <dgm:prSet presAssocID="{3870D124-80AD-9646-B80A-6C65584430F6}" presName="rootComposite3" presStyleCnt="0"/>
      <dgm:spPr/>
    </dgm:pt>
    <dgm:pt modelId="{6FA16C82-A62D-C946-8D47-E8FCE7D83483}" type="pres">
      <dgm:prSet presAssocID="{3870D124-80AD-9646-B80A-6C65584430F6}" presName="rootText3" presStyleLbl="asst1" presStyleIdx="15" presStyleCnt="18" custLinFactNeighborX="84932" custLinFactNeighborY="-4960">
        <dgm:presLayoutVars>
          <dgm:chPref val="3"/>
        </dgm:presLayoutVars>
      </dgm:prSet>
      <dgm:spPr/>
    </dgm:pt>
    <dgm:pt modelId="{4A282534-00BD-0B40-84C5-C36E080B4021}" type="pres">
      <dgm:prSet presAssocID="{3870D124-80AD-9646-B80A-6C65584430F6}" presName="rootConnector3" presStyleLbl="asst1" presStyleIdx="15" presStyleCnt="18"/>
      <dgm:spPr/>
    </dgm:pt>
    <dgm:pt modelId="{12269FB2-63B0-E341-872E-5F11D96A211E}" type="pres">
      <dgm:prSet presAssocID="{3870D124-80AD-9646-B80A-6C65584430F6}" presName="hierChild6" presStyleCnt="0"/>
      <dgm:spPr/>
    </dgm:pt>
    <dgm:pt modelId="{58B01873-5E9B-D54C-9E78-26705314C0AB}" type="pres">
      <dgm:prSet presAssocID="{3870D124-80AD-9646-B80A-6C65584430F6}" presName="hierChild7" presStyleCnt="0"/>
      <dgm:spPr/>
    </dgm:pt>
    <dgm:pt modelId="{97512638-9A48-DD4F-8087-4AD339316435}" type="pres">
      <dgm:prSet presAssocID="{3DEE52DD-B454-B947-B2B9-89298E1CB053}" presName="Name111" presStyleLbl="parChTrans1D3" presStyleIdx="13" presStyleCnt="15"/>
      <dgm:spPr/>
    </dgm:pt>
    <dgm:pt modelId="{512DB015-4D88-4848-BE09-331C88D2EED5}" type="pres">
      <dgm:prSet presAssocID="{B0874D59-59AE-3E46-8F79-DB0C20CC0C44}" presName="hierRoot3" presStyleCnt="0">
        <dgm:presLayoutVars>
          <dgm:hierBranch val="init"/>
        </dgm:presLayoutVars>
      </dgm:prSet>
      <dgm:spPr/>
    </dgm:pt>
    <dgm:pt modelId="{E9F830E3-A493-2445-BFED-58FF51AF680F}" type="pres">
      <dgm:prSet presAssocID="{B0874D59-59AE-3E46-8F79-DB0C20CC0C44}" presName="rootComposite3" presStyleCnt="0"/>
      <dgm:spPr/>
    </dgm:pt>
    <dgm:pt modelId="{916F0D89-CE84-924B-B4DE-7B609CFBD03F}" type="pres">
      <dgm:prSet presAssocID="{B0874D59-59AE-3E46-8F79-DB0C20CC0C44}" presName="rootText3" presStyleLbl="asst1" presStyleIdx="16" presStyleCnt="18">
        <dgm:presLayoutVars>
          <dgm:chPref val="3"/>
        </dgm:presLayoutVars>
      </dgm:prSet>
      <dgm:spPr/>
    </dgm:pt>
    <dgm:pt modelId="{590F4B80-D948-2649-BF15-659D5C36B3DC}" type="pres">
      <dgm:prSet presAssocID="{B0874D59-59AE-3E46-8F79-DB0C20CC0C44}" presName="rootConnector3" presStyleLbl="asst1" presStyleIdx="16" presStyleCnt="18"/>
      <dgm:spPr/>
    </dgm:pt>
    <dgm:pt modelId="{837BD6B7-D9F1-BB45-B73B-7F893018F448}" type="pres">
      <dgm:prSet presAssocID="{B0874D59-59AE-3E46-8F79-DB0C20CC0C44}" presName="hierChild6" presStyleCnt="0"/>
      <dgm:spPr/>
    </dgm:pt>
    <dgm:pt modelId="{DF6C2562-3A14-5640-A6B5-3695E6DE62A4}" type="pres">
      <dgm:prSet presAssocID="{B0874D59-59AE-3E46-8F79-DB0C20CC0C44}" presName="hierChild7" presStyleCnt="0"/>
      <dgm:spPr/>
    </dgm:pt>
    <dgm:pt modelId="{3584BBF6-5751-BD4F-8470-A62A8B8E1807}" type="pres">
      <dgm:prSet presAssocID="{F2E5DA90-B39D-514E-A442-5BE17E1035C2}" presName="Name111" presStyleLbl="parChTrans1D3" presStyleIdx="14" presStyleCnt="15"/>
      <dgm:spPr/>
    </dgm:pt>
    <dgm:pt modelId="{C243BCA4-6EE4-D644-A77F-E70696681F96}" type="pres">
      <dgm:prSet presAssocID="{82DD676E-2A8C-7C43-BB3F-86F4B74EE5D5}" presName="hierRoot3" presStyleCnt="0">
        <dgm:presLayoutVars>
          <dgm:hierBranch val="init"/>
        </dgm:presLayoutVars>
      </dgm:prSet>
      <dgm:spPr/>
    </dgm:pt>
    <dgm:pt modelId="{6673C386-3957-C94E-A9E5-2569EE4FDC1A}" type="pres">
      <dgm:prSet presAssocID="{82DD676E-2A8C-7C43-BB3F-86F4B74EE5D5}" presName="rootComposite3" presStyleCnt="0"/>
      <dgm:spPr/>
    </dgm:pt>
    <dgm:pt modelId="{31F12746-792A-C94B-BF4F-EE0E7681A5C8}" type="pres">
      <dgm:prSet presAssocID="{82DD676E-2A8C-7C43-BB3F-86F4B74EE5D5}" presName="rootText3" presStyleLbl="asst1" presStyleIdx="17" presStyleCnt="18" custScaleX="188530">
        <dgm:presLayoutVars>
          <dgm:chPref val="3"/>
        </dgm:presLayoutVars>
      </dgm:prSet>
      <dgm:spPr/>
    </dgm:pt>
    <dgm:pt modelId="{1521BC78-0A39-B649-96A2-226FF5603579}" type="pres">
      <dgm:prSet presAssocID="{82DD676E-2A8C-7C43-BB3F-86F4B74EE5D5}" presName="rootConnector3" presStyleLbl="asst1" presStyleIdx="17" presStyleCnt="18"/>
      <dgm:spPr/>
    </dgm:pt>
    <dgm:pt modelId="{036B2B7F-F9E0-6F49-8DB6-A027B5561A25}" type="pres">
      <dgm:prSet presAssocID="{82DD676E-2A8C-7C43-BB3F-86F4B74EE5D5}" presName="hierChild6" presStyleCnt="0"/>
      <dgm:spPr/>
    </dgm:pt>
    <dgm:pt modelId="{E748B77C-0134-0E4C-894C-9A8C21727EC9}" type="pres">
      <dgm:prSet presAssocID="{82DD676E-2A8C-7C43-BB3F-86F4B74EE5D5}" presName="hierChild7" presStyleCnt="0"/>
      <dgm:spPr/>
    </dgm:pt>
  </dgm:ptLst>
  <dgm:cxnLst>
    <dgm:cxn modelId="{DDE70907-F5D0-3647-9F4A-13034007A33F}" type="presOf" srcId="{F484E5E9-5A13-ED4C-BE1D-AA3CAE32A9CA}" destId="{E2A5C3B7-DAFD-2D47-AFAE-58ED990B0F66}" srcOrd="1" destOrd="0" presId="urn:microsoft.com/office/officeart/2005/8/layout/orgChart1"/>
    <dgm:cxn modelId="{20724907-BAA2-7B40-9D15-9C3B0A534A90}" type="presOf" srcId="{430AEA2A-6E07-8145-B82E-63DEE938F006}" destId="{DFE04819-B226-7B46-8CB2-4B32074E0375}" srcOrd="1" destOrd="0" presId="urn:microsoft.com/office/officeart/2005/8/layout/orgChart1"/>
    <dgm:cxn modelId="{979C0F15-7BA2-3743-9DE6-A7862B55FDD6}" type="presOf" srcId="{EF45749A-113C-FB46-80D5-4195277D9767}" destId="{B43B785B-F3A7-6144-BD58-392DE9B4341F}" srcOrd="1" destOrd="0" presId="urn:microsoft.com/office/officeart/2005/8/layout/orgChart1"/>
    <dgm:cxn modelId="{7A4B2E1F-4159-B448-8B31-28E9D3F7572A}" type="presOf" srcId="{34C25853-2377-E042-9EC2-81436A112FA7}" destId="{475DBDB6-292D-BF46-90F7-412CAE6E8DB3}" srcOrd="0" destOrd="0" presId="urn:microsoft.com/office/officeart/2005/8/layout/orgChart1"/>
    <dgm:cxn modelId="{5CC03520-D782-6C41-AF3F-213E98E993C8}" type="presOf" srcId="{25E772F4-E059-C148-BED0-E02ED650EA6C}" destId="{477FD105-DEEF-994B-A841-E73852CD9B02}" srcOrd="1" destOrd="0" presId="urn:microsoft.com/office/officeart/2005/8/layout/orgChart1"/>
    <dgm:cxn modelId="{C7F85D20-6DC8-CC44-8EB1-2FC3B1CFD7A6}" type="presOf" srcId="{B0874D59-59AE-3E46-8F79-DB0C20CC0C44}" destId="{916F0D89-CE84-924B-B4DE-7B609CFBD03F}" srcOrd="0" destOrd="0" presId="urn:microsoft.com/office/officeart/2005/8/layout/orgChart1"/>
    <dgm:cxn modelId="{6A193624-9DD0-0C4E-953C-C4343AD74859}" type="presOf" srcId="{4856C03A-BC12-A64C-8A38-2D1604ABB97A}" destId="{358BB08F-4D68-CC4F-9B00-EF18A6F54047}" srcOrd="1" destOrd="0" presId="urn:microsoft.com/office/officeart/2005/8/layout/orgChart1"/>
    <dgm:cxn modelId="{73595A26-E39C-8449-8BFE-DF6FE1428396}" type="presOf" srcId="{82092BFC-7FE3-4D49-B37B-3519705247C6}" destId="{41844170-B8EA-1247-9C3C-AD6F292740A0}" srcOrd="0" destOrd="0" presId="urn:microsoft.com/office/officeart/2005/8/layout/orgChart1"/>
    <dgm:cxn modelId="{EF127227-C252-8946-B6FB-083475940BA8}" type="presOf" srcId="{9E9F7C44-9FC3-C24B-82C1-5CC45E15C6C9}" destId="{A7C7572B-734E-FD48-A050-4EA2B937254D}" srcOrd="1" destOrd="0" presId="urn:microsoft.com/office/officeart/2005/8/layout/orgChart1"/>
    <dgm:cxn modelId="{63279E29-68CE-4440-BB57-35CDDE244259}" type="presOf" srcId="{7FF941AC-F45D-D443-A8F1-A3EC25D17ABC}" destId="{20F00E36-2422-BD42-8682-683F64B03EE8}" srcOrd="0" destOrd="0" presId="urn:microsoft.com/office/officeart/2005/8/layout/orgChart1"/>
    <dgm:cxn modelId="{434D8331-7889-DC4E-AC7B-E085570D12C1}" type="presOf" srcId="{25E772F4-E059-C148-BED0-E02ED650EA6C}" destId="{103083BD-E074-D84F-84F6-6549EEA1424B}" srcOrd="0" destOrd="0" presId="urn:microsoft.com/office/officeart/2005/8/layout/orgChart1"/>
    <dgm:cxn modelId="{8096CE37-C84B-5A42-BEF3-CC215D41B362}" type="presOf" srcId="{3870D124-80AD-9646-B80A-6C65584430F6}" destId="{6FA16C82-A62D-C946-8D47-E8FCE7D83483}" srcOrd="0" destOrd="0" presId="urn:microsoft.com/office/officeart/2005/8/layout/orgChart1"/>
    <dgm:cxn modelId="{F670143F-2B36-8F45-98DB-CD56BE66EF87}" srcId="{34C25853-2377-E042-9EC2-81436A112FA7}" destId="{EFB480BE-8B28-A643-8A47-66C2F4C805E8}" srcOrd="0" destOrd="0" parTransId="{9ECAA938-145C-654E-A541-99339A2C6FA5}" sibTransId="{D642B698-532F-174B-BCB8-AC5C1566A501}"/>
    <dgm:cxn modelId="{7059D140-5BE2-CD40-A341-92C6970171CC}" srcId="{E0913F4E-989D-F644-8001-182F6A7995C2}" destId="{430AEA2A-6E07-8145-B82E-63DEE938F006}" srcOrd="1" destOrd="0" parTransId="{77194C3A-4C00-7A4A-AAC4-101C56D0A6E5}" sibTransId="{83964C25-2502-5F46-8C67-8BBC40CA007F}"/>
    <dgm:cxn modelId="{3785CD43-6D32-074F-997C-60DAD8A2BEF5}" type="presOf" srcId="{2FDF38A5-C52F-C440-A701-8F8B7B571C6E}" destId="{D1F844C6-1D41-FD4C-A149-73C3E78DF8EF}" srcOrd="1" destOrd="0" presId="urn:microsoft.com/office/officeart/2005/8/layout/orgChart1"/>
    <dgm:cxn modelId="{FC639D47-E4A7-0A4C-8F18-9A4010E5F2EC}" srcId="{A4393AB8-D1D7-FB4A-ABF9-5379D3327DE2}" destId="{35491157-FE24-AB4C-A034-1D2BD64E4D52}" srcOrd="3" destOrd="0" parTransId="{BCE65FE1-DC4F-1D47-A915-F057C434AA46}" sibTransId="{50F2DDF6-12CF-0C46-B4EB-9B7A1B478969}"/>
    <dgm:cxn modelId="{A7925448-93F3-B945-8D16-F4E744D2CD24}" type="presOf" srcId="{AD623AF2-EE77-5B48-A3EB-B710D27F122F}" destId="{826D1106-E065-6846-920A-46A90C476230}" srcOrd="1" destOrd="0" presId="urn:microsoft.com/office/officeart/2005/8/layout/orgChart1"/>
    <dgm:cxn modelId="{F62FA648-5F2E-A54E-ACCA-C9A5CB053A75}" srcId="{5C495265-419F-FA4E-B518-BFF7A6E9A882}" destId="{3870D124-80AD-9646-B80A-6C65584430F6}" srcOrd="2" destOrd="0" parTransId="{19B9902F-3EC1-B548-BC08-C56CB1C592EE}" sibTransId="{E126BF81-F6F6-7446-8F7E-FC1DC988B8B4}"/>
    <dgm:cxn modelId="{B346C54B-F535-1E4E-AA9D-D2448A17C653}" type="presOf" srcId="{B0874D59-59AE-3E46-8F79-DB0C20CC0C44}" destId="{590F4B80-D948-2649-BF15-659D5C36B3DC}" srcOrd="1" destOrd="0" presId="urn:microsoft.com/office/officeart/2005/8/layout/orgChart1"/>
    <dgm:cxn modelId="{3DB1E64C-6105-1343-BE76-8ED5D64A351B}" srcId="{A4393AB8-D1D7-FB4A-ABF9-5379D3327DE2}" destId="{2FDF38A5-C52F-C440-A701-8F8B7B571C6E}" srcOrd="2" destOrd="0" parTransId="{5CFAA467-F51B-D34F-AD7D-777604E8BBE6}" sibTransId="{F3D10C5A-A04E-484E-8387-3CFAE277280F}"/>
    <dgm:cxn modelId="{E3365D50-EDE6-0D4A-9343-99FABE6EE0A8}" type="presOf" srcId="{2FDF38A5-C52F-C440-A701-8F8B7B571C6E}" destId="{E215D5B1-5A43-6244-BBE5-C178F72EC770}" srcOrd="0" destOrd="0" presId="urn:microsoft.com/office/officeart/2005/8/layout/orgChart1"/>
    <dgm:cxn modelId="{0F43EB54-210F-0746-807E-0028F27BF2F0}" type="presOf" srcId="{3DEE52DD-B454-B947-B2B9-89298E1CB053}" destId="{97512638-9A48-DD4F-8087-4AD339316435}" srcOrd="0" destOrd="0" presId="urn:microsoft.com/office/officeart/2005/8/layout/orgChart1"/>
    <dgm:cxn modelId="{0EA41356-DBD8-8B4F-B30E-CAF708CB13FB}" type="presOf" srcId="{82DD676E-2A8C-7C43-BB3F-86F4B74EE5D5}" destId="{1521BC78-0A39-B649-96A2-226FF5603579}" srcOrd="1" destOrd="0" presId="urn:microsoft.com/office/officeart/2005/8/layout/orgChart1"/>
    <dgm:cxn modelId="{1C904357-A153-9A49-A772-BCB24E6E4E64}" type="presOf" srcId="{F2E5DA90-B39D-514E-A442-5BE17E1035C2}" destId="{3584BBF6-5751-BD4F-8470-A62A8B8E1807}" srcOrd="0" destOrd="0" presId="urn:microsoft.com/office/officeart/2005/8/layout/orgChart1"/>
    <dgm:cxn modelId="{9E7A7E58-4100-934D-8019-8D9354CE469C}" type="presOf" srcId="{EFB480BE-8B28-A643-8A47-66C2F4C805E8}" destId="{30CBC3A4-E5C2-F44B-86CC-9651CCB86C7A}" srcOrd="1" destOrd="0" presId="urn:microsoft.com/office/officeart/2005/8/layout/orgChart1"/>
    <dgm:cxn modelId="{B204855F-DF0C-D549-86C6-B09CD68ABC21}" type="presOf" srcId="{FF35177F-3478-614A-8551-EAE700A32CA8}" destId="{761FC172-6F02-EF44-965E-7D128CAAE24D}" srcOrd="0" destOrd="0" presId="urn:microsoft.com/office/officeart/2005/8/layout/orgChart1"/>
    <dgm:cxn modelId="{0D079F60-CED5-C245-8E41-81A902653446}" type="presOf" srcId="{F05D2A9D-6676-CE4B-94AD-DA869DC85837}" destId="{901633AE-221D-4643-83B5-DBB2CDC8E6F0}" srcOrd="0" destOrd="0" presId="urn:microsoft.com/office/officeart/2005/8/layout/orgChart1"/>
    <dgm:cxn modelId="{659E2861-FFFF-7340-9E39-3F629FC89A54}" type="presOf" srcId="{B55B4F9E-911A-8346-9110-2C01B7FE0A20}" destId="{3EA90D89-1C99-8443-B178-B90AD077CF71}" srcOrd="0" destOrd="0" presId="urn:microsoft.com/office/officeart/2005/8/layout/orgChart1"/>
    <dgm:cxn modelId="{E7CD6A63-8FDC-6C44-8DC2-59B6B75C6B98}" type="presOf" srcId="{5C495265-419F-FA4E-B518-BFF7A6E9A882}" destId="{C03828B2-ACDE-FC4D-A2CA-69E014A5EA11}" srcOrd="0" destOrd="0" presId="urn:microsoft.com/office/officeart/2005/8/layout/orgChart1"/>
    <dgm:cxn modelId="{327C9D69-E395-A24E-83FF-C522C78282AC}" type="presOf" srcId="{E0913F4E-989D-F644-8001-182F6A7995C2}" destId="{B40C3437-09FF-AE41-AD41-2969C018E943}" srcOrd="1" destOrd="0" presId="urn:microsoft.com/office/officeart/2005/8/layout/orgChart1"/>
    <dgm:cxn modelId="{5698E56B-54E0-3141-9D3F-7B5DE5C5EFEE}" type="presOf" srcId="{B93EB4BD-4448-1C45-B46E-0016855BFDE5}" destId="{ABDB8F00-F50B-7246-8EDE-F63474920F06}" srcOrd="0" destOrd="0" presId="urn:microsoft.com/office/officeart/2005/8/layout/orgChart1"/>
    <dgm:cxn modelId="{727D3D6C-8E50-344D-B5D8-8279FEA458DF}" srcId="{5C495265-419F-FA4E-B518-BFF7A6E9A882}" destId="{82DD676E-2A8C-7C43-BB3F-86F4B74EE5D5}" srcOrd="4" destOrd="0" parTransId="{F2E5DA90-B39D-514E-A442-5BE17E1035C2}" sibTransId="{43BF2D3C-325D-104A-B423-0772033D903B}"/>
    <dgm:cxn modelId="{F43C5473-39CA-784E-8174-C4BE28A40645}" srcId="{5C495265-419F-FA4E-B518-BFF7A6E9A882}" destId="{4856C03A-BC12-A64C-8A38-2D1604ABB97A}" srcOrd="1" destOrd="0" parTransId="{AA93A000-C32F-294B-8C9B-D5BBCE9CF968}" sibTransId="{49489A38-6F30-F543-A5A7-98EAD855D90E}"/>
    <dgm:cxn modelId="{534E1477-0DD3-9B4B-A6A0-5BB7DF4FF886}" type="presOf" srcId="{3870D124-80AD-9646-B80A-6C65584430F6}" destId="{4A282534-00BD-0B40-84C5-C36E080B4021}" srcOrd="1" destOrd="0" presId="urn:microsoft.com/office/officeart/2005/8/layout/orgChart1"/>
    <dgm:cxn modelId="{E994EE7E-B9F3-9741-A92B-D7511F358F38}" srcId="{EFB480BE-8B28-A643-8A47-66C2F4C805E8}" destId="{5C495265-419F-FA4E-B518-BFF7A6E9A882}" srcOrd="2" destOrd="0" parTransId="{B93EB4BD-4448-1C45-B46E-0016855BFDE5}" sibTransId="{9C0C084C-1458-B54E-AC5F-7AA81728779B}"/>
    <dgm:cxn modelId="{FC019980-E962-D94E-9AC2-7E2E4E019E30}" srcId="{EFB480BE-8B28-A643-8A47-66C2F4C805E8}" destId="{E0913F4E-989D-F644-8001-182F6A7995C2}" srcOrd="1" destOrd="0" parTransId="{81A55243-D0E0-1A41-A773-1993CF147730}" sibTransId="{8BC7B18F-0552-8944-A535-75677EEC7295}"/>
    <dgm:cxn modelId="{EAE3C480-D01E-8F44-86A7-99FDA164D473}" type="presOf" srcId="{81A55243-D0E0-1A41-A773-1993CF147730}" destId="{BCF96EDB-1231-6444-AF24-56E139565E52}" srcOrd="0" destOrd="0" presId="urn:microsoft.com/office/officeart/2005/8/layout/orgChart1"/>
    <dgm:cxn modelId="{4B66CB81-A6B8-5E4E-82DD-24FF926A9AC7}" type="presOf" srcId="{BCE65FE1-DC4F-1D47-A915-F057C434AA46}" destId="{954C3C96-A688-2046-AD07-5310EA2AB8FC}" srcOrd="0" destOrd="0" presId="urn:microsoft.com/office/officeart/2005/8/layout/orgChart1"/>
    <dgm:cxn modelId="{DB24F781-7493-C94F-86D1-3CDECB561A18}" type="presOf" srcId="{2F28794E-B66F-C246-82A2-30C86152AF28}" destId="{8D1CC8F9-ECC7-6E44-AA0A-58EE9DBA5D65}" srcOrd="1" destOrd="0" presId="urn:microsoft.com/office/officeart/2005/8/layout/orgChart1"/>
    <dgm:cxn modelId="{DC14C089-2B2E-684D-91E9-418A5EA06FFA}" srcId="{E0913F4E-989D-F644-8001-182F6A7995C2}" destId="{25E772F4-E059-C148-BED0-E02ED650EA6C}" srcOrd="2" destOrd="0" parTransId="{409343EA-D86C-E349-A813-B2061F3BA7BA}" sibTransId="{B280BD8D-E97A-C14D-82BC-84ED9D3A075A}"/>
    <dgm:cxn modelId="{0142618B-C921-454A-BF88-023CCD1712AE}" type="presOf" srcId="{82DD676E-2A8C-7C43-BB3F-86F4B74EE5D5}" destId="{31F12746-792A-C94B-BF4F-EE0E7681A5C8}" srcOrd="0" destOrd="0" presId="urn:microsoft.com/office/officeart/2005/8/layout/orgChart1"/>
    <dgm:cxn modelId="{CC9EF48E-0DC7-0C47-952B-239A7620B79A}" type="presOf" srcId="{AD623AF2-EE77-5B48-A3EB-B710D27F122F}" destId="{F9278F12-9C58-E64B-B852-DF30E58BE1B6}" srcOrd="0" destOrd="0" presId="urn:microsoft.com/office/officeart/2005/8/layout/orgChart1"/>
    <dgm:cxn modelId="{94986891-CAD6-4F4B-B017-7890EA06AAD5}" type="presOf" srcId="{F484E5E9-5A13-ED4C-BE1D-AA3CAE32A9CA}" destId="{C44CD7C3-9EB5-0440-9DDF-944978B7F179}" srcOrd="0" destOrd="0" presId="urn:microsoft.com/office/officeart/2005/8/layout/orgChart1"/>
    <dgm:cxn modelId="{099BB59C-14AA-3641-8473-DCC4985306B7}" type="presOf" srcId="{430AEA2A-6E07-8145-B82E-63DEE938F006}" destId="{1033553F-A083-414A-B897-A130860DA2AA}" srcOrd="0" destOrd="0" presId="urn:microsoft.com/office/officeart/2005/8/layout/orgChart1"/>
    <dgm:cxn modelId="{3B82F9A1-272C-2E42-BE6D-2FD5C0681309}" srcId="{E0913F4E-989D-F644-8001-182F6A7995C2}" destId="{E2EE22B9-B897-A546-BF81-26A18CA7DCF7}" srcOrd="0" destOrd="0" parTransId="{93036828-F616-4E47-B371-818398B7A4C0}" sibTransId="{23F5C251-E3A7-0144-9592-DF6DB8A920E9}"/>
    <dgm:cxn modelId="{548419A2-8387-6C41-B514-CB8ABD201E6A}" srcId="{5C495265-419F-FA4E-B518-BFF7A6E9A882}" destId="{B0874D59-59AE-3E46-8F79-DB0C20CC0C44}" srcOrd="3" destOrd="0" parTransId="{3DEE52DD-B454-B947-B2B9-89298E1CB053}" sibTransId="{F4989028-2F2C-E14B-83D8-D1C68A2151C6}"/>
    <dgm:cxn modelId="{88F22BA4-B5E9-0E49-903A-1B84F9A07A90}" type="presOf" srcId="{EFB480BE-8B28-A643-8A47-66C2F4C805E8}" destId="{EEB2D7B8-584E-4A4B-8E05-7BC8DDB3287B}" srcOrd="0" destOrd="0" presId="urn:microsoft.com/office/officeart/2005/8/layout/orgChart1"/>
    <dgm:cxn modelId="{E8E516A8-0823-994D-BA74-6C18A8C40484}" srcId="{E0913F4E-989D-F644-8001-182F6A7995C2}" destId="{AD623AF2-EE77-5B48-A3EB-B710D27F122F}" srcOrd="3" destOrd="0" parTransId="{7FF941AC-F45D-D443-A8F1-A3EC25D17ABC}" sibTransId="{F54724CA-2417-2343-BDD0-84B302153F87}"/>
    <dgm:cxn modelId="{04EEE2B2-FE05-DA4C-A0A8-F3FCA3EF2992}" type="presOf" srcId="{E2EE22B9-B897-A546-BF81-26A18CA7DCF7}" destId="{14FF017D-CEE1-BB47-854D-34DC15C967DA}" srcOrd="1" destOrd="0" presId="urn:microsoft.com/office/officeart/2005/8/layout/orgChart1"/>
    <dgm:cxn modelId="{BE867FB4-AEEE-AF43-BF3A-0787587FD73E}" type="presOf" srcId="{93036828-F616-4E47-B371-818398B7A4C0}" destId="{A61899F6-B9EF-104E-8BCB-F5E6DEEC46A3}" srcOrd="0" destOrd="0" presId="urn:microsoft.com/office/officeart/2005/8/layout/orgChart1"/>
    <dgm:cxn modelId="{A55D1FB5-968B-144A-816A-B5996EB37664}" type="presOf" srcId="{A4393AB8-D1D7-FB4A-ABF9-5379D3327DE2}" destId="{F529F7F2-57D7-1F44-B41C-AF69A7A056DB}" srcOrd="0" destOrd="0" presId="urn:microsoft.com/office/officeart/2005/8/layout/orgChart1"/>
    <dgm:cxn modelId="{E6BAE2B5-B785-AC42-86D6-22E39236F0B5}" srcId="{E0913F4E-989D-F644-8001-182F6A7995C2}" destId="{B7E20061-13C0-EB49-8CD9-546C5391FE4B}" srcOrd="4" destOrd="0" parTransId="{AAF3D5C5-BCFD-4143-93FB-A17D2C0DDE20}" sibTransId="{0445D2C4-B869-D64C-8E8A-9A44D63281BD}"/>
    <dgm:cxn modelId="{A4E0BCBA-88F9-5C49-924F-B3F83AA007B6}" type="presOf" srcId="{19B9902F-3EC1-B548-BC08-C56CB1C592EE}" destId="{16D2F624-47E9-914F-A81E-C4238916C5E0}" srcOrd="0" destOrd="0" presId="urn:microsoft.com/office/officeart/2005/8/layout/orgChart1"/>
    <dgm:cxn modelId="{4FE807C0-2858-F34F-84CB-29AB10E9422A}" type="presOf" srcId="{B7E20061-13C0-EB49-8CD9-546C5391FE4B}" destId="{DC831A97-5FB6-E94E-A10A-4489F7E5A174}" srcOrd="0" destOrd="0" presId="urn:microsoft.com/office/officeart/2005/8/layout/orgChart1"/>
    <dgm:cxn modelId="{03D7D7C7-6904-174B-AE1C-B876A7753D8B}" srcId="{A4393AB8-D1D7-FB4A-ABF9-5379D3327DE2}" destId="{9E9F7C44-9FC3-C24B-82C1-5CC45E15C6C9}" srcOrd="1" destOrd="0" parTransId="{B55B4F9E-911A-8346-9110-2C01B7FE0A20}" sibTransId="{FF0D77E3-44ED-8840-A2E4-71D8CB9A6009}"/>
    <dgm:cxn modelId="{F12B49CA-C7B7-394C-B0BA-CBA983AD5E09}" type="presOf" srcId="{77194C3A-4C00-7A4A-AAC4-101C56D0A6E5}" destId="{0AC6556B-6A7A-524E-8858-9E697DC5EA20}" srcOrd="0" destOrd="0" presId="urn:microsoft.com/office/officeart/2005/8/layout/orgChart1"/>
    <dgm:cxn modelId="{58C608CB-4DB8-1A4F-B983-5D433E633505}" type="presOf" srcId="{4856C03A-BC12-A64C-8A38-2D1604ABB97A}" destId="{C967FA03-E3ED-9E46-8EB0-7FEBFE236D7E}" srcOrd="0" destOrd="0" presId="urn:microsoft.com/office/officeart/2005/8/layout/orgChart1"/>
    <dgm:cxn modelId="{4ADFDBCB-78EE-F641-9979-5E0CA7CDF18D}" srcId="{5C495265-419F-FA4E-B518-BFF7A6E9A882}" destId="{2F28794E-B66F-C246-82A2-30C86152AF28}" srcOrd="0" destOrd="0" parTransId="{F05D2A9D-6676-CE4B-94AD-DA869DC85837}" sibTransId="{239B9981-7698-124F-AB66-DC8633B3ACDB}"/>
    <dgm:cxn modelId="{ABC67ACE-C90C-D346-BF09-BBAF40D5794A}" type="presOf" srcId="{35491157-FE24-AB4C-A034-1D2BD64E4D52}" destId="{99861D4F-0558-044F-B135-07C0878F618F}" srcOrd="1" destOrd="0" presId="urn:microsoft.com/office/officeart/2005/8/layout/orgChart1"/>
    <dgm:cxn modelId="{5E99F6D2-6452-C84E-BC5D-D22AB30C2E3C}" type="presOf" srcId="{EF45749A-113C-FB46-80D5-4195277D9767}" destId="{B915325B-60C1-CE48-9D8C-1E1356F72290}" srcOrd="0" destOrd="0" presId="urn:microsoft.com/office/officeart/2005/8/layout/orgChart1"/>
    <dgm:cxn modelId="{37A110D4-EBEB-8B47-A894-C155294B3DF5}" srcId="{EFB480BE-8B28-A643-8A47-66C2F4C805E8}" destId="{A4393AB8-D1D7-FB4A-ABF9-5379D3327DE2}" srcOrd="0" destOrd="0" parTransId="{82092BFC-7FE3-4D49-B37B-3519705247C6}" sibTransId="{C55BC872-EB6A-6340-B459-1F5E42444163}"/>
    <dgm:cxn modelId="{8A4E6BD6-3113-3546-A39B-A6E405A39746}" type="presOf" srcId="{9E9F7C44-9FC3-C24B-82C1-5CC45E15C6C9}" destId="{E96AE763-6401-AE46-AEC8-EAA9330E01E8}" srcOrd="0" destOrd="0" presId="urn:microsoft.com/office/officeart/2005/8/layout/orgChart1"/>
    <dgm:cxn modelId="{95E59ED7-43FB-CD46-979D-7794E37E5E0F}" type="presOf" srcId="{B7E20061-13C0-EB49-8CD9-546C5391FE4B}" destId="{0A333CA9-B25D-3842-B3B9-BC2245EE513C}" srcOrd="1" destOrd="0" presId="urn:microsoft.com/office/officeart/2005/8/layout/orgChart1"/>
    <dgm:cxn modelId="{28758FDD-9142-5F4F-A294-44F2FDB5512B}" type="presOf" srcId="{5C495265-419F-FA4E-B518-BFF7A6E9A882}" destId="{4EF221FE-6273-B346-A45C-7B1A992C63B8}" srcOrd="1" destOrd="0" presId="urn:microsoft.com/office/officeart/2005/8/layout/orgChart1"/>
    <dgm:cxn modelId="{904996E2-0FDF-2645-9F17-2C3F1FE8872D}" type="presOf" srcId="{E2EE22B9-B897-A546-BF81-26A18CA7DCF7}" destId="{9E7AD03C-183B-1649-A236-BC93F72BF19F}" srcOrd="0" destOrd="0" presId="urn:microsoft.com/office/officeart/2005/8/layout/orgChart1"/>
    <dgm:cxn modelId="{BBBA9FE4-3538-1C45-9717-46ED1278E3DC}" type="presOf" srcId="{2F28794E-B66F-C246-82A2-30C86152AF28}" destId="{46358989-0437-4144-BC5B-084DE33C8D58}" srcOrd="0" destOrd="0" presId="urn:microsoft.com/office/officeart/2005/8/layout/orgChart1"/>
    <dgm:cxn modelId="{58C49EE6-164B-D443-9659-9ACAE7E49D5B}" type="presOf" srcId="{A4393AB8-D1D7-FB4A-ABF9-5379D3327DE2}" destId="{18BB71A2-201F-8549-919E-0B3144F52D9A}" srcOrd="1" destOrd="0" presId="urn:microsoft.com/office/officeart/2005/8/layout/orgChart1"/>
    <dgm:cxn modelId="{86D8B2E6-9224-0840-8A79-26F3AB07C38F}" type="presOf" srcId="{409343EA-D86C-E349-A813-B2061F3BA7BA}" destId="{60F9CAE3-C437-7742-AC32-29235BA8BD5A}" srcOrd="0" destOrd="0" presId="urn:microsoft.com/office/officeart/2005/8/layout/orgChart1"/>
    <dgm:cxn modelId="{516471EB-3C73-1F4B-A574-FC27745167DA}" type="presOf" srcId="{AAF3D5C5-BCFD-4143-93FB-A17D2C0DDE20}" destId="{48D41F26-1F0A-854E-B3F1-212EA0F46356}" srcOrd="0" destOrd="0" presId="urn:microsoft.com/office/officeart/2005/8/layout/orgChart1"/>
    <dgm:cxn modelId="{66C7B6EE-E652-B846-971D-08F291F75E7C}" srcId="{A4393AB8-D1D7-FB4A-ABF9-5379D3327DE2}" destId="{F484E5E9-5A13-ED4C-BE1D-AA3CAE32A9CA}" srcOrd="0" destOrd="0" parTransId="{36C2CD6B-AE11-C04A-9168-CF60E063E681}" sibTransId="{9F366E41-87CA-3B40-ACD3-DFA682F229FE}"/>
    <dgm:cxn modelId="{6BEA5AF2-0BA3-3A47-A22C-C1570940BCFE}" type="presOf" srcId="{36C2CD6B-AE11-C04A-9168-CF60E063E681}" destId="{D5656A98-53AA-8D42-8A83-7935C254C3FA}" srcOrd="0" destOrd="0" presId="urn:microsoft.com/office/officeart/2005/8/layout/orgChart1"/>
    <dgm:cxn modelId="{9AE07DF2-A1F8-A446-98E4-38FF94775D2E}" type="presOf" srcId="{35491157-FE24-AB4C-A034-1D2BD64E4D52}" destId="{A5E207ED-FAE5-B049-96DD-EB4F78D6F382}" srcOrd="0" destOrd="0" presId="urn:microsoft.com/office/officeart/2005/8/layout/orgChart1"/>
    <dgm:cxn modelId="{1C4123F6-7FB6-F849-B5E3-3623CB05E22C}" srcId="{A4393AB8-D1D7-FB4A-ABF9-5379D3327DE2}" destId="{EF45749A-113C-FB46-80D5-4195277D9767}" srcOrd="4" destOrd="0" parTransId="{FF35177F-3478-614A-8551-EAE700A32CA8}" sibTransId="{7C469A31-8D7A-3741-8003-A41F9EE5FBA8}"/>
    <dgm:cxn modelId="{6096B7F9-F4A4-1143-821F-D6E7FD91D9C9}" type="presOf" srcId="{5CFAA467-F51B-D34F-AD7D-777604E8BBE6}" destId="{8C523E80-BB39-3F45-B95C-DE8E6B74EF43}" srcOrd="0" destOrd="0" presId="urn:microsoft.com/office/officeart/2005/8/layout/orgChart1"/>
    <dgm:cxn modelId="{FF88C1FA-8E66-D14A-8D24-C4FB9D703EC3}" type="presOf" srcId="{AA93A000-C32F-294B-8C9B-D5BBCE9CF968}" destId="{20E646A5-4757-EE4E-95C9-DE52542BB6FD}" srcOrd="0" destOrd="0" presId="urn:microsoft.com/office/officeart/2005/8/layout/orgChart1"/>
    <dgm:cxn modelId="{73A483FB-26F4-F640-B1F4-9CC60FBE83A2}" type="presOf" srcId="{E0913F4E-989D-F644-8001-182F6A7995C2}" destId="{99C5F3A5-2A64-964D-879C-2BB3A8919372}" srcOrd="0" destOrd="0" presId="urn:microsoft.com/office/officeart/2005/8/layout/orgChart1"/>
    <dgm:cxn modelId="{F5D2E33E-5C43-5743-A4BF-D43BDF3341DF}" type="presParOf" srcId="{475DBDB6-292D-BF46-90F7-412CAE6E8DB3}" destId="{4117DD9D-E336-D746-B7FF-D03B5E280F37}" srcOrd="0" destOrd="0" presId="urn:microsoft.com/office/officeart/2005/8/layout/orgChart1"/>
    <dgm:cxn modelId="{895D968B-A342-474E-A48B-50D9859F122B}" type="presParOf" srcId="{4117DD9D-E336-D746-B7FF-D03B5E280F37}" destId="{D60F8498-185C-B340-AA14-A48C762EDD30}" srcOrd="0" destOrd="0" presId="urn:microsoft.com/office/officeart/2005/8/layout/orgChart1"/>
    <dgm:cxn modelId="{7DCB5AD4-9231-D941-89A1-CAF914011FDC}" type="presParOf" srcId="{D60F8498-185C-B340-AA14-A48C762EDD30}" destId="{EEB2D7B8-584E-4A4B-8E05-7BC8DDB3287B}" srcOrd="0" destOrd="0" presId="urn:microsoft.com/office/officeart/2005/8/layout/orgChart1"/>
    <dgm:cxn modelId="{0B7E96F8-91D9-734A-BDE9-A12AF9F12F21}" type="presParOf" srcId="{D60F8498-185C-B340-AA14-A48C762EDD30}" destId="{30CBC3A4-E5C2-F44B-86CC-9651CCB86C7A}" srcOrd="1" destOrd="0" presId="urn:microsoft.com/office/officeart/2005/8/layout/orgChart1"/>
    <dgm:cxn modelId="{7B3E595B-8094-F54C-8EF6-F7B39BE50CE7}" type="presParOf" srcId="{4117DD9D-E336-D746-B7FF-D03B5E280F37}" destId="{6D43A44D-F665-5649-ABA7-D51829295C6D}" srcOrd="1" destOrd="0" presId="urn:microsoft.com/office/officeart/2005/8/layout/orgChart1"/>
    <dgm:cxn modelId="{7A250C36-4CFB-9F44-A3ED-35BB977B2F23}" type="presParOf" srcId="{4117DD9D-E336-D746-B7FF-D03B5E280F37}" destId="{F4BBC4A6-36A8-F047-A548-C84C0D8B0E48}" srcOrd="2" destOrd="0" presId="urn:microsoft.com/office/officeart/2005/8/layout/orgChart1"/>
    <dgm:cxn modelId="{3D868D4F-68E6-5849-BEC1-2A22D5EBE692}" type="presParOf" srcId="{F4BBC4A6-36A8-F047-A548-C84C0D8B0E48}" destId="{41844170-B8EA-1247-9C3C-AD6F292740A0}" srcOrd="0" destOrd="0" presId="urn:microsoft.com/office/officeart/2005/8/layout/orgChart1"/>
    <dgm:cxn modelId="{BC1231C0-D71F-7F45-B1CD-885ADAAA222F}" type="presParOf" srcId="{F4BBC4A6-36A8-F047-A548-C84C0D8B0E48}" destId="{18D4C8C0-FA4B-D041-9DF0-BC61A2D4B939}" srcOrd="1" destOrd="0" presId="urn:microsoft.com/office/officeart/2005/8/layout/orgChart1"/>
    <dgm:cxn modelId="{B8C9B9E6-92FD-884D-91AB-9B6EE67E2351}" type="presParOf" srcId="{18D4C8C0-FA4B-D041-9DF0-BC61A2D4B939}" destId="{CA172FFA-498A-3E4E-9175-36F49A1FFD04}" srcOrd="0" destOrd="0" presId="urn:microsoft.com/office/officeart/2005/8/layout/orgChart1"/>
    <dgm:cxn modelId="{B2FB6D6A-7314-E047-B9BF-6E7F3AB55D1F}" type="presParOf" srcId="{CA172FFA-498A-3E4E-9175-36F49A1FFD04}" destId="{F529F7F2-57D7-1F44-B41C-AF69A7A056DB}" srcOrd="0" destOrd="0" presId="urn:microsoft.com/office/officeart/2005/8/layout/orgChart1"/>
    <dgm:cxn modelId="{D9E77ED6-A7E4-5C40-A100-52A737C406EF}" type="presParOf" srcId="{CA172FFA-498A-3E4E-9175-36F49A1FFD04}" destId="{18BB71A2-201F-8549-919E-0B3144F52D9A}" srcOrd="1" destOrd="0" presId="urn:microsoft.com/office/officeart/2005/8/layout/orgChart1"/>
    <dgm:cxn modelId="{D19D9317-A590-AD47-ADF7-BAC5C331ACED}" type="presParOf" srcId="{18D4C8C0-FA4B-D041-9DF0-BC61A2D4B939}" destId="{D5724529-8EB4-EB40-BBAD-8F7CC968CEA0}" srcOrd="1" destOrd="0" presId="urn:microsoft.com/office/officeart/2005/8/layout/orgChart1"/>
    <dgm:cxn modelId="{8009DB74-43B1-8B43-B402-0BFAD0152765}" type="presParOf" srcId="{18D4C8C0-FA4B-D041-9DF0-BC61A2D4B939}" destId="{D29D029A-1542-2244-BCE9-7E926052EBED}" srcOrd="2" destOrd="0" presId="urn:microsoft.com/office/officeart/2005/8/layout/orgChart1"/>
    <dgm:cxn modelId="{B7EBF549-B95C-864B-B6FA-9A6FFFD31CE5}" type="presParOf" srcId="{D29D029A-1542-2244-BCE9-7E926052EBED}" destId="{D5656A98-53AA-8D42-8A83-7935C254C3FA}" srcOrd="0" destOrd="0" presId="urn:microsoft.com/office/officeart/2005/8/layout/orgChart1"/>
    <dgm:cxn modelId="{A4503BC3-2648-CD4F-B568-67B8AA6AD4AA}" type="presParOf" srcId="{D29D029A-1542-2244-BCE9-7E926052EBED}" destId="{15D9666F-D9C3-204C-ACAF-CAD382AE3728}" srcOrd="1" destOrd="0" presId="urn:microsoft.com/office/officeart/2005/8/layout/orgChart1"/>
    <dgm:cxn modelId="{CD2C168E-7275-634A-B0C0-41477FC5E7F4}" type="presParOf" srcId="{15D9666F-D9C3-204C-ACAF-CAD382AE3728}" destId="{408A7A05-E9C5-CF4D-93BE-B0B8F8F4E95D}" srcOrd="0" destOrd="0" presId="urn:microsoft.com/office/officeart/2005/8/layout/orgChart1"/>
    <dgm:cxn modelId="{45FFBD45-6733-D14B-A802-E7916829C656}" type="presParOf" srcId="{408A7A05-E9C5-CF4D-93BE-B0B8F8F4E95D}" destId="{C44CD7C3-9EB5-0440-9DDF-944978B7F179}" srcOrd="0" destOrd="0" presId="urn:microsoft.com/office/officeart/2005/8/layout/orgChart1"/>
    <dgm:cxn modelId="{18848718-0C65-654D-AB0B-DFC8A06963AD}" type="presParOf" srcId="{408A7A05-E9C5-CF4D-93BE-B0B8F8F4E95D}" destId="{E2A5C3B7-DAFD-2D47-AFAE-58ED990B0F66}" srcOrd="1" destOrd="0" presId="urn:microsoft.com/office/officeart/2005/8/layout/orgChart1"/>
    <dgm:cxn modelId="{BE921B8B-0779-FB40-B2A4-093A43212C94}" type="presParOf" srcId="{15D9666F-D9C3-204C-ACAF-CAD382AE3728}" destId="{E2714A47-82B7-4940-BC7D-06F56E537043}" srcOrd="1" destOrd="0" presId="urn:microsoft.com/office/officeart/2005/8/layout/orgChart1"/>
    <dgm:cxn modelId="{2CACD286-A231-8A40-ACFE-31DB0D7C2047}" type="presParOf" srcId="{15D9666F-D9C3-204C-ACAF-CAD382AE3728}" destId="{40157B31-580F-9942-8BCD-1B41E645F62F}" srcOrd="2" destOrd="0" presId="urn:microsoft.com/office/officeart/2005/8/layout/orgChart1"/>
    <dgm:cxn modelId="{94E277A6-3F9C-7F46-B3DA-6F9C79EF0698}" type="presParOf" srcId="{D29D029A-1542-2244-BCE9-7E926052EBED}" destId="{3EA90D89-1C99-8443-B178-B90AD077CF71}" srcOrd="2" destOrd="0" presId="urn:microsoft.com/office/officeart/2005/8/layout/orgChart1"/>
    <dgm:cxn modelId="{6A04784E-3FB7-2E41-9FFC-252FBE9CAA2D}" type="presParOf" srcId="{D29D029A-1542-2244-BCE9-7E926052EBED}" destId="{71C68D23-8647-2B46-8ABF-802E050BFD6F}" srcOrd="3" destOrd="0" presId="urn:microsoft.com/office/officeart/2005/8/layout/orgChart1"/>
    <dgm:cxn modelId="{7A43D452-7C7A-D24D-B521-43DE483698CF}" type="presParOf" srcId="{71C68D23-8647-2B46-8ABF-802E050BFD6F}" destId="{8BEAE9AC-5D88-7444-B682-2924CC9E74B2}" srcOrd="0" destOrd="0" presId="urn:microsoft.com/office/officeart/2005/8/layout/orgChart1"/>
    <dgm:cxn modelId="{7DA6237D-2B17-7E4B-B7D2-56AD0FEEA809}" type="presParOf" srcId="{8BEAE9AC-5D88-7444-B682-2924CC9E74B2}" destId="{E96AE763-6401-AE46-AEC8-EAA9330E01E8}" srcOrd="0" destOrd="0" presId="urn:microsoft.com/office/officeart/2005/8/layout/orgChart1"/>
    <dgm:cxn modelId="{214FF70A-9244-184F-B299-57AC503DBEDF}" type="presParOf" srcId="{8BEAE9AC-5D88-7444-B682-2924CC9E74B2}" destId="{A7C7572B-734E-FD48-A050-4EA2B937254D}" srcOrd="1" destOrd="0" presId="urn:microsoft.com/office/officeart/2005/8/layout/orgChart1"/>
    <dgm:cxn modelId="{E17788EB-AFC5-D349-8658-B3FE637A9034}" type="presParOf" srcId="{71C68D23-8647-2B46-8ABF-802E050BFD6F}" destId="{D6238E84-891A-6E44-BC78-0E88804DE150}" srcOrd="1" destOrd="0" presId="urn:microsoft.com/office/officeart/2005/8/layout/orgChart1"/>
    <dgm:cxn modelId="{40A99306-2C54-1C47-82EF-1D0347095487}" type="presParOf" srcId="{71C68D23-8647-2B46-8ABF-802E050BFD6F}" destId="{319B9C49-FD43-4F48-B069-D6845EF03B2D}" srcOrd="2" destOrd="0" presId="urn:microsoft.com/office/officeart/2005/8/layout/orgChart1"/>
    <dgm:cxn modelId="{41628E3C-3D79-5A4E-BF09-A2613FAA00F5}" type="presParOf" srcId="{D29D029A-1542-2244-BCE9-7E926052EBED}" destId="{8C523E80-BB39-3F45-B95C-DE8E6B74EF43}" srcOrd="4" destOrd="0" presId="urn:microsoft.com/office/officeart/2005/8/layout/orgChart1"/>
    <dgm:cxn modelId="{8E4E6CC8-BF5D-2143-8979-C39F27158903}" type="presParOf" srcId="{D29D029A-1542-2244-BCE9-7E926052EBED}" destId="{7BBFE227-9CE9-A846-A96B-5E1FF3F01798}" srcOrd="5" destOrd="0" presId="urn:microsoft.com/office/officeart/2005/8/layout/orgChart1"/>
    <dgm:cxn modelId="{2D79B283-8738-DA45-9182-F42D9200AD6C}" type="presParOf" srcId="{7BBFE227-9CE9-A846-A96B-5E1FF3F01798}" destId="{8B392764-2844-FD41-B1D5-E4D00DDA1F87}" srcOrd="0" destOrd="0" presId="urn:microsoft.com/office/officeart/2005/8/layout/orgChart1"/>
    <dgm:cxn modelId="{56336C7B-CB6B-9F4C-B79D-601D042E49FC}" type="presParOf" srcId="{8B392764-2844-FD41-B1D5-E4D00DDA1F87}" destId="{E215D5B1-5A43-6244-BBE5-C178F72EC770}" srcOrd="0" destOrd="0" presId="urn:microsoft.com/office/officeart/2005/8/layout/orgChart1"/>
    <dgm:cxn modelId="{861C46BE-CCBE-4D4A-A951-C8E9543E7E67}" type="presParOf" srcId="{8B392764-2844-FD41-B1D5-E4D00DDA1F87}" destId="{D1F844C6-1D41-FD4C-A149-73C3E78DF8EF}" srcOrd="1" destOrd="0" presId="urn:microsoft.com/office/officeart/2005/8/layout/orgChart1"/>
    <dgm:cxn modelId="{7DF2E7AE-0938-A94B-A9C5-5F57956CA01E}" type="presParOf" srcId="{7BBFE227-9CE9-A846-A96B-5E1FF3F01798}" destId="{49FE0F9E-BEA9-C940-B12A-282406573617}" srcOrd="1" destOrd="0" presId="urn:microsoft.com/office/officeart/2005/8/layout/orgChart1"/>
    <dgm:cxn modelId="{91E5728C-5BAC-1B49-88F2-DA2BB32C80A0}" type="presParOf" srcId="{7BBFE227-9CE9-A846-A96B-5E1FF3F01798}" destId="{733319C2-5DDF-9E40-A8CF-44965B908DB5}" srcOrd="2" destOrd="0" presId="urn:microsoft.com/office/officeart/2005/8/layout/orgChart1"/>
    <dgm:cxn modelId="{D9BC1ADF-5712-C14F-A920-DF45F6EE0895}" type="presParOf" srcId="{D29D029A-1542-2244-BCE9-7E926052EBED}" destId="{954C3C96-A688-2046-AD07-5310EA2AB8FC}" srcOrd="6" destOrd="0" presId="urn:microsoft.com/office/officeart/2005/8/layout/orgChart1"/>
    <dgm:cxn modelId="{4197A493-8BD7-904A-8CD9-E7EFC7F076CF}" type="presParOf" srcId="{D29D029A-1542-2244-BCE9-7E926052EBED}" destId="{260F48E3-A25E-F44D-8117-6141104253AD}" srcOrd="7" destOrd="0" presId="urn:microsoft.com/office/officeart/2005/8/layout/orgChart1"/>
    <dgm:cxn modelId="{25633CC3-62E4-DA49-B4EC-A97051DF202B}" type="presParOf" srcId="{260F48E3-A25E-F44D-8117-6141104253AD}" destId="{3D40FB03-BF7A-E944-B1E8-ED03391A1C55}" srcOrd="0" destOrd="0" presId="urn:microsoft.com/office/officeart/2005/8/layout/orgChart1"/>
    <dgm:cxn modelId="{827C5EB9-5385-D644-89B9-7A8AEAF7F581}" type="presParOf" srcId="{3D40FB03-BF7A-E944-B1E8-ED03391A1C55}" destId="{A5E207ED-FAE5-B049-96DD-EB4F78D6F382}" srcOrd="0" destOrd="0" presId="urn:microsoft.com/office/officeart/2005/8/layout/orgChart1"/>
    <dgm:cxn modelId="{760FFE0C-0943-6D4C-9DAA-AB3F60992866}" type="presParOf" srcId="{3D40FB03-BF7A-E944-B1E8-ED03391A1C55}" destId="{99861D4F-0558-044F-B135-07C0878F618F}" srcOrd="1" destOrd="0" presId="urn:microsoft.com/office/officeart/2005/8/layout/orgChart1"/>
    <dgm:cxn modelId="{0819BBE0-7D8D-F74C-8DC2-CB0E492CD0BF}" type="presParOf" srcId="{260F48E3-A25E-F44D-8117-6141104253AD}" destId="{D1CE18B2-26AA-364A-8777-F4AA58946612}" srcOrd="1" destOrd="0" presId="urn:microsoft.com/office/officeart/2005/8/layout/orgChart1"/>
    <dgm:cxn modelId="{614D3299-A4FD-5E48-9C96-45A3352B4EB8}" type="presParOf" srcId="{260F48E3-A25E-F44D-8117-6141104253AD}" destId="{42FDBA39-ADE0-AC42-8EE4-C56F0FC67DB3}" srcOrd="2" destOrd="0" presId="urn:microsoft.com/office/officeart/2005/8/layout/orgChart1"/>
    <dgm:cxn modelId="{9FF49C04-294D-2A49-AD2D-2712947A02F0}" type="presParOf" srcId="{D29D029A-1542-2244-BCE9-7E926052EBED}" destId="{761FC172-6F02-EF44-965E-7D128CAAE24D}" srcOrd="8" destOrd="0" presId="urn:microsoft.com/office/officeart/2005/8/layout/orgChart1"/>
    <dgm:cxn modelId="{0AAC254C-DF73-EB4D-B134-CE0CB0B3ADCF}" type="presParOf" srcId="{D29D029A-1542-2244-BCE9-7E926052EBED}" destId="{9D637DA7-CC4A-1047-A487-1EF611F97344}" srcOrd="9" destOrd="0" presId="urn:microsoft.com/office/officeart/2005/8/layout/orgChart1"/>
    <dgm:cxn modelId="{EC62FE8F-569A-3543-B730-CA9637F7FBE0}" type="presParOf" srcId="{9D637DA7-CC4A-1047-A487-1EF611F97344}" destId="{828D1F18-1E79-F04A-81CD-C5DE9E1DC543}" srcOrd="0" destOrd="0" presId="urn:microsoft.com/office/officeart/2005/8/layout/orgChart1"/>
    <dgm:cxn modelId="{CEF60D64-F654-0242-A402-08723D80F1C0}" type="presParOf" srcId="{828D1F18-1E79-F04A-81CD-C5DE9E1DC543}" destId="{B915325B-60C1-CE48-9D8C-1E1356F72290}" srcOrd="0" destOrd="0" presId="urn:microsoft.com/office/officeart/2005/8/layout/orgChart1"/>
    <dgm:cxn modelId="{25F17F31-5AB8-BB42-9630-98C7F3398D69}" type="presParOf" srcId="{828D1F18-1E79-F04A-81CD-C5DE9E1DC543}" destId="{B43B785B-F3A7-6144-BD58-392DE9B4341F}" srcOrd="1" destOrd="0" presId="urn:microsoft.com/office/officeart/2005/8/layout/orgChart1"/>
    <dgm:cxn modelId="{3ECF631A-BDAC-0741-BBD3-E0DEE961187D}" type="presParOf" srcId="{9D637DA7-CC4A-1047-A487-1EF611F97344}" destId="{8B25C2BC-0F94-904B-A9C0-2E93945386F3}" srcOrd="1" destOrd="0" presId="urn:microsoft.com/office/officeart/2005/8/layout/orgChart1"/>
    <dgm:cxn modelId="{0CDE8871-0B64-4E43-9DC8-87122E73061F}" type="presParOf" srcId="{9D637DA7-CC4A-1047-A487-1EF611F97344}" destId="{86BF530F-8391-D848-A3E6-7367DD654860}" srcOrd="2" destOrd="0" presId="urn:microsoft.com/office/officeart/2005/8/layout/orgChart1"/>
    <dgm:cxn modelId="{640A6D7A-9D49-2440-BE21-7D00DFC74ED6}" type="presParOf" srcId="{F4BBC4A6-36A8-F047-A548-C84C0D8B0E48}" destId="{BCF96EDB-1231-6444-AF24-56E139565E52}" srcOrd="2" destOrd="0" presId="urn:microsoft.com/office/officeart/2005/8/layout/orgChart1"/>
    <dgm:cxn modelId="{DF326435-CDFF-5443-9371-906A4F0D8D23}" type="presParOf" srcId="{F4BBC4A6-36A8-F047-A548-C84C0D8B0E48}" destId="{21FE8C59-20AE-4D40-A09E-ECF6790CA5E9}" srcOrd="3" destOrd="0" presId="urn:microsoft.com/office/officeart/2005/8/layout/orgChart1"/>
    <dgm:cxn modelId="{C06C2F8C-6949-AD47-992B-FE04F2C1E73B}" type="presParOf" srcId="{21FE8C59-20AE-4D40-A09E-ECF6790CA5E9}" destId="{6116ECCD-4DC8-BC4C-BC36-47896AB0DC64}" srcOrd="0" destOrd="0" presId="urn:microsoft.com/office/officeart/2005/8/layout/orgChart1"/>
    <dgm:cxn modelId="{252BA64A-4983-A649-B650-6220C851F628}" type="presParOf" srcId="{6116ECCD-4DC8-BC4C-BC36-47896AB0DC64}" destId="{99C5F3A5-2A64-964D-879C-2BB3A8919372}" srcOrd="0" destOrd="0" presId="urn:microsoft.com/office/officeart/2005/8/layout/orgChart1"/>
    <dgm:cxn modelId="{82B17FB6-C602-884D-B7CE-196E03BD41FA}" type="presParOf" srcId="{6116ECCD-4DC8-BC4C-BC36-47896AB0DC64}" destId="{B40C3437-09FF-AE41-AD41-2969C018E943}" srcOrd="1" destOrd="0" presId="urn:microsoft.com/office/officeart/2005/8/layout/orgChart1"/>
    <dgm:cxn modelId="{E515FF4B-0D1C-3E43-A27D-2F38520830B1}" type="presParOf" srcId="{21FE8C59-20AE-4D40-A09E-ECF6790CA5E9}" destId="{42EC584E-F9B0-5242-A670-A03942C76400}" srcOrd="1" destOrd="0" presId="urn:microsoft.com/office/officeart/2005/8/layout/orgChart1"/>
    <dgm:cxn modelId="{A8365E07-9ED9-1346-AF5A-91721A61F0FB}" type="presParOf" srcId="{21FE8C59-20AE-4D40-A09E-ECF6790CA5E9}" destId="{4E56D49F-55EF-AB4E-B7A2-E2C139345281}" srcOrd="2" destOrd="0" presId="urn:microsoft.com/office/officeart/2005/8/layout/orgChart1"/>
    <dgm:cxn modelId="{62E40338-3E9A-C04F-AF07-E4839D7091E6}" type="presParOf" srcId="{4E56D49F-55EF-AB4E-B7A2-E2C139345281}" destId="{A61899F6-B9EF-104E-8BCB-F5E6DEEC46A3}" srcOrd="0" destOrd="0" presId="urn:microsoft.com/office/officeart/2005/8/layout/orgChart1"/>
    <dgm:cxn modelId="{12C4A971-8B89-B846-95CA-9932BB5EA4E7}" type="presParOf" srcId="{4E56D49F-55EF-AB4E-B7A2-E2C139345281}" destId="{06FEEC6E-F0F6-0243-B45D-A548AC545F7B}" srcOrd="1" destOrd="0" presId="urn:microsoft.com/office/officeart/2005/8/layout/orgChart1"/>
    <dgm:cxn modelId="{F4411D64-5915-284E-90D4-ECA33590AB04}" type="presParOf" srcId="{06FEEC6E-F0F6-0243-B45D-A548AC545F7B}" destId="{2FF6642F-41A8-3F43-86A2-D922239F6D28}" srcOrd="0" destOrd="0" presId="urn:microsoft.com/office/officeart/2005/8/layout/orgChart1"/>
    <dgm:cxn modelId="{D7ACB98F-5F50-1C46-9BAB-4540CAFE4EEC}" type="presParOf" srcId="{2FF6642F-41A8-3F43-86A2-D922239F6D28}" destId="{9E7AD03C-183B-1649-A236-BC93F72BF19F}" srcOrd="0" destOrd="0" presId="urn:microsoft.com/office/officeart/2005/8/layout/orgChart1"/>
    <dgm:cxn modelId="{1F89EB36-E578-F343-957E-83D5A8F33373}" type="presParOf" srcId="{2FF6642F-41A8-3F43-86A2-D922239F6D28}" destId="{14FF017D-CEE1-BB47-854D-34DC15C967DA}" srcOrd="1" destOrd="0" presId="urn:microsoft.com/office/officeart/2005/8/layout/orgChart1"/>
    <dgm:cxn modelId="{B96CD5EA-7C2D-E64A-ABF5-60EC09AAE682}" type="presParOf" srcId="{06FEEC6E-F0F6-0243-B45D-A548AC545F7B}" destId="{F5760921-D517-3A4C-8F46-46448D86F298}" srcOrd="1" destOrd="0" presId="urn:microsoft.com/office/officeart/2005/8/layout/orgChart1"/>
    <dgm:cxn modelId="{A0F8A794-A8E1-364B-A39C-94847AB83D05}" type="presParOf" srcId="{06FEEC6E-F0F6-0243-B45D-A548AC545F7B}" destId="{003B6AF6-1F94-984A-9355-6300883E9433}" srcOrd="2" destOrd="0" presId="urn:microsoft.com/office/officeart/2005/8/layout/orgChart1"/>
    <dgm:cxn modelId="{863D9E70-7B72-974A-AD83-DAAD69C95659}" type="presParOf" srcId="{4E56D49F-55EF-AB4E-B7A2-E2C139345281}" destId="{0AC6556B-6A7A-524E-8858-9E697DC5EA20}" srcOrd="2" destOrd="0" presId="urn:microsoft.com/office/officeart/2005/8/layout/orgChart1"/>
    <dgm:cxn modelId="{39DA0D76-7D0A-A643-B777-A9B684EBD85B}" type="presParOf" srcId="{4E56D49F-55EF-AB4E-B7A2-E2C139345281}" destId="{6DD894C0-DB54-7E4E-B12B-591595F6FA70}" srcOrd="3" destOrd="0" presId="urn:microsoft.com/office/officeart/2005/8/layout/orgChart1"/>
    <dgm:cxn modelId="{A31A26F4-6C88-C043-AA52-CFF6384AB137}" type="presParOf" srcId="{6DD894C0-DB54-7E4E-B12B-591595F6FA70}" destId="{988B696A-2849-E44A-A04E-0F07635A9446}" srcOrd="0" destOrd="0" presId="urn:microsoft.com/office/officeart/2005/8/layout/orgChart1"/>
    <dgm:cxn modelId="{C48D5ABF-9FA6-084C-8F95-7E41F2E40E9C}" type="presParOf" srcId="{988B696A-2849-E44A-A04E-0F07635A9446}" destId="{1033553F-A083-414A-B897-A130860DA2AA}" srcOrd="0" destOrd="0" presId="urn:microsoft.com/office/officeart/2005/8/layout/orgChart1"/>
    <dgm:cxn modelId="{642CE547-882F-9446-A7D1-7DF6BEF63E43}" type="presParOf" srcId="{988B696A-2849-E44A-A04E-0F07635A9446}" destId="{DFE04819-B226-7B46-8CB2-4B32074E0375}" srcOrd="1" destOrd="0" presId="urn:microsoft.com/office/officeart/2005/8/layout/orgChart1"/>
    <dgm:cxn modelId="{A3F9A8F2-0089-214F-B068-45546C683688}" type="presParOf" srcId="{6DD894C0-DB54-7E4E-B12B-591595F6FA70}" destId="{0F49FF09-0B2B-FF46-9283-963FD2BC22F0}" srcOrd="1" destOrd="0" presId="urn:microsoft.com/office/officeart/2005/8/layout/orgChart1"/>
    <dgm:cxn modelId="{6755A637-74F5-474A-8FBB-054A219EDDA2}" type="presParOf" srcId="{6DD894C0-DB54-7E4E-B12B-591595F6FA70}" destId="{D5AA2F7D-C7D0-AB42-BF94-23ABAA460954}" srcOrd="2" destOrd="0" presId="urn:microsoft.com/office/officeart/2005/8/layout/orgChart1"/>
    <dgm:cxn modelId="{E931CA68-980B-6A49-B369-641DB2F62D07}" type="presParOf" srcId="{4E56D49F-55EF-AB4E-B7A2-E2C139345281}" destId="{60F9CAE3-C437-7742-AC32-29235BA8BD5A}" srcOrd="4" destOrd="0" presId="urn:microsoft.com/office/officeart/2005/8/layout/orgChart1"/>
    <dgm:cxn modelId="{FA462A5B-B115-744A-986C-FAF3E0998E1A}" type="presParOf" srcId="{4E56D49F-55EF-AB4E-B7A2-E2C139345281}" destId="{DA2A83BA-71A4-F14E-9EE9-7548123A28E2}" srcOrd="5" destOrd="0" presId="urn:microsoft.com/office/officeart/2005/8/layout/orgChart1"/>
    <dgm:cxn modelId="{9099A036-91D9-834C-ACE1-46BFDC54058B}" type="presParOf" srcId="{DA2A83BA-71A4-F14E-9EE9-7548123A28E2}" destId="{A3279E63-AA57-3D48-B780-D33981727032}" srcOrd="0" destOrd="0" presId="urn:microsoft.com/office/officeart/2005/8/layout/orgChart1"/>
    <dgm:cxn modelId="{BE0E84B7-E178-5143-8086-F368DC09BDE3}" type="presParOf" srcId="{A3279E63-AA57-3D48-B780-D33981727032}" destId="{103083BD-E074-D84F-84F6-6549EEA1424B}" srcOrd="0" destOrd="0" presId="urn:microsoft.com/office/officeart/2005/8/layout/orgChart1"/>
    <dgm:cxn modelId="{FFBF1608-B13C-E648-BCA4-1209E415EFCD}" type="presParOf" srcId="{A3279E63-AA57-3D48-B780-D33981727032}" destId="{477FD105-DEEF-994B-A841-E73852CD9B02}" srcOrd="1" destOrd="0" presId="urn:microsoft.com/office/officeart/2005/8/layout/orgChart1"/>
    <dgm:cxn modelId="{A0EFD886-AA8D-6645-8B66-4CCF3204B41A}" type="presParOf" srcId="{DA2A83BA-71A4-F14E-9EE9-7548123A28E2}" destId="{E886E240-92CC-3C4B-ABE0-FFF5B2923103}" srcOrd="1" destOrd="0" presId="urn:microsoft.com/office/officeart/2005/8/layout/orgChart1"/>
    <dgm:cxn modelId="{56938146-9F62-B646-9C1D-7E40367B0EC2}" type="presParOf" srcId="{DA2A83BA-71A4-F14E-9EE9-7548123A28E2}" destId="{FC52C50A-B4B4-754B-ABCE-926853705954}" srcOrd="2" destOrd="0" presId="urn:microsoft.com/office/officeart/2005/8/layout/orgChart1"/>
    <dgm:cxn modelId="{0ABACBCE-AE2E-DD45-AC06-085D44E9747B}" type="presParOf" srcId="{4E56D49F-55EF-AB4E-B7A2-E2C139345281}" destId="{20F00E36-2422-BD42-8682-683F64B03EE8}" srcOrd="6" destOrd="0" presId="urn:microsoft.com/office/officeart/2005/8/layout/orgChart1"/>
    <dgm:cxn modelId="{4BAAA548-18A5-784E-903F-34A7FC3627DA}" type="presParOf" srcId="{4E56D49F-55EF-AB4E-B7A2-E2C139345281}" destId="{FC3BF83E-AF28-F845-85CC-2D5F4D2EFDD9}" srcOrd="7" destOrd="0" presId="urn:microsoft.com/office/officeart/2005/8/layout/orgChart1"/>
    <dgm:cxn modelId="{2B108EEE-EF72-BC4F-8382-DE78E6E55C99}" type="presParOf" srcId="{FC3BF83E-AF28-F845-85CC-2D5F4D2EFDD9}" destId="{C5EDD3E6-5F33-884A-AB2E-0F8E25254226}" srcOrd="0" destOrd="0" presId="urn:microsoft.com/office/officeart/2005/8/layout/orgChart1"/>
    <dgm:cxn modelId="{B3474B57-3EE4-6145-AA7E-092F1B0036BE}" type="presParOf" srcId="{C5EDD3E6-5F33-884A-AB2E-0F8E25254226}" destId="{F9278F12-9C58-E64B-B852-DF30E58BE1B6}" srcOrd="0" destOrd="0" presId="urn:microsoft.com/office/officeart/2005/8/layout/orgChart1"/>
    <dgm:cxn modelId="{414008E8-81A5-9C43-85F4-85EA15906C86}" type="presParOf" srcId="{C5EDD3E6-5F33-884A-AB2E-0F8E25254226}" destId="{826D1106-E065-6846-920A-46A90C476230}" srcOrd="1" destOrd="0" presId="urn:microsoft.com/office/officeart/2005/8/layout/orgChart1"/>
    <dgm:cxn modelId="{A4DD6517-3FA7-8F4F-8645-D7EFA2E22F2B}" type="presParOf" srcId="{FC3BF83E-AF28-F845-85CC-2D5F4D2EFDD9}" destId="{F26A1A54-89F8-8944-B16E-0C447C029691}" srcOrd="1" destOrd="0" presId="urn:microsoft.com/office/officeart/2005/8/layout/orgChart1"/>
    <dgm:cxn modelId="{80EA6D4F-0479-3145-A0B2-ED0376848629}" type="presParOf" srcId="{FC3BF83E-AF28-F845-85CC-2D5F4D2EFDD9}" destId="{51F15438-E3B9-DB49-8B10-50ABC3A1A514}" srcOrd="2" destOrd="0" presId="urn:microsoft.com/office/officeart/2005/8/layout/orgChart1"/>
    <dgm:cxn modelId="{CA133256-473C-434D-B34C-4125F8A4534A}" type="presParOf" srcId="{4E56D49F-55EF-AB4E-B7A2-E2C139345281}" destId="{48D41F26-1F0A-854E-B3F1-212EA0F46356}" srcOrd="8" destOrd="0" presId="urn:microsoft.com/office/officeart/2005/8/layout/orgChart1"/>
    <dgm:cxn modelId="{2CA9E70B-5095-4845-A921-C99A51E97888}" type="presParOf" srcId="{4E56D49F-55EF-AB4E-B7A2-E2C139345281}" destId="{0A868D73-4170-EA43-A8BF-A32750A21475}" srcOrd="9" destOrd="0" presId="urn:microsoft.com/office/officeart/2005/8/layout/orgChart1"/>
    <dgm:cxn modelId="{2524E81D-6AF3-104D-81BE-8D4CC8AFD499}" type="presParOf" srcId="{0A868D73-4170-EA43-A8BF-A32750A21475}" destId="{27D9FC29-8DA9-F346-B3CC-0D0588910195}" srcOrd="0" destOrd="0" presId="urn:microsoft.com/office/officeart/2005/8/layout/orgChart1"/>
    <dgm:cxn modelId="{AE5CB96D-BA74-364D-B80A-AAB9418FC75E}" type="presParOf" srcId="{27D9FC29-8DA9-F346-B3CC-0D0588910195}" destId="{DC831A97-5FB6-E94E-A10A-4489F7E5A174}" srcOrd="0" destOrd="0" presId="urn:microsoft.com/office/officeart/2005/8/layout/orgChart1"/>
    <dgm:cxn modelId="{B2DA930B-5235-C24B-AB09-EB9F82ADD2DF}" type="presParOf" srcId="{27D9FC29-8DA9-F346-B3CC-0D0588910195}" destId="{0A333CA9-B25D-3842-B3B9-BC2245EE513C}" srcOrd="1" destOrd="0" presId="urn:microsoft.com/office/officeart/2005/8/layout/orgChart1"/>
    <dgm:cxn modelId="{E6AE8671-2EC1-2245-A79F-9CCCFC4F35E4}" type="presParOf" srcId="{0A868D73-4170-EA43-A8BF-A32750A21475}" destId="{2E85D46E-4FCB-CF41-ABA4-7DFCB053159C}" srcOrd="1" destOrd="0" presId="urn:microsoft.com/office/officeart/2005/8/layout/orgChart1"/>
    <dgm:cxn modelId="{86503081-9D78-A04D-82F8-667EB3812B3C}" type="presParOf" srcId="{0A868D73-4170-EA43-A8BF-A32750A21475}" destId="{C08BBB29-7F1D-7242-BC9D-A5EDA39B17CE}" srcOrd="2" destOrd="0" presId="urn:microsoft.com/office/officeart/2005/8/layout/orgChart1"/>
    <dgm:cxn modelId="{CF59B34A-923C-6F42-824E-478CB6351649}" type="presParOf" srcId="{F4BBC4A6-36A8-F047-A548-C84C0D8B0E48}" destId="{ABDB8F00-F50B-7246-8EDE-F63474920F06}" srcOrd="4" destOrd="0" presId="urn:microsoft.com/office/officeart/2005/8/layout/orgChart1"/>
    <dgm:cxn modelId="{14ED8CA3-8343-2C49-8E5F-CAE0FFDDCDA6}" type="presParOf" srcId="{F4BBC4A6-36A8-F047-A548-C84C0D8B0E48}" destId="{B74D5E04-0FC2-FA43-8FD9-475458DF28A0}" srcOrd="5" destOrd="0" presId="urn:microsoft.com/office/officeart/2005/8/layout/orgChart1"/>
    <dgm:cxn modelId="{0E5C734F-629D-EB4B-AE06-386DDD133DAD}" type="presParOf" srcId="{B74D5E04-0FC2-FA43-8FD9-475458DF28A0}" destId="{24AD6A40-B05B-D843-900A-6EA928BA4BE2}" srcOrd="0" destOrd="0" presId="urn:microsoft.com/office/officeart/2005/8/layout/orgChart1"/>
    <dgm:cxn modelId="{AA4A7042-C9A0-FE4B-B744-63B3106D0DB0}" type="presParOf" srcId="{24AD6A40-B05B-D843-900A-6EA928BA4BE2}" destId="{C03828B2-ACDE-FC4D-A2CA-69E014A5EA11}" srcOrd="0" destOrd="0" presId="urn:microsoft.com/office/officeart/2005/8/layout/orgChart1"/>
    <dgm:cxn modelId="{ADFC6E9B-A42D-2D4E-9642-F0F428DA6FA1}" type="presParOf" srcId="{24AD6A40-B05B-D843-900A-6EA928BA4BE2}" destId="{4EF221FE-6273-B346-A45C-7B1A992C63B8}" srcOrd="1" destOrd="0" presId="urn:microsoft.com/office/officeart/2005/8/layout/orgChart1"/>
    <dgm:cxn modelId="{FD5504A3-F765-A341-A848-E4E6CC948AD6}" type="presParOf" srcId="{B74D5E04-0FC2-FA43-8FD9-475458DF28A0}" destId="{31E57BBA-F8DD-9D42-8F32-6B21EA812978}" srcOrd="1" destOrd="0" presId="urn:microsoft.com/office/officeart/2005/8/layout/orgChart1"/>
    <dgm:cxn modelId="{619341E6-0E63-8946-9F68-C35B24342283}" type="presParOf" srcId="{B74D5E04-0FC2-FA43-8FD9-475458DF28A0}" destId="{B5B368FB-0EB5-3840-8A19-06EABB4D1638}" srcOrd="2" destOrd="0" presId="urn:microsoft.com/office/officeart/2005/8/layout/orgChart1"/>
    <dgm:cxn modelId="{DB60B323-5569-D44F-BF63-63933D82022A}" type="presParOf" srcId="{B5B368FB-0EB5-3840-8A19-06EABB4D1638}" destId="{901633AE-221D-4643-83B5-DBB2CDC8E6F0}" srcOrd="0" destOrd="0" presId="urn:microsoft.com/office/officeart/2005/8/layout/orgChart1"/>
    <dgm:cxn modelId="{3950D39D-F0D2-FE44-BFD5-13BC29859616}" type="presParOf" srcId="{B5B368FB-0EB5-3840-8A19-06EABB4D1638}" destId="{D79D5AAA-F9F6-2048-9EA1-C705F9B290EE}" srcOrd="1" destOrd="0" presId="urn:microsoft.com/office/officeart/2005/8/layout/orgChart1"/>
    <dgm:cxn modelId="{81EF6D40-F937-3143-9DAF-DA1E1216DB81}" type="presParOf" srcId="{D79D5AAA-F9F6-2048-9EA1-C705F9B290EE}" destId="{BFDE85C7-93BA-1640-AE9A-E97CAEB8DA68}" srcOrd="0" destOrd="0" presId="urn:microsoft.com/office/officeart/2005/8/layout/orgChart1"/>
    <dgm:cxn modelId="{632D0320-DBF1-B141-801A-96B1E329FE2B}" type="presParOf" srcId="{BFDE85C7-93BA-1640-AE9A-E97CAEB8DA68}" destId="{46358989-0437-4144-BC5B-084DE33C8D58}" srcOrd="0" destOrd="0" presId="urn:microsoft.com/office/officeart/2005/8/layout/orgChart1"/>
    <dgm:cxn modelId="{494E92AC-DCFD-D947-8411-F185C84A9E2E}" type="presParOf" srcId="{BFDE85C7-93BA-1640-AE9A-E97CAEB8DA68}" destId="{8D1CC8F9-ECC7-6E44-AA0A-58EE9DBA5D65}" srcOrd="1" destOrd="0" presId="urn:microsoft.com/office/officeart/2005/8/layout/orgChart1"/>
    <dgm:cxn modelId="{A4537E49-046B-774D-AD20-7B7803C84D71}" type="presParOf" srcId="{D79D5AAA-F9F6-2048-9EA1-C705F9B290EE}" destId="{E8D5ED8E-4AB3-F941-B4B3-76A236552FA0}" srcOrd="1" destOrd="0" presId="urn:microsoft.com/office/officeart/2005/8/layout/orgChart1"/>
    <dgm:cxn modelId="{9732EA24-DC2F-AA4B-ABB8-8361D17C8C64}" type="presParOf" srcId="{D79D5AAA-F9F6-2048-9EA1-C705F9B290EE}" destId="{C2AAD14C-2704-F147-8853-EDE3566EDF42}" srcOrd="2" destOrd="0" presId="urn:microsoft.com/office/officeart/2005/8/layout/orgChart1"/>
    <dgm:cxn modelId="{AD9E5714-5944-9243-B6B4-971AB0D32B99}" type="presParOf" srcId="{B5B368FB-0EB5-3840-8A19-06EABB4D1638}" destId="{20E646A5-4757-EE4E-95C9-DE52542BB6FD}" srcOrd="2" destOrd="0" presId="urn:microsoft.com/office/officeart/2005/8/layout/orgChart1"/>
    <dgm:cxn modelId="{53964B89-29EF-2349-8ADB-D678FDCA2045}" type="presParOf" srcId="{B5B368FB-0EB5-3840-8A19-06EABB4D1638}" destId="{2F4F3A86-6713-0643-A680-A8D94E218533}" srcOrd="3" destOrd="0" presId="urn:microsoft.com/office/officeart/2005/8/layout/orgChart1"/>
    <dgm:cxn modelId="{A9838DF2-28D7-0E42-9D20-EAD0A915E813}" type="presParOf" srcId="{2F4F3A86-6713-0643-A680-A8D94E218533}" destId="{7FCF77F1-C936-874E-B43D-5F7CB9460CE1}" srcOrd="0" destOrd="0" presId="urn:microsoft.com/office/officeart/2005/8/layout/orgChart1"/>
    <dgm:cxn modelId="{94331683-907F-6146-98A2-405043384C3F}" type="presParOf" srcId="{7FCF77F1-C936-874E-B43D-5F7CB9460CE1}" destId="{C967FA03-E3ED-9E46-8EB0-7FEBFE236D7E}" srcOrd="0" destOrd="0" presId="urn:microsoft.com/office/officeart/2005/8/layout/orgChart1"/>
    <dgm:cxn modelId="{8ACF62C0-62B3-5549-AF19-9BEBA5BED502}" type="presParOf" srcId="{7FCF77F1-C936-874E-B43D-5F7CB9460CE1}" destId="{358BB08F-4D68-CC4F-9B00-EF18A6F54047}" srcOrd="1" destOrd="0" presId="urn:microsoft.com/office/officeart/2005/8/layout/orgChart1"/>
    <dgm:cxn modelId="{A3492C0D-6A9C-944F-A44D-FB71E012EC71}" type="presParOf" srcId="{2F4F3A86-6713-0643-A680-A8D94E218533}" destId="{24796DAF-E8D4-4347-8906-A04FB096FD4E}" srcOrd="1" destOrd="0" presId="urn:microsoft.com/office/officeart/2005/8/layout/orgChart1"/>
    <dgm:cxn modelId="{410982D7-B75D-724F-9CE1-FE771874DD9B}" type="presParOf" srcId="{2F4F3A86-6713-0643-A680-A8D94E218533}" destId="{68541F58-B9F7-FF43-9950-C7377AEC8BCD}" srcOrd="2" destOrd="0" presId="urn:microsoft.com/office/officeart/2005/8/layout/orgChart1"/>
    <dgm:cxn modelId="{3BDA47A4-9922-2641-8EC7-48E4DDA0F620}" type="presParOf" srcId="{B5B368FB-0EB5-3840-8A19-06EABB4D1638}" destId="{16D2F624-47E9-914F-A81E-C4238916C5E0}" srcOrd="4" destOrd="0" presId="urn:microsoft.com/office/officeart/2005/8/layout/orgChart1"/>
    <dgm:cxn modelId="{43495089-0816-2540-B50E-FE4831EDA457}" type="presParOf" srcId="{B5B368FB-0EB5-3840-8A19-06EABB4D1638}" destId="{720DF2B3-42F4-6D44-B071-54E1044D6D5E}" srcOrd="5" destOrd="0" presId="urn:microsoft.com/office/officeart/2005/8/layout/orgChart1"/>
    <dgm:cxn modelId="{A614C853-A225-ED4B-81E9-B0B9D7BEF015}" type="presParOf" srcId="{720DF2B3-42F4-6D44-B071-54E1044D6D5E}" destId="{EF48CF71-FA9A-834B-ADE0-757938ABE026}" srcOrd="0" destOrd="0" presId="urn:microsoft.com/office/officeart/2005/8/layout/orgChart1"/>
    <dgm:cxn modelId="{7521F88E-C0C7-4043-8E91-4C4EF69918B8}" type="presParOf" srcId="{EF48CF71-FA9A-834B-ADE0-757938ABE026}" destId="{6FA16C82-A62D-C946-8D47-E8FCE7D83483}" srcOrd="0" destOrd="0" presId="urn:microsoft.com/office/officeart/2005/8/layout/orgChart1"/>
    <dgm:cxn modelId="{A08E4AA6-0A36-9346-A64B-0C0C6B394A14}" type="presParOf" srcId="{EF48CF71-FA9A-834B-ADE0-757938ABE026}" destId="{4A282534-00BD-0B40-84C5-C36E080B4021}" srcOrd="1" destOrd="0" presId="urn:microsoft.com/office/officeart/2005/8/layout/orgChart1"/>
    <dgm:cxn modelId="{580B40F5-51DE-1740-A23A-064E97455E0C}" type="presParOf" srcId="{720DF2B3-42F4-6D44-B071-54E1044D6D5E}" destId="{12269FB2-63B0-E341-872E-5F11D96A211E}" srcOrd="1" destOrd="0" presId="urn:microsoft.com/office/officeart/2005/8/layout/orgChart1"/>
    <dgm:cxn modelId="{CEFE692E-131D-CF43-A235-CB20240EFB9C}" type="presParOf" srcId="{720DF2B3-42F4-6D44-B071-54E1044D6D5E}" destId="{58B01873-5E9B-D54C-9E78-26705314C0AB}" srcOrd="2" destOrd="0" presId="urn:microsoft.com/office/officeart/2005/8/layout/orgChart1"/>
    <dgm:cxn modelId="{3437451B-6BFE-4543-A09A-A4F3F5B9BCB4}" type="presParOf" srcId="{B5B368FB-0EB5-3840-8A19-06EABB4D1638}" destId="{97512638-9A48-DD4F-8087-4AD339316435}" srcOrd="6" destOrd="0" presId="urn:microsoft.com/office/officeart/2005/8/layout/orgChart1"/>
    <dgm:cxn modelId="{32FD9CFD-2033-6140-8771-0D3F7BF27F3F}" type="presParOf" srcId="{B5B368FB-0EB5-3840-8A19-06EABB4D1638}" destId="{512DB015-4D88-4848-BE09-331C88D2EED5}" srcOrd="7" destOrd="0" presId="urn:microsoft.com/office/officeart/2005/8/layout/orgChart1"/>
    <dgm:cxn modelId="{DE30F9A3-DBFF-5841-8D12-54E2CCE8FC4F}" type="presParOf" srcId="{512DB015-4D88-4848-BE09-331C88D2EED5}" destId="{E9F830E3-A493-2445-BFED-58FF51AF680F}" srcOrd="0" destOrd="0" presId="urn:microsoft.com/office/officeart/2005/8/layout/orgChart1"/>
    <dgm:cxn modelId="{D245E8FB-2E95-984B-A1B5-094FA15BF785}" type="presParOf" srcId="{E9F830E3-A493-2445-BFED-58FF51AF680F}" destId="{916F0D89-CE84-924B-B4DE-7B609CFBD03F}" srcOrd="0" destOrd="0" presId="urn:microsoft.com/office/officeart/2005/8/layout/orgChart1"/>
    <dgm:cxn modelId="{AD151849-2414-D647-A017-4A0A9F080D04}" type="presParOf" srcId="{E9F830E3-A493-2445-BFED-58FF51AF680F}" destId="{590F4B80-D948-2649-BF15-659D5C36B3DC}" srcOrd="1" destOrd="0" presId="urn:microsoft.com/office/officeart/2005/8/layout/orgChart1"/>
    <dgm:cxn modelId="{4930C19E-27A6-FC43-B332-E3FF1651B205}" type="presParOf" srcId="{512DB015-4D88-4848-BE09-331C88D2EED5}" destId="{837BD6B7-D9F1-BB45-B73B-7F893018F448}" srcOrd="1" destOrd="0" presId="urn:microsoft.com/office/officeart/2005/8/layout/orgChart1"/>
    <dgm:cxn modelId="{B1EABF40-1BDF-7F4D-82DA-3E6DF939A8E8}" type="presParOf" srcId="{512DB015-4D88-4848-BE09-331C88D2EED5}" destId="{DF6C2562-3A14-5640-A6B5-3695E6DE62A4}" srcOrd="2" destOrd="0" presId="urn:microsoft.com/office/officeart/2005/8/layout/orgChart1"/>
    <dgm:cxn modelId="{E5C8B3A0-9B23-3D4D-A0F9-EB441CE621F3}" type="presParOf" srcId="{B5B368FB-0EB5-3840-8A19-06EABB4D1638}" destId="{3584BBF6-5751-BD4F-8470-A62A8B8E1807}" srcOrd="8" destOrd="0" presId="urn:microsoft.com/office/officeart/2005/8/layout/orgChart1"/>
    <dgm:cxn modelId="{36B03CCD-C70A-3341-B7C0-57C1E1517E37}" type="presParOf" srcId="{B5B368FB-0EB5-3840-8A19-06EABB4D1638}" destId="{C243BCA4-6EE4-D644-A77F-E70696681F96}" srcOrd="9" destOrd="0" presId="urn:microsoft.com/office/officeart/2005/8/layout/orgChart1"/>
    <dgm:cxn modelId="{1A496B5C-705D-2F4A-BD64-EEA8D5942865}" type="presParOf" srcId="{C243BCA4-6EE4-D644-A77F-E70696681F96}" destId="{6673C386-3957-C94E-A9E5-2569EE4FDC1A}" srcOrd="0" destOrd="0" presId="urn:microsoft.com/office/officeart/2005/8/layout/orgChart1"/>
    <dgm:cxn modelId="{306E4176-78F4-8449-AD83-585E5A89E162}" type="presParOf" srcId="{6673C386-3957-C94E-A9E5-2569EE4FDC1A}" destId="{31F12746-792A-C94B-BF4F-EE0E7681A5C8}" srcOrd="0" destOrd="0" presId="urn:microsoft.com/office/officeart/2005/8/layout/orgChart1"/>
    <dgm:cxn modelId="{91D1DD01-6333-2D44-85B9-55FCBF3BCF64}" type="presParOf" srcId="{6673C386-3957-C94E-A9E5-2569EE4FDC1A}" destId="{1521BC78-0A39-B649-96A2-226FF5603579}" srcOrd="1" destOrd="0" presId="urn:microsoft.com/office/officeart/2005/8/layout/orgChart1"/>
    <dgm:cxn modelId="{B424BC77-8357-814E-BAB8-CE3DC581AD3A}" type="presParOf" srcId="{C243BCA4-6EE4-D644-A77F-E70696681F96}" destId="{036B2B7F-F9E0-6F49-8DB6-A027B5561A25}" srcOrd="1" destOrd="0" presId="urn:microsoft.com/office/officeart/2005/8/layout/orgChart1"/>
    <dgm:cxn modelId="{AD8528B9-F251-C14F-B6AB-1140E76D29AC}" type="presParOf" srcId="{C243BCA4-6EE4-D644-A77F-E70696681F96}" destId="{E748B77C-0134-0E4C-894C-9A8C21727EC9}"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84BBF6-5751-BD4F-8470-A62A8B8E1807}">
      <dsp:nvSpPr>
        <dsp:cNvPr id="0" name=""/>
        <dsp:cNvSpPr/>
      </dsp:nvSpPr>
      <dsp:spPr>
        <a:xfrm>
          <a:off x="2681049" y="4198419"/>
          <a:ext cx="99425" cy="1780189"/>
        </a:xfrm>
        <a:custGeom>
          <a:avLst/>
          <a:gdLst/>
          <a:ahLst/>
          <a:cxnLst/>
          <a:rect l="0" t="0" r="0" b="0"/>
          <a:pathLst>
            <a:path>
              <a:moveTo>
                <a:pt x="99425" y="0"/>
              </a:moveTo>
              <a:lnTo>
                <a:pt x="99425" y="1780189"/>
              </a:lnTo>
              <a:lnTo>
                <a:pt x="0" y="178018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512638-9A48-DD4F-8087-4AD339316435}">
      <dsp:nvSpPr>
        <dsp:cNvPr id="0" name=""/>
        <dsp:cNvSpPr/>
      </dsp:nvSpPr>
      <dsp:spPr>
        <a:xfrm>
          <a:off x="2780475" y="4198419"/>
          <a:ext cx="99425" cy="1107883"/>
        </a:xfrm>
        <a:custGeom>
          <a:avLst/>
          <a:gdLst/>
          <a:ahLst/>
          <a:cxnLst/>
          <a:rect l="0" t="0" r="0" b="0"/>
          <a:pathLst>
            <a:path>
              <a:moveTo>
                <a:pt x="0" y="0"/>
              </a:moveTo>
              <a:lnTo>
                <a:pt x="0" y="1107883"/>
              </a:lnTo>
              <a:lnTo>
                <a:pt x="99425" y="1107883"/>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D2F624-47E9-914F-A81E-C4238916C5E0}">
      <dsp:nvSpPr>
        <dsp:cNvPr id="0" name=""/>
        <dsp:cNvSpPr/>
      </dsp:nvSpPr>
      <dsp:spPr>
        <a:xfrm>
          <a:off x="2646980" y="4198419"/>
          <a:ext cx="133495" cy="1084400"/>
        </a:xfrm>
        <a:custGeom>
          <a:avLst/>
          <a:gdLst/>
          <a:ahLst/>
          <a:cxnLst/>
          <a:rect l="0" t="0" r="0" b="0"/>
          <a:pathLst>
            <a:path>
              <a:moveTo>
                <a:pt x="133495" y="0"/>
              </a:moveTo>
              <a:lnTo>
                <a:pt x="133495" y="1084400"/>
              </a:lnTo>
              <a:lnTo>
                <a:pt x="0" y="108440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E646A5-4757-EE4E-95C9-DE52542BB6FD}">
      <dsp:nvSpPr>
        <dsp:cNvPr id="0" name=""/>
        <dsp:cNvSpPr/>
      </dsp:nvSpPr>
      <dsp:spPr>
        <a:xfrm>
          <a:off x="2780475" y="4198419"/>
          <a:ext cx="99425" cy="435578"/>
        </a:xfrm>
        <a:custGeom>
          <a:avLst/>
          <a:gdLst/>
          <a:ahLst/>
          <a:cxnLst/>
          <a:rect l="0" t="0" r="0" b="0"/>
          <a:pathLst>
            <a:path>
              <a:moveTo>
                <a:pt x="0" y="0"/>
              </a:moveTo>
              <a:lnTo>
                <a:pt x="0" y="435578"/>
              </a:lnTo>
              <a:lnTo>
                <a:pt x="99425" y="435578"/>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1633AE-221D-4643-83B5-DBB2CDC8E6F0}">
      <dsp:nvSpPr>
        <dsp:cNvPr id="0" name=""/>
        <dsp:cNvSpPr/>
      </dsp:nvSpPr>
      <dsp:spPr>
        <a:xfrm>
          <a:off x="2646980" y="4198419"/>
          <a:ext cx="133495" cy="429707"/>
        </a:xfrm>
        <a:custGeom>
          <a:avLst/>
          <a:gdLst/>
          <a:ahLst/>
          <a:cxnLst/>
          <a:rect l="0" t="0" r="0" b="0"/>
          <a:pathLst>
            <a:path>
              <a:moveTo>
                <a:pt x="133495" y="0"/>
              </a:moveTo>
              <a:lnTo>
                <a:pt x="133495" y="429707"/>
              </a:lnTo>
              <a:lnTo>
                <a:pt x="0" y="429707"/>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DB8F00-F50B-7246-8EDE-F63474920F06}">
      <dsp:nvSpPr>
        <dsp:cNvPr id="0" name=""/>
        <dsp:cNvSpPr/>
      </dsp:nvSpPr>
      <dsp:spPr>
        <a:xfrm>
          <a:off x="3524627" y="788873"/>
          <a:ext cx="401607" cy="3164281"/>
        </a:xfrm>
        <a:custGeom>
          <a:avLst/>
          <a:gdLst/>
          <a:ahLst/>
          <a:cxnLst/>
          <a:rect l="0" t="0" r="0" b="0"/>
          <a:pathLst>
            <a:path>
              <a:moveTo>
                <a:pt x="401607" y="0"/>
              </a:moveTo>
              <a:lnTo>
                <a:pt x="401607" y="3164281"/>
              </a:lnTo>
              <a:lnTo>
                <a:pt x="0" y="316428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D41F26-1F0A-854E-B3F1-212EA0F46356}">
      <dsp:nvSpPr>
        <dsp:cNvPr id="0" name=""/>
        <dsp:cNvSpPr/>
      </dsp:nvSpPr>
      <dsp:spPr>
        <a:xfrm>
          <a:off x="5843612" y="1467959"/>
          <a:ext cx="99425" cy="1780189"/>
        </a:xfrm>
        <a:custGeom>
          <a:avLst/>
          <a:gdLst/>
          <a:ahLst/>
          <a:cxnLst/>
          <a:rect l="0" t="0" r="0" b="0"/>
          <a:pathLst>
            <a:path>
              <a:moveTo>
                <a:pt x="99425" y="0"/>
              </a:moveTo>
              <a:lnTo>
                <a:pt x="99425" y="1780189"/>
              </a:lnTo>
              <a:lnTo>
                <a:pt x="0" y="178018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F00E36-2422-BD42-8682-683F64B03EE8}">
      <dsp:nvSpPr>
        <dsp:cNvPr id="0" name=""/>
        <dsp:cNvSpPr/>
      </dsp:nvSpPr>
      <dsp:spPr>
        <a:xfrm>
          <a:off x="5943038" y="1467959"/>
          <a:ext cx="99425" cy="1107883"/>
        </a:xfrm>
        <a:custGeom>
          <a:avLst/>
          <a:gdLst/>
          <a:ahLst/>
          <a:cxnLst/>
          <a:rect l="0" t="0" r="0" b="0"/>
          <a:pathLst>
            <a:path>
              <a:moveTo>
                <a:pt x="0" y="0"/>
              </a:moveTo>
              <a:lnTo>
                <a:pt x="0" y="1107883"/>
              </a:lnTo>
              <a:lnTo>
                <a:pt x="99425" y="1107883"/>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F9CAE3-C437-7742-AC32-29235BA8BD5A}">
      <dsp:nvSpPr>
        <dsp:cNvPr id="0" name=""/>
        <dsp:cNvSpPr/>
      </dsp:nvSpPr>
      <dsp:spPr>
        <a:xfrm>
          <a:off x="5824415" y="1467959"/>
          <a:ext cx="91440" cy="1098731"/>
        </a:xfrm>
        <a:custGeom>
          <a:avLst/>
          <a:gdLst/>
          <a:ahLst/>
          <a:cxnLst/>
          <a:rect l="0" t="0" r="0" b="0"/>
          <a:pathLst>
            <a:path>
              <a:moveTo>
                <a:pt x="118622" y="0"/>
              </a:moveTo>
              <a:lnTo>
                <a:pt x="118622" y="1098731"/>
              </a:lnTo>
              <a:lnTo>
                <a:pt x="45720" y="1098731"/>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C6556B-6A7A-524E-8858-9E697DC5EA20}">
      <dsp:nvSpPr>
        <dsp:cNvPr id="0" name=""/>
        <dsp:cNvSpPr/>
      </dsp:nvSpPr>
      <dsp:spPr>
        <a:xfrm>
          <a:off x="5943038" y="1467959"/>
          <a:ext cx="99425" cy="435578"/>
        </a:xfrm>
        <a:custGeom>
          <a:avLst/>
          <a:gdLst/>
          <a:ahLst/>
          <a:cxnLst/>
          <a:rect l="0" t="0" r="0" b="0"/>
          <a:pathLst>
            <a:path>
              <a:moveTo>
                <a:pt x="0" y="0"/>
              </a:moveTo>
              <a:lnTo>
                <a:pt x="0" y="435578"/>
              </a:lnTo>
              <a:lnTo>
                <a:pt x="99425" y="435578"/>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1899F6-B9EF-104E-8BCB-F5E6DEEC46A3}">
      <dsp:nvSpPr>
        <dsp:cNvPr id="0" name=""/>
        <dsp:cNvSpPr/>
      </dsp:nvSpPr>
      <dsp:spPr>
        <a:xfrm>
          <a:off x="5824415" y="1467959"/>
          <a:ext cx="91440" cy="426426"/>
        </a:xfrm>
        <a:custGeom>
          <a:avLst/>
          <a:gdLst/>
          <a:ahLst/>
          <a:cxnLst/>
          <a:rect l="0" t="0" r="0" b="0"/>
          <a:pathLst>
            <a:path>
              <a:moveTo>
                <a:pt x="118622" y="0"/>
              </a:moveTo>
              <a:lnTo>
                <a:pt x="118622" y="426426"/>
              </a:lnTo>
              <a:lnTo>
                <a:pt x="45720" y="426426"/>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F96EDB-1231-6444-AF24-56E139565E52}">
      <dsp:nvSpPr>
        <dsp:cNvPr id="0" name=""/>
        <dsp:cNvSpPr/>
      </dsp:nvSpPr>
      <dsp:spPr>
        <a:xfrm>
          <a:off x="3926235" y="788873"/>
          <a:ext cx="1336283" cy="438968"/>
        </a:xfrm>
        <a:custGeom>
          <a:avLst/>
          <a:gdLst/>
          <a:ahLst/>
          <a:cxnLst/>
          <a:rect l="0" t="0" r="0" b="0"/>
          <a:pathLst>
            <a:path>
              <a:moveTo>
                <a:pt x="0" y="0"/>
              </a:moveTo>
              <a:lnTo>
                <a:pt x="0" y="438968"/>
              </a:lnTo>
              <a:lnTo>
                <a:pt x="1336283" y="43896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1FC172-6F02-EF44-965E-7D128CAAE24D}">
      <dsp:nvSpPr>
        <dsp:cNvPr id="0" name=""/>
        <dsp:cNvSpPr/>
      </dsp:nvSpPr>
      <dsp:spPr>
        <a:xfrm>
          <a:off x="2681049" y="1476117"/>
          <a:ext cx="99425" cy="1788193"/>
        </a:xfrm>
        <a:custGeom>
          <a:avLst/>
          <a:gdLst/>
          <a:ahLst/>
          <a:cxnLst/>
          <a:rect l="0" t="0" r="0" b="0"/>
          <a:pathLst>
            <a:path>
              <a:moveTo>
                <a:pt x="99425" y="0"/>
              </a:moveTo>
              <a:lnTo>
                <a:pt x="99425" y="1788193"/>
              </a:lnTo>
              <a:lnTo>
                <a:pt x="0" y="1788193"/>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4C3C96-A688-2046-AD07-5310EA2AB8FC}">
      <dsp:nvSpPr>
        <dsp:cNvPr id="0" name=""/>
        <dsp:cNvSpPr/>
      </dsp:nvSpPr>
      <dsp:spPr>
        <a:xfrm>
          <a:off x="2780475" y="1476117"/>
          <a:ext cx="99425" cy="1107883"/>
        </a:xfrm>
        <a:custGeom>
          <a:avLst/>
          <a:gdLst/>
          <a:ahLst/>
          <a:cxnLst/>
          <a:rect l="0" t="0" r="0" b="0"/>
          <a:pathLst>
            <a:path>
              <a:moveTo>
                <a:pt x="0" y="0"/>
              </a:moveTo>
              <a:lnTo>
                <a:pt x="0" y="1107883"/>
              </a:lnTo>
              <a:lnTo>
                <a:pt x="99425" y="1107883"/>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523E80-BB39-3F45-B95C-DE8E6B74EF43}">
      <dsp:nvSpPr>
        <dsp:cNvPr id="0" name=""/>
        <dsp:cNvSpPr/>
      </dsp:nvSpPr>
      <dsp:spPr>
        <a:xfrm>
          <a:off x="2648012" y="1476117"/>
          <a:ext cx="132463" cy="1098731"/>
        </a:xfrm>
        <a:custGeom>
          <a:avLst/>
          <a:gdLst/>
          <a:ahLst/>
          <a:cxnLst/>
          <a:rect l="0" t="0" r="0" b="0"/>
          <a:pathLst>
            <a:path>
              <a:moveTo>
                <a:pt x="132463" y="0"/>
              </a:moveTo>
              <a:lnTo>
                <a:pt x="132463" y="1098731"/>
              </a:lnTo>
              <a:lnTo>
                <a:pt x="0" y="1098731"/>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A90D89-1C99-8443-B178-B90AD077CF71}">
      <dsp:nvSpPr>
        <dsp:cNvPr id="0" name=""/>
        <dsp:cNvSpPr/>
      </dsp:nvSpPr>
      <dsp:spPr>
        <a:xfrm>
          <a:off x="2780475" y="1476117"/>
          <a:ext cx="99425" cy="435578"/>
        </a:xfrm>
        <a:custGeom>
          <a:avLst/>
          <a:gdLst/>
          <a:ahLst/>
          <a:cxnLst/>
          <a:rect l="0" t="0" r="0" b="0"/>
          <a:pathLst>
            <a:path>
              <a:moveTo>
                <a:pt x="0" y="0"/>
              </a:moveTo>
              <a:lnTo>
                <a:pt x="0" y="435578"/>
              </a:lnTo>
              <a:lnTo>
                <a:pt x="99425" y="435578"/>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656A98-53AA-8D42-8A83-7935C254C3FA}">
      <dsp:nvSpPr>
        <dsp:cNvPr id="0" name=""/>
        <dsp:cNvSpPr/>
      </dsp:nvSpPr>
      <dsp:spPr>
        <a:xfrm>
          <a:off x="2659753" y="1476117"/>
          <a:ext cx="120721" cy="417274"/>
        </a:xfrm>
        <a:custGeom>
          <a:avLst/>
          <a:gdLst/>
          <a:ahLst/>
          <a:cxnLst/>
          <a:rect l="0" t="0" r="0" b="0"/>
          <a:pathLst>
            <a:path>
              <a:moveTo>
                <a:pt x="120721" y="0"/>
              </a:moveTo>
              <a:lnTo>
                <a:pt x="120721" y="417274"/>
              </a:lnTo>
              <a:lnTo>
                <a:pt x="0" y="41727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844170-B8EA-1247-9C3C-AD6F292740A0}">
      <dsp:nvSpPr>
        <dsp:cNvPr id="0" name=""/>
        <dsp:cNvSpPr/>
      </dsp:nvSpPr>
      <dsp:spPr>
        <a:xfrm>
          <a:off x="3437336" y="788873"/>
          <a:ext cx="488898" cy="443046"/>
        </a:xfrm>
        <a:custGeom>
          <a:avLst/>
          <a:gdLst/>
          <a:ahLst/>
          <a:cxnLst/>
          <a:rect l="0" t="0" r="0" b="0"/>
          <a:pathLst>
            <a:path>
              <a:moveTo>
                <a:pt x="488898" y="0"/>
              </a:moveTo>
              <a:lnTo>
                <a:pt x="488898" y="443046"/>
              </a:lnTo>
              <a:lnTo>
                <a:pt x="0" y="44304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B2D7B8-584E-4A4B-8E05-7BC8DDB3287B}">
      <dsp:nvSpPr>
        <dsp:cNvPr id="0" name=""/>
        <dsp:cNvSpPr/>
      </dsp:nvSpPr>
      <dsp:spPr>
        <a:xfrm>
          <a:off x="2446472" y="1215"/>
          <a:ext cx="2959526" cy="78765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Home - Are you a real foodie? </a:t>
          </a:r>
        </a:p>
      </dsp:txBody>
      <dsp:txXfrm>
        <a:off x="2446472" y="1215"/>
        <a:ext cx="2959526" cy="787658"/>
      </dsp:txXfrm>
    </dsp:sp>
    <dsp:sp modelId="{F529F7F2-57D7-1F44-B41C-AF69A7A056DB}">
      <dsp:nvSpPr>
        <dsp:cNvPr id="0" name=""/>
        <dsp:cNvSpPr/>
      </dsp:nvSpPr>
      <dsp:spPr>
        <a:xfrm>
          <a:off x="2123613" y="987724"/>
          <a:ext cx="1313722" cy="48839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Beginner Quiz</a:t>
          </a:r>
        </a:p>
      </dsp:txBody>
      <dsp:txXfrm>
        <a:off x="2123613" y="987724"/>
        <a:ext cx="1313722" cy="488392"/>
      </dsp:txXfrm>
    </dsp:sp>
    <dsp:sp modelId="{C44CD7C3-9EB5-0440-9DDF-944978B7F179}">
      <dsp:nvSpPr>
        <dsp:cNvPr id="0" name=""/>
        <dsp:cNvSpPr/>
      </dsp:nvSpPr>
      <dsp:spPr>
        <a:xfrm>
          <a:off x="1712844" y="1656664"/>
          <a:ext cx="946909" cy="47345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Q1</a:t>
          </a:r>
        </a:p>
      </dsp:txBody>
      <dsp:txXfrm>
        <a:off x="1712844" y="1656664"/>
        <a:ext cx="946909" cy="473454"/>
      </dsp:txXfrm>
    </dsp:sp>
    <dsp:sp modelId="{E96AE763-6401-AE46-AEC8-EAA9330E01E8}">
      <dsp:nvSpPr>
        <dsp:cNvPr id="0" name=""/>
        <dsp:cNvSpPr/>
      </dsp:nvSpPr>
      <dsp:spPr>
        <a:xfrm>
          <a:off x="2879900" y="1674967"/>
          <a:ext cx="946909" cy="47345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Q2</a:t>
          </a:r>
        </a:p>
      </dsp:txBody>
      <dsp:txXfrm>
        <a:off x="2879900" y="1674967"/>
        <a:ext cx="946909" cy="473454"/>
      </dsp:txXfrm>
    </dsp:sp>
    <dsp:sp modelId="{E215D5B1-5A43-6244-BBE5-C178F72EC770}">
      <dsp:nvSpPr>
        <dsp:cNvPr id="0" name=""/>
        <dsp:cNvSpPr/>
      </dsp:nvSpPr>
      <dsp:spPr>
        <a:xfrm>
          <a:off x="1701102" y="2338121"/>
          <a:ext cx="946909" cy="47345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Q3</a:t>
          </a:r>
        </a:p>
      </dsp:txBody>
      <dsp:txXfrm>
        <a:off x="1701102" y="2338121"/>
        <a:ext cx="946909" cy="473454"/>
      </dsp:txXfrm>
    </dsp:sp>
    <dsp:sp modelId="{A5E207ED-FAE5-B049-96DD-EB4F78D6F382}">
      <dsp:nvSpPr>
        <dsp:cNvPr id="0" name=""/>
        <dsp:cNvSpPr/>
      </dsp:nvSpPr>
      <dsp:spPr>
        <a:xfrm>
          <a:off x="2879900" y="2347273"/>
          <a:ext cx="946909" cy="47345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Q4</a:t>
          </a:r>
        </a:p>
      </dsp:txBody>
      <dsp:txXfrm>
        <a:off x="2879900" y="2347273"/>
        <a:ext cx="946909" cy="473454"/>
      </dsp:txXfrm>
    </dsp:sp>
    <dsp:sp modelId="{B915325B-60C1-CE48-9D8C-1E1356F72290}">
      <dsp:nvSpPr>
        <dsp:cNvPr id="0" name=""/>
        <dsp:cNvSpPr/>
      </dsp:nvSpPr>
      <dsp:spPr>
        <a:xfrm>
          <a:off x="895841" y="3019579"/>
          <a:ext cx="1785207" cy="48946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Congratulations / Next Level </a:t>
          </a:r>
        </a:p>
      </dsp:txBody>
      <dsp:txXfrm>
        <a:off x="895841" y="3019579"/>
        <a:ext cx="1785207" cy="489462"/>
      </dsp:txXfrm>
    </dsp:sp>
    <dsp:sp modelId="{99C5F3A5-2A64-964D-879C-2BB3A8919372}">
      <dsp:nvSpPr>
        <dsp:cNvPr id="0" name=""/>
        <dsp:cNvSpPr/>
      </dsp:nvSpPr>
      <dsp:spPr>
        <a:xfrm>
          <a:off x="5262518" y="987724"/>
          <a:ext cx="1361039" cy="48023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Intermediate Quiz</a:t>
          </a:r>
        </a:p>
      </dsp:txBody>
      <dsp:txXfrm>
        <a:off x="5262518" y="987724"/>
        <a:ext cx="1361039" cy="480234"/>
      </dsp:txXfrm>
    </dsp:sp>
    <dsp:sp modelId="{9E7AD03C-183B-1649-A236-BC93F72BF19F}">
      <dsp:nvSpPr>
        <dsp:cNvPr id="0" name=""/>
        <dsp:cNvSpPr/>
      </dsp:nvSpPr>
      <dsp:spPr>
        <a:xfrm>
          <a:off x="4923226" y="1657658"/>
          <a:ext cx="946909" cy="47345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Q1</a:t>
          </a:r>
        </a:p>
      </dsp:txBody>
      <dsp:txXfrm>
        <a:off x="4923226" y="1657658"/>
        <a:ext cx="946909" cy="473454"/>
      </dsp:txXfrm>
    </dsp:sp>
    <dsp:sp modelId="{1033553F-A083-414A-B897-A130860DA2AA}">
      <dsp:nvSpPr>
        <dsp:cNvPr id="0" name=""/>
        <dsp:cNvSpPr/>
      </dsp:nvSpPr>
      <dsp:spPr>
        <a:xfrm>
          <a:off x="6042463" y="1666810"/>
          <a:ext cx="946909" cy="47345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Q2</a:t>
          </a:r>
        </a:p>
      </dsp:txBody>
      <dsp:txXfrm>
        <a:off x="6042463" y="1666810"/>
        <a:ext cx="946909" cy="473454"/>
      </dsp:txXfrm>
    </dsp:sp>
    <dsp:sp modelId="{103083BD-E074-D84F-84F6-6549EEA1424B}">
      <dsp:nvSpPr>
        <dsp:cNvPr id="0" name=""/>
        <dsp:cNvSpPr/>
      </dsp:nvSpPr>
      <dsp:spPr>
        <a:xfrm>
          <a:off x="4923226" y="2329963"/>
          <a:ext cx="946909" cy="47345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Q3</a:t>
          </a:r>
        </a:p>
      </dsp:txBody>
      <dsp:txXfrm>
        <a:off x="4923226" y="2329963"/>
        <a:ext cx="946909" cy="473454"/>
      </dsp:txXfrm>
    </dsp:sp>
    <dsp:sp modelId="{F9278F12-9C58-E64B-B852-DF30E58BE1B6}">
      <dsp:nvSpPr>
        <dsp:cNvPr id="0" name=""/>
        <dsp:cNvSpPr/>
      </dsp:nvSpPr>
      <dsp:spPr>
        <a:xfrm>
          <a:off x="6042463" y="2339115"/>
          <a:ext cx="946909" cy="47345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Q4</a:t>
          </a:r>
        </a:p>
      </dsp:txBody>
      <dsp:txXfrm>
        <a:off x="6042463" y="2339115"/>
        <a:ext cx="946909" cy="473454"/>
      </dsp:txXfrm>
    </dsp:sp>
    <dsp:sp modelId="{DC831A97-5FB6-E94E-A10A-4489F7E5A174}">
      <dsp:nvSpPr>
        <dsp:cNvPr id="0" name=""/>
        <dsp:cNvSpPr/>
      </dsp:nvSpPr>
      <dsp:spPr>
        <a:xfrm>
          <a:off x="4025660" y="3013985"/>
          <a:ext cx="1817952" cy="46832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Congratulations / Next Level </a:t>
          </a:r>
        </a:p>
      </dsp:txBody>
      <dsp:txXfrm>
        <a:off x="4025660" y="3013985"/>
        <a:ext cx="1817952" cy="468327"/>
      </dsp:txXfrm>
    </dsp:sp>
    <dsp:sp modelId="{C03828B2-ACDE-FC4D-A2CA-69E014A5EA11}">
      <dsp:nvSpPr>
        <dsp:cNvPr id="0" name=""/>
        <dsp:cNvSpPr/>
      </dsp:nvSpPr>
      <dsp:spPr>
        <a:xfrm>
          <a:off x="2036323" y="3707892"/>
          <a:ext cx="1488304" cy="49052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Advance Quiz</a:t>
          </a:r>
        </a:p>
      </dsp:txBody>
      <dsp:txXfrm>
        <a:off x="2036323" y="3707892"/>
        <a:ext cx="1488304" cy="490527"/>
      </dsp:txXfrm>
    </dsp:sp>
    <dsp:sp modelId="{46358989-0437-4144-BC5B-084DE33C8D58}">
      <dsp:nvSpPr>
        <dsp:cNvPr id="0" name=""/>
        <dsp:cNvSpPr/>
      </dsp:nvSpPr>
      <dsp:spPr>
        <a:xfrm>
          <a:off x="1700070" y="4391399"/>
          <a:ext cx="946909" cy="47345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Q1</a:t>
          </a:r>
        </a:p>
      </dsp:txBody>
      <dsp:txXfrm>
        <a:off x="1700070" y="4391399"/>
        <a:ext cx="946909" cy="473454"/>
      </dsp:txXfrm>
    </dsp:sp>
    <dsp:sp modelId="{C967FA03-E3ED-9E46-8EB0-7FEBFE236D7E}">
      <dsp:nvSpPr>
        <dsp:cNvPr id="0" name=""/>
        <dsp:cNvSpPr/>
      </dsp:nvSpPr>
      <dsp:spPr>
        <a:xfrm>
          <a:off x="2879900" y="4397270"/>
          <a:ext cx="946909" cy="47345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Q2</a:t>
          </a:r>
        </a:p>
      </dsp:txBody>
      <dsp:txXfrm>
        <a:off x="2879900" y="4397270"/>
        <a:ext cx="946909" cy="473454"/>
      </dsp:txXfrm>
    </dsp:sp>
    <dsp:sp modelId="{6FA16C82-A62D-C946-8D47-E8FCE7D83483}">
      <dsp:nvSpPr>
        <dsp:cNvPr id="0" name=""/>
        <dsp:cNvSpPr/>
      </dsp:nvSpPr>
      <dsp:spPr>
        <a:xfrm>
          <a:off x="1700070" y="5046092"/>
          <a:ext cx="946909" cy="47345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Q3</a:t>
          </a:r>
        </a:p>
      </dsp:txBody>
      <dsp:txXfrm>
        <a:off x="1700070" y="5046092"/>
        <a:ext cx="946909" cy="473454"/>
      </dsp:txXfrm>
    </dsp:sp>
    <dsp:sp modelId="{916F0D89-CE84-924B-B4DE-7B609CFBD03F}">
      <dsp:nvSpPr>
        <dsp:cNvPr id="0" name=""/>
        <dsp:cNvSpPr/>
      </dsp:nvSpPr>
      <dsp:spPr>
        <a:xfrm>
          <a:off x="2879900" y="5069575"/>
          <a:ext cx="946909" cy="47345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Q4</a:t>
          </a:r>
        </a:p>
      </dsp:txBody>
      <dsp:txXfrm>
        <a:off x="2879900" y="5069575"/>
        <a:ext cx="946909" cy="473454"/>
      </dsp:txXfrm>
    </dsp:sp>
    <dsp:sp modelId="{31F12746-792A-C94B-BF4F-EE0E7681A5C8}">
      <dsp:nvSpPr>
        <dsp:cNvPr id="0" name=""/>
        <dsp:cNvSpPr/>
      </dsp:nvSpPr>
      <dsp:spPr>
        <a:xfrm>
          <a:off x="895841" y="5741881"/>
          <a:ext cx="1785207" cy="47345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Congratulations / Trophy </a:t>
          </a:r>
        </a:p>
      </dsp:txBody>
      <dsp:txXfrm>
        <a:off x="895841" y="5741881"/>
        <a:ext cx="1785207" cy="47345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AC26B7-A6BE-924B-96CE-6FDB5EBB01F5}" type="datetimeFigureOut">
              <a:rPr lang="en-US" smtClean="0"/>
              <a:t>2/11/22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0FE2FB-20C6-2A4A-809C-BEF02D90111F}" type="slidenum">
              <a:rPr lang="en-US" smtClean="0"/>
              <a:t>‹#›</a:t>
            </a:fld>
            <a:endParaRPr lang="en-US"/>
          </a:p>
        </p:txBody>
      </p:sp>
    </p:spTree>
    <p:extLst>
      <p:ext uri="{BB962C8B-B14F-4D97-AF65-F5344CB8AC3E}">
        <p14:creationId xmlns:p14="http://schemas.microsoft.com/office/powerpoint/2010/main" val="905420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www.you.co.uk</a:t>
            </a:r>
            <a:r>
              <a:rPr lang="en-US" dirty="0"/>
              <a:t>/ideas-for-quiz-rounds/ </a:t>
            </a:r>
          </a:p>
          <a:p>
            <a:r>
              <a:rPr lang="en-US" dirty="0"/>
              <a:t>https://</a:t>
            </a:r>
            <a:r>
              <a:rPr lang="en-US" dirty="0" err="1"/>
              <a:t>www.elle.com</a:t>
            </a:r>
            <a:r>
              <a:rPr lang="en-US" dirty="0"/>
              <a:t>/</a:t>
            </a:r>
            <a:r>
              <a:rPr lang="en-US" dirty="0" err="1"/>
              <a:t>uk</a:t>
            </a:r>
            <a:r>
              <a:rPr lang="en-US" dirty="0"/>
              <a:t>/life-and-culture/g32444516/quiz-round-ideas/  </a:t>
            </a:r>
          </a:p>
          <a:p>
            <a:endParaRPr lang="en-US" dirty="0"/>
          </a:p>
        </p:txBody>
      </p:sp>
      <p:sp>
        <p:nvSpPr>
          <p:cNvPr id="4" name="Slide Number Placeholder 3"/>
          <p:cNvSpPr>
            <a:spLocks noGrp="1"/>
          </p:cNvSpPr>
          <p:nvPr>
            <p:ph type="sldNum" sz="quarter" idx="5"/>
          </p:nvPr>
        </p:nvSpPr>
        <p:spPr/>
        <p:txBody>
          <a:bodyPr/>
          <a:lstStyle/>
          <a:p>
            <a:fld id="{950FE2FB-20C6-2A4A-809C-BEF02D90111F}" type="slidenum">
              <a:rPr lang="en-US" smtClean="0"/>
              <a:t>2</a:t>
            </a:fld>
            <a:endParaRPr lang="en-US"/>
          </a:p>
        </p:txBody>
      </p:sp>
    </p:spTree>
    <p:extLst>
      <p:ext uri="{BB962C8B-B14F-4D97-AF65-F5344CB8AC3E}">
        <p14:creationId xmlns:p14="http://schemas.microsoft.com/office/powerpoint/2010/main" val="2771646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www.stokesentinel.co.uk</a:t>
            </a:r>
            <a:r>
              <a:rPr lang="en-US" dirty="0"/>
              <a:t>/</a:t>
            </a:r>
            <a:r>
              <a:rPr lang="en-US" dirty="0" err="1"/>
              <a:t>whats</a:t>
            </a:r>
            <a:r>
              <a:rPr lang="en-US" dirty="0"/>
              <a:t>-on/food-drink/100-food-drink-quiz-questions-4154712 </a:t>
            </a:r>
          </a:p>
          <a:p>
            <a:r>
              <a:rPr lang="en-US" dirty="0"/>
              <a:t>https://</a:t>
            </a:r>
            <a:r>
              <a:rPr lang="en-US" dirty="0" err="1"/>
              <a:t>www.bbcgoodfood.com</a:t>
            </a:r>
            <a:r>
              <a:rPr lang="en-US" dirty="0"/>
              <a:t>/</a:t>
            </a:r>
            <a:r>
              <a:rPr lang="en-US" dirty="0" err="1"/>
              <a:t>howto</a:t>
            </a:r>
            <a:r>
              <a:rPr lang="en-US" dirty="0"/>
              <a:t>/guide/food-quiz </a:t>
            </a:r>
          </a:p>
          <a:p>
            <a:r>
              <a:rPr lang="en-US" dirty="0"/>
              <a:t>https://</a:t>
            </a:r>
            <a:r>
              <a:rPr lang="en-US" dirty="0" err="1"/>
              <a:t>lianaskitchen.co.uk</a:t>
            </a:r>
            <a:r>
              <a:rPr lang="en-US" dirty="0"/>
              <a:t>/food-quiz-questions/ </a:t>
            </a:r>
          </a:p>
          <a:p>
            <a:r>
              <a:rPr lang="en-US" dirty="0">
                <a:solidFill>
                  <a:srgbClr val="7030A0"/>
                </a:solidFill>
              </a:rPr>
              <a:t>https://</a:t>
            </a:r>
            <a:r>
              <a:rPr lang="en-US" dirty="0" err="1">
                <a:solidFill>
                  <a:srgbClr val="7030A0"/>
                </a:solidFill>
              </a:rPr>
              <a:t>www.magiquiz.com</a:t>
            </a:r>
            <a:r>
              <a:rPr lang="en-US" dirty="0">
                <a:solidFill>
                  <a:srgbClr val="7030A0"/>
                </a:solidFill>
              </a:rPr>
              <a:t>/quiz/can-you-name-the-meal-based-on-its-ingredients/ </a:t>
            </a:r>
          </a:p>
        </p:txBody>
      </p:sp>
      <p:sp>
        <p:nvSpPr>
          <p:cNvPr id="4" name="Slide Number Placeholder 3"/>
          <p:cNvSpPr>
            <a:spLocks noGrp="1"/>
          </p:cNvSpPr>
          <p:nvPr>
            <p:ph type="sldNum" sz="quarter" idx="5"/>
          </p:nvPr>
        </p:nvSpPr>
        <p:spPr/>
        <p:txBody>
          <a:bodyPr/>
          <a:lstStyle/>
          <a:p>
            <a:fld id="{950FE2FB-20C6-2A4A-809C-BEF02D90111F}" type="slidenum">
              <a:rPr lang="en-US" smtClean="0"/>
              <a:t>3</a:t>
            </a:fld>
            <a:endParaRPr lang="en-US"/>
          </a:p>
        </p:txBody>
      </p:sp>
    </p:spTree>
    <p:extLst>
      <p:ext uri="{BB962C8B-B14F-4D97-AF65-F5344CB8AC3E}">
        <p14:creationId xmlns:p14="http://schemas.microsoft.com/office/powerpoint/2010/main" val="679327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smallbiztrends.com</a:t>
            </a:r>
            <a:r>
              <a:rPr lang="en-US" dirty="0"/>
              <a:t>/2020/09/website-features-</a:t>
            </a:r>
            <a:r>
              <a:rPr lang="en-US" dirty="0" err="1"/>
              <a:t>list.html</a:t>
            </a:r>
            <a:r>
              <a:rPr lang="en-US" dirty="0"/>
              <a:t> </a:t>
            </a:r>
          </a:p>
        </p:txBody>
      </p:sp>
      <p:sp>
        <p:nvSpPr>
          <p:cNvPr id="4" name="Slide Number Placeholder 3"/>
          <p:cNvSpPr>
            <a:spLocks noGrp="1"/>
          </p:cNvSpPr>
          <p:nvPr>
            <p:ph type="sldNum" sz="quarter" idx="5"/>
          </p:nvPr>
        </p:nvSpPr>
        <p:spPr/>
        <p:txBody>
          <a:bodyPr/>
          <a:lstStyle/>
          <a:p>
            <a:fld id="{950FE2FB-20C6-2A4A-809C-BEF02D90111F}" type="slidenum">
              <a:rPr lang="en-US" smtClean="0"/>
              <a:t>7</a:t>
            </a:fld>
            <a:endParaRPr lang="en-US"/>
          </a:p>
        </p:txBody>
      </p:sp>
    </p:spTree>
    <p:extLst>
      <p:ext uri="{BB962C8B-B14F-4D97-AF65-F5344CB8AC3E}">
        <p14:creationId xmlns:p14="http://schemas.microsoft.com/office/powerpoint/2010/main" val="390237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0FE2FB-20C6-2A4A-809C-BEF02D90111F}" type="slidenum">
              <a:rPr lang="en-US" smtClean="0"/>
              <a:t>8</a:t>
            </a:fld>
            <a:endParaRPr lang="en-US"/>
          </a:p>
        </p:txBody>
      </p:sp>
    </p:spTree>
    <p:extLst>
      <p:ext uri="{BB962C8B-B14F-4D97-AF65-F5344CB8AC3E}">
        <p14:creationId xmlns:p14="http://schemas.microsoft.com/office/powerpoint/2010/main" val="1515596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CF86B2-7ABE-3744-AA02-50CDB67E3DE2}" type="datetimeFigureOut">
              <a:rPr lang="en-US" smtClean="0"/>
              <a:t>2/11/22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F0092A47-12F0-3242-B163-880E3957ACFF}"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602771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CF86B2-7ABE-3744-AA02-50CDB67E3DE2}" type="datetimeFigureOut">
              <a:rPr lang="en-US" smtClean="0"/>
              <a:t>2/11/22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092A47-12F0-3242-B163-880E3957ACFF}" type="slidenum">
              <a:rPr lang="en-US" smtClean="0"/>
              <a:t>‹#›</a:t>
            </a:fld>
            <a:endParaRPr lang="en-US"/>
          </a:p>
        </p:txBody>
      </p:sp>
    </p:spTree>
    <p:extLst>
      <p:ext uri="{BB962C8B-B14F-4D97-AF65-F5344CB8AC3E}">
        <p14:creationId xmlns:p14="http://schemas.microsoft.com/office/powerpoint/2010/main" val="1106836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CF86B2-7ABE-3744-AA02-50CDB67E3DE2}" type="datetimeFigureOut">
              <a:rPr lang="en-US" smtClean="0"/>
              <a:t>2/11/22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092A47-12F0-3242-B163-880E3957ACFF}" type="slidenum">
              <a:rPr lang="en-US" smtClean="0"/>
              <a:t>‹#›</a:t>
            </a:fld>
            <a:endParaRPr lang="en-US"/>
          </a:p>
        </p:txBody>
      </p:sp>
    </p:spTree>
    <p:extLst>
      <p:ext uri="{BB962C8B-B14F-4D97-AF65-F5344CB8AC3E}">
        <p14:creationId xmlns:p14="http://schemas.microsoft.com/office/powerpoint/2010/main" val="1809475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CF86B2-7ABE-3744-AA02-50CDB67E3DE2}" type="datetimeFigureOut">
              <a:rPr lang="en-US" smtClean="0"/>
              <a:t>2/11/22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092A47-12F0-3242-B163-880E3957ACFF}"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036082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1CF86B2-7ABE-3744-AA02-50CDB67E3DE2}" type="datetimeFigureOut">
              <a:rPr lang="en-US" smtClean="0"/>
              <a:t>2/11/22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092A47-12F0-3242-B163-880E3957ACFF}" type="slidenum">
              <a:rPr lang="en-US" smtClean="0"/>
              <a:t>‹#›</a:t>
            </a:fld>
            <a:endParaRPr lang="en-US"/>
          </a:p>
        </p:txBody>
      </p:sp>
    </p:spTree>
    <p:extLst>
      <p:ext uri="{BB962C8B-B14F-4D97-AF65-F5344CB8AC3E}">
        <p14:creationId xmlns:p14="http://schemas.microsoft.com/office/powerpoint/2010/main" val="2559769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CF86B2-7ABE-3744-AA02-50CDB67E3DE2}" type="datetimeFigureOut">
              <a:rPr lang="en-US" smtClean="0"/>
              <a:t>2/11/22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092A47-12F0-3242-B163-880E3957ACFF}"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889901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CF86B2-7ABE-3744-AA02-50CDB67E3DE2}" type="datetimeFigureOut">
              <a:rPr lang="en-US" smtClean="0"/>
              <a:t>2/11/22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092A47-12F0-3242-B163-880E3957ACFF}" type="slidenum">
              <a:rPr lang="en-US" smtClean="0"/>
              <a:t>‹#›</a:t>
            </a:fld>
            <a:endParaRPr lang="en-US"/>
          </a:p>
        </p:txBody>
      </p:sp>
    </p:spTree>
    <p:extLst>
      <p:ext uri="{BB962C8B-B14F-4D97-AF65-F5344CB8AC3E}">
        <p14:creationId xmlns:p14="http://schemas.microsoft.com/office/powerpoint/2010/main" val="1937394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CF86B2-7ABE-3744-AA02-50CDB67E3DE2}" type="datetimeFigureOut">
              <a:rPr lang="en-US" smtClean="0"/>
              <a:t>2/11/22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092A47-12F0-3242-B163-880E3957ACFF}"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56219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1CF86B2-7ABE-3744-AA02-50CDB67E3DE2}" type="datetimeFigureOut">
              <a:rPr lang="en-US" smtClean="0"/>
              <a:t>2/11/22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092A47-12F0-3242-B163-880E3957ACFF}" type="slidenum">
              <a:rPr lang="en-US" smtClean="0"/>
              <a:t>‹#›</a:t>
            </a:fld>
            <a:endParaRPr lang="en-US"/>
          </a:p>
        </p:txBody>
      </p:sp>
    </p:spTree>
    <p:extLst>
      <p:ext uri="{BB962C8B-B14F-4D97-AF65-F5344CB8AC3E}">
        <p14:creationId xmlns:p14="http://schemas.microsoft.com/office/powerpoint/2010/main" val="619296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CF86B2-7ABE-3744-AA02-50CDB67E3DE2}" type="datetimeFigureOut">
              <a:rPr lang="en-US" smtClean="0"/>
              <a:t>2/11/22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092A47-12F0-3242-B163-880E3957ACFF}" type="slidenum">
              <a:rPr lang="en-US" smtClean="0"/>
              <a:t>‹#›</a:t>
            </a:fld>
            <a:endParaRPr lang="en-US"/>
          </a:p>
        </p:txBody>
      </p:sp>
    </p:spTree>
    <p:extLst>
      <p:ext uri="{BB962C8B-B14F-4D97-AF65-F5344CB8AC3E}">
        <p14:creationId xmlns:p14="http://schemas.microsoft.com/office/powerpoint/2010/main" val="153727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CF86B2-7ABE-3744-AA02-50CDB67E3DE2}" type="datetimeFigureOut">
              <a:rPr lang="en-US" smtClean="0"/>
              <a:t>2/11/22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092A47-12F0-3242-B163-880E3957ACFF}" type="slidenum">
              <a:rPr lang="en-US" smtClean="0"/>
              <a:t>‹#›</a:t>
            </a:fld>
            <a:endParaRPr lang="en-US"/>
          </a:p>
        </p:txBody>
      </p:sp>
    </p:spTree>
    <p:extLst>
      <p:ext uri="{BB962C8B-B14F-4D97-AF65-F5344CB8AC3E}">
        <p14:creationId xmlns:p14="http://schemas.microsoft.com/office/powerpoint/2010/main" val="792595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A1CF86B2-7ABE-3744-AA02-50CDB67E3DE2}" type="datetimeFigureOut">
              <a:rPr lang="en-US" smtClean="0"/>
              <a:t>2/11/22</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F0092A47-12F0-3242-B163-880E3957ACFF}"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84430379"/>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7F4BC-4CC2-5E4D-AED0-B9222422ACDD}"/>
              </a:ext>
            </a:extLst>
          </p:cNvPr>
          <p:cNvSpPr>
            <a:spLocks noGrp="1"/>
          </p:cNvSpPr>
          <p:nvPr>
            <p:ph type="ctrTitle"/>
          </p:nvPr>
        </p:nvSpPr>
        <p:spPr/>
        <p:txBody>
          <a:bodyPr/>
          <a:lstStyle/>
          <a:p>
            <a:r>
              <a:rPr lang="en-US" dirty="0"/>
              <a:t>Web Tech </a:t>
            </a:r>
          </a:p>
        </p:txBody>
      </p:sp>
      <p:sp>
        <p:nvSpPr>
          <p:cNvPr id="3" name="Subtitle 2">
            <a:extLst>
              <a:ext uri="{FF2B5EF4-FFF2-40B4-BE49-F238E27FC236}">
                <a16:creationId xmlns:a16="http://schemas.microsoft.com/office/drawing/2014/main" id="{537E55D3-D8DB-F246-8273-E042447C66FC}"/>
              </a:ext>
            </a:extLst>
          </p:cNvPr>
          <p:cNvSpPr>
            <a:spLocks noGrp="1"/>
          </p:cNvSpPr>
          <p:nvPr>
            <p:ph type="subTitle" idx="1"/>
          </p:nvPr>
        </p:nvSpPr>
        <p:spPr/>
        <p:txBody>
          <a:bodyPr/>
          <a:lstStyle/>
          <a:p>
            <a:r>
              <a:rPr lang="en-US" dirty="0"/>
              <a:t>CW 1</a:t>
            </a:r>
          </a:p>
        </p:txBody>
      </p:sp>
    </p:spTree>
    <p:extLst>
      <p:ext uri="{BB962C8B-B14F-4D97-AF65-F5344CB8AC3E}">
        <p14:creationId xmlns:p14="http://schemas.microsoft.com/office/powerpoint/2010/main" val="37128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70699-F4EA-B74F-88E0-FBFED163C438}"/>
              </a:ext>
            </a:extLst>
          </p:cNvPr>
          <p:cNvSpPr>
            <a:spLocks noGrp="1"/>
          </p:cNvSpPr>
          <p:nvPr>
            <p:ph type="title"/>
          </p:nvPr>
        </p:nvSpPr>
        <p:spPr>
          <a:xfrm>
            <a:off x="838200" y="365125"/>
            <a:ext cx="10515600" cy="1954005"/>
          </a:xfrm>
        </p:spPr>
        <p:txBody>
          <a:bodyPr>
            <a:normAutofit/>
          </a:bodyPr>
          <a:lstStyle/>
          <a:p>
            <a:r>
              <a:rPr lang="en-US" dirty="0"/>
              <a:t>Sketch of an initial user interface and comments on the motivation of that design. How the design address the feature listed. </a:t>
            </a:r>
          </a:p>
        </p:txBody>
      </p:sp>
      <p:sp>
        <p:nvSpPr>
          <p:cNvPr id="3" name="Content Placeholder 2">
            <a:extLst>
              <a:ext uri="{FF2B5EF4-FFF2-40B4-BE49-F238E27FC236}">
                <a16:creationId xmlns:a16="http://schemas.microsoft.com/office/drawing/2014/main" id="{B0D27473-CF3C-BF40-9411-A1CB0436C37B}"/>
              </a:ext>
            </a:extLst>
          </p:cNvPr>
          <p:cNvSpPr>
            <a:spLocks noGrp="1"/>
          </p:cNvSpPr>
          <p:nvPr>
            <p:ph idx="1"/>
          </p:nvPr>
        </p:nvSpPr>
        <p:spPr>
          <a:xfrm>
            <a:off x="838200" y="3432313"/>
            <a:ext cx="10515600" cy="2744650"/>
          </a:xfrm>
        </p:spPr>
        <p:txBody>
          <a:bodyPr/>
          <a:lstStyle/>
          <a:p>
            <a:endParaRPr lang="en-US" dirty="0"/>
          </a:p>
        </p:txBody>
      </p:sp>
    </p:spTree>
    <p:extLst>
      <p:ext uri="{BB962C8B-B14F-4D97-AF65-F5344CB8AC3E}">
        <p14:creationId xmlns:p14="http://schemas.microsoft.com/office/powerpoint/2010/main" val="2943620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C7918-222E-C140-AA55-905B43E6F700}"/>
              </a:ext>
            </a:extLst>
          </p:cNvPr>
          <p:cNvSpPr>
            <a:spLocks noGrp="1"/>
          </p:cNvSpPr>
          <p:nvPr>
            <p:ph type="title"/>
          </p:nvPr>
        </p:nvSpPr>
        <p:spPr/>
        <p:txBody>
          <a:bodyPr/>
          <a:lstStyle/>
          <a:p>
            <a:r>
              <a:rPr lang="en-US" dirty="0"/>
              <a:t>Additional sections </a:t>
            </a:r>
          </a:p>
        </p:txBody>
      </p:sp>
      <p:sp>
        <p:nvSpPr>
          <p:cNvPr id="3" name="Content Placeholder 2">
            <a:extLst>
              <a:ext uri="{FF2B5EF4-FFF2-40B4-BE49-F238E27FC236}">
                <a16:creationId xmlns:a16="http://schemas.microsoft.com/office/drawing/2014/main" id="{8A7B27E5-E460-CE4D-9491-3076791F40B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47572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2B825-9B0B-3D47-AC95-BF98F3AEE20F}"/>
              </a:ext>
            </a:extLst>
          </p:cNvPr>
          <p:cNvSpPr>
            <a:spLocks noGrp="1"/>
          </p:cNvSpPr>
          <p:nvPr>
            <p:ph type="title"/>
          </p:nvPr>
        </p:nvSpPr>
        <p:spPr/>
        <p:txBody>
          <a:bodyPr/>
          <a:lstStyle/>
          <a:p>
            <a:r>
              <a:rPr lang="en-US" dirty="0"/>
              <a:t>Appendices</a:t>
            </a:r>
          </a:p>
        </p:txBody>
      </p:sp>
      <p:sp>
        <p:nvSpPr>
          <p:cNvPr id="3" name="Content Placeholder 2">
            <a:extLst>
              <a:ext uri="{FF2B5EF4-FFF2-40B4-BE49-F238E27FC236}">
                <a16:creationId xmlns:a16="http://schemas.microsoft.com/office/drawing/2014/main" id="{5DB2F1AC-C3B4-0740-B761-6B0B4DF20EC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73964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B47BD-B46D-1C4D-8D68-528C8D351171}"/>
              </a:ext>
            </a:extLst>
          </p:cNvPr>
          <p:cNvSpPr>
            <a:spLocks noGrp="1"/>
          </p:cNvSpPr>
          <p:nvPr>
            <p:ph type="title"/>
          </p:nvPr>
        </p:nvSpPr>
        <p:spPr/>
        <p:txBody>
          <a:bodyPr/>
          <a:lstStyle/>
          <a:p>
            <a:r>
              <a:rPr lang="en-US" dirty="0"/>
              <a:t>IDEAS</a:t>
            </a:r>
          </a:p>
        </p:txBody>
      </p:sp>
      <p:sp>
        <p:nvSpPr>
          <p:cNvPr id="3" name="Content Placeholder 2">
            <a:extLst>
              <a:ext uri="{FF2B5EF4-FFF2-40B4-BE49-F238E27FC236}">
                <a16:creationId xmlns:a16="http://schemas.microsoft.com/office/drawing/2014/main" id="{B5427773-4B40-554C-9227-09610ABEFA18}"/>
              </a:ext>
            </a:extLst>
          </p:cNvPr>
          <p:cNvSpPr>
            <a:spLocks noGrp="1"/>
          </p:cNvSpPr>
          <p:nvPr>
            <p:ph idx="1"/>
          </p:nvPr>
        </p:nvSpPr>
        <p:spPr>
          <a:xfrm>
            <a:off x="1332690" y="1439274"/>
            <a:ext cx="9591472" cy="3356462"/>
          </a:xfrm>
        </p:spPr>
        <p:txBody>
          <a:bodyPr>
            <a:normAutofit fontScale="55000" lnSpcReduction="20000"/>
          </a:bodyPr>
          <a:lstStyle/>
          <a:p>
            <a:r>
              <a:rPr lang="en-US" dirty="0"/>
              <a:t>Put these famous faces in age order</a:t>
            </a:r>
          </a:p>
          <a:p>
            <a:r>
              <a:rPr lang="en-US" dirty="0"/>
              <a:t>Name that ghost</a:t>
            </a:r>
          </a:p>
          <a:p>
            <a:r>
              <a:rPr lang="en-US" dirty="0"/>
              <a:t>What country are you in if… (ex. You are hiking Machu Picchu) </a:t>
            </a:r>
          </a:p>
          <a:p>
            <a:r>
              <a:rPr lang="en-US" dirty="0"/>
              <a:t>Celebrity caricatures </a:t>
            </a:r>
          </a:p>
          <a:p>
            <a:r>
              <a:rPr lang="en-US" dirty="0"/>
              <a:t>Classic movies by posters </a:t>
            </a:r>
          </a:p>
          <a:p>
            <a:r>
              <a:rPr lang="en-US" dirty="0"/>
              <a:t>Guess the recipe </a:t>
            </a:r>
          </a:p>
          <a:p>
            <a:r>
              <a:rPr lang="en-US" dirty="0"/>
              <a:t>Name the landmark </a:t>
            </a:r>
          </a:p>
          <a:p>
            <a:r>
              <a:rPr lang="en-US" dirty="0"/>
              <a:t>Logo Round </a:t>
            </a:r>
          </a:p>
          <a:p>
            <a:r>
              <a:rPr lang="en-US" dirty="0"/>
              <a:t>Name the TV intro </a:t>
            </a:r>
          </a:p>
        </p:txBody>
      </p:sp>
    </p:spTree>
    <p:extLst>
      <p:ext uri="{BB962C8B-B14F-4D97-AF65-F5344CB8AC3E}">
        <p14:creationId xmlns:p14="http://schemas.microsoft.com/office/powerpoint/2010/main" val="1554634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FF2F4-2E4F-B843-BC7B-855D824153F8}"/>
              </a:ext>
            </a:extLst>
          </p:cNvPr>
          <p:cNvSpPr>
            <a:spLocks noGrp="1"/>
          </p:cNvSpPr>
          <p:nvPr>
            <p:ph type="title"/>
          </p:nvPr>
        </p:nvSpPr>
        <p:spPr/>
        <p:txBody>
          <a:bodyPr/>
          <a:lstStyle/>
          <a:p>
            <a:r>
              <a:rPr lang="en-US" dirty="0"/>
              <a:t>FOOD &amp; DRINK QUIZ IDEAS</a:t>
            </a:r>
          </a:p>
        </p:txBody>
      </p:sp>
      <p:sp>
        <p:nvSpPr>
          <p:cNvPr id="3" name="Content Placeholder 2">
            <a:extLst>
              <a:ext uri="{FF2B5EF4-FFF2-40B4-BE49-F238E27FC236}">
                <a16:creationId xmlns:a16="http://schemas.microsoft.com/office/drawing/2014/main" id="{43B6B877-11FE-BB45-BE46-1FCE4DC3DD00}"/>
              </a:ext>
            </a:extLst>
          </p:cNvPr>
          <p:cNvSpPr>
            <a:spLocks noGrp="1"/>
          </p:cNvSpPr>
          <p:nvPr>
            <p:ph idx="1"/>
          </p:nvPr>
        </p:nvSpPr>
        <p:spPr/>
        <p:txBody>
          <a:bodyPr/>
          <a:lstStyle/>
          <a:p>
            <a:r>
              <a:rPr lang="en-US" dirty="0"/>
              <a:t>By ingredients</a:t>
            </a:r>
          </a:p>
          <a:p>
            <a:r>
              <a:rPr lang="en-US" dirty="0"/>
              <a:t>By countries of origin</a:t>
            </a:r>
          </a:p>
          <a:p>
            <a:r>
              <a:rPr lang="en-US" dirty="0"/>
              <a:t>By tradition </a:t>
            </a:r>
          </a:p>
          <a:p>
            <a:r>
              <a:rPr lang="en-US" dirty="0"/>
              <a:t>Breakfast, lunch, dinner </a:t>
            </a:r>
          </a:p>
          <a:p>
            <a:endParaRPr lang="en-US" dirty="0"/>
          </a:p>
        </p:txBody>
      </p:sp>
    </p:spTree>
    <p:extLst>
      <p:ext uri="{BB962C8B-B14F-4D97-AF65-F5344CB8AC3E}">
        <p14:creationId xmlns:p14="http://schemas.microsoft.com/office/powerpoint/2010/main" val="669455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6790-171A-CF41-A106-1942CC4607E9}"/>
              </a:ext>
            </a:extLst>
          </p:cNvPr>
          <p:cNvSpPr>
            <a:spLocks noGrp="1"/>
          </p:cNvSpPr>
          <p:nvPr>
            <p:ph type="title"/>
          </p:nvPr>
        </p:nvSpPr>
        <p:spPr/>
        <p:txBody>
          <a:bodyPr/>
          <a:lstStyle/>
          <a:p>
            <a:r>
              <a:rPr lang="en-US" dirty="0"/>
              <a:t>Quiz description </a:t>
            </a:r>
          </a:p>
        </p:txBody>
      </p:sp>
      <p:sp>
        <p:nvSpPr>
          <p:cNvPr id="3" name="Content Placeholder 2">
            <a:extLst>
              <a:ext uri="{FF2B5EF4-FFF2-40B4-BE49-F238E27FC236}">
                <a16:creationId xmlns:a16="http://schemas.microsoft.com/office/drawing/2014/main" id="{FFDA5970-C324-584F-BD63-D0A95CA4F4C2}"/>
              </a:ext>
            </a:extLst>
          </p:cNvPr>
          <p:cNvSpPr>
            <a:spLocks noGrp="1"/>
          </p:cNvSpPr>
          <p:nvPr>
            <p:ph idx="1"/>
          </p:nvPr>
        </p:nvSpPr>
        <p:spPr/>
        <p:txBody>
          <a:bodyPr>
            <a:normAutofit fontScale="92500"/>
          </a:bodyPr>
          <a:lstStyle/>
          <a:p>
            <a:r>
              <a:rPr lang="en-US" dirty="0"/>
              <a:t>This quiz is designed for true foodies. The main idea is to provide ingredients and the user has to guess the name of the meal. The main goal is to have fun while doing this quiz and therefore the meals covered are some of the meals that most of us like in general and you would maybe order in a restaurant. You may do not know all the ingredients but should be achievable to guess the right meal. </a:t>
            </a:r>
          </a:p>
          <a:p>
            <a:r>
              <a:rPr lang="en-US" dirty="0"/>
              <a:t>There will be three levels: beginners, intermediates and more advance. </a:t>
            </a:r>
          </a:p>
          <a:p>
            <a:r>
              <a:rPr lang="en-US" dirty="0"/>
              <a:t>For each level the user will be rewarded with a badge and finally with a trophy. </a:t>
            </a:r>
          </a:p>
        </p:txBody>
      </p:sp>
    </p:spTree>
    <p:extLst>
      <p:ext uri="{BB962C8B-B14F-4D97-AF65-F5344CB8AC3E}">
        <p14:creationId xmlns:p14="http://schemas.microsoft.com/office/powerpoint/2010/main" val="3575886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4FDAE-1EEA-6048-B7A1-37B2E582B791}"/>
              </a:ext>
            </a:extLst>
          </p:cNvPr>
          <p:cNvSpPr>
            <a:spLocks noGrp="1"/>
          </p:cNvSpPr>
          <p:nvPr>
            <p:ph type="title"/>
          </p:nvPr>
        </p:nvSpPr>
        <p:spPr>
          <a:xfrm>
            <a:off x="2649908" y="134956"/>
            <a:ext cx="7958331" cy="1077229"/>
          </a:xfrm>
        </p:spPr>
        <p:txBody>
          <a:bodyPr>
            <a:normAutofit/>
          </a:bodyPr>
          <a:lstStyle/>
          <a:p>
            <a:r>
              <a:rPr lang="en-US" sz="2000" dirty="0"/>
              <a:t>Include sample questions to ground the idea and help communicate it to the reader. </a:t>
            </a:r>
          </a:p>
        </p:txBody>
      </p:sp>
      <p:sp>
        <p:nvSpPr>
          <p:cNvPr id="3" name="Content Placeholder 2">
            <a:extLst>
              <a:ext uri="{FF2B5EF4-FFF2-40B4-BE49-F238E27FC236}">
                <a16:creationId xmlns:a16="http://schemas.microsoft.com/office/drawing/2014/main" id="{B11089A9-488B-6B4F-A8D4-46D979F765E5}"/>
              </a:ext>
            </a:extLst>
          </p:cNvPr>
          <p:cNvSpPr>
            <a:spLocks noGrp="1"/>
          </p:cNvSpPr>
          <p:nvPr>
            <p:ph idx="1"/>
          </p:nvPr>
        </p:nvSpPr>
        <p:spPr>
          <a:xfrm>
            <a:off x="1690254" y="1110112"/>
            <a:ext cx="9130145" cy="6357489"/>
          </a:xfrm>
        </p:spPr>
        <p:txBody>
          <a:bodyPr>
            <a:normAutofit fontScale="55000" lnSpcReduction="20000"/>
          </a:bodyPr>
          <a:lstStyle/>
          <a:p>
            <a:r>
              <a:rPr lang="en-GB" b="1" u="sng" dirty="0"/>
              <a:t>Tagline</a:t>
            </a:r>
          </a:p>
          <a:p>
            <a:pPr lvl="1"/>
            <a:r>
              <a:rPr lang="en-GB" sz="2200" b="1" u="sng" dirty="0"/>
              <a:t>Can You Name the Meal Based on Its Ingredients?</a:t>
            </a:r>
            <a:endParaRPr lang="en-US" dirty="0"/>
          </a:p>
          <a:p>
            <a:r>
              <a:rPr lang="en-US" sz="2200" b="1" dirty="0"/>
              <a:t>Beginner</a:t>
            </a:r>
          </a:p>
          <a:p>
            <a:pPr lvl="1"/>
            <a:r>
              <a:rPr lang="en-GB" sz="1600" dirty="0"/>
              <a:t>These three simple ingredients make one of the healthiest and tastiest salads. What do you get with basil, tomato, and mozzarella? </a:t>
            </a:r>
            <a:r>
              <a:rPr lang="en-GB" sz="1600" b="1" u="sng" dirty="0"/>
              <a:t>Caprese salad</a:t>
            </a:r>
          </a:p>
          <a:p>
            <a:pPr lvl="1"/>
            <a:r>
              <a:rPr lang="en-GB" sz="1600" dirty="0"/>
              <a:t>A balanced breakfast is the key to a good day! What is made from an English muffin, poached egg, bacon, and Hollandaise sauce? </a:t>
            </a:r>
            <a:r>
              <a:rPr lang="en-GB" sz="1600" b="1" u="sng" dirty="0"/>
              <a:t>Eggs benedict </a:t>
            </a:r>
          </a:p>
          <a:p>
            <a:pPr lvl="1"/>
            <a:r>
              <a:rPr lang="en-GB" dirty="0"/>
              <a:t>This meal can come with many more ingredients. But at its simplest, it includes a large tortilla, cheese, salsa, and maybe some chicken. </a:t>
            </a:r>
            <a:r>
              <a:rPr lang="en-GB" b="1" u="sng" dirty="0"/>
              <a:t>Quesadillas </a:t>
            </a:r>
          </a:p>
          <a:p>
            <a:pPr lvl="1"/>
            <a:r>
              <a:rPr lang="en-GB" dirty="0"/>
              <a:t>You’re in the mood to make some chocolate chip cookies! Which of these is NOT an ingredient you need? </a:t>
            </a:r>
            <a:r>
              <a:rPr lang="en-GB" b="1" u="sng" dirty="0"/>
              <a:t>Vinegar </a:t>
            </a:r>
            <a:endParaRPr lang="en-US" b="1" u="sng" dirty="0"/>
          </a:p>
          <a:p>
            <a:r>
              <a:rPr lang="en-US" sz="2200" b="1" dirty="0"/>
              <a:t>Intermediate</a:t>
            </a:r>
          </a:p>
          <a:p>
            <a:pPr lvl="1"/>
            <a:r>
              <a:rPr lang="en-GB" dirty="0"/>
              <a:t>This tasty breakfast has the simplest ingredients. What can you make with these four items? </a:t>
            </a:r>
            <a:r>
              <a:rPr lang="en-GB" b="1" u="sng" dirty="0"/>
              <a:t>French toast </a:t>
            </a:r>
          </a:p>
          <a:p>
            <a:pPr lvl="1"/>
            <a:r>
              <a:rPr lang="en-GB" dirty="0"/>
              <a:t>This Italian appetizer is made of the simplest ingredients: Toasted bread, chopped tomato, garlic, olive oil, and basil. </a:t>
            </a:r>
            <a:r>
              <a:rPr lang="en-GB" b="1" u="sng" dirty="0"/>
              <a:t>Bruschetta</a:t>
            </a:r>
            <a:r>
              <a:rPr lang="en-GB" dirty="0"/>
              <a:t> </a:t>
            </a:r>
          </a:p>
          <a:p>
            <a:pPr lvl="1"/>
            <a:r>
              <a:rPr lang="en-GB" dirty="0"/>
              <a:t>It’s always the start among the tapas. This includes potatoes, eggs and some will add a bit of onion. </a:t>
            </a:r>
            <a:r>
              <a:rPr lang="en-GB" b="1" u="sng" dirty="0"/>
              <a:t>Tortilla</a:t>
            </a:r>
          </a:p>
          <a:p>
            <a:pPr lvl="1"/>
            <a:r>
              <a:rPr lang="en-GB" dirty="0"/>
              <a:t>It’s snack time! You’ve got a tomato, avocado, cilantro, garlic, lime, onion, and salt and pepper. What are you going to make? </a:t>
            </a:r>
            <a:r>
              <a:rPr lang="en-GB" b="1" u="sng" dirty="0"/>
              <a:t>Guacamole </a:t>
            </a:r>
            <a:endParaRPr lang="en-US" b="1" u="sng" dirty="0"/>
          </a:p>
          <a:p>
            <a:r>
              <a:rPr lang="en-US" sz="2200" b="1" dirty="0"/>
              <a:t>Advance</a:t>
            </a:r>
          </a:p>
          <a:p>
            <a:pPr lvl="1"/>
            <a:r>
              <a:rPr lang="en-GB" dirty="0"/>
              <a:t>Very popular snack made from fried dough pastry, cut into sausage shapes and doused in sugar. They're a favorite at fiestas, or street parties, when they're sold by roadside vendors. Dipping them in hot melted chocolate is pretty much the law. </a:t>
            </a:r>
            <a:r>
              <a:rPr lang="en-GB" b="1" u="sng" dirty="0"/>
              <a:t>Churros</a:t>
            </a:r>
          </a:p>
          <a:p>
            <a:pPr lvl="1"/>
            <a:r>
              <a:rPr lang="en-GB" dirty="0"/>
              <a:t>Your mom bought ingredients for Saturday night supper! What will she make with ground beef, beans, chopped onion, tomato sauce, and a whole lot of spices? </a:t>
            </a:r>
            <a:r>
              <a:rPr lang="en-GB" b="1" u="sng" dirty="0"/>
              <a:t>Chilli con carne </a:t>
            </a:r>
          </a:p>
          <a:p>
            <a:pPr lvl="1"/>
            <a:r>
              <a:rPr lang="en-GB" dirty="0"/>
              <a:t> Tubes of bechamel sauce encased in fried breadcrumbs, but a lot more tasty than that sounds. They're tricky to make and are perhaps best enjoyed at a tapas bar, along with a cold beer. </a:t>
            </a:r>
            <a:r>
              <a:rPr lang="en-GB" b="1" u="sng" dirty="0"/>
              <a:t>Croquetas</a:t>
            </a:r>
          </a:p>
          <a:p>
            <a:pPr lvl="1"/>
            <a:r>
              <a:rPr lang="en-GB" dirty="0"/>
              <a:t>This is a baked custard dessert topped with a melted sugar crust. With a velvety and pudding-like texture, this burnt cream dessert is so dreamy! </a:t>
            </a:r>
            <a:r>
              <a:rPr lang="en-GB" b="1" u="sng" dirty="0"/>
              <a:t>Crème Brulee</a:t>
            </a:r>
          </a:p>
          <a:p>
            <a:pPr lvl="1"/>
            <a:endParaRPr lang="en-GB" b="1" u="sng" dirty="0"/>
          </a:p>
          <a:p>
            <a:endParaRPr lang="en-GB" b="1" u="sng" dirty="0"/>
          </a:p>
          <a:p>
            <a:pPr lvl="1"/>
            <a:endParaRPr lang="en-GB" dirty="0"/>
          </a:p>
          <a:p>
            <a:pPr marL="457200" lvl="1" indent="0">
              <a:buNone/>
            </a:pPr>
            <a:endParaRPr lang="en-GB" dirty="0"/>
          </a:p>
          <a:p>
            <a:endParaRPr lang="en-US" dirty="0"/>
          </a:p>
        </p:txBody>
      </p:sp>
    </p:spTree>
    <p:extLst>
      <p:ext uri="{BB962C8B-B14F-4D97-AF65-F5344CB8AC3E}">
        <p14:creationId xmlns:p14="http://schemas.microsoft.com/office/powerpoint/2010/main" val="2477419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57E8B-1314-E74D-9399-CC992DD16C0B}"/>
              </a:ext>
            </a:extLst>
          </p:cNvPr>
          <p:cNvSpPr>
            <a:spLocks noGrp="1"/>
          </p:cNvSpPr>
          <p:nvPr>
            <p:ph type="title"/>
          </p:nvPr>
        </p:nvSpPr>
        <p:spPr/>
        <p:txBody>
          <a:bodyPr>
            <a:noAutofit/>
          </a:bodyPr>
          <a:lstStyle/>
          <a:p>
            <a:r>
              <a:rPr lang="en-US" sz="2400" dirty="0"/>
              <a:t>A summary of any background research with a description of how this has contributed to the project. (through better understanding of potential solutions, libraries, or APIs)</a:t>
            </a:r>
          </a:p>
        </p:txBody>
      </p:sp>
      <p:sp>
        <p:nvSpPr>
          <p:cNvPr id="3" name="Content Placeholder 2">
            <a:extLst>
              <a:ext uri="{FF2B5EF4-FFF2-40B4-BE49-F238E27FC236}">
                <a16:creationId xmlns:a16="http://schemas.microsoft.com/office/drawing/2014/main" id="{328E00AA-D4D2-B042-8A05-280E678EF7FE}"/>
              </a:ext>
            </a:extLst>
          </p:cNvPr>
          <p:cNvSpPr>
            <a:spLocks noGrp="1"/>
          </p:cNvSpPr>
          <p:nvPr>
            <p:ph idx="1"/>
          </p:nvPr>
        </p:nvSpPr>
        <p:spPr>
          <a:xfrm>
            <a:off x="2773599" y="2895600"/>
            <a:ext cx="7796540" cy="3154344"/>
          </a:xfrm>
        </p:spPr>
        <p:txBody>
          <a:bodyPr/>
          <a:lstStyle/>
          <a:p>
            <a:endParaRPr lang="en-US" dirty="0"/>
          </a:p>
        </p:txBody>
      </p:sp>
    </p:spTree>
    <p:extLst>
      <p:ext uri="{BB962C8B-B14F-4D97-AF65-F5344CB8AC3E}">
        <p14:creationId xmlns:p14="http://schemas.microsoft.com/office/powerpoint/2010/main" val="1858504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10047-19CB-144D-808B-6FAB71B48A36}"/>
              </a:ext>
            </a:extLst>
          </p:cNvPr>
          <p:cNvSpPr>
            <a:spLocks noGrp="1"/>
          </p:cNvSpPr>
          <p:nvPr>
            <p:ph type="title"/>
          </p:nvPr>
        </p:nvSpPr>
        <p:spPr/>
        <p:txBody>
          <a:bodyPr/>
          <a:lstStyle/>
          <a:p>
            <a:r>
              <a:rPr lang="en-US" dirty="0"/>
              <a:t>List of features and why they are included</a:t>
            </a:r>
          </a:p>
        </p:txBody>
      </p:sp>
      <p:sp>
        <p:nvSpPr>
          <p:cNvPr id="3" name="Content Placeholder 2">
            <a:extLst>
              <a:ext uri="{FF2B5EF4-FFF2-40B4-BE49-F238E27FC236}">
                <a16:creationId xmlns:a16="http://schemas.microsoft.com/office/drawing/2014/main" id="{A9E13EA5-F4D7-1744-9A2C-24C1C34B6916}"/>
              </a:ext>
            </a:extLst>
          </p:cNvPr>
          <p:cNvSpPr>
            <a:spLocks noGrp="1"/>
          </p:cNvSpPr>
          <p:nvPr>
            <p:ph idx="1"/>
          </p:nvPr>
        </p:nvSpPr>
        <p:spPr>
          <a:xfrm>
            <a:off x="1413164" y="2052116"/>
            <a:ext cx="9156975" cy="3997828"/>
          </a:xfrm>
        </p:spPr>
        <p:txBody>
          <a:bodyPr>
            <a:normAutofit lnSpcReduction="10000"/>
          </a:bodyPr>
          <a:lstStyle/>
          <a:p>
            <a:r>
              <a:rPr lang="en-US" dirty="0"/>
              <a:t>Logo </a:t>
            </a:r>
          </a:p>
          <a:p>
            <a:r>
              <a:rPr lang="en-US" dirty="0"/>
              <a:t>Tagline</a:t>
            </a:r>
          </a:p>
          <a:p>
            <a:r>
              <a:rPr lang="en-US" dirty="0"/>
              <a:t>Call to action </a:t>
            </a:r>
          </a:p>
          <a:p>
            <a:r>
              <a:rPr lang="en-US" dirty="0"/>
              <a:t>Images or slider </a:t>
            </a:r>
          </a:p>
          <a:p>
            <a:r>
              <a:rPr lang="en-US" dirty="0"/>
              <a:t>Internal links </a:t>
            </a:r>
          </a:p>
          <a:p>
            <a:r>
              <a:rPr lang="en-US" dirty="0"/>
              <a:t>Inner pages: 1 x Home page, 4 x beginner questions, 4 x intermediate questions, 4 advance questions, 3 x  results/badges/congratulations, 1 x final to continue or log out </a:t>
            </a:r>
          </a:p>
          <a:p>
            <a:endParaRPr lang="en-US" dirty="0"/>
          </a:p>
        </p:txBody>
      </p:sp>
    </p:spTree>
    <p:extLst>
      <p:ext uri="{BB962C8B-B14F-4D97-AF65-F5344CB8AC3E}">
        <p14:creationId xmlns:p14="http://schemas.microsoft.com/office/powerpoint/2010/main" val="4086019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0C5AB-1944-164E-81EA-8AEC902F9F5E}"/>
              </a:ext>
            </a:extLst>
          </p:cNvPr>
          <p:cNvSpPr>
            <a:spLocks noGrp="1"/>
          </p:cNvSpPr>
          <p:nvPr>
            <p:ph type="title"/>
          </p:nvPr>
        </p:nvSpPr>
        <p:spPr>
          <a:xfrm>
            <a:off x="3212157" y="5404985"/>
            <a:ext cx="7958331" cy="1077229"/>
          </a:xfrm>
        </p:spPr>
        <p:txBody>
          <a:bodyPr>
            <a:normAutofit/>
          </a:bodyPr>
          <a:lstStyle/>
          <a:p>
            <a:r>
              <a:rPr lang="en-US" sz="2000" dirty="0"/>
              <a:t>Site organization and navigation tree diagram </a:t>
            </a:r>
          </a:p>
        </p:txBody>
      </p:sp>
      <p:graphicFrame>
        <p:nvGraphicFramePr>
          <p:cNvPr id="4" name="Diagram 3">
            <a:extLst>
              <a:ext uri="{FF2B5EF4-FFF2-40B4-BE49-F238E27FC236}">
                <a16:creationId xmlns:a16="http://schemas.microsoft.com/office/drawing/2014/main" id="{A117AC99-44AF-464D-B522-7115C9417B08}"/>
              </a:ext>
            </a:extLst>
          </p:cNvPr>
          <p:cNvGraphicFramePr/>
          <p:nvPr>
            <p:extLst>
              <p:ext uri="{D42A27DB-BD31-4B8C-83A1-F6EECF244321}">
                <p14:modId xmlns:p14="http://schemas.microsoft.com/office/powerpoint/2010/main" val="375239191"/>
              </p:ext>
            </p:extLst>
          </p:nvPr>
        </p:nvGraphicFramePr>
        <p:xfrm>
          <a:off x="1211284" y="405474"/>
          <a:ext cx="7885215" cy="6216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46628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A54C2-F2D4-A041-AB17-1F925D370AA0}"/>
              </a:ext>
            </a:extLst>
          </p:cNvPr>
          <p:cNvSpPr>
            <a:spLocks noGrp="1"/>
          </p:cNvSpPr>
          <p:nvPr>
            <p:ph type="title"/>
          </p:nvPr>
        </p:nvSpPr>
        <p:spPr>
          <a:xfrm>
            <a:off x="2411783" y="279419"/>
            <a:ext cx="7958331" cy="1077229"/>
          </a:xfrm>
        </p:spPr>
        <p:txBody>
          <a:bodyPr>
            <a:normAutofit/>
          </a:bodyPr>
          <a:lstStyle/>
          <a:p>
            <a:r>
              <a:rPr lang="en-US" sz="2800" dirty="0"/>
              <a:t>Discussion and explanation of the pages planning and how users will navigate </a:t>
            </a:r>
          </a:p>
        </p:txBody>
      </p:sp>
      <p:sp>
        <p:nvSpPr>
          <p:cNvPr id="3" name="Content Placeholder 2">
            <a:extLst>
              <a:ext uri="{FF2B5EF4-FFF2-40B4-BE49-F238E27FC236}">
                <a16:creationId xmlns:a16="http://schemas.microsoft.com/office/drawing/2014/main" id="{0451FC73-9E36-4847-809B-0A16FFE8B6E7}"/>
              </a:ext>
            </a:extLst>
          </p:cNvPr>
          <p:cNvSpPr>
            <a:spLocks noGrp="1"/>
          </p:cNvSpPr>
          <p:nvPr>
            <p:ph idx="1"/>
          </p:nvPr>
        </p:nvSpPr>
        <p:spPr>
          <a:xfrm>
            <a:off x="1071563" y="1200151"/>
            <a:ext cx="9498576" cy="5657850"/>
          </a:xfrm>
        </p:spPr>
        <p:txBody>
          <a:bodyPr>
            <a:normAutofit fontScale="92500" lnSpcReduction="10000"/>
          </a:bodyPr>
          <a:lstStyle/>
          <a:p>
            <a:r>
              <a:rPr lang="en-US" dirty="0"/>
              <a:t>Home: Welcome page introducing the quiz. The user will see what is the quiz about and if he/she would like to start then will need to click the start button. </a:t>
            </a:r>
          </a:p>
          <a:p>
            <a:r>
              <a:rPr lang="en-US" dirty="0"/>
              <a:t>Beginner: This includes 4 pages with one question each where the user needs to find out what is the recipe from the ingredients showing on the screen. </a:t>
            </a:r>
          </a:p>
          <a:p>
            <a:r>
              <a:rPr lang="en-US" dirty="0"/>
              <a:t>Advance: This includes 4 pages with one question each where the user needs to find out what is the recipe from the ingredients showing on the screen. </a:t>
            </a:r>
          </a:p>
          <a:p>
            <a:r>
              <a:rPr lang="en-US" dirty="0"/>
              <a:t>Intermediate: This includes 4 pages with one question each where the user needs to find out what is the recipe from the ingredients showing on the screen. </a:t>
            </a:r>
          </a:p>
          <a:p>
            <a:r>
              <a:rPr lang="en-US" dirty="0"/>
              <a:t>Congratulations/next level: Each page will have a submit button and at the end of each level the user will see how many questions has right or wrong and the option to go to the next level. </a:t>
            </a:r>
          </a:p>
          <a:p>
            <a:r>
              <a:rPr lang="en-US" dirty="0"/>
              <a:t> Congratulations/trophy:  This page will show after completed the three levels where the user will be congratulated and will received his trophy. There will be an option to start again if wished. </a:t>
            </a:r>
          </a:p>
        </p:txBody>
      </p:sp>
    </p:spTree>
    <p:extLst>
      <p:ext uri="{BB962C8B-B14F-4D97-AF65-F5344CB8AC3E}">
        <p14:creationId xmlns:p14="http://schemas.microsoft.com/office/powerpoint/2010/main" val="1012027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{9345165D-5785-D743-9387-3D3C36B99783}tf16401378</Template>
  <TotalTime>5370</TotalTime>
  <Words>1031</Words>
  <Application>Microsoft Macintosh PowerPoint</Application>
  <PresentationFormat>Widescreen</PresentationFormat>
  <Paragraphs>91</Paragraphs>
  <Slides>12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MS Shell Dlg 2</vt:lpstr>
      <vt:lpstr>Wingdings</vt:lpstr>
      <vt:lpstr>Wingdings 3</vt:lpstr>
      <vt:lpstr>Madison</vt:lpstr>
      <vt:lpstr>Web Tech </vt:lpstr>
      <vt:lpstr>IDEAS</vt:lpstr>
      <vt:lpstr>FOOD &amp; DRINK QUIZ IDEAS</vt:lpstr>
      <vt:lpstr>Quiz description </vt:lpstr>
      <vt:lpstr>Include sample questions to ground the idea and help communicate it to the reader. </vt:lpstr>
      <vt:lpstr>A summary of any background research with a description of how this has contributed to the project. (through better understanding of potential solutions, libraries, or APIs)</vt:lpstr>
      <vt:lpstr>List of features and why they are included</vt:lpstr>
      <vt:lpstr>Site organization and navigation tree diagram </vt:lpstr>
      <vt:lpstr>Discussion and explanation of the pages planning and how users will navigate </vt:lpstr>
      <vt:lpstr>Sketch of an initial user interface and comments on the motivation of that design. How the design address the feature listed. </vt:lpstr>
      <vt:lpstr>Additional sections </vt:lpstr>
      <vt:lpstr>Appendices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 </dc:title>
  <dc:creator>Microsoft Office User</dc:creator>
  <cp:lastModifiedBy>Microsoft Office User</cp:lastModifiedBy>
  <cp:revision>24</cp:revision>
  <dcterms:created xsi:type="dcterms:W3CDTF">2022-02-10T10:39:38Z</dcterms:created>
  <dcterms:modified xsi:type="dcterms:W3CDTF">2022-02-14T20:33:42Z</dcterms:modified>
</cp:coreProperties>
</file>