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dc84a527c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7dc84a527c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7dc84a527c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7dc84a527c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e587914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7e587914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7e5879140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7e587914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dc84a527c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dc84a527c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7dc84a527c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7dc84a527c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dc84a527c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dc84a527c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dc84a527c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7dc84a527c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7dc84a527c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7dc84a527c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dc84a527c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dc84a527c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dc84a527c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dc84a527c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dc84a527c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dc84a527c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Ecommerce Fraud Data</a:t>
            </a:r>
            <a:endParaRPr sz="2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*Extracted from Kaggle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/>
        </p:nvSpPr>
        <p:spPr>
          <a:xfrm>
            <a:off x="259500" y="3219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Fraud vs non fraud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75" y="1756475"/>
            <a:ext cx="4115125" cy="29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2"/>
          <p:cNvPicPr preferRelativeResize="0"/>
          <p:nvPr/>
        </p:nvPicPr>
        <p:blipFill rotWithShape="1">
          <a:blip r:embed="rId4">
            <a:alphaModFix/>
          </a:blip>
          <a:srcRect b="11549" l="1579" r="-1579" t="-11550"/>
          <a:stretch/>
        </p:blipFill>
        <p:spPr>
          <a:xfrm>
            <a:off x="4519575" y="1452450"/>
            <a:ext cx="4540776" cy="3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/>
        </p:nvSpPr>
        <p:spPr>
          <a:xfrm>
            <a:off x="259500" y="3219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Fraud persona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75" y="1401700"/>
            <a:ext cx="4160051" cy="28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825" y="1461476"/>
            <a:ext cx="3578309" cy="268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 txBox="1"/>
          <p:nvPr/>
        </p:nvSpPr>
        <p:spPr>
          <a:xfrm>
            <a:off x="374350" y="722125"/>
            <a:ext cx="4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JCB 16 digit, Visa 16 digit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Number of orders 4/5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/>
        </p:nvSpPr>
        <p:spPr>
          <a:xfrm>
            <a:off x="179700" y="3219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Fraud persona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4" name="Google Shape;3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75" y="819475"/>
            <a:ext cx="3798226" cy="42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 txBox="1"/>
          <p:nvPr/>
        </p:nvSpPr>
        <p:spPr>
          <a:xfrm>
            <a:off x="179700" y="3219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396800" y="861000"/>
            <a:ext cx="8587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Dataset is not so big to find many differences between fraud and non fraud clients but we can find some patterns of fraud customers;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Cards, Visa &amp; JCB 16 digit, higher amount and number of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orders and low transaction failed;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259500" y="2089200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Next Steps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77525" y="2630575"/>
            <a:ext cx="858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Statistical model to try to determine some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characteristics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from fraud clients (number of addresses);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94650" y="2191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3200">
                <a:latin typeface="Maven Pro"/>
                <a:ea typeface="Maven Pro"/>
                <a:cs typeface="Maven Pro"/>
                <a:sym typeface="Maven Pro"/>
              </a:rPr>
              <a:t>Questions</a:t>
            </a:r>
            <a:endParaRPr sz="100"/>
          </a:p>
        </p:txBody>
      </p:sp>
      <p:sp>
        <p:nvSpPr>
          <p:cNvPr id="284" name="Google Shape;284;p14"/>
          <p:cNvSpPr txBox="1"/>
          <p:nvPr/>
        </p:nvSpPr>
        <p:spPr>
          <a:xfrm>
            <a:off x="64850" y="2824000"/>
            <a:ext cx="431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Total overview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Fraud and non fraud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comparison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Fraud Persona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94650" y="958550"/>
            <a:ext cx="4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Exploratory analysis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Patterns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4750" y="2005025"/>
            <a:ext cx="63669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3200">
                <a:latin typeface="Maven Pro"/>
                <a:ea typeface="Maven Pro"/>
                <a:cs typeface="Maven Pro"/>
                <a:sym typeface="Maven Pro"/>
              </a:rPr>
              <a:t>Agenda</a:t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50" y="1426805"/>
            <a:ext cx="3257650" cy="2443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 rotWithShape="1">
          <a:blip r:embed="rId4">
            <a:alphaModFix/>
          </a:blip>
          <a:srcRect b="1400" l="0" r="1400" t="0"/>
          <a:stretch/>
        </p:blipFill>
        <p:spPr>
          <a:xfrm>
            <a:off x="3864225" y="1426800"/>
            <a:ext cx="3257650" cy="24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259500" y="3219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Analysing the total dataset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1579725" y="3578725"/>
            <a:ext cx="149700" cy="24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5321000" y="3578725"/>
            <a:ext cx="149700" cy="24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625" y="1516450"/>
            <a:ext cx="3934045" cy="29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259500" y="3219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Analysing the total dataset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25" y="1516450"/>
            <a:ext cx="3576076" cy="29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/>
          <p:nvPr/>
        </p:nvSpPr>
        <p:spPr>
          <a:xfrm>
            <a:off x="1145500" y="2216125"/>
            <a:ext cx="741300" cy="172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1221700" y="1758925"/>
            <a:ext cx="741300" cy="172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>
            <a:off x="583975" y="3587725"/>
            <a:ext cx="1302900" cy="172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/>
        </p:nvSpPr>
        <p:spPr>
          <a:xfrm>
            <a:off x="259500" y="3219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Analysing the total dataset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75" y="2126275"/>
            <a:ext cx="3440426" cy="2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300" y="2141800"/>
            <a:ext cx="3399050" cy="2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/>
          <p:nvPr/>
        </p:nvSpPr>
        <p:spPr>
          <a:xfrm>
            <a:off x="2568000" y="4417250"/>
            <a:ext cx="771300" cy="172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6463875" y="4417250"/>
            <a:ext cx="1060500" cy="172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259500" y="890950"/>
            <a:ext cx="4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Above 6 orders are marked as fraud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Same case for high number of transactions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/>
        </p:nvSpPr>
        <p:spPr>
          <a:xfrm>
            <a:off x="259500" y="3219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Total dataset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25" y="877325"/>
            <a:ext cx="2528808" cy="18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575" y="2022025"/>
            <a:ext cx="3750300" cy="2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25" y="2841975"/>
            <a:ext cx="3553626" cy="22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8"/>
          <p:cNvSpPr/>
          <p:nvPr/>
        </p:nvSpPr>
        <p:spPr>
          <a:xfrm>
            <a:off x="77525" y="3795850"/>
            <a:ext cx="426600" cy="14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77525" y="4487300"/>
            <a:ext cx="426600" cy="14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/>
        </p:nvSpPr>
        <p:spPr>
          <a:xfrm>
            <a:off x="259500" y="3219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Fraud vs non fraud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75" y="1302650"/>
            <a:ext cx="3743450" cy="28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00" y="1328838"/>
            <a:ext cx="4408300" cy="27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/>
          <p:nvPr/>
        </p:nvSpPr>
        <p:spPr>
          <a:xfrm>
            <a:off x="209625" y="2534325"/>
            <a:ext cx="489000" cy="14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132575" y="3371750"/>
            <a:ext cx="566100" cy="199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941350" y="2534325"/>
            <a:ext cx="614100" cy="14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4941350" y="3396650"/>
            <a:ext cx="566100" cy="14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5035100" y="2765825"/>
            <a:ext cx="426600" cy="14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132575" y="3172775"/>
            <a:ext cx="653700" cy="14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/>
          <p:nvPr/>
        </p:nvSpPr>
        <p:spPr>
          <a:xfrm>
            <a:off x="259500" y="3219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Fraud vs non fraud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4" name="Google Shape;3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375" y="1225325"/>
            <a:ext cx="4182525" cy="31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75" y="1253413"/>
            <a:ext cx="4107650" cy="30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/>
        </p:nvSpPr>
        <p:spPr>
          <a:xfrm>
            <a:off x="259500" y="3219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Fraud vs non fraud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1" name="Google Shape;3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00" y="1579275"/>
            <a:ext cx="4047750" cy="31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79277"/>
            <a:ext cx="4047750" cy="318719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 txBox="1"/>
          <p:nvPr/>
        </p:nvSpPr>
        <p:spPr>
          <a:xfrm>
            <a:off x="167400" y="808575"/>
            <a:ext cx="4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total amount is lower in non fraud cases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transaction failed in fraud clients are lower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