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34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9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7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5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60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8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06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46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paul-kehinde-adenigba-a4b182304?utm_source=share&amp;utm_campaign=share_via&amp;utm_content=profile&amp;utm_medium=android_app" TargetMode="External"/><Relationship Id="rId2" Type="http://schemas.openxmlformats.org/officeDocument/2006/relationships/hyperlink" Target="mailto:pauladenigba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ithub.com/Paulad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Coffee Bean Sales &amp; Distribution: Analysis &amp;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b="1" dirty="0"/>
              <a:t>A Data-Driven Approach to Maximizing Sales and Efficiency</a:t>
            </a:r>
          </a:p>
          <a:p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Presenter: [</a:t>
            </a:r>
            <a:r>
              <a:rPr lang="en-US" dirty="0"/>
              <a:t>Paul Adenigba</a:t>
            </a:r>
            <a:r>
              <a:rPr dirty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Data Analyst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Objective: </a:t>
            </a:r>
            <a:r>
              <a:rPr dirty="0"/>
              <a:t>Analyze pricing, customer order patterns, and inventory turnover to optimize coffee sales.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Scope: </a:t>
            </a:r>
            <a:r>
              <a:rPr dirty="0"/>
              <a:t>Data-driven insights to enhance profitability and efficiency.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Key Areas of Focus: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Pricing Strategy Impact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Customer Order Behavior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Inventory Turnover Optimization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Pricing Strategy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b="1" dirty="0"/>
              <a:t>Key Findings: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Multiple R: 0.4688 (Moderate positive correlation between price &amp; sales volume)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R-Square: 0.2197 (22% of sales variability explained by price)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Impact: A $1 increase in price increases sales by 3.63 kg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Other factors: Market demand, seasonality, competition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Conclusion: </a:t>
            </a:r>
            <a:r>
              <a:rPr dirty="0"/>
              <a:t>Pricing strategy influences sales, but additional optimization needed.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Order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933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b="1" dirty="0"/>
              <a:t>Regional Insights: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United States: Highest sales &amp; revenue; focus on Arabica &amp; Excelsa promotions.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Ireland: Moderate sales; promote Robusta &amp; Arabica for affordability.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United Kingdom: Lowest sales; highlight premium beans (Liberica, Robusta).</a:t>
            </a:r>
          </a:p>
          <a:p>
            <a:pPr marL="0" indent="0">
              <a:buNone/>
            </a:pPr>
            <a:r>
              <a:rPr sz="1700" b="1" dirty="0"/>
              <a:t>Product Insights: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Arabica: Highest sales &amp; revenue; prioritize volume promotions.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Liberica: Highest profit margins; market as a luxury option.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Loyalty Program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b="1" dirty="0"/>
              <a:t>Sales Trends: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Loyalty sales peak in Q1 2020 &amp; 2021 → Target loyalty incentives in Q1.</a:t>
            </a:r>
          </a:p>
          <a:p>
            <a:pPr marL="0" indent="0">
              <a:buNone/>
            </a:pPr>
            <a:r>
              <a:rPr sz="1700" b="1" dirty="0"/>
              <a:t>Country-Specific Strategies: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U.S.: Bulk Arabica discounts &amp; specialty Excelsa promotions.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Ireland: Q2/Q3 Robusta discounts &amp; dual promotions with Arabica.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U.K.: Premium Liberica/Robusta offers &amp; summer sales strategies.</a:t>
            </a:r>
          </a:p>
          <a:p>
            <a:pPr marL="0" indent="0">
              <a:buNone/>
            </a:pPr>
            <a:r>
              <a:rPr sz="1700" b="1" dirty="0"/>
              <a:t>Cross-Country Initiative: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'Bean of the Month' program to diversify customer interest.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</p:spPr>
        <p:txBody>
          <a:bodyPr/>
          <a:lstStyle/>
          <a:p>
            <a:r>
              <a:rPr dirty="0"/>
              <a:t>Inventory Turnover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b="1" dirty="0"/>
              <a:t>Aligning Stock with Demand: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Increase Arabica &amp; Excelsa stock in U.S.</a:t>
            </a:r>
            <a:endParaRPr lang="en-US" sz="1700" dirty="0"/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Moderate Excelsa &amp; </a:t>
            </a:r>
            <a:r>
              <a:rPr sz="1700" dirty="0" err="1"/>
              <a:t>Liberica</a:t>
            </a:r>
            <a:r>
              <a:rPr sz="1700" dirty="0"/>
              <a:t> stock in U.K. &amp; Ireland.</a:t>
            </a:r>
          </a:p>
          <a:p>
            <a:pPr marL="0" indent="0">
              <a:buNone/>
            </a:pPr>
            <a:r>
              <a:rPr sz="1700" b="1" dirty="0"/>
              <a:t>Seasonal Planning: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Higher availability in Q1 &amp; Q4, reduce in Q3.</a:t>
            </a:r>
          </a:p>
          <a:p>
            <a:pPr marL="0" indent="0">
              <a:buNone/>
            </a:pPr>
            <a:r>
              <a:rPr sz="1700" b="1" dirty="0"/>
              <a:t>Demand Forecasting: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Use historical sales &amp; real-time monitoring.</a:t>
            </a:r>
          </a:p>
          <a:p>
            <a:pPr marL="0" indent="0">
              <a:buNone/>
            </a:pPr>
            <a:r>
              <a:rPr sz="1700" b="1" dirty="0"/>
              <a:t>Slow-Moving Stock Strategy: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sz="1700" dirty="0"/>
              <a:t>Discount Arabica in U.K. &amp; Excelsa in Ireland.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b="1" dirty="0"/>
              <a:t>Promotional Focus: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dirty="0"/>
              <a:t>Drive Arabica in U.S., Robusta in Ireland, premium beans in </a:t>
            </a:r>
            <a:r>
              <a:rPr lang="en-US" dirty="0"/>
              <a:t>  the </a:t>
            </a:r>
            <a:r>
              <a:rPr dirty="0"/>
              <a:t>U.K.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dirty="0"/>
              <a:t>Enhance loyalty programs in Q1 &amp; Q4.</a:t>
            </a:r>
          </a:p>
          <a:p>
            <a:pPr marL="0" indent="0">
              <a:buNone/>
            </a:pPr>
            <a:endParaRPr dirty="0"/>
          </a:p>
          <a:p>
            <a:pPr marL="457200" indent="-457200">
              <a:buClrTx/>
              <a:buFont typeface="+mj-lt"/>
              <a:buAutoNum type="arabicPeriod" startAt="2"/>
            </a:pPr>
            <a:r>
              <a:rPr lang="en-US" sz="2100" b="1" dirty="0"/>
              <a:t>Inventory Optimization:</a:t>
            </a:r>
            <a:endParaRPr sz="21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dirty="0"/>
              <a:t>Adjust stock levels based on demand trends.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  </a:t>
            </a:r>
            <a:r>
              <a:rPr dirty="0"/>
              <a:t>Monitor market trends &amp; discount slow-moving varieties.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Summary:</a:t>
            </a:r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Pricing has moderate influence on sales.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Regional &amp; product-based promotions enhance revenue.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Inventory alignment is critical for profitability.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Next Steps: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Implement targeted promotions.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Optimize stock levels based on data insights.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/>
              <a:t>Continuous monitoring &amp; adjustment of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40377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dirty="0"/>
              <a:t>Thank You!</a:t>
            </a:r>
          </a:p>
          <a:p>
            <a:pPr marL="0" indent="0" algn="ctr">
              <a:buNone/>
            </a:pPr>
            <a:r>
              <a:rPr lang="en-US" sz="1700" b="1" dirty="0"/>
              <a:t>Email</a:t>
            </a:r>
          </a:p>
          <a:p>
            <a:pPr marL="0" indent="0" algn="ctr">
              <a:buNone/>
            </a:pPr>
            <a:r>
              <a:rPr lang="en-US" sz="1700" dirty="0">
                <a:hlinkClick r:id="rId2"/>
              </a:rPr>
              <a:t>pauladenigba@gmail.com</a:t>
            </a:r>
            <a:endParaRPr lang="en-US" sz="1700" dirty="0"/>
          </a:p>
          <a:p>
            <a:pPr marL="0" indent="0" algn="ctr">
              <a:buNone/>
            </a:pPr>
            <a:r>
              <a:rPr lang="en-US" sz="1700" b="1" dirty="0"/>
              <a:t>LinkedIn</a:t>
            </a:r>
          </a:p>
          <a:p>
            <a:pPr marL="0" indent="0" algn="ctr">
              <a:buNone/>
            </a:pPr>
            <a:r>
              <a:rPr lang="en-US" sz="1700" dirty="0">
                <a:hlinkClick r:id="rId3"/>
              </a:rPr>
              <a:t>https://www.linkedin.com/in/paul-kehinde-adenigba-a4b182304?utm_source=share&amp;utm_campaign=share_via&amp;utm_content=profile&amp;utm_medium=android_app</a:t>
            </a:r>
            <a:endParaRPr lang="en-US" sz="1700" dirty="0"/>
          </a:p>
          <a:p>
            <a:pPr marL="0" indent="0" algn="ctr">
              <a:buNone/>
            </a:pPr>
            <a:r>
              <a:rPr lang="en-US" sz="1700" b="1" dirty="0"/>
              <a:t>GitHub</a:t>
            </a:r>
          </a:p>
          <a:p>
            <a:pPr marL="0" indent="0" algn="ctr">
              <a:buNone/>
            </a:pPr>
            <a:r>
              <a:rPr lang="en-US" sz="1700" dirty="0">
                <a:hlinkClick r:id="rId4"/>
              </a:rPr>
              <a:t>https://www.github.com/Pauladen</a:t>
            </a:r>
            <a:endParaRPr lang="en-US" sz="1700" dirty="0"/>
          </a:p>
          <a:p>
            <a:pPr marL="0" indent="0">
              <a:buNone/>
            </a:pPr>
            <a:r>
              <a:rPr sz="1700" dirty="0"/>
              <a:t>Open Floor for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106</TotalTime>
  <Words>529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Wingdings</vt:lpstr>
      <vt:lpstr>Gallery</vt:lpstr>
      <vt:lpstr>Coffee Bean Sales &amp; Distribution: Analysis &amp; Optimization</vt:lpstr>
      <vt:lpstr>Introduction</vt:lpstr>
      <vt:lpstr>Pricing Strategy Analysis</vt:lpstr>
      <vt:lpstr>Customer Order Patterns</vt:lpstr>
      <vt:lpstr>Loyalty Program Insights</vt:lpstr>
      <vt:lpstr>Inventory Turnover Optimization</vt:lpstr>
      <vt:lpstr>Strategic Recommendations</vt:lpstr>
      <vt:lpstr>Conclusion &amp; Next Steps</vt:lpstr>
      <vt:lpstr>Thank You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Machine</dc:creator>
  <cp:keywords/>
  <dc:description>generated using python-pptx</dc:description>
  <cp:lastModifiedBy>Adebola Adebayo</cp:lastModifiedBy>
  <cp:revision>3</cp:revision>
  <dcterms:created xsi:type="dcterms:W3CDTF">2013-01-27T09:14:16Z</dcterms:created>
  <dcterms:modified xsi:type="dcterms:W3CDTF">2025-01-29T14:05:38Z</dcterms:modified>
  <cp:category/>
</cp:coreProperties>
</file>