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9" roundtripDataSignature="AMtx7miC8+JCmj/R3uCaoH+42IFm+9uN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7e151233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37e151233e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7e151233e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37e151233e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7e151233e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37e151233e_0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7e151233e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37e151233e_0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7e151233e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37e151233e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7e151233e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37e151233e_1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7e151233e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37e151233e_1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7e151233e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37e151233e_1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7e151233e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37e151233e_1_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7e151233e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37e151233e_1_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7e151233e_1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37e151233e_1_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7e151233e_1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37e151233e_1_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7e151233e_1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37e151233e_1_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7e151233e_1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37e151233e_1_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7e151233e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137e151233e_0_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7e151233e_1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37e151233e_1_8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07cb0aa77_7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1207cb0aa77_7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07cb0aa77_7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g1207cb0aa77_7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07cb0aa77_7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g1207cb0aa77_7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07cb0aa77_7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g1207cb0aa77_7_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07cb0aa77_7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1207cb0aa77_7_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7e151233e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g137e151233e_0_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37e151233e_1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g137e151233e_1_10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7e151233e_1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g137e151233e_1_9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7e151233e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g137e151233e_0_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37e151233e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g137e151233e_0_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37e151233e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g137e151233e_0_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7e151233e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g137e151233e_0_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9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5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9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6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0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0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7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1_Encabezado de secció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2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2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3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3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4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4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4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4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64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7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6" name="Google Shape;56;p67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7" name="Google Shape;57;p6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8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68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4" name="Google Shape;64;p6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Relationship Id="rId4" Type="http://schemas.openxmlformats.org/officeDocument/2006/relationships/image" Target="../media/image4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Relationship Id="rId4" Type="http://schemas.openxmlformats.org/officeDocument/2006/relationships/image" Target="../media/image4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4.png"/><Relationship Id="rId4" Type="http://schemas.openxmlformats.org/officeDocument/2006/relationships/image" Target="../media/image4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5.png"/><Relationship Id="rId4" Type="http://schemas.openxmlformats.org/officeDocument/2006/relationships/image" Target="../media/image4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4.png"/><Relationship Id="rId4" Type="http://schemas.openxmlformats.org/officeDocument/2006/relationships/image" Target="../media/image4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8.png"/><Relationship Id="rId4" Type="http://schemas.openxmlformats.org/officeDocument/2006/relationships/image" Target="../media/image5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665811" y="683273"/>
            <a:ext cx="6157800" cy="5790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C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SERVICIO NACIONAL DE APRENDIZAJE SENA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C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TECNÓLOGO ANÁLISIS Y DESARROLLO DE SISTEMAS DE INFORMACIÓN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</a:t>
            </a:r>
            <a:r>
              <a:rPr b="1" i="0" lang="es-C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EYMN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C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Kevin D. Beltran Florez, Jonathan M. Beltran, Luis M. Gómez Viloria, María P. Marin Fajardo,</a:t>
            </a:r>
            <a:r>
              <a:rPr b="1" i="0" lang="es-C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b="1" i="0" lang="es-C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Miguel A. Rivera Florez.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C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Centro de Electricidad Electrónica y Telecomunicaciones.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C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2470031 ADSI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C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Graciela Arias Vargas </a:t>
            </a:r>
            <a:br>
              <a:rPr b="1" i="0" lang="es-C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C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Edwin Marín Chiguasuque</a:t>
            </a:r>
            <a:br>
              <a:rPr b="1" i="0" lang="es-C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s-C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C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br>
              <a:rPr b="1" i="0" lang="es-C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C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Bogotá D.C, Marzo 28. </a:t>
            </a:r>
            <a:br>
              <a:rPr b="1" i="0" lang="es-C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C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Instructores de Análisis y desarrollo de sistemas de información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1500"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title"/>
          </p:nvPr>
        </p:nvSpPr>
        <p:spPr>
          <a:xfrm>
            <a:off x="1314994" y="1053737"/>
            <a:ext cx="6895556" cy="654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Construcción Base de Datos : DDL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4916" y="2039489"/>
            <a:ext cx="6754168" cy="1228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4916" y="3429000"/>
            <a:ext cx="6782747" cy="1124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type="title"/>
          </p:nvPr>
        </p:nvSpPr>
        <p:spPr>
          <a:xfrm>
            <a:off x="1314994" y="1053737"/>
            <a:ext cx="6895556" cy="654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Construcción Base de Datos : DDL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442" y="1926278"/>
            <a:ext cx="6735115" cy="1228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4442" y="3373346"/>
            <a:ext cx="6735115" cy="1181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1314994" y="1053737"/>
            <a:ext cx="6895556" cy="654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Construcción Base de Datos : DDL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8732" y="2045356"/>
            <a:ext cx="6706536" cy="990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9206" y="3274143"/>
            <a:ext cx="6716062" cy="1095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type="title"/>
          </p:nvPr>
        </p:nvSpPr>
        <p:spPr>
          <a:xfrm>
            <a:off x="1314994" y="1053737"/>
            <a:ext cx="6895556" cy="654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Construcción Base de Datos : DDL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495" y="2069029"/>
            <a:ext cx="6697010" cy="1047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3495" y="3477848"/>
            <a:ext cx="6744641" cy="1038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>
            <p:ph type="title"/>
          </p:nvPr>
        </p:nvSpPr>
        <p:spPr>
          <a:xfrm>
            <a:off x="1314994" y="1053737"/>
            <a:ext cx="6895556" cy="654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Construcción Base de Datos : DDL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3021" y="2107134"/>
            <a:ext cx="6677957" cy="97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9705" y="3429000"/>
            <a:ext cx="6544588" cy="10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type="title"/>
          </p:nvPr>
        </p:nvSpPr>
        <p:spPr>
          <a:xfrm>
            <a:off x="1314994" y="1053737"/>
            <a:ext cx="6895556" cy="654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Construcción Base de Datos : DDL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9679" y="2219528"/>
            <a:ext cx="6744641" cy="990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9679" y="3429000"/>
            <a:ext cx="6725589" cy="1047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7e151233e_0_0"/>
          <p:cNvSpPr txBox="1"/>
          <p:nvPr>
            <p:ph type="title"/>
          </p:nvPr>
        </p:nvSpPr>
        <p:spPr>
          <a:xfrm>
            <a:off x="1314994" y="1053737"/>
            <a:ext cx="68955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Construcción Base de Datos : DDL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137e151233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50" y="2150487"/>
            <a:ext cx="669607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37e151233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488" y="3621637"/>
            <a:ext cx="667702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7e151233e_0_8"/>
          <p:cNvSpPr txBox="1"/>
          <p:nvPr>
            <p:ph type="title"/>
          </p:nvPr>
        </p:nvSpPr>
        <p:spPr>
          <a:xfrm>
            <a:off x="1314994" y="1053737"/>
            <a:ext cx="68955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Construcción Base de Datos : DDL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137e151233e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38" y="2110262"/>
            <a:ext cx="67151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137e151233e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13" y="3895712"/>
            <a:ext cx="670560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7e151233e_0_16"/>
          <p:cNvSpPr txBox="1"/>
          <p:nvPr>
            <p:ph type="title"/>
          </p:nvPr>
        </p:nvSpPr>
        <p:spPr>
          <a:xfrm>
            <a:off x="1314994" y="1053737"/>
            <a:ext cx="68955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Construcción Base de Datos : DDL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137e151233e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50" y="2143562"/>
            <a:ext cx="66960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137e151233e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000" y="3588737"/>
            <a:ext cx="665797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7e151233e_0_24"/>
          <p:cNvSpPr txBox="1"/>
          <p:nvPr>
            <p:ph type="title"/>
          </p:nvPr>
        </p:nvSpPr>
        <p:spPr>
          <a:xfrm>
            <a:off x="1314994" y="1053737"/>
            <a:ext cx="68955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Construcción Base de Datos : DDL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137e151233e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000" y="2243512"/>
            <a:ext cx="67437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137e151233e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5000" y="3845775"/>
            <a:ext cx="67341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2330851" y="1021891"/>
            <a:ext cx="448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TABLA DE CONTENIDO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1339935" y="1505094"/>
            <a:ext cx="70932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Introducción………………………………………………………………………………</a:t>
            </a:r>
            <a:r>
              <a:rPr lang="es-CO">
                <a:solidFill>
                  <a:schemeClr val="dk1"/>
                </a:solidFill>
              </a:rPr>
              <a:t>…3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Construcción BD (DDL)…………………………………………………………………</a:t>
            </a:r>
            <a:r>
              <a:rPr lang="es-CO">
                <a:solidFill>
                  <a:schemeClr val="dk1"/>
                </a:solidFill>
              </a:rPr>
              <a:t>…</a:t>
            </a: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Uso </a:t>
            </a:r>
            <a:r>
              <a:rPr lang="es-CO">
                <a:solidFill>
                  <a:schemeClr val="dk1"/>
                </a:solidFill>
              </a:rPr>
              <a:t> BD (DML)……………………………………………………………………………..20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Prototipo no funcional……………………………………………………………………..31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Control de versiones……………………………………………………………………...36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Informe de Costos…………………………………………………………………………39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 p14:dur="1500"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7e151233e_1_0"/>
          <p:cNvSpPr txBox="1"/>
          <p:nvPr>
            <p:ph type="title"/>
          </p:nvPr>
        </p:nvSpPr>
        <p:spPr>
          <a:xfrm>
            <a:off x="1372369" y="1064962"/>
            <a:ext cx="68955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Uso de la base de datos DML: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137e151233e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875" y="1665575"/>
            <a:ext cx="6829000" cy="13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137e151233e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875" y="3184325"/>
            <a:ext cx="2538025" cy="25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7e151233e_1_10"/>
          <p:cNvSpPr txBox="1"/>
          <p:nvPr>
            <p:ph type="title"/>
          </p:nvPr>
        </p:nvSpPr>
        <p:spPr>
          <a:xfrm>
            <a:off x="1372369" y="1064962"/>
            <a:ext cx="68955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Uso de la base de datos DML: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137e151233e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150" y="1651125"/>
            <a:ext cx="6809725" cy="15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137e151233e_1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8150" y="3363675"/>
            <a:ext cx="6809725" cy="2104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7e151233e_1_16"/>
          <p:cNvSpPr txBox="1"/>
          <p:nvPr>
            <p:ph type="title"/>
          </p:nvPr>
        </p:nvSpPr>
        <p:spPr>
          <a:xfrm>
            <a:off x="1372369" y="1064962"/>
            <a:ext cx="68955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Uso de la base de datos DML: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g137e151233e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700" y="1719250"/>
            <a:ext cx="6809176" cy="16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137e151233e_1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8700" y="3506225"/>
            <a:ext cx="3561150" cy="21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7e151233e_1_24"/>
          <p:cNvSpPr txBox="1"/>
          <p:nvPr>
            <p:ph type="title"/>
          </p:nvPr>
        </p:nvSpPr>
        <p:spPr>
          <a:xfrm>
            <a:off x="1372369" y="1064962"/>
            <a:ext cx="68955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Uso de la base de datos DML: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g137e151233e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400" y="1719250"/>
            <a:ext cx="67304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137e151233e_1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7400" y="3494075"/>
            <a:ext cx="6730475" cy="21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7e151233e_1_36"/>
          <p:cNvSpPr txBox="1"/>
          <p:nvPr>
            <p:ph type="title"/>
          </p:nvPr>
        </p:nvSpPr>
        <p:spPr>
          <a:xfrm>
            <a:off x="1372369" y="1064962"/>
            <a:ext cx="68955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Uso de la base de datos DML: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g137e151233e_1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775" y="1627500"/>
            <a:ext cx="6817101" cy="17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137e151233e_1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0775" y="3490650"/>
            <a:ext cx="3507025" cy="22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7e151233e_1_32"/>
          <p:cNvSpPr txBox="1"/>
          <p:nvPr>
            <p:ph type="title"/>
          </p:nvPr>
        </p:nvSpPr>
        <p:spPr>
          <a:xfrm>
            <a:off x="1372369" y="1064962"/>
            <a:ext cx="68955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Uso de la base de datos DML: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g137e151233e_1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750" y="1606175"/>
            <a:ext cx="678812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137e151233e_1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9750" y="3429000"/>
            <a:ext cx="368322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7e151233e_1_52"/>
          <p:cNvSpPr txBox="1"/>
          <p:nvPr>
            <p:ph type="title"/>
          </p:nvPr>
        </p:nvSpPr>
        <p:spPr>
          <a:xfrm>
            <a:off x="1372369" y="1064962"/>
            <a:ext cx="68955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Uso de la base de datos DML: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g137e151233e_1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375" y="1719250"/>
            <a:ext cx="6895500" cy="14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137e151233e_1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2375" y="3325050"/>
            <a:ext cx="5859074" cy="24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7e151233e_1_66"/>
          <p:cNvSpPr txBox="1"/>
          <p:nvPr>
            <p:ph type="title"/>
          </p:nvPr>
        </p:nvSpPr>
        <p:spPr>
          <a:xfrm>
            <a:off x="1372369" y="1064962"/>
            <a:ext cx="68955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Uso de la base de datos DML: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g137e151233e_1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250" y="3564000"/>
            <a:ext cx="2748575" cy="21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137e151233e_1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2250" y="1532275"/>
            <a:ext cx="6487275" cy="19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7e151233e_1_74"/>
          <p:cNvSpPr txBox="1"/>
          <p:nvPr>
            <p:ph type="title"/>
          </p:nvPr>
        </p:nvSpPr>
        <p:spPr>
          <a:xfrm>
            <a:off x="1372369" y="1064962"/>
            <a:ext cx="68955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Uso de la base de datos DML: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g137e151233e_1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450" y="1661475"/>
            <a:ext cx="6843425" cy="16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137e151233e_1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450" y="3568375"/>
            <a:ext cx="6843425" cy="175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7e151233e_1_48"/>
          <p:cNvSpPr txBox="1"/>
          <p:nvPr>
            <p:ph type="title"/>
          </p:nvPr>
        </p:nvSpPr>
        <p:spPr>
          <a:xfrm>
            <a:off x="1372369" y="1064962"/>
            <a:ext cx="68955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Uso de la base de datos DML: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g137e151233e_1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750" y="1650423"/>
            <a:ext cx="6788125" cy="2062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137e151233e_1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9750" y="3921077"/>
            <a:ext cx="6736150" cy="17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7e151233e_0_32"/>
          <p:cNvSpPr txBox="1"/>
          <p:nvPr/>
        </p:nvSpPr>
        <p:spPr>
          <a:xfrm>
            <a:off x="2330851" y="1419466"/>
            <a:ext cx="4482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CO" sz="2100">
                <a:solidFill>
                  <a:schemeClr val="dk1"/>
                </a:solidFill>
              </a:rPr>
              <a:t>Introducción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7e151233e_0_32"/>
          <p:cNvSpPr txBox="1"/>
          <p:nvPr/>
        </p:nvSpPr>
        <p:spPr>
          <a:xfrm>
            <a:off x="1229510" y="2427244"/>
            <a:ext cx="70932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En el presente documento se verán evidenciados los procesos que se llevaron </a:t>
            </a:r>
            <a:r>
              <a:rPr lang="es-CO">
                <a:solidFill>
                  <a:schemeClr val="dk1"/>
                </a:solidFill>
              </a:rPr>
              <a:t>a cabo</a:t>
            </a:r>
            <a:r>
              <a:rPr lang="es-CO">
                <a:solidFill>
                  <a:schemeClr val="dk1"/>
                </a:solidFill>
              </a:rPr>
              <a:t> para la realización y construcción de la base de datos mediante sentencias DDL y DML, los prototipos no funcionales, el control de versiones que </a:t>
            </a:r>
            <a:r>
              <a:rPr lang="es-CO">
                <a:solidFill>
                  <a:schemeClr val="dk1"/>
                </a:solidFill>
              </a:rPr>
              <a:t>permitía</a:t>
            </a:r>
            <a:r>
              <a:rPr lang="es-CO">
                <a:solidFill>
                  <a:schemeClr val="dk1"/>
                </a:solidFill>
              </a:rPr>
              <a:t> llevar controlado el avance del proyecto y los informes de costos de acuerdo al programa de Project.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7e151233e_1_86"/>
          <p:cNvSpPr txBox="1"/>
          <p:nvPr>
            <p:ph type="title"/>
          </p:nvPr>
        </p:nvSpPr>
        <p:spPr>
          <a:xfrm>
            <a:off x="1372369" y="1064962"/>
            <a:ext cx="68955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Uso de la base de datos DML: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g137e151233e_1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750" y="1628298"/>
            <a:ext cx="6788125" cy="17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137e151233e_1_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9750" y="3619125"/>
            <a:ext cx="6788125" cy="21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07cb0aa77_7_11"/>
          <p:cNvSpPr txBox="1"/>
          <p:nvPr>
            <p:ph idx="1" type="subTitle"/>
          </p:nvPr>
        </p:nvSpPr>
        <p:spPr>
          <a:xfrm>
            <a:off x="1250025" y="920750"/>
            <a:ext cx="6858000" cy="76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Mockups</a:t>
            </a:r>
            <a:endParaRPr/>
          </a:p>
          <a:p>
            <a:pPr indent="-361950" lvl="0" marL="45720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Página Inicial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g1207cb0aa77_7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1375" y="1893550"/>
            <a:ext cx="6530499" cy="36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07cb0aa77_7_16"/>
          <p:cNvSpPr txBox="1"/>
          <p:nvPr>
            <p:ph idx="1" type="subTitle"/>
          </p:nvPr>
        </p:nvSpPr>
        <p:spPr>
          <a:xfrm>
            <a:off x="1250025" y="920750"/>
            <a:ext cx="6858000" cy="75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Mockups</a:t>
            </a:r>
            <a:endParaRPr/>
          </a:p>
          <a:p>
            <a:pPr indent="-361950" lvl="0" marL="45720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Iniciar Sesion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g1207cb0aa77_7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0525" y="1927700"/>
            <a:ext cx="6681300" cy="360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07cb0aa77_7_22"/>
          <p:cNvSpPr txBox="1"/>
          <p:nvPr>
            <p:ph idx="1" type="subTitle"/>
          </p:nvPr>
        </p:nvSpPr>
        <p:spPr>
          <a:xfrm>
            <a:off x="1250025" y="920749"/>
            <a:ext cx="6858000" cy="87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Mockups</a:t>
            </a:r>
            <a:endParaRPr/>
          </a:p>
          <a:p>
            <a:pPr indent="-361950" lvl="0" marL="45720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Pagina Principal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g1207cb0aa77_7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3563" y="1795075"/>
            <a:ext cx="6930925" cy="389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07cb0aa77_7_28"/>
          <p:cNvSpPr txBox="1"/>
          <p:nvPr>
            <p:ph idx="1" type="subTitle"/>
          </p:nvPr>
        </p:nvSpPr>
        <p:spPr>
          <a:xfrm>
            <a:off x="1250025" y="920750"/>
            <a:ext cx="6858000" cy="75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Mockups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Productos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g1207cb0aa77_7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4675" y="1900152"/>
            <a:ext cx="6691750" cy="36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07cb0aa77_7_34"/>
          <p:cNvSpPr txBox="1"/>
          <p:nvPr>
            <p:ph idx="1" type="subTitle"/>
          </p:nvPr>
        </p:nvSpPr>
        <p:spPr>
          <a:xfrm>
            <a:off x="1097625" y="920749"/>
            <a:ext cx="6858000" cy="777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Mockups</a:t>
            </a:r>
            <a:endParaRPr/>
          </a:p>
          <a:p>
            <a:pPr indent="-361950" lvl="0" marL="45720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Método de pago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g1207cb0aa77_7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2700" y="1942297"/>
            <a:ext cx="6310525" cy="36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7e151233e_0_37"/>
          <p:cNvSpPr txBox="1"/>
          <p:nvPr>
            <p:ph idx="1" type="subTitle"/>
          </p:nvPr>
        </p:nvSpPr>
        <p:spPr>
          <a:xfrm>
            <a:off x="1143000" y="931824"/>
            <a:ext cx="68580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Control de Versiones - Estructura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37e151233e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138" y="1265174"/>
            <a:ext cx="5298879" cy="470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7e151233e_1_104"/>
          <p:cNvSpPr txBox="1"/>
          <p:nvPr>
            <p:ph idx="1" type="subTitle"/>
          </p:nvPr>
        </p:nvSpPr>
        <p:spPr>
          <a:xfrm>
            <a:off x="1143000" y="931824"/>
            <a:ext cx="68580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Control de Versiones - Estructura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g137e151233e_1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375" y="2414600"/>
            <a:ext cx="7388775" cy="26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7e151233e_1_98"/>
          <p:cNvSpPr txBox="1"/>
          <p:nvPr>
            <p:ph idx="1" type="subTitle"/>
          </p:nvPr>
        </p:nvSpPr>
        <p:spPr>
          <a:xfrm>
            <a:off x="1143000" y="931824"/>
            <a:ext cx="68580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Control de Versiones - Contribuyentes 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g137e151233e_1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025" y="1253150"/>
            <a:ext cx="5175949" cy="455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37e151233e_0_43"/>
          <p:cNvSpPr txBox="1"/>
          <p:nvPr>
            <p:ph idx="1" type="subTitle"/>
          </p:nvPr>
        </p:nvSpPr>
        <p:spPr>
          <a:xfrm>
            <a:off x="1143000" y="1163724"/>
            <a:ext cx="68580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Informe de costos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Project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g137e151233e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850" y="1941025"/>
            <a:ext cx="6592951" cy="37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1314994" y="1053737"/>
            <a:ext cx="6895556" cy="654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Construcción Base de Datos : DDL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4916" y="2890762"/>
            <a:ext cx="6754168" cy="10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37e151233e_0_49"/>
          <p:cNvSpPr txBox="1"/>
          <p:nvPr>
            <p:ph idx="1" type="subTitle"/>
          </p:nvPr>
        </p:nvSpPr>
        <p:spPr>
          <a:xfrm>
            <a:off x="1143000" y="1163724"/>
            <a:ext cx="68580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Informe de costos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Project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g137e151233e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737" y="1941025"/>
            <a:ext cx="5974525" cy="37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7e151233e_0_55"/>
          <p:cNvSpPr txBox="1"/>
          <p:nvPr>
            <p:ph idx="1" type="subTitle"/>
          </p:nvPr>
        </p:nvSpPr>
        <p:spPr>
          <a:xfrm>
            <a:off x="1143000" y="1163724"/>
            <a:ext cx="68580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Informe de costos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Project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g137e151233e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949" y="2098975"/>
            <a:ext cx="6334150" cy="34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37e151233e_0_61"/>
          <p:cNvSpPr txBox="1"/>
          <p:nvPr>
            <p:ph idx="1" type="subTitle"/>
          </p:nvPr>
        </p:nvSpPr>
        <p:spPr>
          <a:xfrm>
            <a:off x="1143000" y="1163724"/>
            <a:ext cx="68580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Informe de costos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Project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g137e151233e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75" y="2051450"/>
            <a:ext cx="5946724" cy="35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corte de pantalla" id="361" name="Google Shape;36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0619" y="1110467"/>
            <a:ext cx="3057952" cy="628738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7"/>
          <p:cNvSpPr txBox="1"/>
          <p:nvPr/>
        </p:nvSpPr>
        <p:spPr>
          <a:xfrm>
            <a:off x="814191" y="4396636"/>
            <a:ext cx="394569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s-CO" sz="6600" u="none" cap="none" strike="noStrike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1314994" y="1053737"/>
            <a:ext cx="6895556" cy="654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Construcción Base de Datos : DDL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994" y="2133933"/>
            <a:ext cx="6744641" cy="1057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4994" y="3420628"/>
            <a:ext cx="6716062" cy="990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1314994" y="1053737"/>
            <a:ext cx="6895556" cy="654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Construcción Base de Datos : DDL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994" y="2019103"/>
            <a:ext cx="6716062" cy="140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6888" y="3739997"/>
            <a:ext cx="6754168" cy="1038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1314994" y="1053737"/>
            <a:ext cx="6895556" cy="654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Construcción Base de Datos : DDL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9030" y="2190577"/>
            <a:ext cx="6687483" cy="1238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1872" y="3623099"/>
            <a:ext cx="6744641" cy="105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1314994" y="1053737"/>
            <a:ext cx="6895556" cy="654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Construcción Base de Datos : DDL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2548" y="2156932"/>
            <a:ext cx="6658904" cy="1028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0153" y="3498052"/>
            <a:ext cx="6763694" cy="1028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1314994" y="1053737"/>
            <a:ext cx="6895556" cy="654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2100">
                <a:latin typeface="Arial"/>
                <a:ea typeface="Arial"/>
                <a:cs typeface="Arial"/>
                <a:sym typeface="Arial"/>
              </a:rPr>
              <a:t>Construcción Base de Datos : DDL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9679" y="2220202"/>
            <a:ext cx="6744641" cy="10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1100" y="3686227"/>
            <a:ext cx="6773220" cy="1209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Amb313_15</dc:creator>
</cp:coreProperties>
</file>