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6" r:id="rId4"/>
    <p:sldId id="265" r:id="rId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customXml" Target="../customXml/item3.xml"/><Relationship Id="rId11" Type="http://schemas.openxmlformats.org/officeDocument/2006/relationships/customXml" Target="../customXml/item2.xml"/><Relationship Id="rId10" Type="http://schemas.openxmlformats.org/officeDocument/2006/relationships/customXml" Target="../customXml/item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7" name="Shape 287"/>
          <p:cNvSpPr/>
          <p:nvPr>
            <p:ph type="sldImg"/>
          </p:nvPr>
        </p:nvSpPr>
        <p:spPr>
          <a:xfrm>
            <a:off x="1143000" y="685800"/>
            <a:ext cx="4572000" cy="3429000"/>
          </a:xfrm>
          <a:prstGeom prst="rect">
            <a:avLst/>
          </a:prstGeom>
        </p:spPr>
        <p:txBody>
          <a:bodyPr/>
          <a:lstStyle/>
          <a:p/>
        </p:txBody>
      </p:sp>
      <p:sp>
        <p:nvSpPr>
          <p:cNvPr id="288" name="Shape 288"/>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Slide">
    <p:spTree>
      <p:nvGrpSpPr>
        <p:cNvPr id="1" name=""/>
        <p:cNvGrpSpPr/>
        <p:nvPr/>
      </p:nvGrpSpPr>
      <p:grpSpPr>
        <a:xfrm>
          <a:off x="0" y="0"/>
          <a:ext cx="0" cy="0"/>
          <a:chOff x="0" y="0"/>
          <a:chExt cx="0" cy="0"/>
        </a:xfrm>
      </p:grpSpPr>
      <p:sp>
        <p:nvSpPr>
          <p:cNvPr id="16" name="Title Text"/>
          <p:cNvSpPr txBox="1"/>
          <p:nvPr>
            <p:ph type="title" hasCustomPrompt="1"/>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p>
          <a:p>
            <a:pPr lvl="2"/>
          </a:p>
          <a:p>
            <a:pPr lvl="3"/>
          </a:p>
          <a:p>
            <a:pPr lvl="4"/>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headEnd/>
            <a:tailEnd/>
          </a:ln>
        </p:spPr>
      </p:pic>
      <p:sp>
        <p:nvSpPr>
          <p:cNvPr id="19" name="Text Placeholder 10"/>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p:nvPr>
            <p:ph type="pic" sz="quarter" idx="22"/>
          </p:nvPr>
        </p:nvSpPr>
        <p:spPr>
          <a:xfrm>
            <a:off x="10323513" y="458787"/>
            <a:ext cx="1377951" cy="1377951"/>
          </a:xfrm>
          <a:prstGeom prst="rect">
            <a:avLst/>
          </a:prstGeom>
        </p:spPr>
        <p:txBody>
          <a:bodyPr lIns="91439" rIns="91439">
            <a:noAutofit/>
          </a:bodyPr>
          <a:lstStyle/>
          <a:p/>
        </p:txBody>
      </p:sp>
      <p:sp>
        <p:nvSpPr>
          <p:cNvPr id="2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Two Content">
    <p:bg>
      <p:bgPr>
        <a:solidFill>
          <a:srgbClr val="191919"/>
        </a:solidFill>
        <a:effectLst/>
      </p:bgPr>
    </p:bg>
    <p:spTree>
      <p:nvGrpSpPr>
        <p:cNvPr id="1" name=""/>
        <p:cNvGrpSpPr/>
        <p:nvPr/>
      </p:nvGrpSpPr>
      <p:grpSpPr>
        <a:xfrm>
          <a:off x="0" y="0"/>
          <a:ext cx="0" cy="0"/>
          <a:chOff x="0" y="0"/>
          <a:chExt cx="0" cy="0"/>
        </a:xfrm>
      </p:grpSpPr>
      <p:sp>
        <p:nvSpPr>
          <p:cNvPr id="13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a:defRPr>
                <a:solidFill>
                  <a:srgbClr val="FEFFFF"/>
                </a:solidFill>
              </a:defRPr>
            </a:lvl1pPr>
            <a:lvl2pPr indent="0">
              <a:defRPr>
                <a:solidFill>
                  <a:srgbClr val="FEFFFF"/>
                </a:solidFill>
              </a:defRPr>
            </a:lvl2pPr>
            <a:lvl3pPr indent="0">
              <a:defRPr>
                <a:solidFill>
                  <a:srgbClr val="FEFFFF"/>
                </a:solidFill>
              </a:defRPr>
            </a:lvl3pPr>
            <a:lvl4pPr indent="0">
              <a:defRPr>
                <a:solidFill>
                  <a:srgbClr val="FEFFFF"/>
                </a:solidFill>
              </a:defRPr>
            </a:lvl4pPr>
            <a:lvl5pPr indent="0">
              <a:defRPr>
                <a:solidFill>
                  <a:srgbClr val="FEFFFF"/>
                </a:solidFill>
              </a:defRPr>
            </a:lvl5pPr>
          </a:lstStyle>
          <a:p>
            <a:r>
              <a:t>Prezentacijos pavadinimas</a:t>
            </a:r>
          </a:p>
          <a:p>
            <a:pPr lvl="1"/>
          </a:p>
          <a:p>
            <a:pPr lvl="2"/>
          </a:p>
          <a:p>
            <a:pPr lvl="3"/>
          </a:p>
          <a:p>
            <a:pPr lvl="4"/>
          </a:p>
        </p:txBody>
      </p:sp>
      <p:grpSp>
        <p:nvGrpSpPr>
          <p:cNvPr id="141" name="Graphic 4"/>
          <p:cNvGrpSpPr/>
          <p:nvPr/>
        </p:nvGrpSpPr>
        <p:grpSpPr>
          <a:xfrm>
            <a:off x="11078619" y="458787"/>
            <a:ext cx="632991" cy="680886"/>
            <a:chOff x="0" y="0"/>
            <a:chExt cx="632989" cy="680885"/>
          </a:xfrm>
        </p:grpSpPr>
        <p:sp>
          <p:nvSpPr>
            <p:cNvPr id="137"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38"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39"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40"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grpSp>
      <p:sp>
        <p:nvSpPr>
          <p:cNvPr id="142" name="Picture Placeholder 2"/>
          <p:cNvSpPr/>
          <p:nvPr>
            <p:ph type="pic" idx="21"/>
          </p:nvPr>
        </p:nvSpPr>
        <p:spPr>
          <a:xfrm>
            <a:off x="479612" y="1854200"/>
            <a:ext cx="11231996" cy="5003800"/>
          </a:xfrm>
          <a:prstGeom prst="rect">
            <a:avLst/>
          </a:prstGeom>
        </p:spPr>
        <p:txBody>
          <a:bodyPr lIns="91439" rIns="91439">
            <a:noAutofit/>
          </a:bodyPr>
          <a:lstStyle/>
          <a:p/>
        </p:txBody>
      </p:sp>
      <p:sp>
        <p:nvSpPr>
          <p:cNvPr id="143"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1_Two Content">
    <p:bg>
      <p:bgPr>
        <a:solidFill>
          <a:srgbClr val="F0F1F6"/>
        </a:solidFill>
        <a:effectLst/>
      </p:bgPr>
    </p:bg>
    <p:spTree>
      <p:nvGrpSpPr>
        <p:cNvPr id="1" name=""/>
        <p:cNvGrpSpPr/>
        <p:nvPr/>
      </p:nvGrpSpPr>
      <p:grpSpPr>
        <a:xfrm>
          <a:off x="0" y="0"/>
          <a:ext cx="0" cy="0"/>
          <a:chOff x="0" y="0"/>
          <a:chExt cx="0" cy="0"/>
        </a:xfrm>
      </p:grpSpPr>
      <p:sp>
        <p:nvSpPr>
          <p:cNvPr id="150"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latin typeface="+mj-lt"/>
                <a:ea typeface="+mj-ea"/>
                <a:cs typeface="+mj-cs"/>
                <a:sym typeface="Calibri" panose="020F0502020204030204"/>
              </a:defRPr>
            </a:pPr>
          </a:p>
        </p:txBody>
      </p:sp>
      <p:sp>
        <p:nvSpPr>
          <p:cNvPr id="15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a:defRPr>
                <a:solidFill>
                  <a:srgbClr val="FEFFFF"/>
                </a:solidFill>
              </a:defRPr>
            </a:lvl1pPr>
            <a:lvl2pPr indent="0">
              <a:defRPr>
                <a:solidFill>
                  <a:srgbClr val="FEFFFF"/>
                </a:solidFill>
              </a:defRPr>
            </a:lvl2pPr>
            <a:lvl3pPr indent="0">
              <a:defRPr>
                <a:solidFill>
                  <a:srgbClr val="FEFFFF"/>
                </a:solidFill>
              </a:defRPr>
            </a:lvl3pPr>
            <a:lvl4pPr indent="0">
              <a:defRPr>
                <a:solidFill>
                  <a:srgbClr val="FEFFFF"/>
                </a:solidFill>
              </a:defRPr>
            </a:lvl4pPr>
            <a:lvl5pPr indent="0">
              <a:defRPr>
                <a:solidFill>
                  <a:srgbClr val="FEFFFF"/>
                </a:solidFill>
              </a:defRPr>
            </a:lvl5pPr>
          </a:lstStyle>
          <a:p>
            <a:r>
              <a:t>Prezentacijos pavadinimas</a:t>
            </a:r>
          </a:p>
          <a:p>
            <a:pPr lvl="1"/>
          </a:p>
          <a:p>
            <a:pPr lvl="2"/>
          </a:p>
          <a:p>
            <a:pPr lvl="3"/>
          </a:p>
          <a:p>
            <a:pPr lvl="4"/>
          </a:p>
        </p:txBody>
      </p:sp>
      <p:grpSp>
        <p:nvGrpSpPr>
          <p:cNvPr id="156" name="Graphic 7"/>
          <p:cNvGrpSpPr/>
          <p:nvPr/>
        </p:nvGrpSpPr>
        <p:grpSpPr>
          <a:xfrm>
            <a:off x="11078622" y="458786"/>
            <a:ext cx="632991" cy="680887"/>
            <a:chOff x="0" y="0"/>
            <a:chExt cx="632989" cy="680886"/>
          </a:xfrm>
        </p:grpSpPr>
        <p:sp>
          <p:nvSpPr>
            <p:cNvPr id="152"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53"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54"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155"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grpSp>
      <p:sp>
        <p:nvSpPr>
          <p:cNvPr id="157"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58"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59"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60" name="Picture Placeholder 2"/>
          <p:cNvSpPr/>
          <p:nvPr>
            <p:ph type="pic" sz="quarter" idx="24"/>
          </p:nvPr>
        </p:nvSpPr>
        <p:spPr>
          <a:xfrm>
            <a:off x="1045319" y="1674054"/>
            <a:ext cx="3924971" cy="3988238"/>
          </a:xfrm>
          <a:prstGeom prst="rect">
            <a:avLst/>
          </a:prstGeom>
        </p:spPr>
        <p:txBody>
          <a:bodyPr lIns="91439" rIns="91439">
            <a:noAutofit/>
          </a:bodyPr>
          <a:lstStyle/>
          <a:p/>
        </p:txBody>
      </p:sp>
      <p:sp>
        <p:nvSpPr>
          <p:cNvPr id="161"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defRPr sz="3000"/>
            </a:lvl1pPr>
          </a:lstStyle>
          <a:p>
            <a:r>
              <a:t>CodeAcademy sed ut  um  perspiciatis unde?</a:t>
            </a:r>
          </a:p>
        </p:txBody>
      </p:sp>
      <p:sp>
        <p:nvSpPr>
          <p:cNvPr id="162"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and Content">
    <p:bg>
      <p:bgPr>
        <a:solidFill>
          <a:srgbClr val="F0F1F6"/>
        </a:solidFill>
        <a:effectLst/>
      </p:bgPr>
    </p:bg>
    <p:spTree>
      <p:nvGrpSpPr>
        <p:cNvPr id="1" name=""/>
        <p:cNvGrpSpPr/>
        <p:nvPr/>
      </p:nvGrpSpPr>
      <p:grpSpPr>
        <a:xfrm>
          <a:off x="0" y="0"/>
          <a:ext cx="0" cy="0"/>
          <a:chOff x="0" y="0"/>
          <a:chExt cx="0" cy="0"/>
        </a:xfrm>
      </p:grpSpPr>
      <p:sp>
        <p:nvSpPr>
          <p:cNvPr id="169" name="Body Level One…"/>
          <p:cNvSpPr txBox="1"/>
          <p:nvPr>
            <p:ph type="body" sz="quarter" idx="1" hasCustomPrompt="1"/>
          </p:nvPr>
        </p:nvSpPr>
        <p:spPr>
          <a:xfrm>
            <a:off x="480390" y="460649"/>
            <a:ext cx="5615612" cy="453751"/>
          </a:xfrm>
          <a:prstGeom prst="rect">
            <a:avLst/>
          </a:prstGeom>
        </p:spPr>
        <p:txBody>
          <a:bodyPr lIns="45718" tIns="45718" rIns="45718" bIns="45718"/>
          <a:lstStyle>
            <a:lvl2pPr indent="0"/>
            <a:lvl3pPr indent="0"/>
            <a:lvl4pPr indent="0"/>
            <a:lvl5pPr indent="0"/>
          </a:lstStyle>
          <a:p>
            <a:r>
              <a:t>Prezentacijos pavadinimas</a:t>
            </a:r>
          </a:p>
          <a:p>
            <a:pPr lvl="1"/>
          </a:p>
          <a:p>
            <a:pPr lvl="2"/>
          </a:p>
          <a:p>
            <a:pPr lvl="3"/>
          </a:p>
          <a:p>
            <a:pPr lvl="4"/>
          </a:p>
        </p:txBody>
      </p:sp>
      <p:sp>
        <p:nvSpPr>
          <p:cNvPr id="170"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defRPr sz="3000"/>
            </a:lvl1pPr>
          </a:lstStyle>
          <a:p>
            <a:r>
              <a:t>CodeAcademy sed ut  um  perspiciatis unde?</a:t>
            </a:r>
          </a:p>
        </p:txBody>
      </p:sp>
      <p:sp>
        <p:nvSpPr>
          <p:cNvPr id="171"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2"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3"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4"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5"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6"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177"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_Title and Content">
    <p:bg>
      <p:bgPr>
        <a:solidFill>
          <a:srgbClr val="F0F1F6"/>
        </a:solidFill>
        <a:effectLst/>
      </p:bgPr>
    </p:bg>
    <p:spTree>
      <p:nvGrpSpPr>
        <p:cNvPr id="1" name=""/>
        <p:cNvGrpSpPr/>
        <p:nvPr/>
      </p:nvGrpSpPr>
      <p:grpSpPr>
        <a:xfrm>
          <a:off x="0" y="0"/>
          <a:ext cx="0" cy="0"/>
          <a:chOff x="0" y="0"/>
          <a:chExt cx="0" cy="0"/>
        </a:xfrm>
      </p:grpSpPr>
      <p:sp>
        <p:nvSpPr>
          <p:cNvPr id="184" name="Body Level One…"/>
          <p:cNvSpPr txBox="1"/>
          <p:nvPr>
            <p:ph type="body" sz="quarter" idx="1" hasCustomPrompt="1"/>
          </p:nvPr>
        </p:nvSpPr>
        <p:spPr>
          <a:xfrm>
            <a:off x="480390" y="460649"/>
            <a:ext cx="5615612" cy="453751"/>
          </a:xfrm>
          <a:prstGeom prst="rect">
            <a:avLst/>
          </a:prstGeom>
        </p:spPr>
        <p:txBody>
          <a:bodyPr lIns="45718" tIns="45718" rIns="45718" bIns="45718"/>
          <a:lstStyle>
            <a:lvl2pPr indent="0"/>
            <a:lvl3pPr indent="0"/>
            <a:lvl4pPr indent="0"/>
            <a:lvl5pPr indent="0"/>
          </a:lstStyle>
          <a:p>
            <a:r>
              <a:t>Prezentacijos pavadinimas</a:t>
            </a:r>
          </a:p>
          <a:p>
            <a:pPr lvl="1"/>
          </a:p>
          <a:p>
            <a:pPr lvl="2"/>
          </a:p>
          <a:p>
            <a:pPr lvl="3"/>
          </a:p>
          <a:p>
            <a:pPr lvl="4"/>
          </a:p>
        </p:txBody>
      </p:sp>
      <p:sp>
        <p:nvSpPr>
          <p:cNvPr id="185"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a:defRPr sz="1600" b="1"/>
            </a:lvl1pPr>
          </a:lstStyle>
          <a:p>
            <a:r>
              <a:t>Pavadinimas arba nuorodos tikslas.</a:t>
            </a:r>
          </a:p>
        </p:txBody>
      </p:sp>
      <p:sp>
        <p:nvSpPr>
          <p:cNvPr id="186"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a:defRPr sz="1600"/>
            </a:lvl1pPr>
          </a:lstStyle>
          <a:p>
            <a:r>
              <a:t>Pavadinimas arba nuorodos tikslas.</a:t>
            </a:r>
          </a:p>
        </p:txBody>
      </p:sp>
      <p:sp>
        <p:nvSpPr>
          <p:cNvPr id="187" name="Naudinga informacija"/>
          <p:cNvSpPr txBox="1"/>
          <p:nvPr>
            <p:ph type="title" hasCustomPrompt="1"/>
          </p:nvPr>
        </p:nvSpPr>
        <p:spPr>
          <a:xfrm>
            <a:off x="480390" y="5032099"/>
            <a:ext cx="2343494" cy="1365253"/>
          </a:xfrm>
          <a:prstGeom prst="rect">
            <a:avLst/>
          </a:prstGeom>
        </p:spPr>
        <p:txBody>
          <a:bodyPr lIns="45718" tIns="45718" rIns="45718" bIns="45718" anchor="b"/>
          <a:lstStyle>
            <a:lvl1pPr>
              <a:defRPr sz="3000"/>
            </a:lvl1pPr>
          </a:lstStyle>
          <a:p>
            <a:r>
              <a:t>Naudinga informacija</a:t>
            </a:r>
          </a:p>
        </p:txBody>
      </p:sp>
      <p:sp>
        <p:nvSpPr>
          <p:cNvPr id="188" name="Text Placeholder 3"/>
          <p:cNvSpPr/>
          <p:nvPr>
            <p:ph type="body" sz="quarter" idx="23" hasCustomPrompt="1"/>
          </p:nvPr>
        </p:nvSpPr>
        <p:spPr>
          <a:xfrm>
            <a:off x="7503551" y="1821807"/>
            <a:ext cx="4208060" cy="791172"/>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189"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a:defRPr sz="1600" b="1"/>
            </a:lvl1pPr>
          </a:lstStyle>
          <a:p>
            <a:r>
              <a:t>Pavadinimas arba nuorodos tikslas.</a:t>
            </a:r>
          </a:p>
        </p:txBody>
      </p:sp>
      <p:sp>
        <p:nvSpPr>
          <p:cNvPr id="190"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a:defRPr sz="1600"/>
            </a:lvl1pPr>
          </a:lstStyle>
          <a:p>
            <a:r>
              <a:t>Pavadinimas arba nuorodos tikslas.</a:t>
            </a:r>
          </a:p>
        </p:txBody>
      </p:sp>
      <p:sp>
        <p:nvSpPr>
          <p:cNvPr id="191"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192"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a:defRPr sz="1600" b="1"/>
            </a:lvl1pPr>
          </a:lstStyle>
          <a:p>
            <a:r>
              <a:t>Pavadinimas arba nuorodos tikslas.</a:t>
            </a:r>
          </a:p>
        </p:txBody>
      </p:sp>
      <p:sp>
        <p:nvSpPr>
          <p:cNvPr id="193"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a:defRPr sz="1600"/>
            </a:lvl1pPr>
          </a:lstStyle>
          <a:p>
            <a:r>
              <a:t>Pavadinimas arba nuorodos tikslas.</a:t>
            </a:r>
          </a:p>
        </p:txBody>
      </p:sp>
      <p:sp>
        <p:nvSpPr>
          <p:cNvPr id="194"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195"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a:defRPr sz="1600" b="1"/>
            </a:lvl1pPr>
          </a:lstStyle>
          <a:p>
            <a:r>
              <a:t>Pavadinimas arba nuorodos tikslas.</a:t>
            </a:r>
          </a:p>
        </p:txBody>
      </p:sp>
      <p:sp>
        <p:nvSpPr>
          <p:cNvPr id="196"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a:defRPr sz="1600"/>
            </a:lvl1pPr>
          </a:lstStyle>
          <a:p>
            <a:r>
              <a:t>Pavadinimas arba nuorodos tikslas.</a:t>
            </a:r>
          </a:p>
        </p:txBody>
      </p:sp>
      <p:sp>
        <p:nvSpPr>
          <p:cNvPr id="197"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a:defRPr sz="1600" b="1"/>
            </a:lvl1pPr>
          </a:lstStyle>
          <a:p>
            <a:r>
              <a:t>Pavadinimas arba nuorodos tikslas.</a:t>
            </a:r>
          </a:p>
        </p:txBody>
      </p:sp>
      <p:sp>
        <p:nvSpPr>
          <p:cNvPr id="198"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a:defRPr sz="1600"/>
            </a:lvl1pPr>
          </a:lstStyle>
          <a:p>
            <a:r>
              <a:t>Pavadinimas arba nuorodos tikslas.</a:t>
            </a:r>
          </a:p>
        </p:txBody>
      </p:sp>
      <p:sp>
        <p:nvSpPr>
          <p:cNvPr id="199"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00"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01"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Slide">
    <p:bg>
      <p:bgPr>
        <a:solidFill>
          <a:srgbClr val="F0F1F6"/>
        </a:solidFill>
        <a:effectLst/>
      </p:bgPr>
    </p:bg>
    <p:spTree>
      <p:nvGrpSpPr>
        <p:cNvPr id="1" name=""/>
        <p:cNvGrpSpPr/>
        <p:nvPr/>
      </p:nvGrpSpPr>
      <p:grpSpPr>
        <a:xfrm>
          <a:off x="0" y="0"/>
          <a:ext cx="0" cy="0"/>
          <a:chOff x="0" y="0"/>
          <a:chExt cx="0" cy="0"/>
        </a:xfrm>
      </p:grpSpPr>
      <p:sp>
        <p:nvSpPr>
          <p:cNvPr id="208" name="Title Text"/>
          <p:cNvSpPr txBox="1"/>
          <p:nvPr>
            <p:ph type="title" hasCustomPrompt="1"/>
          </p:nvPr>
        </p:nvSpPr>
        <p:spPr>
          <a:xfrm>
            <a:off x="3273287" y="2618264"/>
            <a:ext cx="7050156" cy="2387601"/>
          </a:xfrm>
          <a:prstGeom prst="rect">
            <a:avLst/>
          </a:prstGeom>
        </p:spPr>
        <p:txBody>
          <a:bodyPr lIns="45699" tIns="45699" rIns="45699" bIns="45699" anchor="t"/>
          <a:lstStyle>
            <a:lvl1pPr>
              <a:defRPr sz="6000"/>
            </a:lvl1pPr>
          </a:lstStyle>
          <a:p>
            <a:r>
              <a:t>Title Text</a:t>
            </a:r>
          </a:p>
        </p:txBody>
      </p:sp>
      <p:sp>
        <p:nvSpPr>
          <p:cNvPr id="209" name="Body Level One…"/>
          <p:cNvSpPr txBox="1"/>
          <p:nvPr>
            <p:ph type="body" sz="quarter" idx="1" hasCustomPrompt="1"/>
          </p:nvPr>
        </p:nvSpPr>
        <p:spPr>
          <a:xfrm>
            <a:off x="3273287" y="5930348"/>
            <a:ext cx="7050155" cy="927653"/>
          </a:xfrm>
          <a:prstGeom prst="rect">
            <a:avLst/>
          </a:prstGeom>
        </p:spPr>
        <p:txBody>
          <a:bodyPr lIns="45699" tIns="45699" rIns="45699" bIns="45699"/>
          <a:lstStyle>
            <a:lvl1pPr>
              <a:defRPr sz="1600" b="1"/>
            </a:lvl1pPr>
            <a:lvl2pPr indent="0">
              <a:defRPr sz="1600" b="1"/>
            </a:lvl2pPr>
            <a:lvl3pPr indent="0">
              <a:defRPr sz="1600" b="1"/>
            </a:lvl3pPr>
            <a:lvl4pPr indent="0">
              <a:defRPr sz="1600" b="1"/>
            </a:lvl4pPr>
            <a:lvl5pPr indent="0">
              <a:defRPr sz="1600" b="1"/>
            </a:lvl5pPr>
          </a:lstStyle>
          <a:p>
            <a:r>
              <a:t>Body Level One</a:t>
            </a:r>
          </a:p>
          <a:p>
            <a:pPr lvl="1"/>
            <a:r>
              <a:t>Body Level Two</a:t>
            </a:r>
          </a:p>
          <a:p>
            <a:pPr lvl="2"/>
            <a:r>
              <a:t>Body Level Three</a:t>
            </a:r>
          </a:p>
          <a:p>
            <a:pPr lvl="3"/>
            <a:r>
              <a:t>Body Level Four</a:t>
            </a:r>
          </a:p>
          <a:p>
            <a:pPr lvl="4"/>
            <a:r>
              <a:t>Body Level Five</a:t>
            </a:r>
          </a:p>
        </p:txBody>
      </p:sp>
      <p:sp>
        <p:nvSpPr>
          <p:cNvPr id="210" name="Google Shape;20;p11"/>
          <p:cNvSpPr txBox="1"/>
          <p:nvPr>
            <p:ph type="body" sz="quarter" idx="21"/>
          </p:nvPr>
        </p:nvSpPr>
        <p:spPr>
          <a:xfrm>
            <a:off x="474662" y="2619023"/>
            <a:ext cx="2334168" cy="2387601"/>
          </a:xfrm>
          <a:prstGeom prst="rect">
            <a:avLst/>
          </a:prstGeom>
        </p:spPr>
        <p:txBody>
          <a:bodyPr lIns="45699" tIns="45699" rIns="45699" bIns="45699"/>
          <a:lstStyle/>
          <a:p>
            <a:pPr marL="228600">
              <a:defRPr b="1"/>
            </a:pPr>
          </a:p>
        </p:txBody>
      </p:sp>
      <p:sp>
        <p:nvSpPr>
          <p:cNvPr id="211" name="Google Shape;21;p11"/>
          <p:cNvSpPr/>
          <p:nvPr>
            <p:ph type="pic" sz="quarter" idx="22"/>
          </p:nvPr>
        </p:nvSpPr>
        <p:spPr>
          <a:xfrm>
            <a:off x="10323513" y="458787"/>
            <a:ext cx="1377951" cy="1377951"/>
          </a:xfrm>
          <a:prstGeom prst="rect">
            <a:avLst/>
          </a:prstGeom>
        </p:spPr>
        <p:txBody>
          <a:bodyPr lIns="91439" rIns="91439">
            <a:noAutofit/>
          </a:bodyPr>
          <a:lstStyle/>
          <a:p/>
        </p:txBody>
      </p:sp>
      <p:sp>
        <p:nvSpPr>
          <p:cNvPr id="21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4_Title and Content">
    <p:bg>
      <p:bgPr>
        <a:solidFill>
          <a:srgbClr val="F0F1F6"/>
        </a:solidFill>
        <a:effectLst/>
      </p:bgPr>
    </p:bg>
    <p:spTree>
      <p:nvGrpSpPr>
        <p:cNvPr id="1" name=""/>
        <p:cNvGrpSpPr/>
        <p:nvPr/>
      </p:nvGrpSpPr>
      <p:grpSpPr>
        <a:xfrm>
          <a:off x="0" y="0"/>
          <a:ext cx="0" cy="0"/>
          <a:chOff x="0" y="0"/>
          <a:chExt cx="0" cy="0"/>
        </a:xfrm>
      </p:grpSpPr>
      <p:sp>
        <p:nvSpPr>
          <p:cNvPr id="219" name="Body Level One…"/>
          <p:cNvSpPr txBox="1"/>
          <p:nvPr>
            <p:ph type="body" sz="quarter" idx="1" hasCustomPrompt="1"/>
          </p:nvPr>
        </p:nvSpPr>
        <p:spPr>
          <a:prstGeom prst="rect">
            <a:avLst/>
          </a:prstGeom>
        </p:spPr>
        <p:txBody>
          <a:bodyPr lIns="45699" tIns="45699" rIns="45699" bIns="45699"/>
          <a:lstStyle>
            <a:lvl1pPr marL="228600"/>
            <a:lvl2pPr marL="228600"/>
            <a:lvl3pPr marL="228600"/>
            <a:lvl4pPr marL="228600"/>
            <a:lvl5pPr marL="228600"/>
          </a:lstStyle>
          <a:p>
            <a:r>
              <a:t>Body Level One</a:t>
            </a:r>
          </a:p>
          <a:p>
            <a:pPr lvl="1"/>
            <a:r>
              <a:t>Body Level Two</a:t>
            </a:r>
          </a:p>
          <a:p>
            <a:pPr lvl="2"/>
            <a:r>
              <a:t>Body Level Three</a:t>
            </a:r>
          </a:p>
          <a:p>
            <a:pPr lvl="3"/>
            <a:r>
              <a:t>Body Level Four</a:t>
            </a:r>
          </a:p>
          <a:p>
            <a:pPr lvl="4"/>
            <a:r>
              <a:t>Body Level Five</a:t>
            </a:r>
          </a:p>
        </p:txBody>
      </p:sp>
      <p:sp>
        <p:nvSpPr>
          <p:cNvPr id="220" name="Title Text"/>
          <p:cNvSpPr txBox="1"/>
          <p:nvPr>
            <p:ph type="title" hasCustomPrompt="1"/>
          </p:nvPr>
        </p:nvSpPr>
        <p:spPr>
          <a:xfrm>
            <a:off x="480390" y="1371706"/>
            <a:ext cx="5153928" cy="1365251"/>
          </a:xfrm>
          <a:prstGeom prst="rect">
            <a:avLst/>
          </a:prstGeom>
        </p:spPr>
        <p:txBody>
          <a:bodyPr lIns="45699" tIns="45699" rIns="45699" bIns="45699" anchor="t"/>
          <a:lstStyle>
            <a:lvl1pPr>
              <a:defRPr sz="3000"/>
            </a:lvl1pPr>
          </a:lstStyle>
          <a:p>
            <a:r>
              <a:t>Title Text</a:t>
            </a:r>
          </a:p>
        </p:txBody>
      </p:sp>
      <p:sp>
        <p:nvSpPr>
          <p:cNvPr id="221" name="Google Shape;30;p12"/>
          <p:cNvSpPr txBox="1"/>
          <p:nvPr>
            <p:ph type="body" sz="quarter" idx="21"/>
          </p:nvPr>
        </p:nvSpPr>
        <p:spPr>
          <a:xfrm>
            <a:off x="1398588" y="3193409"/>
            <a:ext cx="4235730" cy="901701"/>
          </a:xfrm>
          <a:prstGeom prst="rect">
            <a:avLst/>
          </a:prstGeom>
        </p:spPr>
        <p:txBody>
          <a:bodyPr lIns="45699" tIns="45699" rIns="45699" bIns="45699"/>
          <a:lstStyle/>
          <a:p>
            <a:pPr marL="228600"/>
          </a:p>
        </p:txBody>
      </p:sp>
      <p:sp>
        <p:nvSpPr>
          <p:cNvPr id="222" name="Google Shape;31;p12"/>
          <p:cNvSpPr txBox="1"/>
          <p:nvPr>
            <p:ph type="body" sz="quarter" idx="22"/>
          </p:nvPr>
        </p:nvSpPr>
        <p:spPr>
          <a:xfrm>
            <a:off x="1398588" y="4336410"/>
            <a:ext cx="4235730" cy="901701"/>
          </a:xfrm>
          <a:prstGeom prst="rect">
            <a:avLst/>
          </a:prstGeom>
        </p:spPr>
        <p:txBody>
          <a:bodyPr lIns="45699" tIns="45699" rIns="45699" bIns="45699"/>
          <a:lstStyle/>
          <a:p>
            <a:pPr marL="228600"/>
          </a:p>
        </p:txBody>
      </p:sp>
      <p:sp>
        <p:nvSpPr>
          <p:cNvPr id="223" name="Google Shape;32;p12"/>
          <p:cNvSpPr txBox="1"/>
          <p:nvPr>
            <p:ph type="body" sz="quarter" idx="23"/>
          </p:nvPr>
        </p:nvSpPr>
        <p:spPr>
          <a:xfrm>
            <a:off x="1398588" y="5479410"/>
            <a:ext cx="4235730" cy="901701"/>
          </a:xfrm>
          <a:prstGeom prst="rect">
            <a:avLst/>
          </a:prstGeom>
        </p:spPr>
        <p:txBody>
          <a:bodyPr lIns="45699" tIns="45699" rIns="45699" bIns="45699"/>
          <a:lstStyle/>
          <a:p>
            <a:pPr marL="228600"/>
          </a:p>
        </p:txBody>
      </p:sp>
      <p:sp>
        <p:nvSpPr>
          <p:cNvPr id="224" name="Google Shape;33;p12"/>
          <p:cNvSpPr txBox="1"/>
          <p:nvPr>
            <p:ph type="body" sz="quarter" idx="24"/>
          </p:nvPr>
        </p:nvSpPr>
        <p:spPr>
          <a:xfrm>
            <a:off x="7476658" y="3193409"/>
            <a:ext cx="4235731" cy="901701"/>
          </a:xfrm>
          <a:prstGeom prst="rect">
            <a:avLst/>
          </a:prstGeom>
        </p:spPr>
        <p:txBody>
          <a:bodyPr lIns="45699" tIns="45699" rIns="45699" bIns="45699"/>
          <a:lstStyle/>
          <a:p>
            <a:pPr marL="228600"/>
          </a:p>
        </p:txBody>
      </p:sp>
      <p:sp>
        <p:nvSpPr>
          <p:cNvPr id="225" name="Google Shape;34;p12"/>
          <p:cNvSpPr txBox="1"/>
          <p:nvPr>
            <p:ph type="body" sz="quarter" idx="25"/>
          </p:nvPr>
        </p:nvSpPr>
        <p:spPr>
          <a:xfrm>
            <a:off x="7476658" y="4336410"/>
            <a:ext cx="4235731" cy="901701"/>
          </a:xfrm>
          <a:prstGeom prst="rect">
            <a:avLst/>
          </a:prstGeom>
        </p:spPr>
        <p:txBody>
          <a:bodyPr lIns="45699" tIns="45699" rIns="45699" bIns="45699"/>
          <a:lstStyle/>
          <a:p>
            <a:pPr marL="228600"/>
          </a:p>
        </p:txBody>
      </p:sp>
      <p:sp>
        <p:nvSpPr>
          <p:cNvPr id="226" name="Google Shape;35;p12"/>
          <p:cNvSpPr txBox="1"/>
          <p:nvPr>
            <p:ph type="body" sz="quarter" idx="26"/>
          </p:nvPr>
        </p:nvSpPr>
        <p:spPr>
          <a:xfrm>
            <a:off x="7476658" y="5479410"/>
            <a:ext cx="4235731" cy="901701"/>
          </a:xfrm>
          <a:prstGeom prst="rect">
            <a:avLst/>
          </a:prstGeom>
        </p:spPr>
        <p:txBody>
          <a:bodyPr lIns="45699" tIns="45699" rIns="45699" bIns="45699"/>
          <a:lstStyle/>
          <a:p>
            <a:pPr marL="228600"/>
          </a:p>
        </p:txBody>
      </p:sp>
      <p:sp>
        <p:nvSpPr>
          <p:cNvPr id="22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and Content">
    <p:bg>
      <p:bgPr>
        <a:solidFill>
          <a:srgbClr val="F0F1F6"/>
        </a:solidFill>
        <a:effectLst/>
      </p:bgPr>
    </p:bg>
    <p:spTree>
      <p:nvGrpSpPr>
        <p:cNvPr id="1" name=""/>
        <p:cNvGrpSpPr/>
        <p:nvPr/>
      </p:nvGrpSpPr>
      <p:grpSpPr>
        <a:xfrm>
          <a:off x="0" y="0"/>
          <a:ext cx="0" cy="0"/>
          <a:chOff x="0" y="0"/>
          <a:chExt cx="0" cy="0"/>
        </a:xfrm>
      </p:grpSpPr>
      <p:sp>
        <p:nvSpPr>
          <p:cNvPr id="234" name="Title Text"/>
          <p:cNvSpPr txBox="1"/>
          <p:nvPr>
            <p:ph type="title" hasCustomPrompt="1"/>
          </p:nvPr>
        </p:nvSpPr>
        <p:spPr>
          <a:xfrm>
            <a:off x="480390" y="1371706"/>
            <a:ext cx="5615611" cy="4101247"/>
          </a:xfrm>
          <a:prstGeom prst="rect">
            <a:avLst/>
          </a:prstGeom>
        </p:spPr>
        <p:txBody>
          <a:bodyPr lIns="45699" tIns="45699" rIns="45699" bIns="45699" anchor="t"/>
          <a:lstStyle>
            <a:lvl1pPr>
              <a:defRPr sz="3000"/>
            </a:lvl1pPr>
          </a:lstStyle>
          <a:p>
            <a:r>
              <a:t>Title Text</a:t>
            </a:r>
          </a:p>
        </p:txBody>
      </p:sp>
      <p:sp>
        <p:nvSpPr>
          <p:cNvPr id="235" name="Body Level One…"/>
          <p:cNvSpPr txBox="1"/>
          <p:nvPr>
            <p:ph type="body" sz="quarter" idx="1" hasCustomPrompt="1"/>
          </p:nvPr>
        </p:nvSpPr>
        <p:spPr>
          <a:prstGeom prst="rect">
            <a:avLst/>
          </a:prstGeom>
        </p:spPr>
        <p:txBody>
          <a:bodyPr lIns="45699" tIns="45699" rIns="45699" bIns="45699"/>
          <a:lstStyle>
            <a:lvl1pPr marL="228600"/>
            <a:lvl2pPr marL="228600"/>
            <a:lvl3pPr marL="228600"/>
            <a:lvl4pPr marL="228600"/>
            <a:lvl5pPr marL="228600"/>
          </a:lstStyle>
          <a:p>
            <a:r>
              <a:t>Body Level One</a:t>
            </a:r>
          </a:p>
          <a:p>
            <a:pPr lvl="1"/>
            <a:r>
              <a:t>Body Level Two</a:t>
            </a:r>
          </a:p>
          <a:p>
            <a:pPr lvl="2"/>
            <a:r>
              <a:t>Body Level Three</a:t>
            </a:r>
          </a:p>
          <a:p>
            <a:pPr lvl="3"/>
            <a:r>
              <a:t>Body Level Four</a:t>
            </a:r>
          </a:p>
          <a:p>
            <a:pPr lvl="4"/>
            <a:r>
              <a:t>Body Level Five</a:t>
            </a:r>
          </a:p>
        </p:txBody>
      </p:sp>
      <p:sp>
        <p:nvSpPr>
          <p:cNvPr id="236" name="Google Shape;44;p13"/>
          <p:cNvSpPr txBox="1"/>
          <p:nvPr>
            <p:ph type="body" sz="half" idx="21"/>
          </p:nvPr>
        </p:nvSpPr>
        <p:spPr>
          <a:xfrm>
            <a:off x="6561501" y="1371706"/>
            <a:ext cx="5149486" cy="5067299"/>
          </a:xfrm>
          <a:prstGeom prst="rect">
            <a:avLst/>
          </a:prstGeom>
        </p:spPr>
        <p:txBody>
          <a:bodyPr lIns="45699" tIns="45699" rIns="45699" bIns="45699"/>
          <a:lstStyle/>
          <a:p>
            <a:pPr marL="228600">
              <a:lnSpc>
                <a:spcPct val="100000"/>
              </a:lnSpc>
            </a:pPr>
          </a:p>
        </p:txBody>
      </p:sp>
      <p:sp>
        <p:nvSpPr>
          <p:cNvPr id="237"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a:defRPr b="1"/>
            </a:pPr>
          </a:p>
        </p:txBody>
      </p:sp>
      <p:sp>
        <p:nvSpPr>
          <p:cNvPr id="23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4_Title and Content">
    <p:bg>
      <p:bgPr>
        <a:solidFill>
          <a:srgbClr val="F0F1F6"/>
        </a:solidFill>
        <a:effectLst/>
      </p:bgPr>
    </p:bg>
    <p:spTree>
      <p:nvGrpSpPr>
        <p:cNvPr id="1" name=""/>
        <p:cNvGrpSpPr/>
        <p:nvPr/>
      </p:nvGrpSpPr>
      <p:grpSpPr>
        <a:xfrm>
          <a:off x="0" y="0"/>
          <a:ext cx="0" cy="0"/>
          <a:chOff x="0" y="0"/>
          <a:chExt cx="0" cy="0"/>
        </a:xfrm>
      </p:grpSpPr>
      <p:sp>
        <p:nvSpPr>
          <p:cNvPr id="245" name="Body Level One…"/>
          <p:cNvSpPr txBox="1"/>
          <p:nvPr>
            <p:ph type="body" sz="quarter" idx="1" hasCustomPrompt="1"/>
          </p:nvPr>
        </p:nvSpPr>
        <p:spPr>
          <a:xfrm>
            <a:off x="480390" y="460649"/>
            <a:ext cx="5615612" cy="453751"/>
          </a:xfrm>
          <a:prstGeom prst="rect">
            <a:avLst/>
          </a:prstGeom>
        </p:spPr>
        <p:txBody>
          <a:bodyPr lIns="45718" tIns="45718" rIns="45718" bIns="45718"/>
          <a:lstStyle>
            <a:lvl2pPr indent="0"/>
            <a:lvl3pPr indent="0"/>
            <a:lvl4pPr indent="0"/>
            <a:lvl5pPr indent="0"/>
          </a:lstStyle>
          <a:p>
            <a:r>
              <a:t>Prezentacijos pavadinimas</a:t>
            </a:r>
          </a:p>
          <a:p>
            <a:pPr lvl="1"/>
          </a:p>
          <a:p>
            <a:pPr lvl="2"/>
          </a:p>
          <a:p>
            <a:pPr lvl="3"/>
          </a:p>
          <a:p>
            <a:pPr lvl="4"/>
          </a:p>
        </p:txBody>
      </p:sp>
      <p:sp>
        <p:nvSpPr>
          <p:cNvPr id="246"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a:defRPr sz="1600" b="1"/>
            </a:lvl1pPr>
          </a:lstStyle>
          <a:p>
            <a:r>
              <a:t>Pavadinimas arba nuorodos tikslas.</a:t>
            </a:r>
          </a:p>
        </p:txBody>
      </p:sp>
      <p:sp>
        <p:nvSpPr>
          <p:cNvPr id="247"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a:defRPr sz="1600"/>
            </a:lvl1pPr>
          </a:lstStyle>
          <a:p>
            <a:r>
              <a:t>Pavadinimas arba nuorodos tikslas.</a:t>
            </a:r>
          </a:p>
        </p:txBody>
      </p:sp>
      <p:sp>
        <p:nvSpPr>
          <p:cNvPr id="248" name="Naudinga informacija"/>
          <p:cNvSpPr txBox="1"/>
          <p:nvPr>
            <p:ph type="title" hasCustomPrompt="1"/>
          </p:nvPr>
        </p:nvSpPr>
        <p:spPr>
          <a:xfrm>
            <a:off x="480390" y="5032099"/>
            <a:ext cx="2343494" cy="1365253"/>
          </a:xfrm>
          <a:prstGeom prst="rect">
            <a:avLst/>
          </a:prstGeom>
        </p:spPr>
        <p:txBody>
          <a:bodyPr lIns="45718" tIns="45718" rIns="45718" bIns="45718" anchor="b"/>
          <a:lstStyle>
            <a:lvl1pPr>
              <a:defRPr sz="3000"/>
            </a:lvl1pPr>
          </a:lstStyle>
          <a:p>
            <a:r>
              <a:t>Naudinga informacija</a:t>
            </a:r>
          </a:p>
        </p:txBody>
      </p:sp>
      <p:sp>
        <p:nvSpPr>
          <p:cNvPr id="249" name="Text Placeholder 3"/>
          <p:cNvSpPr/>
          <p:nvPr>
            <p:ph type="body" sz="quarter" idx="23" hasCustomPrompt="1"/>
          </p:nvPr>
        </p:nvSpPr>
        <p:spPr>
          <a:xfrm>
            <a:off x="7503551" y="1821807"/>
            <a:ext cx="4208060" cy="791172"/>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50"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a:defRPr sz="1600" b="1"/>
            </a:lvl1pPr>
          </a:lstStyle>
          <a:p>
            <a:r>
              <a:t>Pavadinimas arba nuorodos tikslas.</a:t>
            </a:r>
          </a:p>
        </p:txBody>
      </p:sp>
      <p:sp>
        <p:nvSpPr>
          <p:cNvPr id="251"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a:defRPr sz="1600"/>
            </a:lvl1pPr>
          </a:lstStyle>
          <a:p>
            <a:r>
              <a:t>Pavadinimas arba nuorodos tikslas.</a:t>
            </a:r>
          </a:p>
        </p:txBody>
      </p:sp>
      <p:sp>
        <p:nvSpPr>
          <p:cNvPr id="252"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53"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a:defRPr sz="1600" b="1"/>
            </a:lvl1pPr>
          </a:lstStyle>
          <a:p>
            <a:r>
              <a:t>Pavadinimas arba nuorodos tikslas.</a:t>
            </a:r>
          </a:p>
        </p:txBody>
      </p:sp>
      <p:sp>
        <p:nvSpPr>
          <p:cNvPr id="254"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a:defRPr sz="1600"/>
            </a:lvl1pPr>
          </a:lstStyle>
          <a:p>
            <a:r>
              <a:t>Pavadinimas arba nuorodos tikslas.</a:t>
            </a:r>
          </a:p>
        </p:txBody>
      </p:sp>
      <p:sp>
        <p:nvSpPr>
          <p:cNvPr id="255"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56"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a:defRPr sz="1600" b="1"/>
            </a:lvl1pPr>
          </a:lstStyle>
          <a:p>
            <a:r>
              <a:t>Pavadinimas arba nuorodos tikslas.</a:t>
            </a:r>
          </a:p>
        </p:txBody>
      </p:sp>
      <p:sp>
        <p:nvSpPr>
          <p:cNvPr id="257"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a:defRPr sz="1600"/>
            </a:lvl1pPr>
          </a:lstStyle>
          <a:p>
            <a:r>
              <a:t>Pavadinimas arba nuorodos tikslas.</a:t>
            </a:r>
          </a:p>
        </p:txBody>
      </p:sp>
      <p:sp>
        <p:nvSpPr>
          <p:cNvPr id="258"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a:defRPr sz="1600" b="1"/>
            </a:lvl1pPr>
          </a:lstStyle>
          <a:p>
            <a:r>
              <a:t>Pavadinimas arba nuorodos tikslas.</a:t>
            </a:r>
          </a:p>
        </p:txBody>
      </p:sp>
      <p:sp>
        <p:nvSpPr>
          <p:cNvPr id="259"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a:defRPr sz="1600"/>
            </a:lvl1pPr>
          </a:lstStyle>
          <a:p>
            <a:r>
              <a:t>Pavadinimas arba nuorodos tikslas.</a:t>
            </a:r>
          </a:p>
        </p:txBody>
      </p:sp>
      <p:sp>
        <p:nvSpPr>
          <p:cNvPr id="260"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61"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a:defRPr sz="1600" b="1">
                <a:solidFill>
                  <a:schemeClr val="accent3"/>
                </a:solidFill>
              </a:defRPr>
            </a:lvl1pPr>
          </a:lstStyle>
          <a:p>
            <a:r>
              <a:t>www.codecademy.lt/kursai / lorem</a:t>
            </a:r>
          </a:p>
        </p:txBody>
      </p:sp>
      <p:sp>
        <p:nvSpPr>
          <p:cNvPr id="262"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1_Two Content">
    <p:bg>
      <p:bgPr>
        <a:solidFill>
          <a:srgbClr val="F0F1F6"/>
        </a:solidFill>
        <a:effectLst/>
      </p:bgPr>
    </p:bg>
    <p:spTree>
      <p:nvGrpSpPr>
        <p:cNvPr id="1" name=""/>
        <p:cNvGrpSpPr/>
        <p:nvPr/>
      </p:nvGrpSpPr>
      <p:grpSpPr>
        <a:xfrm>
          <a:off x="0" y="0"/>
          <a:ext cx="0" cy="0"/>
          <a:chOff x="0" y="0"/>
          <a:chExt cx="0" cy="0"/>
        </a:xfrm>
      </p:grpSpPr>
      <p:sp>
        <p:nvSpPr>
          <p:cNvPr id="269"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latin typeface="+mj-lt"/>
                <a:ea typeface="+mj-ea"/>
                <a:cs typeface="+mj-cs"/>
                <a:sym typeface="Calibri" panose="020F0502020204030204"/>
              </a:defRPr>
            </a:pPr>
          </a:p>
        </p:txBody>
      </p:sp>
      <p:sp>
        <p:nvSpPr>
          <p:cNvPr id="27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a:defRPr>
                <a:solidFill>
                  <a:srgbClr val="FEFFFF"/>
                </a:solidFill>
              </a:defRPr>
            </a:lvl1pPr>
            <a:lvl2pPr indent="0">
              <a:defRPr>
                <a:solidFill>
                  <a:srgbClr val="FEFFFF"/>
                </a:solidFill>
              </a:defRPr>
            </a:lvl2pPr>
            <a:lvl3pPr indent="0">
              <a:defRPr>
                <a:solidFill>
                  <a:srgbClr val="FEFFFF"/>
                </a:solidFill>
              </a:defRPr>
            </a:lvl3pPr>
            <a:lvl4pPr indent="0">
              <a:defRPr>
                <a:solidFill>
                  <a:srgbClr val="FEFFFF"/>
                </a:solidFill>
              </a:defRPr>
            </a:lvl4pPr>
            <a:lvl5pPr indent="0">
              <a:defRPr>
                <a:solidFill>
                  <a:srgbClr val="FEFFFF"/>
                </a:solidFill>
              </a:defRPr>
            </a:lvl5pPr>
          </a:lstStyle>
          <a:p>
            <a:r>
              <a:t>Prezentacijos pavadinimas</a:t>
            </a:r>
          </a:p>
          <a:p>
            <a:pPr lvl="1"/>
          </a:p>
          <a:p>
            <a:pPr lvl="2"/>
          </a:p>
          <a:p>
            <a:pPr lvl="3"/>
          </a:p>
          <a:p>
            <a:pPr lvl="4"/>
          </a:p>
        </p:txBody>
      </p:sp>
      <p:grpSp>
        <p:nvGrpSpPr>
          <p:cNvPr id="275" name="Graphic 7"/>
          <p:cNvGrpSpPr/>
          <p:nvPr/>
        </p:nvGrpSpPr>
        <p:grpSpPr>
          <a:xfrm>
            <a:off x="11078622" y="458786"/>
            <a:ext cx="632991" cy="680887"/>
            <a:chOff x="0" y="0"/>
            <a:chExt cx="632989" cy="680886"/>
          </a:xfrm>
        </p:grpSpPr>
        <p:sp>
          <p:nvSpPr>
            <p:cNvPr id="271"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272"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273"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sp>
          <p:nvSpPr>
            <p:cNvPr id="274"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mj-lt"/>
                  <a:ea typeface="+mj-ea"/>
                  <a:cs typeface="+mj-cs"/>
                  <a:sym typeface="Calibri" panose="020F0502020204030204"/>
                </a:defRPr>
              </a:pPr>
            </a:p>
          </p:txBody>
        </p:sp>
      </p:grpSp>
      <p:sp>
        <p:nvSpPr>
          <p:cNvPr id="276"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277"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278"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a:defRPr sz="1600"/>
            </a:lvl1pPr>
          </a:lstStyle>
          <a:p>
            <a:r>
              <a:t>Sed ut perspiciatis unde omnis iste natus error sit voluptatem accusantium doloremque l sunt explicabo. </a:t>
            </a:r>
          </a:p>
        </p:txBody>
      </p:sp>
      <p:sp>
        <p:nvSpPr>
          <p:cNvPr id="279" name="Picture Placeholder 2"/>
          <p:cNvSpPr/>
          <p:nvPr>
            <p:ph type="pic" sz="quarter" idx="24"/>
          </p:nvPr>
        </p:nvSpPr>
        <p:spPr>
          <a:xfrm>
            <a:off x="1045319" y="1674054"/>
            <a:ext cx="3924971" cy="3988238"/>
          </a:xfrm>
          <a:prstGeom prst="rect">
            <a:avLst/>
          </a:prstGeom>
        </p:spPr>
        <p:txBody>
          <a:bodyPr lIns="91439" rIns="91439">
            <a:noAutofit/>
          </a:bodyPr>
          <a:lstStyle/>
          <a:p/>
        </p:txBody>
      </p:sp>
      <p:sp>
        <p:nvSpPr>
          <p:cNvPr id="280"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defRPr sz="3000"/>
            </a:lvl1pPr>
          </a:lstStyle>
          <a:p>
            <a:r>
              <a:t>CodeAcademy sed ut  um  perspiciatis unde?</a:t>
            </a:r>
          </a:p>
        </p:txBody>
      </p:sp>
      <p:sp>
        <p:nvSpPr>
          <p:cNvPr id="281"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p:nvPr>
            <p:ph type="body" sz="quarter" idx="1" hasCustomPrompt="1"/>
          </p:nvPr>
        </p:nvSpPr>
        <p:spPr>
          <a:prstGeom prst="rect">
            <a:avLst/>
          </a:prstGeom>
        </p:spPr>
        <p:txBody>
          <a:bodyPr/>
          <a:lstStyle/>
          <a:p>
            <a:r>
              <a:t>Prezentacijos pavadinimas</a:t>
            </a:r>
          </a:p>
          <a:p>
            <a:pPr lvl="1"/>
          </a:p>
          <a:p>
            <a:pPr lvl="2"/>
          </a:p>
          <a:p>
            <a:pPr lvl="3"/>
          </a:p>
          <a:p>
            <a:pPr lvl="4"/>
          </a:p>
        </p:txBody>
      </p:sp>
      <p:sp>
        <p:nvSpPr>
          <p:cNvPr id="30" name="Text Placeholder 27"/>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p:nvPr>
            <p:ph type="body" sz="quarter" idx="1" hasCustomPrompt="1"/>
          </p:nvPr>
        </p:nvSpPr>
        <p:spPr>
          <a:prstGeom prst="rect">
            <a:avLst/>
          </a:prstGeom>
        </p:spPr>
        <p:txBody>
          <a:bodyPr/>
          <a:lstStyle/>
          <a:p>
            <a:r>
              <a:t>Prezentacijos pavadinimas</a:t>
            </a:r>
          </a:p>
          <a:p>
            <a:pPr lvl="1"/>
          </a:p>
          <a:p>
            <a:pPr lvl="2"/>
          </a:p>
          <a:p>
            <a:pPr lvl="3"/>
          </a:p>
          <a:p>
            <a:pPr lvl="4"/>
          </a:p>
        </p:txBody>
      </p:sp>
      <p:sp>
        <p:nvSpPr>
          <p:cNvPr id="4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Two Content">
    <p:bg>
      <p:bgPr>
        <a:solidFill>
          <a:srgbClr val="000000"/>
        </a:solidFill>
        <a:effectLst/>
      </p:bgPr>
    </p:bg>
    <p:spTree>
      <p:nvGrpSpPr>
        <p:cNvPr id="1" name=""/>
        <p:cNvGrpSpPr/>
        <p:nvPr/>
      </p:nvGrpSpPr>
      <p:grpSpPr>
        <a:xfrm>
          <a:off x="0" y="0"/>
          <a:ext cx="0" cy="0"/>
          <a:chOff x="0" y="0"/>
          <a:chExt cx="0" cy="0"/>
        </a:xfrm>
      </p:grpSpPr>
      <p:sp>
        <p:nvSpPr>
          <p:cNvPr id="47" name="Body Level One…"/>
          <p:cNvSpPr txBox="1"/>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p>
          <a:p>
            <a:pPr lvl="2"/>
          </a:p>
          <a:p>
            <a:pPr lvl="3"/>
          </a:p>
          <a:p>
            <a:pPr lvl="4"/>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53" name="Picture Placeholder 2"/>
          <p:cNvSpPr/>
          <p:nvPr>
            <p:ph type="pic" idx="21"/>
          </p:nvPr>
        </p:nvSpPr>
        <p:spPr>
          <a:xfrm>
            <a:off x="479612" y="1854200"/>
            <a:ext cx="11231996" cy="5003800"/>
          </a:xfrm>
          <a:prstGeom prst="rect">
            <a:avLst/>
          </a:prstGeom>
        </p:spPr>
        <p:txBody>
          <a:bodyPr lIns="91439" rIns="91439">
            <a:noAutofit/>
          </a:bodyPr>
          <a:lstStyle/>
          <a:p/>
        </p:txBody>
      </p:sp>
      <p:sp>
        <p:nvSpPr>
          <p:cNvPr id="54"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Two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1" name="Body Level One…"/>
          <p:cNvSpPr txBox="1"/>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p>
          <a:p>
            <a:pPr lvl="2"/>
          </a:p>
          <a:p>
            <a:pPr lvl="3"/>
          </a:p>
          <a:p>
            <a:pPr lvl="4"/>
          </a:p>
        </p:txBody>
      </p:sp>
      <p:sp>
        <p:nvSpPr>
          <p:cNvPr id="62" name="Text Placeholder 3"/>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3" name="Text Placeholder 3"/>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4" name="Text Placeholder 3"/>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5" name="Picture Placeholder 2"/>
          <p:cNvSpPr/>
          <p:nvPr>
            <p:ph type="pic" sz="quarter" idx="24"/>
          </p:nvPr>
        </p:nvSpPr>
        <p:spPr>
          <a:xfrm>
            <a:off x="1045319" y="1674054"/>
            <a:ext cx="3924971" cy="3988238"/>
          </a:xfrm>
          <a:prstGeom prst="rect">
            <a:avLst/>
          </a:prstGeom>
        </p:spPr>
        <p:txBody>
          <a:bodyPr lIns="91439" rIns="91439">
            <a:noAutofit/>
          </a:bodyPr>
          <a:lstStyle/>
          <a:p/>
        </p:txBody>
      </p:sp>
      <p:sp>
        <p:nvSpPr>
          <p:cNvPr id="66" name="CodeAcademy sed ut  um  perspiciatis unde?"/>
          <p:cNvSpPr txBox="1"/>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67"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74" name="Body Level One…"/>
          <p:cNvSpPr txBox="1"/>
          <p:nvPr>
            <p:ph type="body" sz="quarter" idx="1" hasCustomPrompt="1"/>
          </p:nvPr>
        </p:nvSpPr>
        <p:spPr>
          <a:prstGeom prst="rect">
            <a:avLst/>
          </a:prstGeom>
        </p:spPr>
        <p:txBody>
          <a:bodyPr/>
          <a:lstStyle/>
          <a:p>
            <a:r>
              <a:t>Prezentacijos pavadinimas</a:t>
            </a:r>
          </a:p>
          <a:p>
            <a:pPr lvl="1"/>
          </a:p>
          <a:p>
            <a:pPr lvl="2"/>
          </a:p>
          <a:p>
            <a:pPr lvl="3"/>
          </a:p>
          <a:p>
            <a:pPr lvl="4"/>
          </a:p>
        </p:txBody>
      </p:sp>
      <p:sp>
        <p:nvSpPr>
          <p:cNvPr id="75" name="CodeAcademy sed ut  um  perspiciatis unde?"/>
          <p:cNvSpPr txBox="1"/>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76" name="Text Placeholder 3"/>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7" name="Text Placeholder 3"/>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8" name="Text Placeholder 3"/>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9" name="Text Placeholder 3"/>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0" name="Text Placeholder 3"/>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1" name="Text Placeholder 3"/>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89" name="Body Level One…"/>
          <p:cNvSpPr txBox="1"/>
          <p:nvPr>
            <p:ph type="body" sz="quarter" idx="1" hasCustomPrompt="1"/>
          </p:nvPr>
        </p:nvSpPr>
        <p:spPr>
          <a:prstGeom prst="rect">
            <a:avLst/>
          </a:prstGeom>
        </p:spPr>
        <p:txBody>
          <a:bodyPr/>
          <a:lstStyle/>
          <a:p>
            <a:r>
              <a:t>Prezentacijos pavadinimas</a:t>
            </a:r>
          </a:p>
          <a:p>
            <a:pPr lvl="1"/>
          </a:p>
          <a:p>
            <a:pPr lvl="2"/>
          </a:p>
          <a:p>
            <a:pPr lvl="3"/>
          </a:p>
          <a:p>
            <a:pPr lvl="4"/>
          </a:p>
        </p:txBody>
      </p:sp>
      <p:sp>
        <p:nvSpPr>
          <p:cNvPr id="90" name="Text Placeholder 3"/>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1" name="Text Placeholder 3"/>
          <p:cNvSpPr/>
          <p:nvPr>
            <p:ph type="body" sz="quarter" idx="22" hasCustomPrompt="1"/>
          </p:nvPr>
        </p:nvSpPr>
        <p:spPr>
          <a:xfrm>
            <a:off x="3281688" y="2171431"/>
            <a:ext cx="3750858" cy="504532"/>
          </a:xfrm>
          <a:prstGeom prst="rect">
            <a:avLst/>
          </a:prstGeom>
        </p:spPr>
        <p:txBody>
          <a:bodyPr/>
          <a:lstStyle>
            <a:lvl1pPr>
              <a:defRPr sz="1600"/>
            </a:lvl1pPr>
          </a:lstStyle>
          <a:p>
            <a:r>
              <a:t>Pavadinimas arba nuorodos tikslas.</a:t>
            </a:r>
          </a:p>
        </p:txBody>
      </p:sp>
      <p:sp>
        <p:nvSpPr>
          <p:cNvPr id="92" name="Naudinga informacija"/>
          <p:cNvSpPr txBox="1"/>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3" name="Text Placeholder 3"/>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94" name="Text Placeholder 3"/>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95" name="Text Placeholder 3"/>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96" name="Text Placeholder 3"/>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97" name="Text Placeholder 3"/>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98" name="Text Placeholder 3"/>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99" name="Text Placeholder 3"/>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1" name="Text Placeholder 3"/>
          <p:cNvSpPr/>
          <p:nvPr>
            <p:ph type="body" sz="quarter" idx="31" hasCustomPrompt="1"/>
          </p:nvPr>
        </p:nvSpPr>
        <p:spPr>
          <a:xfrm>
            <a:off x="3281688" y="4921611"/>
            <a:ext cx="3750858" cy="504532"/>
          </a:xfrm>
          <a:prstGeom prst="rect">
            <a:avLst/>
          </a:prstGeom>
        </p:spPr>
        <p:txBody>
          <a:bodyPr/>
          <a:lstStyle>
            <a:lvl1pPr>
              <a:defRPr sz="1600"/>
            </a:lvl1pPr>
          </a:lstStyle>
          <a:p>
            <a:r>
              <a:t>Pavadinimas arba nuorodos tikslas.</a:t>
            </a:r>
          </a:p>
        </p:txBody>
      </p:sp>
      <p:sp>
        <p:nvSpPr>
          <p:cNvPr id="102" name="Text Placeholder 3"/>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3" name="Text Placeholder 3"/>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04" name="Text Placeholder 3"/>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05" name="Text Placeholder 3"/>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Title Slide">
    <p:bg>
      <p:bgPr>
        <a:solidFill>
          <a:srgbClr val="F0F1F6"/>
        </a:solidFill>
        <a:effectLst/>
      </p:bgPr>
    </p:bg>
    <p:spTree>
      <p:nvGrpSpPr>
        <p:cNvPr id="1" name=""/>
        <p:cNvGrpSpPr/>
        <p:nvPr/>
      </p:nvGrpSpPr>
      <p:grpSpPr>
        <a:xfrm>
          <a:off x="0" y="0"/>
          <a:ext cx="0" cy="0"/>
          <a:chOff x="0" y="0"/>
          <a:chExt cx="0" cy="0"/>
        </a:xfrm>
      </p:grpSpPr>
      <p:sp>
        <p:nvSpPr>
          <p:cNvPr id="113" name="Title Text"/>
          <p:cNvSpPr txBox="1"/>
          <p:nvPr>
            <p:ph type="title" hasCustomPrompt="1"/>
          </p:nvPr>
        </p:nvSpPr>
        <p:spPr>
          <a:xfrm>
            <a:off x="3273287" y="2618264"/>
            <a:ext cx="7050156" cy="2387601"/>
          </a:xfrm>
          <a:prstGeom prst="rect">
            <a:avLst/>
          </a:prstGeom>
        </p:spPr>
        <p:txBody>
          <a:bodyPr lIns="45718" tIns="45718" rIns="45718" bIns="45718" anchor="t"/>
          <a:lstStyle>
            <a:lvl1pPr>
              <a:defRPr sz="6000"/>
            </a:lvl1pPr>
          </a:lstStyle>
          <a:p>
            <a:r>
              <a:t>Title Text</a:t>
            </a:r>
          </a:p>
        </p:txBody>
      </p:sp>
      <p:sp>
        <p:nvSpPr>
          <p:cNvPr id="114"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a:defRPr sz="1600" b="1"/>
            </a:lvl1pPr>
            <a:lvl2pPr indent="0">
              <a:defRPr sz="1600" b="1"/>
            </a:lvl2pPr>
            <a:lvl3pPr indent="0">
              <a:defRPr sz="1600" b="1"/>
            </a:lvl3pPr>
            <a:lvl4pPr indent="0">
              <a:defRPr sz="1600" b="1"/>
            </a:lvl4pPr>
            <a:lvl5pPr indent="0">
              <a:defRPr sz="1600" b="1"/>
            </a:lvl5pPr>
          </a:lstStyle>
          <a:p>
            <a:r>
              <a:t>CLICK TO EDIT MASTER SUBTITLE STYLE</a:t>
            </a:r>
          </a:p>
          <a:p>
            <a:pPr lvl="1"/>
          </a:p>
          <a:p>
            <a:pPr lvl="2"/>
          </a:p>
          <a:p>
            <a:pPr lvl="3"/>
          </a:p>
          <a:p>
            <a:pPr lvl="4"/>
          </a:p>
        </p:txBody>
      </p:sp>
      <p:pic>
        <p:nvPicPr>
          <p:cNvPr id="115" name="Graphic 7" descr="Graphic 7"/>
          <p:cNvPicPr>
            <a:picLocks noChangeAspect="1"/>
          </p:cNvPicPr>
          <p:nvPr/>
        </p:nvPicPr>
        <p:blipFill>
          <a:blip r:embed="rId2"/>
          <a:stretch>
            <a:fillRect/>
          </a:stretch>
        </p:blipFill>
        <p:spPr>
          <a:xfrm>
            <a:off x="475294" y="458787"/>
            <a:ext cx="2334168" cy="683028"/>
          </a:xfrm>
          <a:prstGeom prst="rect">
            <a:avLst/>
          </a:prstGeom>
          <a:ln w="12700">
            <a:miter lim="400000"/>
            <a:headEnd/>
            <a:tailEnd/>
          </a:ln>
        </p:spPr>
      </p:pic>
      <p:sp>
        <p:nvSpPr>
          <p:cNvPr id="116"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a:defRPr sz="1600" b="1"/>
            </a:lvl1pPr>
          </a:lstStyle>
          <a:p>
            <a:r>
              <a:t>Mokytojo
Vardas Pavardė</a:t>
            </a:r>
          </a:p>
        </p:txBody>
      </p:sp>
      <p:sp>
        <p:nvSpPr>
          <p:cNvPr id="117" name="Picture Placeholder 12"/>
          <p:cNvSpPr/>
          <p:nvPr>
            <p:ph type="pic" sz="quarter" idx="22"/>
          </p:nvPr>
        </p:nvSpPr>
        <p:spPr>
          <a:xfrm>
            <a:off x="10323513" y="458787"/>
            <a:ext cx="1377952" cy="1377951"/>
          </a:xfrm>
          <a:prstGeom prst="rect">
            <a:avLst/>
          </a:prstGeom>
        </p:spPr>
        <p:txBody>
          <a:bodyPr lIns="91439" rIns="91439">
            <a:noAutofit/>
          </a:bodyPr>
          <a:lstStyle/>
          <a:p/>
        </p:txBody>
      </p:sp>
      <p:sp>
        <p:nvSpPr>
          <p:cNvPr id="118"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0F1F6"/>
        </a:solidFill>
        <a:effectLst/>
      </p:bgPr>
    </p:bg>
    <p:spTree>
      <p:nvGrpSpPr>
        <p:cNvPr id="1" name=""/>
        <p:cNvGrpSpPr/>
        <p:nvPr/>
      </p:nvGrpSpPr>
      <p:grpSpPr>
        <a:xfrm>
          <a:off x="0" y="0"/>
          <a:ext cx="0" cy="0"/>
          <a:chOff x="0" y="0"/>
          <a:chExt cx="0" cy="0"/>
        </a:xfrm>
      </p:grpSpPr>
      <p:sp>
        <p:nvSpPr>
          <p:cNvPr id="125"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defRPr sz="3000"/>
            </a:lvl1pPr>
          </a:lstStyle>
          <a:p>
            <a:r>
              <a:t>CodeAcademy sed ut  um  perspiciatis unde omnis sed ut perspiciatis?</a:t>
            </a:r>
          </a:p>
        </p:txBody>
      </p:sp>
      <p:sp>
        <p:nvSpPr>
          <p:cNvPr id="126" name="Body Level One…"/>
          <p:cNvSpPr txBox="1"/>
          <p:nvPr>
            <p:ph type="body" sz="quarter" idx="1" hasCustomPrompt="1"/>
          </p:nvPr>
        </p:nvSpPr>
        <p:spPr>
          <a:xfrm>
            <a:off x="480390" y="460649"/>
            <a:ext cx="5615612" cy="453751"/>
          </a:xfrm>
          <a:prstGeom prst="rect">
            <a:avLst/>
          </a:prstGeom>
        </p:spPr>
        <p:txBody>
          <a:bodyPr lIns="45718" tIns="45718" rIns="45718" bIns="45718"/>
          <a:lstStyle>
            <a:lvl2pPr indent="0"/>
            <a:lvl3pPr indent="0"/>
            <a:lvl4pPr indent="0"/>
            <a:lvl5pPr indent="0"/>
          </a:lstStyle>
          <a:p>
            <a:r>
              <a:t>Prezentacijos pavadinimas</a:t>
            </a:r>
          </a:p>
          <a:p>
            <a:pPr lvl="1"/>
          </a:p>
          <a:p>
            <a:pPr lvl="2"/>
          </a:p>
          <a:p>
            <a:pPr lvl="3"/>
          </a:p>
          <a:p>
            <a:pPr lvl="4"/>
          </a:p>
        </p:txBody>
      </p:sp>
      <p:sp>
        <p:nvSpPr>
          <p:cNvPr id="127"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28"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a:defRPr sz="1600" b="1"/>
            </a:lvl1pPr>
          </a:lstStyle>
          <a:p>
            <a:r>
              <a:t>Short lorem ipsum or link?</a:t>
            </a:r>
          </a:p>
        </p:txBody>
      </p:sp>
      <p:sp>
        <p:nvSpPr>
          <p:cNvPr id="129" name="Slide Number"/>
          <p:cNvSpPr txBox="1"/>
          <p:nvPr>
            <p:ph type="sldNum" sz="quarter" idx="2"/>
          </p:nvPr>
        </p:nvSpPr>
        <p:spPr>
          <a:xfrm>
            <a:off x="8427483" y="6206054"/>
            <a:ext cx="310117" cy="300592"/>
          </a:xfrm>
          <a:prstGeom prst="rect">
            <a:avLst/>
          </a:prstGeom>
        </p:spPr>
        <p:txBody>
          <a:bodyPr lIns="45718" tIns="45718" rIns="45718" bIns="45718"/>
          <a:lstStyle>
            <a:lvl1pPr>
              <a:defRPr>
                <a:latin typeface="+mj-lt"/>
                <a:ea typeface="+mj-ea"/>
                <a:cs typeface="+mj-cs"/>
                <a:sym typeface="Calibri" panose="020F0502020204030204"/>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480390" y="460649"/>
            <a:ext cx="5615611" cy="453750"/>
          </a:xfrm>
          <a:prstGeom prst="rect">
            <a:avLst/>
          </a:prstGeom>
          <a:ln w="12700">
            <a:miter lim="400000"/>
          </a:ln>
        </p:spPr>
        <p:txBody>
          <a:bodyPr lIns="45719" rIns="45719">
            <a:normAutofit/>
          </a:bodyPr>
          <a:lstStyle/>
          <a:p>
            <a:r>
              <a:t>Prezentacijos pavadinimas</a:t>
            </a:r>
          </a:p>
          <a:p>
            <a:pPr lvl="1"/>
          </a:p>
          <a:p>
            <a:pPr lvl="2"/>
          </a:p>
          <a:p>
            <a:pPr lvl="3"/>
          </a:p>
          <a:p>
            <a:pPr lvl="4"/>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7"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p:txBody>
        </p:sp>
        <p:sp>
          <p:nvSpPr>
            <p:cNvPr id="4" name="Freeform 23"/>
            <p:cNvSpPr/>
            <p:nvPr/>
          </p:nvSpPr>
          <p:spPr>
            <a:xfrm>
              <a:off x="398679"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p:txBody>
        </p:sp>
      </p:grpSp>
      <p:sp>
        <p:nvSpPr>
          <p:cNvPr id="8" name="Title Text"/>
          <p:cNvSpPr txBox="1"/>
          <p:nvPr>
            <p:ph type="title"/>
          </p:nvPr>
        </p:nvSpPr>
        <p:spPr>
          <a:xfrm>
            <a:off x="609600" y="274637"/>
            <a:ext cx="10972800" cy="1143001"/>
          </a:xfrm>
          <a:prstGeom prst="rect">
            <a:avLst/>
          </a:prstGeom>
          <a:ln w="12700">
            <a:miter lim="400000"/>
          </a:ln>
        </p:spPr>
        <p:txBody>
          <a:bodyPr lIns="45719" rIns="45719" anchor="ctr">
            <a:normAutofit/>
          </a:bodyPr>
          <a:lstStyle/>
          <a:p>
            <a:r>
              <a:t>Title Text</a:t>
            </a:r>
          </a:p>
        </p:txBody>
      </p:sp>
      <p:sp>
        <p:nvSpPr>
          <p:cNvPr id="9"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1pPr>
      <a:lvl2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90000"/>
        </a:lnSpc>
        <a:spcBef>
          <a:spcPts val="0"/>
        </a:spcBef>
        <a:spcAft>
          <a:spcPts val="0"/>
        </a:spcAft>
        <a:buClrTx/>
        <a:buSzTx/>
        <a:buFontTx/>
        <a:buNone/>
        <a:defRPr sz="4400" b="1"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0" marR="0" indent="0" algn="l" defTabSz="914400" rtl="0" latinLnBrk="0">
        <a:lnSpc>
          <a:spcPct val="90000"/>
        </a:lnSpc>
        <a:spcBef>
          <a:spcPts val="1000"/>
        </a:spcBef>
        <a:spcAft>
          <a:spcPts val="0"/>
        </a:spcAft>
        <a:buClrTx/>
        <a:buSzTx/>
        <a:buFontTx/>
        <a:buNone/>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1pPr>
      <a:lvl2pPr marL="0" marR="0" indent="457200" algn="l" defTabSz="914400" rtl="0" latinLnBrk="0">
        <a:lnSpc>
          <a:spcPct val="90000"/>
        </a:lnSpc>
        <a:spcBef>
          <a:spcPts val="1000"/>
        </a:spcBef>
        <a:spcAft>
          <a:spcPts val="0"/>
        </a:spcAft>
        <a:buClrTx/>
        <a:buSzTx/>
        <a:buFontTx/>
        <a:buNone/>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2pPr>
      <a:lvl3pPr marL="0" marR="0" indent="914400" algn="l" defTabSz="914400" rtl="0" latinLnBrk="0">
        <a:lnSpc>
          <a:spcPct val="90000"/>
        </a:lnSpc>
        <a:spcBef>
          <a:spcPts val="1000"/>
        </a:spcBef>
        <a:spcAft>
          <a:spcPts val="0"/>
        </a:spcAft>
        <a:buClrTx/>
        <a:buSzTx/>
        <a:buFontTx/>
        <a:buNone/>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3pPr>
      <a:lvl4pPr marL="0" marR="0" indent="1371600" algn="l" defTabSz="914400" rtl="0" latinLnBrk="0">
        <a:lnSpc>
          <a:spcPct val="90000"/>
        </a:lnSpc>
        <a:spcBef>
          <a:spcPts val="1000"/>
        </a:spcBef>
        <a:spcAft>
          <a:spcPts val="0"/>
        </a:spcAft>
        <a:buClrTx/>
        <a:buSzTx/>
        <a:buFontTx/>
        <a:buNone/>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4pPr>
      <a:lvl5pPr marL="0" marR="0" indent="1828800" algn="l" defTabSz="914400" rtl="0" latinLnBrk="0">
        <a:lnSpc>
          <a:spcPct val="90000"/>
        </a:lnSpc>
        <a:spcBef>
          <a:spcPts val="1000"/>
        </a:spcBef>
        <a:spcAft>
          <a:spcPts val="0"/>
        </a:spcAft>
        <a:buClrTx/>
        <a:buSzTx/>
        <a:buFontTx/>
        <a:buNone/>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5pPr>
      <a:lvl6pPr marL="2451100" marR="0" indent="-165100" algn="l" defTabSz="914400" rtl="0" latinLnBrk="0">
        <a:lnSpc>
          <a:spcPct val="90000"/>
        </a:lnSpc>
        <a:spcBef>
          <a:spcPts val="1000"/>
        </a:spcBef>
        <a:spcAft>
          <a:spcPts val="0"/>
        </a:spcAft>
        <a:buClrTx/>
        <a:buSzPct val="100000"/>
        <a:buFontTx/>
        <a:buChar char="•"/>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6pPr>
      <a:lvl7pPr marL="2908300" marR="0" indent="-165100" algn="l" defTabSz="914400" rtl="0" latinLnBrk="0">
        <a:lnSpc>
          <a:spcPct val="90000"/>
        </a:lnSpc>
        <a:spcBef>
          <a:spcPts val="1000"/>
        </a:spcBef>
        <a:spcAft>
          <a:spcPts val="0"/>
        </a:spcAft>
        <a:buClrTx/>
        <a:buSzPct val="100000"/>
        <a:buFontTx/>
        <a:buChar char="•"/>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7pPr>
      <a:lvl8pPr marL="3365500" marR="0" indent="-165100" algn="l" defTabSz="914400" rtl="0" latinLnBrk="0">
        <a:lnSpc>
          <a:spcPct val="90000"/>
        </a:lnSpc>
        <a:spcBef>
          <a:spcPts val="1000"/>
        </a:spcBef>
        <a:spcAft>
          <a:spcPts val="0"/>
        </a:spcAft>
        <a:buClrTx/>
        <a:buSzPct val="100000"/>
        <a:buFontTx/>
        <a:buChar char="•"/>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8pPr>
      <a:lvl9pPr marL="3822700" marR="0" indent="-165100" algn="l" defTabSz="914400" rtl="0" latinLnBrk="0">
        <a:lnSpc>
          <a:spcPct val="90000"/>
        </a:lnSpc>
        <a:spcBef>
          <a:spcPts val="1000"/>
        </a:spcBef>
        <a:spcAft>
          <a:spcPts val="0"/>
        </a:spcAft>
        <a:buClrTx/>
        <a:buSzPct val="100000"/>
        <a:buFontTx/>
        <a:buChar char="•"/>
        <a:defRPr sz="1300" b="0" i="0" u="none" strike="noStrike" cap="none" spc="0" baseline="0">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5pPr>
      <a:lvl6pPr marL="0" marR="0" indent="22860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6pPr>
      <a:lvl7pPr marL="0" marR="0" indent="27432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7pPr>
      <a:lvl8pPr marL="0" marR="0" indent="32004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8pPr>
      <a:lvl9pPr marL="0" marR="0" indent="3657600" algn="r" defTabSz="914400" rtl="0" latinLnBrk="0">
        <a:lnSpc>
          <a:spcPct val="100000"/>
        </a:lnSpc>
        <a:spcBef>
          <a:spcPts val="0"/>
        </a:spcBef>
        <a:spcAft>
          <a:spcPts val="0"/>
        </a:spcAft>
        <a:buClrTx/>
        <a:buSzTx/>
        <a:buFontTx/>
        <a:buNone/>
        <a:defRPr sz="1600" b="1" i="0" u="none" strike="noStrike" cap="none" spc="0" baseline="0">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Google Shape;100;p1"/>
          <p:cNvSpPr txBox="1"/>
          <p:nvPr>
            <p:ph type="title"/>
          </p:nvPr>
        </p:nvSpPr>
        <p:spPr>
          <a:xfrm>
            <a:off x="3273287" y="2618264"/>
            <a:ext cx="7050155" cy="2387601"/>
          </a:xfrm>
          <a:prstGeom prst="rect">
            <a:avLst/>
          </a:prstGeom>
        </p:spPr>
        <p:txBody>
          <a:bodyPr lIns="45699" tIns="45699" rIns="45699" bIns="45699"/>
          <a:lstStyle/>
          <a:p>
            <a:pPr>
              <a:lnSpc>
                <a:spcPct val="100000"/>
              </a:lnSpc>
              <a:defRPr sz="5200"/>
            </a:pPr>
            <a:r>
              <a:rPr lang="lt-LT"/>
              <a:t>Pasikartojimas egzaminui</a:t>
            </a:r>
            <a:endParaRPr lang="lt-LT"/>
          </a:p>
        </p:txBody>
      </p:sp>
      <p:grpSp>
        <p:nvGrpSpPr>
          <p:cNvPr id="295" name="Google Shape;104;p1"/>
          <p:cNvGrpSpPr/>
          <p:nvPr/>
        </p:nvGrpSpPr>
        <p:grpSpPr>
          <a:xfrm>
            <a:off x="9866239" y="2618264"/>
            <a:ext cx="1835222" cy="464234"/>
            <a:chOff x="0" y="0"/>
            <a:chExt cx="1835220" cy="464233"/>
          </a:xfrm>
        </p:grpSpPr>
        <p:sp>
          <p:nvSpPr>
            <p:cNvPr id="293"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sz="1400"/>
              </a:pPr>
            </a:p>
          </p:txBody>
        </p:sp>
        <p:sp>
          <p:nvSpPr>
            <p:cNvPr id="294" name="2 LYGIS"/>
            <p:cNvSpPr txBox="1"/>
            <p:nvPr/>
          </p:nvSpPr>
          <p:spPr>
            <a:xfrm>
              <a:off x="113710" y="75440"/>
              <a:ext cx="1607800" cy="313353"/>
            </a:xfrm>
            <a:prstGeom prst="rect">
              <a:avLst/>
            </a:prstGeom>
            <a:noFill/>
            <a:ln w="12700" cap="flat">
              <a:noFill/>
              <a:miter lim="400000"/>
            </a:ln>
            <a:effectLst/>
          </p:spPr>
          <p:txBody>
            <a:bodyPr wrap="square" lIns="45699" tIns="45699" rIns="45699" bIns="45699" numCol="1" anchor="ctr">
              <a:spAutoFit/>
            </a:bodyPr>
            <a:lstStyle>
              <a:lvl1pPr algn="ctr">
                <a:defRPr sz="1600" b="1">
                  <a:solidFill>
                    <a:srgbClr val="F0F1F6"/>
                  </a:solidFill>
                </a:defRPr>
              </a:lvl1pPr>
            </a:lstStyle>
            <a:p>
              <a:r>
                <a:t>2 LYGIS</a:t>
              </a:r>
            </a:p>
          </p:txBody>
        </p:sp>
      </p:grpSp>
      <p:pic>
        <p:nvPicPr>
          <p:cNvPr id="300" name="Picture 4" descr="Picture 4"/>
          <p:cNvPicPr>
            <a:picLocks noChangeAspect="1"/>
          </p:cNvPicPr>
          <p:nvPr>
            <p:ph type="pic" idx="22"/>
          </p:nvPr>
        </p:nvPicPr>
        <p:blipFill>
          <a:blip r:embed="rId1"/>
          <a:stretch>
            <a:fillRect/>
          </a:stretch>
        </p:blipFill>
        <p:spPr>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Google Shape;172;gd154a93db7_0_51"/>
          <p:cNvSpPr txBox="1"/>
          <p:nvPr>
            <p:ph type="title"/>
          </p:nvPr>
        </p:nvSpPr>
        <p:spPr>
          <a:xfrm>
            <a:off x="480695" y="1371600"/>
            <a:ext cx="10800715" cy="647065"/>
          </a:xfrm>
          <a:prstGeom prst="rect">
            <a:avLst/>
          </a:prstGeom>
        </p:spPr>
        <p:txBody>
          <a:bodyPr/>
          <a:lstStyle>
            <a:lvl1pPr>
              <a:lnSpc>
                <a:spcPct val="100000"/>
              </a:lnSpc>
              <a:defRPr sz="2800"/>
            </a:lvl1pPr>
          </a:lstStyle>
          <a:p>
            <a:r>
              <a:rPr lang="lt-LT"/>
              <a:t>String ir failai</a:t>
            </a:r>
            <a:endParaRPr lang="lt-LT"/>
          </a:p>
        </p:txBody>
      </p:sp>
      <p:sp>
        <p:nvSpPr>
          <p:cNvPr id="326" name="Google Shape;173;gd154a93db7_0_51"/>
          <p:cNvSpPr txBox="1"/>
          <p:nvPr>
            <p:ph type="body" sz="quarter" idx="1"/>
          </p:nvPr>
        </p:nvSpPr>
        <p:spPr>
          <a:xfrm>
            <a:off x="480401" y="460649"/>
            <a:ext cx="6236100" cy="453901"/>
          </a:xfrm>
          <a:prstGeom prst="rect">
            <a:avLst/>
          </a:prstGeom>
        </p:spPr>
        <p:txBody>
          <a:bodyPr/>
          <a:lstStyle>
            <a:lvl1pPr marL="0">
              <a:spcBef>
                <a:spcPts val="0"/>
              </a:spcBef>
              <a:defRPr sz="1400"/>
            </a:lvl1pPr>
          </a:lstStyle>
          <a:p>
            <a:r>
              <a:rPr lang="en-US"/>
              <a:t>Pasikartojimas</a:t>
            </a:r>
            <a:endParaRPr lang="en-US"/>
          </a:p>
        </p:txBody>
      </p:sp>
      <p:sp>
        <p:nvSpPr>
          <p:cNvPr id="327" name="Google Shape;174;gd154a93db7_0_51"/>
          <p:cNvSpPr txBox="1"/>
          <p:nvPr>
            <p:ph type="body" idx="21"/>
          </p:nvPr>
        </p:nvSpPr>
        <p:spPr>
          <a:xfrm>
            <a:off x="480399" y="2290875"/>
            <a:ext cx="10859101" cy="3731052"/>
          </a:xfrm>
          <a:prstGeom prst="rect">
            <a:avLst/>
          </a:prstGeom>
        </p:spPr>
        <p:txBody>
          <a:bodyPr>
            <a:normAutofit lnSpcReduction="20000"/>
          </a:bodyPr>
          <a:lstStyle/>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Parašykite 7 pastraipų ir lygiai 2000 žodžių rašinį tema kaip padaryti šį pasaulį geresniu, anglų kalba. Išsaugokite tekstiniame faile ir jį pavadinkite "Geresnis pasaulis.txt".</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Nuskaitykite failą ir atspausdinkite konsolėje tekstą.</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Pakoreguokite Java kalba (per Intellij) failą (neatidarant failo per kompiuterį):</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Pirmoje eilutėje įterpkite tekstą "Vi</a:t>
            </a:r>
            <a:r>
              <a:rPr lang="en-US" altLang="lt-LT">
                <a:solidFill>
                  <a:srgbClr val="000000"/>
                </a:solidFill>
              </a:rPr>
              <a:t>sion of</a:t>
            </a:r>
            <a:r>
              <a:rPr lang="lt-LT" altLang="lt-LT">
                <a:solidFill>
                  <a:srgbClr val="000000"/>
                </a:solidFill>
              </a:rPr>
              <a:t> &lt;Jūsų vardas&gt;"</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Trečioje pastraipoje po paskutinio sakinio žodžio įterpkite žodžius "</a:t>
            </a:r>
            <a:r>
              <a:rPr lang="en-US" altLang="lt-LT">
                <a:solidFill>
                  <a:srgbClr val="000000"/>
                </a:solidFill>
              </a:rPr>
              <a:t>But that’s not all.</a:t>
            </a:r>
            <a:r>
              <a:rPr lang="lt-LT" altLang="lt-LT">
                <a:solidFill>
                  <a:srgbClr val="000000"/>
                </a:solidFill>
              </a:rPr>
              <a:t>"</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Failo pabaigoje parašykite savo vardą.</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Atspausdinkite konsolėje pakoreguotą tekstą.</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rPr>
              <a:t>Kodu pasidalinkite per GIT ir nuorodą atsiųskite asmenine žinute</a:t>
            </a:r>
            <a:endParaRPr lang="lt-LT" altLang="lt-LT">
              <a:solidFill>
                <a:srgbClr val="000000"/>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Google Shape;172;gd154a93db7_0_51"/>
          <p:cNvSpPr txBox="1"/>
          <p:nvPr>
            <p:ph type="title"/>
          </p:nvPr>
        </p:nvSpPr>
        <p:spPr>
          <a:xfrm>
            <a:off x="480695" y="1371600"/>
            <a:ext cx="10800715" cy="647065"/>
          </a:xfrm>
          <a:prstGeom prst="rect">
            <a:avLst/>
          </a:prstGeom>
        </p:spPr>
        <p:txBody>
          <a:bodyPr/>
          <a:lstStyle>
            <a:lvl1pPr>
              <a:lnSpc>
                <a:spcPct val="100000"/>
              </a:lnSpc>
              <a:defRPr sz="2800"/>
            </a:lvl1pPr>
          </a:lstStyle>
          <a:p>
            <a:r>
              <a:rPr lang="en-US"/>
              <a:t>Ciklai</a:t>
            </a:r>
            <a:r>
              <a:rPr lang="lt-LT" altLang="en-US"/>
              <a:t> ir Data</a:t>
            </a:r>
            <a:endParaRPr lang="lt-LT" altLang="en-US"/>
          </a:p>
        </p:txBody>
      </p:sp>
      <p:sp>
        <p:nvSpPr>
          <p:cNvPr id="326" name="Google Shape;173;gd154a93db7_0_51"/>
          <p:cNvSpPr txBox="1"/>
          <p:nvPr>
            <p:ph type="body" sz="quarter" idx="1"/>
          </p:nvPr>
        </p:nvSpPr>
        <p:spPr>
          <a:xfrm>
            <a:off x="480401" y="460649"/>
            <a:ext cx="6236100" cy="453901"/>
          </a:xfrm>
          <a:prstGeom prst="rect">
            <a:avLst/>
          </a:prstGeom>
        </p:spPr>
        <p:txBody>
          <a:bodyPr/>
          <a:lstStyle>
            <a:lvl1pPr marL="0">
              <a:spcBef>
                <a:spcPts val="0"/>
              </a:spcBef>
              <a:defRPr sz="1400"/>
            </a:lvl1pPr>
          </a:lstStyle>
          <a:p>
            <a:r>
              <a:rPr lang="en-US"/>
              <a:t>Pasikartojimas</a:t>
            </a:r>
            <a:endParaRPr lang="en-US"/>
          </a:p>
        </p:txBody>
      </p:sp>
      <p:sp>
        <p:nvSpPr>
          <p:cNvPr id="327" name="Google Shape;174;gd154a93db7_0_51"/>
          <p:cNvSpPr txBox="1"/>
          <p:nvPr>
            <p:ph type="body" idx="21"/>
          </p:nvPr>
        </p:nvSpPr>
        <p:spPr>
          <a:xfrm>
            <a:off x="480399" y="2290875"/>
            <a:ext cx="10859101" cy="3731052"/>
          </a:xfrm>
          <a:prstGeom prst="rect">
            <a:avLst/>
          </a:prstGeom>
        </p:spPr>
        <p:txBody>
          <a:bodyPr/>
          <a:lstStyle/>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en-US">
                <a:solidFill>
                  <a:srgbClr val="000000"/>
                </a:solidFill>
              </a:rPr>
              <a:t>Sukurti masyv</a:t>
            </a:r>
            <a:r>
              <a:rPr lang="lt-LT">
                <a:solidFill>
                  <a:srgbClr val="000000"/>
                </a:solidFill>
              </a:rPr>
              <a:t>ą, kuriame būtų saugomi skaičiai nuo dabartinės datos dienos iki </a:t>
            </a:r>
            <a:r>
              <a:rPr lang="en-US">
                <a:solidFill>
                  <a:srgbClr val="000000"/>
                </a:solidFill>
              </a:rPr>
              <a:t>55, didinant po 3</a:t>
            </a:r>
            <a:endParaRPr lang="en-US">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en-US" altLang="lt-LT">
                <a:solidFill>
                  <a:srgbClr val="000000"/>
                </a:solidFill>
              </a:rPr>
              <a:t>Su ciklu atspausdinti kiekvien</a:t>
            </a:r>
            <a:r>
              <a:rPr lang="lt-LT" altLang="lt-LT">
                <a:solidFill>
                  <a:srgbClr val="000000"/>
                </a:solidFill>
              </a:rPr>
              <a:t>ą skaičių, prieš tai iš jo atėmus dabartinį mėnes</a:t>
            </a:r>
            <a:r>
              <a:rPr lang="en-US" altLang="lt-LT">
                <a:solidFill>
                  <a:srgbClr val="000000"/>
                </a:solidFill>
              </a:rPr>
              <a:t>i</a:t>
            </a:r>
            <a:r>
              <a:rPr lang="lt-LT" altLang="lt-LT">
                <a:solidFill>
                  <a:srgbClr val="000000"/>
                </a:solidFill>
              </a:rPr>
              <a:t>o skaičių</a:t>
            </a:r>
            <a:r>
              <a:rPr lang="en-US" altLang="lt-LT">
                <a:solidFill>
                  <a:srgbClr val="000000"/>
                </a:solidFill>
              </a:rPr>
              <a:t>.</a:t>
            </a:r>
            <a:endParaRPr lang="en-US"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en-US" altLang="lt-LT">
                <a:solidFill>
                  <a:srgbClr val="000000"/>
                </a:solidFill>
              </a:rPr>
              <a:t>Kai padar</a:t>
            </a:r>
            <a:r>
              <a:rPr lang="lt-LT" altLang="lt-LT">
                <a:solidFill>
                  <a:srgbClr val="000000"/>
                </a:solidFill>
              </a:rPr>
              <a:t>ėte su vienu ciklu, padarykite tą pačią užduotį su likusiais trim tipais.</a:t>
            </a:r>
            <a:endParaRPr lang="lt-LT" altLang="lt-LT">
              <a:solidFill>
                <a:srgbClr val="000000"/>
              </a:solidFill>
            </a:endParaRPr>
          </a:p>
          <a:p>
            <a:pPr marL="292100" marR="139700" indent="-292100">
              <a:lnSpc>
                <a:spcPct val="180000"/>
              </a:lnSpc>
              <a:spcBef>
                <a:spcPts val="0"/>
              </a:spcBef>
              <a:buClr>
                <a:srgbClr val="000000"/>
              </a:buClr>
              <a:buSzPts val="1600"/>
              <a:buFont typeface="Arial" panose="020B0604020202020204"/>
              <a:buChar char="•"/>
              <a:defRPr sz="1600">
                <a:solidFill>
                  <a:srgbClr val="2B2B2B"/>
                </a:solidFill>
              </a:defRPr>
            </a:pPr>
            <a:r>
              <a:rPr lang="lt-LT" altLang="lt-LT">
                <a:solidFill>
                  <a:srgbClr val="000000"/>
                </a:solidFill>
                <a:sym typeface="+mn-ea"/>
              </a:rPr>
              <a:t>Kodu pasidalinkite per GIT ir nuorodą atsiųskite asmenine žinute</a:t>
            </a:r>
            <a:endParaRPr lang="lt-LT" altLang="lt-LT">
              <a:solidFill>
                <a:srgbClr val="000000"/>
              </a:solidFill>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E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51DA287063F644853F3EB09725E096" ma:contentTypeVersion="13" ma:contentTypeDescription="Create a new document." ma:contentTypeScope="" ma:versionID="5867b791fca48acd826b3aee3cbb2751">
  <xsd:schema xmlns:xsd="http://www.w3.org/2001/XMLSchema" xmlns:xs="http://www.w3.org/2001/XMLSchema" xmlns:p="http://schemas.microsoft.com/office/2006/metadata/properties" xmlns:ns2="1e0b1cc6-4486-4f0e-8be7-b07c18644b81" xmlns:ns3="ced9010e-5d3a-459f-8817-6f9db333f2ed" targetNamespace="http://schemas.microsoft.com/office/2006/metadata/properties" ma:root="true" ma:fieldsID="c008fe84d0b6243a8dbccc4be4d3ebf9" ns2:_="" ns3:_="">
    <xsd:import namespace="1e0b1cc6-4486-4f0e-8be7-b07c18644b81"/>
    <xsd:import namespace="ced9010e-5d3a-459f-8817-6f9db333f2e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0b1cc6-4486-4f0e-8be7-b07c18644b8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d9010e-5d3a-459f-8817-6f9db333f2e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2ad1f51-306e-40b7-a37b-f24645ccbf46}" ma:internalName="TaxCatchAll" ma:showField="CatchAllData" ma:web="ced9010e-5d3a-459f-8817-6f9db333f2ed">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e0b1cc6-4486-4f0e-8be7-b07c18644b81">
      <Terms xmlns="http://schemas.microsoft.com/office/infopath/2007/PartnerControls"/>
    </lcf76f155ced4ddcb4097134ff3c332f>
    <TaxCatchAll xmlns="ced9010e-5d3a-459f-8817-6f9db333f2ed" xsi:nil="true"/>
  </documentManagement>
</p:properties>
</file>

<file path=customXml/itemProps1.xml><?xml version="1.0" encoding="utf-8"?>
<ds:datastoreItem xmlns:ds="http://schemas.openxmlformats.org/officeDocument/2006/customXml" ds:itemID="{A4CF8DFA-178C-4427-8645-28CBB326E96F}"/>
</file>

<file path=customXml/itemProps2.xml><?xml version="1.0" encoding="utf-8"?>
<ds:datastoreItem xmlns:ds="http://schemas.openxmlformats.org/officeDocument/2006/customXml" ds:itemID="{19713295-28EB-4E77-8B6F-9B355BF50D44}">
  <ds:schemaRefs/>
</ds:datastoreItem>
</file>

<file path=customXml/itemProps3.xml><?xml version="1.0" encoding="utf-8"?>
<ds:datastoreItem xmlns:ds="http://schemas.openxmlformats.org/officeDocument/2006/customXml" ds:itemID="{1C7CB8E4-585A-4337-953A-C6A89D77401A}">
  <ds:schemaRefs/>
</ds:datastoreItem>
</file>

<file path=docProps/app.xml><?xml version="1.0" encoding="utf-8"?>
<Properties xmlns="http://schemas.openxmlformats.org/officeDocument/2006/extended-properties" xmlns:vt="http://schemas.openxmlformats.org/officeDocument/2006/docPropsVTypes">
  <TotalTime>0</TotalTime>
  <Words>1026</Words>
  <Application>WPS Presentation</Application>
  <PresentationFormat/>
  <Paragraphs>26</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Arial</vt:lpstr>
      <vt:lpstr>Calibri</vt:lpstr>
      <vt:lpstr>Microsoft YaHei</vt:lpstr>
      <vt:lpstr>Arial Unicode MS</vt:lpstr>
      <vt:lpstr>Office Theme</vt:lpstr>
      <vt:lpstr>Pasikartojimas egzaminui</vt:lpstr>
      <vt:lpstr>String</vt:lpstr>
      <vt:lpstr>Ciklai ir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Pasikartojimas egzaminui</dc:title>
  <dc:creator/>
  <cp:lastModifiedBy>zilvi</cp:lastModifiedBy>
  <cp:revision>2</cp:revision>
  <dcterms:created xsi:type="dcterms:W3CDTF">2023-10-30T16:05:42Z</dcterms:created>
  <dcterms:modified xsi:type="dcterms:W3CDTF">2023-10-30T16:16:13Z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0x010100C651DA287063F644853F3EB09725E096</vt:lpwstr>
  </property>
  <property fmtid="{D5CDD505-2E9C-101B-9397-08002B2CF9AE}" pid="3" name="ICV">
    <vt:lpwstr>0D1EA512D3324B49952D96ADAA49A44C_12</vt:lpwstr>
  </property>
  <property fmtid="{D5CDD505-2E9C-101B-9397-08002B2CF9AE}" pid="4" name="KSOProductBuildVer">
    <vt:lpwstr>1033-12.2.0.13266</vt:lpwstr>
  </property>
</Properties>
</file>