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F8366-F54D-45CE-B3DB-B711B10D9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9DE6A-1B29-46C0-BB49-8A4A58C59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3A746-3572-4F65-B65E-483FD396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FFA2C-7CB3-4F2D-BF7E-972F4672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1B685-0535-4705-8150-B7BCC19D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8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368C2-42F6-46F8-AA9F-D610F55A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EBB84B-DC5F-4896-8B90-F4A265ED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03AC2-BC71-471F-83FF-65ECEF22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780FA-C9EF-480C-BA29-5CAA7D4B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8F784-EA7E-489B-96A3-2C12C2DC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13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44F66C-C9FC-4B5E-BB43-B3D8CBFF2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17731-F109-402D-B589-2603C401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ACFBB8-DE35-4046-97C2-746E6C92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00234-F04C-4E04-9BDC-0D3CCEAC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06B38-C1F8-4AF4-984C-9CD4F8C0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46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8FBB-3B06-41EA-B9A0-FB17F1CA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83B6F-6A6B-4643-A419-E0C741EF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4B7CBA-AD42-4B97-BED2-4C9D6995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27603-823D-4BB8-8588-8EE82BF8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22738-E341-454B-8289-7CAF596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0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193B-210C-4A5D-BDC2-09E8ECE5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9498E1-E3CF-407D-9B94-B7B25454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3499-6B17-4FAC-B191-84E02EE9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617F0-601B-4989-A12D-E4A54FA6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CC23A-DBE2-450E-A37B-2C9532BE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4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7C11-A1AD-436C-BFC4-45838750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A3946-8D9E-43E4-B9E4-C19A338E2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6FA5FF-72C9-4008-8C5B-0DA6087D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F681C-A4B1-49BC-AE7A-BC920A44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0B284F-FF88-453F-8592-BB4F33F6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C17C4-C4AA-41AE-8EBE-FFC3657F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7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E0439-9685-417A-8A2D-4C9A04CA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A6E021-231F-4C02-B2FB-A59327F8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CA037C-2A94-4DDF-A29E-486CB807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A74052-3558-45B5-B6A4-FA797C98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4AF0F5-DE90-4218-A423-CF0D4A66A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395FDA-38F8-4FF0-B3FD-D47AD22F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00791C-A73E-4455-A9A2-E0E51428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621347-87A7-4106-89E3-7FA99827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4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E81B0-A78E-4FA5-AEBD-EADC1552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DC2FCB-9B0E-4F8E-8178-4B6CF238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9D1305-42DD-41E3-BC97-DDCDE9B7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A81EDB-7E8D-4009-9D20-00AC1544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11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55F7F4-E5FD-4E19-A52A-3DB31176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34DCD-450F-4E1B-89D4-99FCE4F7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1B8B5A-A9A6-4951-8591-0F451CD7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5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7977D-A791-451B-B023-9F1A5B2A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D7DD4-CC2D-4521-8B9A-D0D753C9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C4B3D2-6843-4377-868C-18506F5E1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C8D6E-C9A8-4E9E-A033-BE2F1EDF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CBEC8-FBA7-4DBF-BBE5-DF48800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A074A4-BB91-4D07-B035-2B24A71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5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90A3-523F-4BB8-89BA-D176BED5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2C8677-EBBA-4A39-B141-0EEF9C195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930EB-117B-4612-A829-5178B492B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9D18F8-9B93-4FA4-8C17-354C10B3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187469-54BC-4CAD-898A-5274010F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32D31-6474-4281-ABF7-D1904F58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3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4E22DA-ECC6-4EA9-A9FC-A1664CBF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DF2E9E-8884-479A-86F3-3DD9D5F8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A149F-3E22-4390-AC9D-615661485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9D51-51C3-4B88-BC06-EB637434BEEF}" type="datetimeFigureOut">
              <a:rPr lang="es-CO" smtClean="0"/>
              <a:t>3/05/2022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EC5BF-CAB6-4084-8B2E-E75A177E9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010DE-8C46-4B46-91F4-C20EEB7ED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A420-4DDC-438E-BF30-5473EBE899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04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2BAF-32AA-4ABE-B05D-4457792BA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151"/>
            <a:ext cx="8542789" cy="1655763"/>
          </a:xfrm>
        </p:spPr>
        <p:txBody>
          <a:bodyPr/>
          <a:lstStyle/>
          <a:p>
            <a:r>
              <a:rPr lang="es-ES" dirty="0"/>
              <a:t>Juego Depredador y Presa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E4E3C-75EB-4DE7-A535-3ECFE2482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7205"/>
            <a:ext cx="4172125" cy="1655762"/>
          </a:xfrm>
        </p:spPr>
        <p:txBody>
          <a:bodyPr/>
          <a:lstStyle/>
          <a:p>
            <a:r>
              <a:rPr lang="es-ES" dirty="0"/>
              <a:t>Simulación Digital</a:t>
            </a:r>
            <a:endParaRPr lang="es-CO" dirty="0"/>
          </a:p>
        </p:txBody>
      </p:sp>
      <p:pic>
        <p:nvPicPr>
          <p:cNvPr id="1026" name="Picture 2" descr="[A] El juego del lobo y los conejos [2 ronda] [A]">
            <a:extLst>
              <a:ext uri="{FF2B5EF4-FFF2-40B4-BE49-F238E27FC236}">
                <a16:creationId xmlns:a16="http://schemas.microsoft.com/office/drawing/2014/main" id="{978B1654-41CE-441E-9A8E-001904E9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228" y="2623664"/>
            <a:ext cx="5177407" cy="33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48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ED9F-7241-48E4-BB04-1B853333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de juego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2C14E-A41F-4091-A414-0634E90C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realizar el movimiento y se encuentren: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Conejo + Conejo = Reproduce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Conejo + Lobo = Muere Conejo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Lobo + Conejo = Muere Conejo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Lobo + Lobo = Reproduce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 marL="0" indent="0">
              <a:buNone/>
            </a:pPr>
            <a:r>
              <a:rPr lang="es-ES" dirty="0"/>
              <a:t>Después de un intervalo de tiempo, muere lobo sí en su alrededor no se encuentra otro lobo.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050" name="Picture 2" descr="iconos_consejos reglas basicas – Coronavirus">
            <a:extLst>
              <a:ext uri="{FF2B5EF4-FFF2-40B4-BE49-F238E27FC236}">
                <a16:creationId xmlns:a16="http://schemas.microsoft.com/office/drawing/2014/main" id="{4F1023CC-3A63-45C0-A069-5698106E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958" y="1690688"/>
            <a:ext cx="2592897" cy="25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AADAB-AFCB-4873-BB84-5A648E76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45D3F-2F93-4D54-9555-21DFB7C2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/>
          <a:lstStyle/>
          <a:p>
            <a:r>
              <a:rPr lang="es-ES" dirty="0"/>
              <a:t>Matriz inicial de la población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3F9A085-C9AC-408A-98C0-A0421573C11A}"/>
              </a:ext>
            </a:extLst>
          </p:cNvPr>
          <p:cNvSpPr txBox="1">
            <a:spLocks/>
          </p:cNvSpPr>
          <p:nvPr/>
        </p:nvSpPr>
        <p:spPr>
          <a:xfrm>
            <a:off x="60071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Comportamiento de la población en 6 </a:t>
            </a:r>
            <a:r>
              <a:rPr lang="es-ES" dirty="0" err="1"/>
              <a:t>unids</a:t>
            </a:r>
            <a:r>
              <a:rPr lang="es-ES" dirty="0"/>
              <a:t> de tiempo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852EDB-2A19-4FC0-A734-5C89DD9E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14" y="2679701"/>
            <a:ext cx="1825102" cy="16777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27141C-AD38-46BB-A0A4-B476E118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86" y="4456185"/>
            <a:ext cx="3066827" cy="21539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A5517D-4662-49C7-A329-CFA7F745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205" y="2901228"/>
            <a:ext cx="4682209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Juego Depredador y Presa</vt:lpstr>
      <vt:lpstr>Reglas de juego</vt:lpstr>
      <vt:lpstr>Análisis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Depredador y Presa</dc:title>
  <dc:creator>CENTIC</dc:creator>
  <cp:lastModifiedBy>CENTIC</cp:lastModifiedBy>
  <cp:revision>2</cp:revision>
  <dcterms:created xsi:type="dcterms:W3CDTF">2022-05-03T14:04:12Z</dcterms:created>
  <dcterms:modified xsi:type="dcterms:W3CDTF">2022-05-03T14:24:37Z</dcterms:modified>
</cp:coreProperties>
</file>