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B889A-E677-4151-9B78-F614BE3247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5C0B7-A173-4C0C-93AA-10C06F527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from DATA.GOV</a:t>
          </a:r>
        </a:p>
      </dgm:t>
    </dgm:pt>
    <dgm:pt modelId="{A7EC1848-172A-493D-9C3E-1A67AA9E7B20}" type="parTrans" cxnId="{B0671998-8DE4-4693-B68E-CE959011047E}">
      <dgm:prSet/>
      <dgm:spPr/>
      <dgm:t>
        <a:bodyPr/>
        <a:lstStyle/>
        <a:p>
          <a:endParaRPr lang="en-US"/>
        </a:p>
      </dgm:t>
    </dgm:pt>
    <dgm:pt modelId="{88DF25A4-70CD-4898-BF20-7FED8D7003AF}" type="sibTrans" cxnId="{B0671998-8DE4-4693-B68E-CE959011047E}">
      <dgm:prSet/>
      <dgm:spPr/>
      <dgm:t>
        <a:bodyPr/>
        <a:lstStyle/>
        <a:p>
          <a:endParaRPr lang="en-US"/>
        </a:p>
      </dgm:t>
    </dgm:pt>
    <dgm:pt modelId="{0B1A9CCE-F386-4063-ADF0-F97CDE882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https://catalog.data.gov/dataset/nyc-jobs</a:t>
          </a:r>
        </a:p>
      </dgm:t>
    </dgm:pt>
    <dgm:pt modelId="{8BC284A9-1B11-4340-B6E6-A5ABF4936620}" type="parTrans" cxnId="{9A1A9C75-ABFD-4D24-ACFF-CAB29B900B1F}">
      <dgm:prSet/>
      <dgm:spPr/>
      <dgm:t>
        <a:bodyPr/>
        <a:lstStyle/>
        <a:p>
          <a:endParaRPr lang="en-US"/>
        </a:p>
      </dgm:t>
    </dgm:pt>
    <dgm:pt modelId="{0D316DA0-1F84-4390-8548-EFDE21534AD1}" type="sibTrans" cxnId="{9A1A9C75-ABFD-4D24-ACFF-CAB29B900B1F}">
      <dgm:prSet/>
      <dgm:spPr/>
      <dgm:t>
        <a:bodyPr/>
        <a:lstStyle/>
        <a:p>
          <a:endParaRPr lang="en-US"/>
        </a:p>
      </dgm:t>
    </dgm:pt>
    <dgm:pt modelId="{3437BB8C-8815-46B8-ABE3-0C945646582F}" type="pres">
      <dgm:prSet presAssocID="{A5CB889A-E677-4151-9B78-F614BE324774}" presName="root" presStyleCnt="0">
        <dgm:presLayoutVars>
          <dgm:dir/>
          <dgm:resizeHandles val="exact"/>
        </dgm:presLayoutVars>
      </dgm:prSet>
      <dgm:spPr/>
    </dgm:pt>
    <dgm:pt modelId="{0AA1B008-8468-40B6-B7E2-5E8CF1C0226E}" type="pres">
      <dgm:prSet presAssocID="{2CE5C0B7-A173-4C0C-93AA-10C06F52731A}" presName="compNode" presStyleCnt="0"/>
      <dgm:spPr/>
    </dgm:pt>
    <dgm:pt modelId="{B0A6C08B-2238-4D46-9965-CC28C2553F2F}" type="pres">
      <dgm:prSet presAssocID="{2CE5C0B7-A173-4C0C-93AA-10C06F52731A}" presName="bgRect" presStyleLbl="bgShp" presStyleIdx="0" presStyleCnt="2"/>
      <dgm:spPr>
        <a:solidFill>
          <a:schemeClr val="tx1">
            <a:lumMod val="50000"/>
          </a:schemeClr>
        </a:solidFill>
      </dgm:spPr>
    </dgm:pt>
    <dgm:pt modelId="{BFBD2E37-814C-434B-93B8-72C833FDECF7}" type="pres">
      <dgm:prSet presAssocID="{2CE5C0B7-A173-4C0C-93AA-10C06F5273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FCCA76E-F9F1-4E45-AE42-470975F29D36}" type="pres">
      <dgm:prSet presAssocID="{2CE5C0B7-A173-4C0C-93AA-10C06F52731A}" presName="spaceRect" presStyleCnt="0"/>
      <dgm:spPr/>
    </dgm:pt>
    <dgm:pt modelId="{5D1B85CC-1192-4AF1-BD45-EE13C4AB4641}" type="pres">
      <dgm:prSet presAssocID="{2CE5C0B7-A173-4C0C-93AA-10C06F52731A}" presName="parTx" presStyleLbl="revTx" presStyleIdx="0" presStyleCnt="2">
        <dgm:presLayoutVars>
          <dgm:chMax val="0"/>
          <dgm:chPref val="0"/>
        </dgm:presLayoutVars>
      </dgm:prSet>
      <dgm:spPr/>
    </dgm:pt>
    <dgm:pt modelId="{F789966F-0A37-472A-8903-E6BD08446574}" type="pres">
      <dgm:prSet presAssocID="{88DF25A4-70CD-4898-BF20-7FED8D7003AF}" presName="sibTrans" presStyleCnt="0"/>
      <dgm:spPr/>
    </dgm:pt>
    <dgm:pt modelId="{27CF9C1B-D8BC-4F5F-AACD-8A77F8DB7099}" type="pres">
      <dgm:prSet presAssocID="{0B1A9CCE-F386-4063-ADF0-F97CDE882BE7}" presName="compNode" presStyleCnt="0"/>
      <dgm:spPr/>
    </dgm:pt>
    <dgm:pt modelId="{BAA1187D-F49F-4385-A561-A4A98D826855}" type="pres">
      <dgm:prSet presAssocID="{0B1A9CCE-F386-4063-ADF0-F97CDE882BE7}" presName="bgRect" presStyleLbl="bgShp" presStyleIdx="1" presStyleCnt="2"/>
      <dgm:spPr>
        <a:solidFill>
          <a:schemeClr val="tx1">
            <a:lumMod val="50000"/>
          </a:schemeClr>
        </a:solidFill>
      </dgm:spPr>
    </dgm:pt>
    <dgm:pt modelId="{E7351C59-CB78-49EF-A8AA-83F9F7D022CD}" type="pres">
      <dgm:prSet presAssocID="{0B1A9CCE-F386-4063-ADF0-F97CDE882B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1FA40D4-5861-4256-9813-1AC645E7D9C6}" type="pres">
      <dgm:prSet presAssocID="{0B1A9CCE-F386-4063-ADF0-F97CDE882BE7}" presName="spaceRect" presStyleCnt="0"/>
      <dgm:spPr/>
    </dgm:pt>
    <dgm:pt modelId="{AA6762DB-F535-4C7E-A1C7-A9F03B5793C7}" type="pres">
      <dgm:prSet presAssocID="{0B1A9CCE-F386-4063-ADF0-F97CDE882BE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A1A9C75-ABFD-4D24-ACFF-CAB29B900B1F}" srcId="{A5CB889A-E677-4151-9B78-F614BE324774}" destId="{0B1A9CCE-F386-4063-ADF0-F97CDE882BE7}" srcOrd="1" destOrd="0" parTransId="{8BC284A9-1B11-4340-B6E6-A5ABF4936620}" sibTransId="{0D316DA0-1F84-4390-8548-EFDE21534AD1}"/>
    <dgm:cxn modelId="{B7A3ED55-D016-4DEB-86E7-F3B84DF49DEB}" type="presOf" srcId="{A5CB889A-E677-4151-9B78-F614BE324774}" destId="{3437BB8C-8815-46B8-ABE3-0C945646582F}" srcOrd="0" destOrd="0" presId="urn:microsoft.com/office/officeart/2018/2/layout/IconVerticalSolidList"/>
    <dgm:cxn modelId="{B0671998-8DE4-4693-B68E-CE959011047E}" srcId="{A5CB889A-E677-4151-9B78-F614BE324774}" destId="{2CE5C0B7-A173-4C0C-93AA-10C06F52731A}" srcOrd="0" destOrd="0" parTransId="{A7EC1848-172A-493D-9C3E-1A67AA9E7B20}" sibTransId="{88DF25A4-70CD-4898-BF20-7FED8D7003AF}"/>
    <dgm:cxn modelId="{C7C1BBA2-4A08-4CF3-8F4D-99D82F4E1584}" type="presOf" srcId="{2CE5C0B7-A173-4C0C-93AA-10C06F52731A}" destId="{5D1B85CC-1192-4AF1-BD45-EE13C4AB4641}" srcOrd="0" destOrd="0" presId="urn:microsoft.com/office/officeart/2018/2/layout/IconVerticalSolidList"/>
    <dgm:cxn modelId="{674E14F2-47F8-448B-9DA1-BCE2F9BEBA61}" type="presOf" srcId="{0B1A9CCE-F386-4063-ADF0-F97CDE882BE7}" destId="{AA6762DB-F535-4C7E-A1C7-A9F03B5793C7}" srcOrd="0" destOrd="0" presId="urn:microsoft.com/office/officeart/2018/2/layout/IconVerticalSolidList"/>
    <dgm:cxn modelId="{1C04E3E3-262A-4E0B-A5F9-A3D275A8308C}" type="presParOf" srcId="{3437BB8C-8815-46B8-ABE3-0C945646582F}" destId="{0AA1B008-8468-40B6-B7E2-5E8CF1C0226E}" srcOrd="0" destOrd="0" presId="urn:microsoft.com/office/officeart/2018/2/layout/IconVerticalSolidList"/>
    <dgm:cxn modelId="{6FA41726-C8A2-44D5-BE45-698C1AEF7D52}" type="presParOf" srcId="{0AA1B008-8468-40B6-B7E2-5E8CF1C0226E}" destId="{B0A6C08B-2238-4D46-9965-CC28C2553F2F}" srcOrd="0" destOrd="0" presId="urn:microsoft.com/office/officeart/2018/2/layout/IconVerticalSolidList"/>
    <dgm:cxn modelId="{F5F9D071-6011-4E75-9C5D-80DAB4035230}" type="presParOf" srcId="{0AA1B008-8468-40B6-B7E2-5E8CF1C0226E}" destId="{BFBD2E37-814C-434B-93B8-72C833FDECF7}" srcOrd="1" destOrd="0" presId="urn:microsoft.com/office/officeart/2018/2/layout/IconVerticalSolidList"/>
    <dgm:cxn modelId="{1EF38966-9C45-44E2-8F7F-E615A3A8E2B2}" type="presParOf" srcId="{0AA1B008-8468-40B6-B7E2-5E8CF1C0226E}" destId="{AFCCA76E-F9F1-4E45-AE42-470975F29D36}" srcOrd="2" destOrd="0" presId="urn:microsoft.com/office/officeart/2018/2/layout/IconVerticalSolidList"/>
    <dgm:cxn modelId="{D8714611-50FE-49D0-BAA3-AD1A823A9D11}" type="presParOf" srcId="{0AA1B008-8468-40B6-B7E2-5E8CF1C0226E}" destId="{5D1B85CC-1192-4AF1-BD45-EE13C4AB4641}" srcOrd="3" destOrd="0" presId="urn:microsoft.com/office/officeart/2018/2/layout/IconVerticalSolidList"/>
    <dgm:cxn modelId="{57D0705F-C1E4-42C0-8B4B-C3D2AB2FD0CC}" type="presParOf" srcId="{3437BB8C-8815-46B8-ABE3-0C945646582F}" destId="{F789966F-0A37-472A-8903-E6BD08446574}" srcOrd="1" destOrd="0" presId="urn:microsoft.com/office/officeart/2018/2/layout/IconVerticalSolidList"/>
    <dgm:cxn modelId="{8610232A-E398-4E9C-9260-4BED6B5E65F9}" type="presParOf" srcId="{3437BB8C-8815-46B8-ABE3-0C945646582F}" destId="{27CF9C1B-D8BC-4F5F-AACD-8A77F8DB7099}" srcOrd="2" destOrd="0" presId="urn:microsoft.com/office/officeart/2018/2/layout/IconVerticalSolidList"/>
    <dgm:cxn modelId="{14685413-4BE2-4039-9F80-9A043FEB4227}" type="presParOf" srcId="{27CF9C1B-D8BC-4F5F-AACD-8A77F8DB7099}" destId="{BAA1187D-F49F-4385-A561-A4A98D826855}" srcOrd="0" destOrd="0" presId="urn:microsoft.com/office/officeart/2018/2/layout/IconVerticalSolidList"/>
    <dgm:cxn modelId="{3628298C-B7FE-41E5-BDBA-95728371654C}" type="presParOf" srcId="{27CF9C1B-D8BC-4F5F-AACD-8A77F8DB7099}" destId="{E7351C59-CB78-49EF-A8AA-83F9F7D022CD}" srcOrd="1" destOrd="0" presId="urn:microsoft.com/office/officeart/2018/2/layout/IconVerticalSolidList"/>
    <dgm:cxn modelId="{CD313C3F-24C3-4746-99C6-8CFD7F1E2636}" type="presParOf" srcId="{27CF9C1B-D8BC-4F5F-AACD-8A77F8DB7099}" destId="{61FA40D4-5861-4256-9813-1AC645E7D9C6}" srcOrd="2" destOrd="0" presId="urn:microsoft.com/office/officeart/2018/2/layout/IconVerticalSolidList"/>
    <dgm:cxn modelId="{15D5BA46-A4DF-4B71-BE2D-B82AFCC38B26}" type="presParOf" srcId="{27CF9C1B-D8BC-4F5F-AACD-8A77F8DB7099}" destId="{AA6762DB-F535-4C7E-A1C7-A9F03B5793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AFEB70-EE26-471A-87AE-A2B6766F7C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16AD8C-9582-421F-8EDF-9053EE2AA412}">
      <dgm:prSet custT="1"/>
      <dgm:spPr/>
      <dgm:t>
        <a:bodyPr/>
        <a:lstStyle/>
        <a:p>
          <a:r>
            <a:rPr lang="en-US" sz="2000" dirty="0"/>
            <a:t>I-get the Average salary by assume that the hours of work per week is 30 </a:t>
          </a:r>
        </a:p>
      </dgm:t>
    </dgm:pt>
    <dgm:pt modelId="{7640DB52-93AE-4B18-917C-C5E5F2E7A212}" type="parTrans" cxnId="{07325059-0B92-4838-9731-08FCC4A14FA2}">
      <dgm:prSet/>
      <dgm:spPr/>
      <dgm:t>
        <a:bodyPr/>
        <a:lstStyle/>
        <a:p>
          <a:endParaRPr lang="en-US"/>
        </a:p>
      </dgm:t>
    </dgm:pt>
    <dgm:pt modelId="{7FC8C31B-B945-45F8-A680-3B3120C08198}" type="sibTrans" cxnId="{07325059-0B92-4838-9731-08FCC4A14FA2}">
      <dgm:prSet/>
      <dgm:spPr/>
      <dgm:t>
        <a:bodyPr/>
        <a:lstStyle/>
        <a:p>
          <a:endParaRPr lang="en-US"/>
        </a:p>
      </dgm:t>
    </dgm:pt>
    <dgm:pt modelId="{985C9A02-BB82-4F6C-9AD8-F96AD3EE63DB}">
      <dgm:prSet/>
      <dgm:spPr/>
      <dgm:t>
        <a:bodyPr/>
        <a:lstStyle/>
        <a:p>
          <a:r>
            <a:rPr lang="en-US" dirty="0"/>
            <a:t>II- Convert the ‘Posting Date’ column from object to datetime </a:t>
          </a:r>
        </a:p>
      </dgm:t>
    </dgm:pt>
    <dgm:pt modelId="{B6274EAA-FAF5-4A4C-ACEC-B54B7FABC197}" type="parTrans" cxnId="{9FC48921-88B4-4B94-9CC3-B927678CC1DD}">
      <dgm:prSet/>
      <dgm:spPr/>
      <dgm:t>
        <a:bodyPr/>
        <a:lstStyle/>
        <a:p>
          <a:endParaRPr lang="en-US"/>
        </a:p>
      </dgm:t>
    </dgm:pt>
    <dgm:pt modelId="{01D7D5DF-31B7-49B2-B2FB-0DEB334DC39E}" type="sibTrans" cxnId="{9FC48921-88B4-4B94-9CC3-B927678CC1DD}">
      <dgm:prSet/>
      <dgm:spPr/>
      <dgm:t>
        <a:bodyPr/>
        <a:lstStyle/>
        <a:p>
          <a:endParaRPr lang="en-US"/>
        </a:p>
      </dgm:t>
    </dgm:pt>
    <dgm:pt modelId="{A22F1D6A-5A23-4EE5-B180-949E46116148}">
      <dgm:prSet/>
      <dgm:spPr/>
      <dgm:t>
        <a:bodyPr/>
        <a:lstStyle/>
        <a:p>
          <a:r>
            <a:rPr lang="en-US"/>
            <a:t>III- Extract the ‘Year’, ‘Month’ columns from ‘Posting Date’</a:t>
          </a:r>
        </a:p>
      </dgm:t>
    </dgm:pt>
    <dgm:pt modelId="{08CC6006-E85C-4F70-BBB1-AB128616013D}" type="parTrans" cxnId="{16B4F369-9AE8-4638-952B-62CB8D9C850C}">
      <dgm:prSet/>
      <dgm:spPr/>
      <dgm:t>
        <a:bodyPr/>
        <a:lstStyle/>
        <a:p>
          <a:endParaRPr lang="en-US"/>
        </a:p>
      </dgm:t>
    </dgm:pt>
    <dgm:pt modelId="{B910489B-3264-446B-90A5-0E350187D02E}" type="sibTrans" cxnId="{16B4F369-9AE8-4638-952B-62CB8D9C850C}">
      <dgm:prSet/>
      <dgm:spPr/>
      <dgm:t>
        <a:bodyPr/>
        <a:lstStyle/>
        <a:p>
          <a:endParaRPr lang="en-US"/>
        </a:p>
      </dgm:t>
    </dgm:pt>
    <dgm:pt modelId="{BF4B5928-4C4E-4762-AED6-FAEEEACC1EF1}" type="pres">
      <dgm:prSet presAssocID="{6AAFEB70-EE26-471A-87AE-A2B6766F7C41}" presName="root" presStyleCnt="0">
        <dgm:presLayoutVars>
          <dgm:dir/>
          <dgm:resizeHandles val="exact"/>
        </dgm:presLayoutVars>
      </dgm:prSet>
      <dgm:spPr/>
    </dgm:pt>
    <dgm:pt modelId="{D30819B3-A856-4613-AB99-B03EEF3CBD87}" type="pres">
      <dgm:prSet presAssocID="{5816AD8C-9582-421F-8EDF-9053EE2AA412}" presName="compNode" presStyleCnt="0"/>
      <dgm:spPr/>
    </dgm:pt>
    <dgm:pt modelId="{326850D8-C1D6-4EAE-A773-D3D0EFD4F081}" type="pres">
      <dgm:prSet presAssocID="{5816AD8C-9582-421F-8EDF-9053EE2AA4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A66FCF7-58DD-4C4F-B5E2-B3C6761C78D0}" type="pres">
      <dgm:prSet presAssocID="{5816AD8C-9582-421F-8EDF-9053EE2AA412}" presName="spaceRect" presStyleCnt="0"/>
      <dgm:spPr/>
    </dgm:pt>
    <dgm:pt modelId="{A7930B40-7206-41FB-81E7-E4FA93903F4A}" type="pres">
      <dgm:prSet presAssocID="{5816AD8C-9582-421F-8EDF-9053EE2AA412}" presName="textRect" presStyleLbl="revTx" presStyleIdx="0" presStyleCnt="3">
        <dgm:presLayoutVars>
          <dgm:chMax val="1"/>
          <dgm:chPref val="1"/>
        </dgm:presLayoutVars>
      </dgm:prSet>
      <dgm:spPr/>
    </dgm:pt>
    <dgm:pt modelId="{7871FE58-B42C-4CC8-B39C-91013EDB5992}" type="pres">
      <dgm:prSet presAssocID="{7FC8C31B-B945-45F8-A680-3B3120C08198}" presName="sibTrans" presStyleCnt="0"/>
      <dgm:spPr/>
    </dgm:pt>
    <dgm:pt modelId="{B4FC89A3-603B-446E-878B-7C2AD8160166}" type="pres">
      <dgm:prSet presAssocID="{985C9A02-BB82-4F6C-9AD8-F96AD3EE63DB}" presName="compNode" presStyleCnt="0"/>
      <dgm:spPr/>
    </dgm:pt>
    <dgm:pt modelId="{BC381F65-B955-451B-98CA-780CE962FB7C}" type="pres">
      <dgm:prSet presAssocID="{985C9A02-BB82-4F6C-9AD8-F96AD3EE6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47C7CEF-6EDF-4F94-9353-E9177B4D9B04}" type="pres">
      <dgm:prSet presAssocID="{985C9A02-BB82-4F6C-9AD8-F96AD3EE63DB}" presName="spaceRect" presStyleCnt="0"/>
      <dgm:spPr/>
    </dgm:pt>
    <dgm:pt modelId="{3E44E02D-F38F-4930-B476-07196213F175}" type="pres">
      <dgm:prSet presAssocID="{985C9A02-BB82-4F6C-9AD8-F96AD3EE63DB}" presName="textRect" presStyleLbl="revTx" presStyleIdx="1" presStyleCnt="3">
        <dgm:presLayoutVars>
          <dgm:chMax val="1"/>
          <dgm:chPref val="1"/>
        </dgm:presLayoutVars>
      </dgm:prSet>
      <dgm:spPr/>
    </dgm:pt>
    <dgm:pt modelId="{E57B3116-62D4-442E-BFE6-5B0165A26F27}" type="pres">
      <dgm:prSet presAssocID="{01D7D5DF-31B7-49B2-B2FB-0DEB334DC39E}" presName="sibTrans" presStyleCnt="0"/>
      <dgm:spPr/>
    </dgm:pt>
    <dgm:pt modelId="{ED00C7B2-911D-4BCB-87D6-011A52469D4D}" type="pres">
      <dgm:prSet presAssocID="{A22F1D6A-5A23-4EE5-B180-949E46116148}" presName="compNode" presStyleCnt="0"/>
      <dgm:spPr/>
    </dgm:pt>
    <dgm:pt modelId="{F31398CB-6093-49B0-8F57-70585036BDC4}" type="pres">
      <dgm:prSet presAssocID="{A22F1D6A-5A23-4EE5-B180-949E461161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D2189B9-8C9D-402A-A3F5-6630D1205B5D}" type="pres">
      <dgm:prSet presAssocID="{A22F1D6A-5A23-4EE5-B180-949E46116148}" presName="spaceRect" presStyleCnt="0"/>
      <dgm:spPr/>
    </dgm:pt>
    <dgm:pt modelId="{9AC94495-8D90-4DB3-B92E-476DAEBB67AC}" type="pres">
      <dgm:prSet presAssocID="{A22F1D6A-5A23-4EE5-B180-949E461161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E1231F-B597-49F0-B9C0-6BE97CF3E84C}" type="presOf" srcId="{985C9A02-BB82-4F6C-9AD8-F96AD3EE63DB}" destId="{3E44E02D-F38F-4930-B476-07196213F175}" srcOrd="0" destOrd="0" presId="urn:microsoft.com/office/officeart/2018/2/layout/IconLabelList"/>
    <dgm:cxn modelId="{9FC48921-88B4-4B94-9CC3-B927678CC1DD}" srcId="{6AAFEB70-EE26-471A-87AE-A2B6766F7C41}" destId="{985C9A02-BB82-4F6C-9AD8-F96AD3EE63DB}" srcOrd="1" destOrd="0" parTransId="{B6274EAA-FAF5-4A4C-ACEC-B54B7FABC197}" sibTransId="{01D7D5DF-31B7-49B2-B2FB-0DEB334DC39E}"/>
    <dgm:cxn modelId="{010DB368-F8CE-4578-A8A7-1401A49FFB0C}" type="presOf" srcId="{5816AD8C-9582-421F-8EDF-9053EE2AA412}" destId="{A7930B40-7206-41FB-81E7-E4FA93903F4A}" srcOrd="0" destOrd="0" presId="urn:microsoft.com/office/officeart/2018/2/layout/IconLabelList"/>
    <dgm:cxn modelId="{16B4F369-9AE8-4638-952B-62CB8D9C850C}" srcId="{6AAFEB70-EE26-471A-87AE-A2B6766F7C41}" destId="{A22F1D6A-5A23-4EE5-B180-949E46116148}" srcOrd="2" destOrd="0" parTransId="{08CC6006-E85C-4F70-BBB1-AB128616013D}" sibTransId="{B910489B-3264-446B-90A5-0E350187D02E}"/>
    <dgm:cxn modelId="{07325059-0B92-4838-9731-08FCC4A14FA2}" srcId="{6AAFEB70-EE26-471A-87AE-A2B6766F7C41}" destId="{5816AD8C-9582-421F-8EDF-9053EE2AA412}" srcOrd="0" destOrd="0" parTransId="{7640DB52-93AE-4B18-917C-C5E5F2E7A212}" sibTransId="{7FC8C31B-B945-45F8-A680-3B3120C08198}"/>
    <dgm:cxn modelId="{EE1092E3-5DA8-4D10-BA43-4C773088BBDC}" type="presOf" srcId="{6AAFEB70-EE26-471A-87AE-A2B6766F7C41}" destId="{BF4B5928-4C4E-4762-AED6-FAEEEACC1EF1}" srcOrd="0" destOrd="0" presId="urn:microsoft.com/office/officeart/2018/2/layout/IconLabelList"/>
    <dgm:cxn modelId="{09F4E2EF-E7C0-4D9A-8EDF-BFBAC7F2E47E}" type="presOf" srcId="{A22F1D6A-5A23-4EE5-B180-949E46116148}" destId="{9AC94495-8D90-4DB3-B92E-476DAEBB67AC}" srcOrd="0" destOrd="0" presId="urn:microsoft.com/office/officeart/2018/2/layout/IconLabelList"/>
    <dgm:cxn modelId="{AAD83A86-DFC9-4860-963C-0E9D61C6D822}" type="presParOf" srcId="{BF4B5928-4C4E-4762-AED6-FAEEEACC1EF1}" destId="{D30819B3-A856-4613-AB99-B03EEF3CBD87}" srcOrd="0" destOrd="0" presId="urn:microsoft.com/office/officeart/2018/2/layout/IconLabelList"/>
    <dgm:cxn modelId="{476C1D45-BE0E-4153-892C-39592A620559}" type="presParOf" srcId="{D30819B3-A856-4613-AB99-B03EEF3CBD87}" destId="{326850D8-C1D6-4EAE-A773-D3D0EFD4F081}" srcOrd="0" destOrd="0" presId="urn:microsoft.com/office/officeart/2018/2/layout/IconLabelList"/>
    <dgm:cxn modelId="{1B064F6F-166D-4B2B-AE9C-50E5A742BAF6}" type="presParOf" srcId="{D30819B3-A856-4613-AB99-B03EEF3CBD87}" destId="{3A66FCF7-58DD-4C4F-B5E2-B3C6761C78D0}" srcOrd="1" destOrd="0" presId="urn:microsoft.com/office/officeart/2018/2/layout/IconLabelList"/>
    <dgm:cxn modelId="{B83DB76A-4356-4124-8104-D0949AD9024D}" type="presParOf" srcId="{D30819B3-A856-4613-AB99-B03EEF3CBD87}" destId="{A7930B40-7206-41FB-81E7-E4FA93903F4A}" srcOrd="2" destOrd="0" presId="urn:microsoft.com/office/officeart/2018/2/layout/IconLabelList"/>
    <dgm:cxn modelId="{598A2B1D-0CD7-4378-B791-2DB5999A4A33}" type="presParOf" srcId="{BF4B5928-4C4E-4762-AED6-FAEEEACC1EF1}" destId="{7871FE58-B42C-4CC8-B39C-91013EDB5992}" srcOrd="1" destOrd="0" presId="urn:microsoft.com/office/officeart/2018/2/layout/IconLabelList"/>
    <dgm:cxn modelId="{A2F27A94-3391-4D39-AE9A-F3C05FABAA6D}" type="presParOf" srcId="{BF4B5928-4C4E-4762-AED6-FAEEEACC1EF1}" destId="{B4FC89A3-603B-446E-878B-7C2AD8160166}" srcOrd="2" destOrd="0" presId="urn:microsoft.com/office/officeart/2018/2/layout/IconLabelList"/>
    <dgm:cxn modelId="{2A5A9D41-1B45-4240-AE64-D8F88C0C8DBB}" type="presParOf" srcId="{B4FC89A3-603B-446E-878B-7C2AD8160166}" destId="{BC381F65-B955-451B-98CA-780CE962FB7C}" srcOrd="0" destOrd="0" presId="urn:microsoft.com/office/officeart/2018/2/layout/IconLabelList"/>
    <dgm:cxn modelId="{51110413-84E3-4D91-B13D-EF155FADFADC}" type="presParOf" srcId="{B4FC89A3-603B-446E-878B-7C2AD8160166}" destId="{147C7CEF-6EDF-4F94-9353-E9177B4D9B04}" srcOrd="1" destOrd="0" presId="urn:microsoft.com/office/officeart/2018/2/layout/IconLabelList"/>
    <dgm:cxn modelId="{8AEE4181-DDE2-4ED5-86B3-C4027FA8E6B1}" type="presParOf" srcId="{B4FC89A3-603B-446E-878B-7C2AD8160166}" destId="{3E44E02D-F38F-4930-B476-07196213F175}" srcOrd="2" destOrd="0" presId="urn:microsoft.com/office/officeart/2018/2/layout/IconLabelList"/>
    <dgm:cxn modelId="{32B8D20F-22F5-4E81-BE1A-78C86A5BD21F}" type="presParOf" srcId="{BF4B5928-4C4E-4762-AED6-FAEEEACC1EF1}" destId="{E57B3116-62D4-442E-BFE6-5B0165A26F27}" srcOrd="3" destOrd="0" presId="urn:microsoft.com/office/officeart/2018/2/layout/IconLabelList"/>
    <dgm:cxn modelId="{A6CE7658-2BEF-4B43-9AA8-3B37D6174A3F}" type="presParOf" srcId="{BF4B5928-4C4E-4762-AED6-FAEEEACC1EF1}" destId="{ED00C7B2-911D-4BCB-87D6-011A52469D4D}" srcOrd="4" destOrd="0" presId="urn:microsoft.com/office/officeart/2018/2/layout/IconLabelList"/>
    <dgm:cxn modelId="{331FFECA-E406-4F5D-AB8C-06AD9FD98EC4}" type="presParOf" srcId="{ED00C7B2-911D-4BCB-87D6-011A52469D4D}" destId="{F31398CB-6093-49B0-8F57-70585036BDC4}" srcOrd="0" destOrd="0" presId="urn:microsoft.com/office/officeart/2018/2/layout/IconLabelList"/>
    <dgm:cxn modelId="{9BA007AB-5E65-47A4-8B90-BCE89D6D4376}" type="presParOf" srcId="{ED00C7B2-911D-4BCB-87D6-011A52469D4D}" destId="{FD2189B9-8C9D-402A-A3F5-6630D1205B5D}" srcOrd="1" destOrd="0" presId="urn:microsoft.com/office/officeart/2018/2/layout/IconLabelList"/>
    <dgm:cxn modelId="{68F3E645-5EA8-4A39-8ACC-942946DA3046}" type="presParOf" srcId="{ED00C7B2-911D-4BCB-87D6-011A52469D4D}" destId="{9AC94495-8D90-4DB3-B92E-476DAEBB67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891629-C8B0-47FC-B72F-9D26E61490A1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F25B24-39BE-4D23-9FFF-1D9C082E2EE2}">
      <dgm:prSet/>
      <dgm:spPr/>
      <dgm:t>
        <a:bodyPr/>
        <a:lstStyle/>
        <a:p>
          <a:r>
            <a:rPr lang="en-US"/>
            <a:t>1- The most repeated agency that offer jobs.</a:t>
          </a:r>
        </a:p>
      </dgm:t>
    </dgm:pt>
    <dgm:pt modelId="{F9AB7681-FEF2-4DF6-AF3C-9EDDBE6A1B72}" type="parTrans" cxnId="{BDC98240-4035-49C7-BF3D-EE8EB6D202AE}">
      <dgm:prSet/>
      <dgm:spPr/>
      <dgm:t>
        <a:bodyPr/>
        <a:lstStyle/>
        <a:p>
          <a:endParaRPr lang="en-US"/>
        </a:p>
      </dgm:t>
    </dgm:pt>
    <dgm:pt modelId="{F19ACC4E-F9E0-4508-988E-8B74F3076054}" type="sibTrans" cxnId="{BDC98240-4035-49C7-BF3D-EE8EB6D202AE}">
      <dgm:prSet/>
      <dgm:spPr/>
      <dgm:t>
        <a:bodyPr/>
        <a:lstStyle/>
        <a:p>
          <a:endParaRPr lang="en-US"/>
        </a:p>
      </dgm:t>
    </dgm:pt>
    <dgm:pt modelId="{2BD4B6A5-4D1A-4AC2-BE88-21A0FF4E3928}">
      <dgm:prSet/>
      <dgm:spPr/>
      <dgm:t>
        <a:bodyPr/>
        <a:lstStyle/>
        <a:p>
          <a:r>
            <a:rPr lang="en-US"/>
            <a:t>2- The most required position.</a:t>
          </a:r>
        </a:p>
      </dgm:t>
    </dgm:pt>
    <dgm:pt modelId="{D531D6AE-3DCF-4EDC-BEF2-0794353F2760}" type="parTrans" cxnId="{82BDCE56-3AC6-4F8C-BBD8-9D8CDBEEE242}">
      <dgm:prSet/>
      <dgm:spPr/>
      <dgm:t>
        <a:bodyPr/>
        <a:lstStyle/>
        <a:p>
          <a:endParaRPr lang="en-US"/>
        </a:p>
      </dgm:t>
    </dgm:pt>
    <dgm:pt modelId="{B31E9508-8ED9-4230-9B6B-AD793B288CC5}" type="sibTrans" cxnId="{82BDCE56-3AC6-4F8C-BBD8-9D8CDBEEE242}">
      <dgm:prSet/>
      <dgm:spPr/>
      <dgm:t>
        <a:bodyPr/>
        <a:lstStyle/>
        <a:p>
          <a:endParaRPr lang="en-US"/>
        </a:p>
      </dgm:t>
    </dgm:pt>
    <dgm:pt modelId="{8A45251C-A774-466A-A965-295FEAD2E19F}">
      <dgm:prSet/>
      <dgm:spPr/>
      <dgm:t>
        <a:bodyPr/>
        <a:lstStyle/>
        <a:p>
          <a:r>
            <a:rPr lang="en-US"/>
            <a:t>3- Agency that offer the same job more than one time.</a:t>
          </a:r>
        </a:p>
      </dgm:t>
    </dgm:pt>
    <dgm:pt modelId="{F0C252BD-B716-4DBA-9409-A4843EC8BAC1}" type="parTrans" cxnId="{2B00B2B1-DE37-4035-A256-E50394D1B3FD}">
      <dgm:prSet/>
      <dgm:spPr/>
      <dgm:t>
        <a:bodyPr/>
        <a:lstStyle/>
        <a:p>
          <a:endParaRPr lang="en-US"/>
        </a:p>
      </dgm:t>
    </dgm:pt>
    <dgm:pt modelId="{21A91985-636D-47B2-BD80-074328F0E64C}" type="sibTrans" cxnId="{2B00B2B1-DE37-4035-A256-E50394D1B3FD}">
      <dgm:prSet/>
      <dgm:spPr/>
      <dgm:t>
        <a:bodyPr/>
        <a:lstStyle/>
        <a:p>
          <a:endParaRPr lang="en-US"/>
        </a:p>
      </dgm:t>
    </dgm:pt>
    <dgm:pt modelId="{28F930D8-580A-49EA-9866-B27E63DCD396}">
      <dgm:prSet/>
      <dgm:spPr/>
      <dgm:t>
        <a:bodyPr/>
        <a:lstStyle/>
        <a:p>
          <a:r>
            <a:rPr lang="en-US"/>
            <a:t>4- The jobs that has the highest salary per month.</a:t>
          </a:r>
        </a:p>
      </dgm:t>
    </dgm:pt>
    <dgm:pt modelId="{6F33A19E-71B3-494F-ABEF-8AA7D51853CB}" type="parTrans" cxnId="{2D349E39-B03D-4996-8BB2-4550B71F1D04}">
      <dgm:prSet/>
      <dgm:spPr/>
      <dgm:t>
        <a:bodyPr/>
        <a:lstStyle/>
        <a:p>
          <a:endParaRPr lang="en-US"/>
        </a:p>
      </dgm:t>
    </dgm:pt>
    <dgm:pt modelId="{4EE6EFA0-E3F9-48F8-B7F7-D7636C80AD45}" type="sibTrans" cxnId="{2D349E39-B03D-4996-8BB2-4550B71F1D04}">
      <dgm:prSet/>
      <dgm:spPr/>
      <dgm:t>
        <a:bodyPr/>
        <a:lstStyle/>
        <a:p>
          <a:endParaRPr lang="en-US"/>
        </a:p>
      </dgm:t>
    </dgm:pt>
    <dgm:pt modelId="{03D99B59-C157-4F0D-8F12-CBB8782E520E}">
      <dgm:prSet/>
      <dgm:spPr/>
      <dgm:t>
        <a:bodyPr/>
        <a:lstStyle/>
        <a:p>
          <a:r>
            <a:rPr lang="en-US"/>
            <a:t>5- The average salary for each agency.</a:t>
          </a:r>
        </a:p>
      </dgm:t>
    </dgm:pt>
    <dgm:pt modelId="{723761A6-62E2-4BD9-AB5C-B58146C66C76}" type="parTrans" cxnId="{08DB2AAF-FC90-4B2C-82B4-72E867DB1B92}">
      <dgm:prSet/>
      <dgm:spPr/>
      <dgm:t>
        <a:bodyPr/>
        <a:lstStyle/>
        <a:p>
          <a:endParaRPr lang="en-US"/>
        </a:p>
      </dgm:t>
    </dgm:pt>
    <dgm:pt modelId="{F457EC38-F60D-488F-A8A3-DF91977C9996}" type="sibTrans" cxnId="{08DB2AAF-FC90-4B2C-82B4-72E867DB1B92}">
      <dgm:prSet/>
      <dgm:spPr/>
      <dgm:t>
        <a:bodyPr/>
        <a:lstStyle/>
        <a:p>
          <a:endParaRPr lang="en-US"/>
        </a:p>
      </dgm:t>
    </dgm:pt>
    <dgm:pt modelId="{E901A72F-57C1-4613-8A02-719D9A5EF30C}">
      <dgm:prSet/>
      <dgm:spPr/>
      <dgm:t>
        <a:bodyPr/>
        <a:lstStyle/>
        <a:p>
          <a:r>
            <a:rPr lang="en-US"/>
            <a:t>6- The most required job in each year and the change of salary over years.</a:t>
          </a:r>
        </a:p>
      </dgm:t>
    </dgm:pt>
    <dgm:pt modelId="{C0307F3B-CC74-4CCB-8916-4D2948BCCD22}" type="parTrans" cxnId="{72B483A2-1792-493B-9AF4-85217C63AFA4}">
      <dgm:prSet/>
      <dgm:spPr/>
      <dgm:t>
        <a:bodyPr/>
        <a:lstStyle/>
        <a:p>
          <a:endParaRPr lang="en-US"/>
        </a:p>
      </dgm:t>
    </dgm:pt>
    <dgm:pt modelId="{3B03DEC9-6C35-4C56-A3C3-D1076B24A64D}" type="sibTrans" cxnId="{72B483A2-1792-493B-9AF4-85217C63AFA4}">
      <dgm:prSet/>
      <dgm:spPr/>
      <dgm:t>
        <a:bodyPr/>
        <a:lstStyle/>
        <a:p>
          <a:endParaRPr lang="en-US"/>
        </a:p>
      </dgm:t>
    </dgm:pt>
    <dgm:pt modelId="{256C51ED-3659-4223-8B87-B54CA1864676}">
      <dgm:prSet/>
      <dgm:spPr/>
      <dgm:t>
        <a:bodyPr/>
        <a:lstStyle/>
        <a:p>
          <a:r>
            <a:rPr lang="en-US"/>
            <a:t>7- Average salary for each job.</a:t>
          </a:r>
        </a:p>
      </dgm:t>
    </dgm:pt>
    <dgm:pt modelId="{DB340A3B-F107-4093-B95C-EE90C80F809B}" type="parTrans" cxnId="{3E4AE90A-7D19-40A9-8B09-B086ABF2D682}">
      <dgm:prSet/>
      <dgm:spPr/>
      <dgm:t>
        <a:bodyPr/>
        <a:lstStyle/>
        <a:p>
          <a:endParaRPr lang="en-US"/>
        </a:p>
      </dgm:t>
    </dgm:pt>
    <dgm:pt modelId="{AF9671E6-EE42-4F60-96CE-DCAA9C2B6D95}" type="sibTrans" cxnId="{3E4AE90A-7D19-40A9-8B09-B086ABF2D682}">
      <dgm:prSet/>
      <dgm:spPr/>
      <dgm:t>
        <a:bodyPr/>
        <a:lstStyle/>
        <a:p>
          <a:endParaRPr lang="en-US"/>
        </a:p>
      </dgm:t>
    </dgm:pt>
    <dgm:pt modelId="{69D8A03D-618B-4F28-9E3A-F42C3EE4FBE5}">
      <dgm:prSet/>
      <dgm:spPr/>
      <dgm:t>
        <a:bodyPr/>
        <a:lstStyle/>
        <a:p>
          <a:r>
            <a:rPr lang="en-US"/>
            <a:t>8- Show the required level for each position and it's salary.</a:t>
          </a:r>
        </a:p>
      </dgm:t>
    </dgm:pt>
    <dgm:pt modelId="{58E62749-EAFD-402D-A905-061CB8CA4931}" type="parTrans" cxnId="{83FF0B5A-A1A3-4D47-8DBB-F30416173138}">
      <dgm:prSet/>
      <dgm:spPr/>
      <dgm:t>
        <a:bodyPr/>
        <a:lstStyle/>
        <a:p>
          <a:endParaRPr lang="en-US"/>
        </a:p>
      </dgm:t>
    </dgm:pt>
    <dgm:pt modelId="{5174A309-5C0F-4359-8382-991216BB8E73}" type="sibTrans" cxnId="{83FF0B5A-A1A3-4D47-8DBB-F30416173138}">
      <dgm:prSet/>
      <dgm:spPr/>
      <dgm:t>
        <a:bodyPr/>
        <a:lstStyle/>
        <a:p>
          <a:endParaRPr lang="en-US"/>
        </a:p>
      </dgm:t>
    </dgm:pt>
    <dgm:pt modelId="{F98C9EEE-A07D-4663-A1BC-F100E1E5F65B}">
      <dgm:prSet/>
      <dgm:spPr/>
      <dgm:t>
        <a:bodyPr/>
        <a:lstStyle/>
        <a:p>
          <a:r>
            <a:rPr lang="en-US"/>
            <a:t>9- Compare between full time jobs and part time jobs and it's salary.</a:t>
          </a:r>
        </a:p>
      </dgm:t>
    </dgm:pt>
    <dgm:pt modelId="{93C5A9E1-FBC0-4F40-98A3-35E053FE1F2C}" type="parTrans" cxnId="{A785B807-52FB-464E-A164-BECF19AA438D}">
      <dgm:prSet/>
      <dgm:spPr/>
      <dgm:t>
        <a:bodyPr/>
        <a:lstStyle/>
        <a:p>
          <a:endParaRPr lang="en-US"/>
        </a:p>
      </dgm:t>
    </dgm:pt>
    <dgm:pt modelId="{C7C3A05B-FBBF-4CB6-94A8-16C10CE6ACC5}" type="sibTrans" cxnId="{A785B807-52FB-464E-A164-BECF19AA438D}">
      <dgm:prSet/>
      <dgm:spPr/>
      <dgm:t>
        <a:bodyPr/>
        <a:lstStyle/>
        <a:p>
          <a:endParaRPr lang="en-US"/>
        </a:p>
      </dgm:t>
    </dgm:pt>
    <dgm:pt modelId="{30B615AC-125B-45B7-A2B5-F8BCF2BF7263}">
      <dgm:prSet/>
      <dgm:spPr/>
      <dgm:t>
        <a:bodyPr/>
        <a:lstStyle/>
        <a:p>
          <a:r>
            <a:rPr lang="en-US"/>
            <a:t>10- which month has the highest requests</a:t>
          </a:r>
        </a:p>
      </dgm:t>
    </dgm:pt>
    <dgm:pt modelId="{913C643A-9B7A-4A2F-B30D-3458B68169B1}" type="parTrans" cxnId="{1E617DC5-3EC1-4FFF-B2E4-E080B746FDA8}">
      <dgm:prSet/>
      <dgm:spPr/>
      <dgm:t>
        <a:bodyPr/>
        <a:lstStyle/>
        <a:p>
          <a:endParaRPr lang="en-US"/>
        </a:p>
      </dgm:t>
    </dgm:pt>
    <dgm:pt modelId="{590AB982-F4A5-44BA-B5FB-5A2F6FE93588}" type="sibTrans" cxnId="{1E617DC5-3EC1-4FFF-B2E4-E080B746FDA8}">
      <dgm:prSet/>
      <dgm:spPr/>
      <dgm:t>
        <a:bodyPr/>
        <a:lstStyle/>
        <a:p>
          <a:endParaRPr lang="en-US"/>
        </a:p>
      </dgm:t>
    </dgm:pt>
    <dgm:pt modelId="{2B0DB712-685B-400F-B678-90FB7BBBE2E2}" type="pres">
      <dgm:prSet presAssocID="{BE891629-C8B0-47FC-B72F-9D26E61490A1}" presName="diagram" presStyleCnt="0">
        <dgm:presLayoutVars>
          <dgm:dir/>
          <dgm:resizeHandles val="exact"/>
        </dgm:presLayoutVars>
      </dgm:prSet>
      <dgm:spPr/>
    </dgm:pt>
    <dgm:pt modelId="{8783376B-7EA1-4740-98A4-E654AC408892}" type="pres">
      <dgm:prSet presAssocID="{6DF25B24-39BE-4D23-9FFF-1D9C082E2EE2}" presName="node" presStyleLbl="node1" presStyleIdx="0" presStyleCnt="10">
        <dgm:presLayoutVars>
          <dgm:bulletEnabled val="1"/>
        </dgm:presLayoutVars>
      </dgm:prSet>
      <dgm:spPr/>
    </dgm:pt>
    <dgm:pt modelId="{E9E81CE0-4B62-4894-8B7D-2949A6DAB4A1}" type="pres">
      <dgm:prSet presAssocID="{F19ACC4E-F9E0-4508-988E-8B74F3076054}" presName="sibTrans" presStyleCnt="0"/>
      <dgm:spPr/>
    </dgm:pt>
    <dgm:pt modelId="{56EE78F0-6D4C-4F26-B2D1-E4B871D229B0}" type="pres">
      <dgm:prSet presAssocID="{2BD4B6A5-4D1A-4AC2-BE88-21A0FF4E3928}" presName="node" presStyleLbl="node1" presStyleIdx="1" presStyleCnt="10">
        <dgm:presLayoutVars>
          <dgm:bulletEnabled val="1"/>
        </dgm:presLayoutVars>
      </dgm:prSet>
      <dgm:spPr/>
    </dgm:pt>
    <dgm:pt modelId="{4D018152-6B2A-42BC-A8EA-C8AFC0B76777}" type="pres">
      <dgm:prSet presAssocID="{B31E9508-8ED9-4230-9B6B-AD793B288CC5}" presName="sibTrans" presStyleCnt="0"/>
      <dgm:spPr/>
    </dgm:pt>
    <dgm:pt modelId="{A1CF0934-5704-4731-9076-F07B000D00CC}" type="pres">
      <dgm:prSet presAssocID="{8A45251C-A774-466A-A965-295FEAD2E19F}" presName="node" presStyleLbl="node1" presStyleIdx="2" presStyleCnt="10">
        <dgm:presLayoutVars>
          <dgm:bulletEnabled val="1"/>
        </dgm:presLayoutVars>
      </dgm:prSet>
      <dgm:spPr/>
    </dgm:pt>
    <dgm:pt modelId="{6EFA2C5F-EF5E-4AF5-8324-E37615699A27}" type="pres">
      <dgm:prSet presAssocID="{21A91985-636D-47B2-BD80-074328F0E64C}" presName="sibTrans" presStyleCnt="0"/>
      <dgm:spPr/>
    </dgm:pt>
    <dgm:pt modelId="{C42B8537-2773-4298-859E-8B83346E15D9}" type="pres">
      <dgm:prSet presAssocID="{28F930D8-580A-49EA-9866-B27E63DCD396}" presName="node" presStyleLbl="node1" presStyleIdx="3" presStyleCnt="10">
        <dgm:presLayoutVars>
          <dgm:bulletEnabled val="1"/>
        </dgm:presLayoutVars>
      </dgm:prSet>
      <dgm:spPr/>
    </dgm:pt>
    <dgm:pt modelId="{276F7F1C-C95D-4A83-9CE9-43020AF37D41}" type="pres">
      <dgm:prSet presAssocID="{4EE6EFA0-E3F9-48F8-B7F7-D7636C80AD45}" presName="sibTrans" presStyleCnt="0"/>
      <dgm:spPr/>
    </dgm:pt>
    <dgm:pt modelId="{C3CA7059-0701-42BB-B7A1-EEC1B59A32AC}" type="pres">
      <dgm:prSet presAssocID="{03D99B59-C157-4F0D-8F12-CBB8782E520E}" presName="node" presStyleLbl="node1" presStyleIdx="4" presStyleCnt="10">
        <dgm:presLayoutVars>
          <dgm:bulletEnabled val="1"/>
        </dgm:presLayoutVars>
      </dgm:prSet>
      <dgm:spPr/>
    </dgm:pt>
    <dgm:pt modelId="{D85F6903-74A1-4C22-B1D8-949ADC452F90}" type="pres">
      <dgm:prSet presAssocID="{F457EC38-F60D-488F-A8A3-DF91977C9996}" presName="sibTrans" presStyleCnt="0"/>
      <dgm:spPr/>
    </dgm:pt>
    <dgm:pt modelId="{242971F7-665C-47DF-B08F-9935FE4FBAED}" type="pres">
      <dgm:prSet presAssocID="{E901A72F-57C1-4613-8A02-719D9A5EF30C}" presName="node" presStyleLbl="node1" presStyleIdx="5" presStyleCnt="10">
        <dgm:presLayoutVars>
          <dgm:bulletEnabled val="1"/>
        </dgm:presLayoutVars>
      </dgm:prSet>
      <dgm:spPr/>
    </dgm:pt>
    <dgm:pt modelId="{1F0C33C9-60B1-4600-AD57-43C9832D9332}" type="pres">
      <dgm:prSet presAssocID="{3B03DEC9-6C35-4C56-A3C3-D1076B24A64D}" presName="sibTrans" presStyleCnt="0"/>
      <dgm:spPr/>
    </dgm:pt>
    <dgm:pt modelId="{44EB8E68-1FE9-44B5-A0BC-2329FDD36FCF}" type="pres">
      <dgm:prSet presAssocID="{256C51ED-3659-4223-8B87-B54CA1864676}" presName="node" presStyleLbl="node1" presStyleIdx="6" presStyleCnt="10">
        <dgm:presLayoutVars>
          <dgm:bulletEnabled val="1"/>
        </dgm:presLayoutVars>
      </dgm:prSet>
      <dgm:spPr/>
    </dgm:pt>
    <dgm:pt modelId="{D3070F47-9B5E-4A72-841E-4270167FF987}" type="pres">
      <dgm:prSet presAssocID="{AF9671E6-EE42-4F60-96CE-DCAA9C2B6D95}" presName="sibTrans" presStyleCnt="0"/>
      <dgm:spPr/>
    </dgm:pt>
    <dgm:pt modelId="{D176C2FA-EFB9-4855-9326-1FB2EB22C729}" type="pres">
      <dgm:prSet presAssocID="{69D8A03D-618B-4F28-9E3A-F42C3EE4FBE5}" presName="node" presStyleLbl="node1" presStyleIdx="7" presStyleCnt="10">
        <dgm:presLayoutVars>
          <dgm:bulletEnabled val="1"/>
        </dgm:presLayoutVars>
      </dgm:prSet>
      <dgm:spPr/>
    </dgm:pt>
    <dgm:pt modelId="{DC9E0683-53CE-4EEB-BED0-E5D7F081808C}" type="pres">
      <dgm:prSet presAssocID="{5174A309-5C0F-4359-8382-991216BB8E73}" presName="sibTrans" presStyleCnt="0"/>
      <dgm:spPr/>
    </dgm:pt>
    <dgm:pt modelId="{5A3224F2-6009-4D18-A9C3-80E4FF1BF8DA}" type="pres">
      <dgm:prSet presAssocID="{F98C9EEE-A07D-4663-A1BC-F100E1E5F65B}" presName="node" presStyleLbl="node1" presStyleIdx="8" presStyleCnt="10">
        <dgm:presLayoutVars>
          <dgm:bulletEnabled val="1"/>
        </dgm:presLayoutVars>
      </dgm:prSet>
      <dgm:spPr/>
    </dgm:pt>
    <dgm:pt modelId="{71E766BA-2E49-4F64-8878-3575EE93AA9C}" type="pres">
      <dgm:prSet presAssocID="{C7C3A05B-FBBF-4CB6-94A8-16C10CE6ACC5}" presName="sibTrans" presStyleCnt="0"/>
      <dgm:spPr/>
    </dgm:pt>
    <dgm:pt modelId="{FF28A2C4-130C-449B-8DCD-A11EA58CEC3B}" type="pres">
      <dgm:prSet presAssocID="{30B615AC-125B-45B7-A2B5-F8BCF2BF7263}" presName="node" presStyleLbl="node1" presStyleIdx="9" presStyleCnt="10">
        <dgm:presLayoutVars>
          <dgm:bulletEnabled val="1"/>
        </dgm:presLayoutVars>
      </dgm:prSet>
      <dgm:spPr/>
    </dgm:pt>
  </dgm:ptLst>
  <dgm:cxnLst>
    <dgm:cxn modelId="{A785B807-52FB-464E-A164-BECF19AA438D}" srcId="{BE891629-C8B0-47FC-B72F-9D26E61490A1}" destId="{F98C9EEE-A07D-4663-A1BC-F100E1E5F65B}" srcOrd="8" destOrd="0" parTransId="{93C5A9E1-FBC0-4F40-98A3-35E053FE1F2C}" sibTransId="{C7C3A05B-FBBF-4CB6-94A8-16C10CE6ACC5}"/>
    <dgm:cxn modelId="{3E4AE90A-7D19-40A9-8B09-B086ABF2D682}" srcId="{BE891629-C8B0-47FC-B72F-9D26E61490A1}" destId="{256C51ED-3659-4223-8B87-B54CA1864676}" srcOrd="6" destOrd="0" parTransId="{DB340A3B-F107-4093-B95C-EE90C80F809B}" sibTransId="{AF9671E6-EE42-4F60-96CE-DCAA9C2B6D95}"/>
    <dgm:cxn modelId="{02CE0B13-A7D1-4D56-8FF2-0F6CD12666C6}" type="presOf" srcId="{8A45251C-A774-466A-A965-295FEAD2E19F}" destId="{A1CF0934-5704-4731-9076-F07B000D00CC}" srcOrd="0" destOrd="0" presId="urn:microsoft.com/office/officeart/2005/8/layout/default"/>
    <dgm:cxn modelId="{4F773E33-7FE9-40F5-B8F0-E0F2991E4F18}" type="presOf" srcId="{E901A72F-57C1-4613-8A02-719D9A5EF30C}" destId="{242971F7-665C-47DF-B08F-9935FE4FBAED}" srcOrd="0" destOrd="0" presId="urn:microsoft.com/office/officeart/2005/8/layout/default"/>
    <dgm:cxn modelId="{606FF035-3B64-44FE-84A3-55884C33B814}" type="presOf" srcId="{2BD4B6A5-4D1A-4AC2-BE88-21A0FF4E3928}" destId="{56EE78F0-6D4C-4F26-B2D1-E4B871D229B0}" srcOrd="0" destOrd="0" presId="urn:microsoft.com/office/officeart/2005/8/layout/default"/>
    <dgm:cxn modelId="{2D349E39-B03D-4996-8BB2-4550B71F1D04}" srcId="{BE891629-C8B0-47FC-B72F-9D26E61490A1}" destId="{28F930D8-580A-49EA-9866-B27E63DCD396}" srcOrd="3" destOrd="0" parTransId="{6F33A19E-71B3-494F-ABEF-8AA7D51853CB}" sibTransId="{4EE6EFA0-E3F9-48F8-B7F7-D7636C80AD45}"/>
    <dgm:cxn modelId="{BDC98240-4035-49C7-BF3D-EE8EB6D202AE}" srcId="{BE891629-C8B0-47FC-B72F-9D26E61490A1}" destId="{6DF25B24-39BE-4D23-9FFF-1D9C082E2EE2}" srcOrd="0" destOrd="0" parTransId="{F9AB7681-FEF2-4DF6-AF3C-9EDDBE6A1B72}" sibTransId="{F19ACC4E-F9E0-4508-988E-8B74F3076054}"/>
    <dgm:cxn modelId="{CB41905F-8F5A-4E04-B35E-AEAF5FFAA75F}" type="presOf" srcId="{256C51ED-3659-4223-8B87-B54CA1864676}" destId="{44EB8E68-1FE9-44B5-A0BC-2329FDD36FCF}" srcOrd="0" destOrd="0" presId="urn:microsoft.com/office/officeart/2005/8/layout/default"/>
    <dgm:cxn modelId="{F4FBC96B-DB8E-4F68-AF41-FBF67BB7FF1D}" type="presOf" srcId="{6DF25B24-39BE-4D23-9FFF-1D9C082E2EE2}" destId="{8783376B-7EA1-4740-98A4-E654AC408892}" srcOrd="0" destOrd="0" presId="urn:microsoft.com/office/officeart/2005/8/layout/default"/>
    <dgm:cxn modelId="{38B32352-F437-4024-A859-AF6986317383}" type="presOf" srcId="{28F930D8-580A-49EA-9866-B27E63DCD396}" destId="{C42B8537-2773-4298-859E-8B83346E15D9}" srcOrd="0" destOrd="0" presId="urn:microsoft.com/office/officeart/2005/8/layout/default"/>
    <dgm:cxn modelId="{82BDCE56-3AC6-4F8C-BBD8-9D8CDBEEE242}" srcId="{BE891629-C8B0-47FC-B72F-9D26E61490A1}" destId="{2BD4B6A5-4D1A-4AC2-BE88-21A0FF4E3928}" srcOrd="1" destOrd="0" parTransId="{D531D6AE-3DCF-4EDC-BEF2-0794353F2760}" sibTransId="{B31E9508-8ED9-4230-9B6B-AD793B288CC5}"/>
    <dgm:cxn modelId="{83FF0B5A-A1A3-4D47-8DBB-F30416173138}" srcId="{BE891629-C8B0-47FC-B72F-9D26E61490A1}" destId="{69D8A03D-618B-4F28-9E3A-F42C3EE4FBE5}" srcOrd="7" destOrd="0" parTransId="{58E62749-EAFD-402D-A905-061CB8CA4931}" sibTransId="{5174A309-5C0F-4359-8382-991216BB8E73}"/>
    <dgm:cxn modelId="{3C00537C-CA70-4DF2-A668-CC66F252B81F}" type="presOf" srcId="{BE891629-C8B0-47FC-B72F-9D26E61490A1}" destId="{2B0DB712-685B-400F-B678-90FB7BBBE2E2}" srcOrd="0" destOrd="0" presId="urn:microsoft.com/office/officeart/2005/8/layout/default"/>
    <dgm:cxn modelId="{94B45289-006E-4126-93C4-C82B8852EF45}" type="presOf" srcId="{69D8A03D-618B-4F28-9E3A-F42C3EE4FBE5}" destId="{D176C2FA-EFB9-4855-9326-1FB2EB22C729}" srcOrd="0" destOrd="0" presId="urn:microsoft.com/office/officeart/2005/8/layout/default"/>
    <dgm:cxn modelId="{72B483A2-1792-493B-9AF4-85217C63AFA4}" srcId="{BE891629-C8B0-47FC-B72F-9D26E61490A1}" destId="{E901A72F-57C1-4613-8A02-719D9A5EF30C}" srcOrd="5" destOrd="0" parTransId="{C0307F3B-CC74-4CCB-8916-4D2948BCCD22}" sibTransId="{3B03DEC9-6C35-4C56-A3C3-D1076B24A64D}"/>
    <dgm:cxn modelId="{C228F5AC-E838-4A9D-9D09-1473A7EB6496}" type="presOf" srcId="{F98C9EEE-A07D-4663-A1BC-F100E1E5F65B}" destId="{5A3224F2-6009-4D18-A9C3-80E4FF1BF8DA}" srcOrd="0" destOrd="0" presId="urn:microsoft.com/office/officeart/2005/8/layout/default"/>
    <dgm:cxn modelId="{970273AE-C088-4F79-9450-6D5AADAD532C}" type="presOf" srcId="{30B615AC-125B-45B7-A2B5-F8BCF2BF7263}" destId="{FF28A2C4-130C-449B-8DCD-A11EA58CEC3B}" srcOrd="0" destOrd="0" presId="urn:microsoft.com/office/officeart/2005/8/layout/default"/>
    <dgm:cxn modelId="{08DB2AAF-FC90-4B2C-82B4-72E867DB1B92}" srcId="{BE891629-C8B0-47FC-B72F-9D26E61490A1}" destId="{03D99B59-C157-4F0D-8F12-CBB8782E520E}" srcOrd="4" destOrd="0" parTransId="{723761A6-62E2-4BD9-AB5C-B58146C66C76}" sibTransId="{F457EC38-F60D-488F-A8A3-DF91977C9996}"/>
    <dgm:cxn modelId="{2B00B2B1-DE37-4035-A256-E50394D1B3FD}" srcId="{BE891629-C8B0-47FC-B72F-9D26E61490A1}" destId="{8A45251C-A774-466A-A965-295FEAD2E19F}" srcOrd="2" destOrd="0" parTransId="{F0C252BD-B716-4DBA-9409-A4843EC8BAC1}" sibTransId="{21A91985-636D-47B2-BD80-074328F0E64C}"/>
    <dgm:cxn modelId="{1E617DC5-3EC1-4FFF-B2E4-E080B746FDA8}" srcId="{BE891629-C8B0-47FC-B72F-9D26E61490A1}" destId="{30B615AC-125B-45B7-A2B5-F8BCF2BF7263}" srcOrd="9" destOrd="0" parTransId="{913C643A-9B7A-4A2F-B30D-3458B68169B1}" sibTransId="{590AB982-F4A5-44BA-B5FB-5A2F6FE93588}"/>
    <dgm:cxn modelId="{18F6A8E2-4804-494A-AB2C-D1D777CDD4B5}" type="presOf" srcId="{03D99B59-C157-4F0D-8F12-CBB8782E520E}" destId="{C3CA7059-0701-42BB-B7A1-EEC1B59A32AC}" srcOrd="0" destOrd="0" presId="urn:microsoft.com/office/officeart/2005/8/layout/default"/>
    <dgm:cxn modelId="{A8F47DFE-B288-4488-91E0-57BEA40FABB5}" type="presParOf" srcId="{2B0DB712-685B-400F-B678-90FB7BBBE2E2}" destId="{8783376B-7EA1-4740-98A4-E654AC408892}" srcOrd="0" destOrd="0" presId="urn:microsoft.com/office/officeart/2005/8/layout/default"/>
    <dgm:cxn modelId="{2CDC5797-DA8B-488F-AA5F-C86D0D72A4D7}" type="presParOf" srcId="{2B0DB712-685B-400F-B678-90FB7BBBE2E2}" destId="{E9E81CE0-4B62-4894-8B7D-2949A6DAB4A1}" srcOrd="1" destOrd="0" presId="urn:microsoft.com/office/officeart/2005/8/layout/default"/>
    <dgm:cxn modelId="{4532238D-FA29-447A-9FA3-9D48BF956DBE}" type="presParOf" srcId="{2B0DB712-685B-400F-B678-90FB7BBBE2E2}" destId="{56EE78F0-6D4C-4F26-B2D1-E4B871D229B0}" srcOrd="2" destOrd="0" presId="urn:microsoft.com/office/officeart/2005/8/layout/default"/>
    <dgm:cxn modelId="{708D7CBE-C96D-4F3A-8105-EC7EE3C47D12}" type="presParOf" srcId="{2B0DB712-685B-400F-B678-90FB7BBBE2E2}" destId="{4D018152-6B2A-42BC-A8EA-C8AFC0B76777}" srcOrd="3" destOrd="0" presId="urn:microsoft.com/office/officeart/2005/8/layout/default"/>
    <dgm:cxn modelId="{F8555106-F606-4632-8F0A-BA1078631FC6}" type="presParOf" srcId="{2B0DB712-685B-400F-B678-90FB7BBBE2E2}" destId="{A1CF0934-5704-4731-9076-F07B000D00CC}" srcOrd="4" destOrd="0" presId="urn:microsoft.com/office/officeart/2005/8/layout/default"/>
    <dgm:cxn modelId="{96EADB75-11AF-4A9A-B512-B26F56520944}" type="presParOf" srcId="{2B0DB712-685B-400F-B678-90FB7BBBE2E2}" destId="{6EFA2C5F-EF5E-4AF5-8324-E37615699A27}" srcOrd="5" destOrd="0" presId="urn:microsoft.com/office/officeart/2005/8/layout/default"/>
    <dgm:cxn modelId="{C93AF4CA-96C9-4B6D-9EEA-CF8F1B7EBBFE}" type="presParOf" srcId="{2B0DB712-685B-400F-B678-90FB7BBBE2E2}" destId="{C42B8537-2773-4298-859E-8B83346E15D9}" srcOrd="6" destOrd="0" presId="urn:microsoft.com/office/officeart/2005/8/layout/default"/>
    <dgm:cxn modelId="{2DA1E852-9B4C-4E11-9E03-2638BE9EE225}" type="presParOf" srcId="{2B0DB712-685B-400F-B678-90FB7BBBE2E2}" destId="{276F7F1C-C95D-4A83-9CE9-43020AF37D41}" srcOrd="7" destOrd="0" presId="urn:microsoft.com/office/officeart/2005/8/layout/default"/>
    <dgm:cxn modelId="{EB128B58-8A5D-4AEB-9D82-C74A93850A44}" type="presParOf" srcId="{2B0DB712-685B-400F-B678-90FB7BBBE2E2}" destId="{C3CA7059-0701-42BB-B7A1-EEC1B59A32AC}" srcOrd="8" destOrd="0" presId="urn:microsoft.com/office/officeart/2005/8/layout/default"/>
    <dgm:cxn modelId="{E1917D7A-85CE-4881-AD70-0C8B486C06BF}" type="presParOf" srcId="{2B0DB712-685B-400F-B678-90FB7BBBE2E2}" destId="{D85F6903-74A1-4C22-B1D8-949ADC452F90}" srcOrd="9" destOrd="0" presId="urn:microsoft.com/office/officeart/2005/8/layout/default"/>
    <dgm:cxn modelId="{52C6F6B7-14BA-4EDD-AA5C-462566FBBF69}" type="presParOf" srcId="{2B0DB712-685B-400F-B678-90FB7BBBE2E2}" destId="{242971F7-665C-47DF-B08F-9935FE4FBAED}" srcOrd="10" destOrd="0" presId="urn:microsoft.com/office/officeart/2005/8/layout/default"/>
    <dgm:cxn modelId="{2AF03F1C-4FDF-4EAC-B237-A9806A5DE26D}" type="presParOf" srcId="{2B0DB712-685B-400F-B678-90FB7BBBE2E2}" destId="{1F0C33C9-60B1-4600-AD57-43C9832D9332}" srcOrd="11" destOrd="0" presId="urn:microsoft.com/office/officeart/2005/8/layout/default"/>
    <dgm:cxn modelId="{8C1831BE-CD0F-4A04-8D24-AD8574C3859D}" type="presParOf" srcId="{2B0DB712-685B-400F-B678-90FB7BBBE2E2}" destId="{44EB8E68-1FE9-44B5-A0BC-2329FDD36FCF}" srcOrd="12" destOrd="0" presId="urn:microsoft.com/office/officeart/2005/8/layout/default"/>
    <dgm:cxn modelId="{8ADCC4F0-E0C5-4A85-BFB8-F5068916E9EB}" type="presParOf" srcId="{2B0DB712-685B-400F-B678-90FB7BBBE2E2}" destId="{D3070F47-9B5E-4A72-841E-4270167FF987}" srcOrd="13" destOrd="0" presId="urn:microsoft.com/office/officeart/2005/8/layout/default"/>
    <dgm:cxn modelId="{8594F677-154D-42A9-81B3-AC208D08FC0F}" type="presParOf" srcId="{2B0DB712-685B-400F-B678-90FB7BBBE2E2}" destId="{D176C2FA-EFB9-4855-9326-1FB2EB22C729}" srcOrd="14" destOrd="0" presId="urn:microsoft.com/office/officeart/2005/8/layout/default"/>
    <dgm:cxn modelId="{060A3EB5-8BA9-4C54-AB38-77AD6D1B7376}" type="presParOf" srcId="{2B0DB712-685B-400F-B678-90FB7BBBE2E2}" destId="{DC9E0683-53CE-4EEB-BED0-E5D7F081808C}" srcOrd="15" destOrd="0" presId="urn:microsoft.com/office/officeart/2005/8/layout/default"/>
    <dgm:cxn modelId="{F50E09C2-08E4-486E-AB80-EBD9E5ABC026}" type="presParOf" srcId="{2B0DB712-685B-400F-B678-90FB7BBBE2E2}" destId="{5A3224F2-6009-4D18-A9C3-80E4FF1BF8DA}" srcOrd="16" destOrd="0" presId="urn:microsoft.com/office/officeart/2005/8/layout/default"/>
    <dgm:cxn modelId="{7066241F-D956-4ED5-8F6B-A9D105C73BA5}" type="presParOf" srcId="{2B0DB712-685B-400F-B678-90FB7BBBE2E2}" destId="{71E766BA-2E49-4F64-8878-3575EE93AA9C}" srcOrd="17" destOrd="0" presId="urn:microsoft.com/office/officeart/2005/8/layout/default"/>
    <dgm:cxn modelId="{1006D9C5-D84D-42D0-87EF-B3EF9677803E}" type="presParOf" srcId="{2B0DB712-685B-400F-B678-90FB7BBBE2E2}" destId="{FF28A2C4-130C-449B-8DCD-A11EA58CEC3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6C08B-2238-4D46-9965-CC28C2553F2F}">
      <dsp:nvSpPr>
        <dsp:cNvPr id="0" name=""/>
        <dsp:cNvSpPr/>
      </dsp:nvSpPr>
      <dsp:spPr>
        <a:xfrm>
          <a:off x="0" y="579674"/>
          <a:ext cx="5978072" cy="1070167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D2E37-814C-434B-93B8-72C833FDECF7}">
      <dsp:nvSpPr>
        <dsp:cNvPr id="0" name=""/>
        <dsp:cNvSpPr/>
      </dsp:nvSpPr>
      <dsp:spPr>
        <a:xfrm>
          <a:off x="323725" y="820461"/>
          <a:ext cx="588592" cy="588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B85CC-1192-4AF1-BD45-EE13C4AB4641}">
      <dsp:nvSpPr>
        <dsp:cNvPr id="0" name=""/>
        <dsp:cNvSpPr/>
      </dsp:nvSpPr>
      <dsp:spPr>
        <a:xfrm>
          <a:off x="1236043" y="579674"/>
          <a:ext cx="4742028" cy="107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9" tIns="113259" rIns="113259" bIns="113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data from DATA.GOV</a:t>
          </a:r>
        </a:p>
      </dsp:txBody>
      <dsp:txXfrm>
        <a:off x="1236043" y="579674"/>
        <a:ext cx="4742028" cy="1070167"/>
      </dsp:txXfrm>
    </dsp:sp>
    <dsp:sp modelId="{BAA1187D-F49F-4385-A561-A4A98D826855}">
      <dsp:nvSpPr>
        <dsp:cNvPr id="0" name=""/>
        <dsp:cNvSpPr/>
      </dsp:nvSpPr>
      <dsp:spPr>
        <a:xfrm>
          <a:off x="0" y="1917383"/>
          <a:ext cx="5978072" cy="1070167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1C59-CB78-49EF-A8AA-83F9F7D022CD}">
      <dsp:nvSpPr>
        <dsp:cNvPr id="0" name=""/>
        <dsp:cNvSpPr/>
      </dsp:nvSpPr>
      <dsp:spPr>
        <a:xfrm>
          <a:off x="323725" y="2158171"/>
          <a:ext cx="588592" cy="588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762DB-F535-4C7E-A1C7-A9F03B5793C7}">
      <dsp:nvSpPr>
        <dsp:cNvPr id="0" name=""/>
        <dsp:cNvSpPr/>
      </dsp:nvSpPr>
      <dsp:spPr>
        <a:xfrm>
          <a:off x="1236043" y="1917383"/>
          <a:ext cx="4742028" cy="107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9" tIns="113259" rIns="113259" bIns="113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https://catalog.data.gov/dataset/nyc-jobs</a:t>
          </a:r>
        </a:p>
      </dsp:txBody>
      <dsp:txXfrm>
        <a:off x="1236043" y="1917383"/>
        <a:ext cx="4742028" cy="1070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850D8-C1D6-4EAE-A773-D3D0EFD4F081}">
      <dsp:nvSpPr>
        <dsp:cNvPr id="0" name=""/>
        <dsp:cNvSpPr/>
      </dsp:nvSpPr>
      <dsp:spPr>
        <a:xfrm>
          <a:off x="1159944" y="713135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30B40-7206-41FB-81E7-E4FA93903F4A}">
      <dsp:nvSpPr>
        <dsp:cNvPr id="0" name=""/>
        <dsp:cNvSpPr/>
      </dsp:nvSpPr>
      <dsp:spPr>
        <a:xfrm>
          <a:off x="370911" y="2375233"/>
          <a:ext cx="286920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I-get the Average salary by assume that the hours of work per week is 30 </a:t>
          </a:r>
        </a:p>
      </dsp:txBody>
      <dsp:txXfrm>
        <a:off x="370911" y="2375233"/>
        <a:ext cx="2869209" cy="810000"/>
      </dsp:txXfrm>
    </dsp:sp>
    <dsp:sp modelId="{BC381F65-B955-451B-98CA-780CE962FB7C}">
      <dsp:nvSpPr>
        <dsp:cNvPr id="0" name=""/>
        <dsp:cNvSpPr/>
      </dsp:nvSpPr>
      <dsp:spPr>
        <a:xfrm>
          <a:off x="4531265" y="713135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4E02D-F38F-4930-B476-07196213F175}">
      <dsp:nvSpPr>
        <dsp:cNvPr id="0" name=""/>
        <dsp:cNvSpPr/>
      </dsp:nvSpPr>
      <dsp:spPr>
        <a:xfrm>
          <a:off x="3742232" y="2375233"/>
          <a:ext cx="286920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II- Convert the ‘Posting Date’ column from object to datetime </a:t>
          </a:r>
        </a:p>
      </dsp:txBody>
      <dsp:txXfrm>
        <a:off x="3742232" y="2375233"/>
        <a:ext cx="2869209" cy="810000"/>
      </dsp:txXfrm>
    </dsp:sp>
    <dsp:sp modelId="{F31398CB-6093-49B0-8F57-70585036BDC4}">
      <dsp:nvSpPr>
        <dsp:cNvPr id="0" name=""/>
        <dsp:cNvSpPr/>
      </dsp:nvSpPr>
      <dsp:spPr>
        <a:xfrm>
          <a:off x="7902586" y="713135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94495-8D90-4DB3-B92E-476DAEBB67AC}">
      <dsp:nvSpPr>
        <dsp:cNvPr id="0" name=""/>
        <dsp:cNvSpPr/>
      </dsp:nvSpPr>
      <dsp:spPr>
        <a:xfrm>
          <a:off x="7113553" y="2375233"/>
          <a:ext cx="2869209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III- Extract the ‘Year’, ‘Month’ columns from ‘Posting Date’</a:t>
          </a:r>
        </a:p>
      </dsp:txBody>
      <dsp:txXfrm>
        <a:off x="7113553" y="2375233"/>
        <a:ext cx="2869209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376B-7EA1-4740-98A4-E654AC408892}">
      <dsp:nvSpPr>
        <dsp:cNvPr id="0" name=""/>
        <dsp:cNvSpPr/>
      </dsp:nvSpPr>
      <dsp:spPr>
        <a:xfrm>
          <a:off x="986708" y="287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1- The most repeated agency that offer jobs.</a:t>
          </a:r>
        </a:p>
      </dsp:txBody>
      <dsp:txXfrm>
        <a:off x="986708" y="287"/>
        <a:ext cx="1948897" cy="1169338"/>
      </dsp:txXfrm>
    </dsp:sp>
    <dsp:sp modelId="{56EE78F0-6D4C-4F26-B2D1-E4B871D229B0}">
      <dsp:nvSpPr>
        <dsp:cNvPr id="0" name=""/>
        <dsp:cNvSpPr/>
      </dsp:nvSpPr>
      <dsp:spPr>
        <a:xfrm>
          <a:off x="3130495" y="287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2- The most required position.</a:t>
          </a:r>
        </a:p>
      </dsp:txBody>
      <dsp:txXfrm>
        <a:off x="3130495" y="287"/>
        <a:ext cx="1948897" cy="1169338"/>
      </dsp:txXfrm>
    </dsp:sp>
    <dsp:sp modelId="{A1CF0934-5704-4731-9076-F07B000D00CC}">
      <dsp:nvSpPr>
        <dsp:cNvPr id="0" name=""/>
        <dsp:cNvSpPr/>
      </dsp:nvSpPr>
      <dsp:spPr>
        <a:xfrm>
          <a:off x="5274282" y="287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3- Agency that offer the same job more than one time.</a:t>
          </a:r>
        </a:p>
      </dsp:txBody>
      <dsp:txXfrm>
        <a:off x="5274282" y="287"/>
        <a:ext cx="1948897" cy="1169338"/>
      </dsp:txXfrm>
    </dsp:sp>
    <dsp:sp modelId="{C42B8537-2773-4298-859E-8B83346E15D9}">
      <dsp:nvSpPr>
        <dsp:cNvPr id="0" name=""/>
        <dsp:cNvSpPr/>
      </dsp:nvSpPr>
      <dsp:spPr>
        <a:xfrm>
          <a:off x="7418069" y="287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4- The jobs that has the highest salary per month.</a:t>
          </a:r>
        </a:p>
      </dsp:txBody>
      <dsp:txXfrm>
        <a:off x="7418069" y="287"/>
        <a:ext cx="1948897" cy="1169338"/>
      </dsp:txXfrm>
    </dsp:sp>
    <dsp:sp modelId="{C3CA7059-0701-42BB-B7A1-EEC1B59A32AC}">
      <dsp:nvSpPr>
        <dsp:cNvPr id="0" name=""/>
        <dsp:cNvSpPr/>
      </dsp:nvSpPr>
      <dsp:spPr>
        <a:xfrm>
          <a:off x="986708" y="1364515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5- The average salary for each agency.</a:t>
          </a:r>
        </a:p>
      </dsp:txBody>
      <dsp:txXfrm>
        <a:off x="986708" y="1364515"/>
        <a:ext cx="1948897" cy="1169338"/>
      </dsp:txXfrm>
    </dsp:sp>
    <dsp:sp modelId="{242971F7-665C-47DF-B08F-9935FE4FBAED}">
      <dsp:nvSpPr>
        <dsp:cNvPr id="0" name=""/>
        <dsp:cNvSpPr/>
      </dsp:nvSpPr>
      <dsp:spPr>
        <a:xfrm>
          <a:off x="3130495" y="1364515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6- The most required job in each year and the change of salary over years.</a:t>
          </a:r>
        </a:p>
      </dsp:txBody>
      <dsp:txXfrm>
        <a:off x="3130495" y="1364515"/>
        <a:ext cx="1948897" cy="1169338"/>
      </dsp:txXfrm>
    </dsp:sp>
    <dsp:sp modelId="{44EB8E68-1FE9-44B5-A0BC-2329FDD36FCF}">
      <dsp:nvSpPr>
        <dsp:cNvPr id="0" name=""/>
        <dsp:cNvSpPr/>
      </dsp:nvSpPr>
      <dsp:spPr>
        <a:xfrm>
          <a:off x="5274282" y="1364515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7- Average salary for each job.</a:t>
          </a:r>
        </a:p>
      </dsp:txBody>
      <dsp:txXfrm>
        <a:off x="5274282" y="1364515"/>
        <a:ext cx="1948897" cy="1169338"/>
      </dsp:txXfrm>
    </dsp:sp>
    <dsp:sp modelId="{D176C2FA-EFB9-4855-9326-1FB2EB22C729}">
      <dsp:nvSpPr>
        <dsp:cNvPr id="0" name=""/>
        <dsp:cNvSpPr/>
      </dsp:nvSpPr>
      <dsp:spPr>
        <a:xfrm>
          <a:off x="7418069" y="1364515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8- Show the required level for each position and it's salary.</a:t>
          </a:r>
        </a:p>
      </dsp:txBody>
      <dsp:txXfrm>
        <a:off x="7418069" y="1364515"/>
        <a:ext cx="1948897" cy="1169338"/>
      </dsp:txXfrm>
    </dsp:sp>
    <dsp:sp modelId="{5A3224F2-6009-4D18-A9C3-80E4FF1BF8DA}">
      <dsp:nvSpPr>
        <dsp:cNvPr id="0" name=""/>
        <dsp:cNvSpPr/>
      </dsp:nvSpPr>
      <dsp:spPr>
        <a:xfrm>
          <a:off x="3130495" y="2728743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9- Compare between full time jobs and part time jobs and it's salary.</a:t>
          </a:r>
        </a:p>
      </dsp:txBody>
      <dsp:txXfrm>
        <a:off x="3130495" y="2728743"/>
        <a:ext cx="1948897" cy="1169338"/>
      </dsp:txXfrm>
    </dsp:sp>
    <dsp:sp modelId="{FF28A2C4-130C-449B-8DCD-A11EA58CEC3B}">
      <dsp:nvSpPr>
        <dsp:cNvPr id="0" name=""/>
        <dsp:cNvSpPr/>
      </dsp:nvSpPr>
      <dsp:spPr>
        <a:xfrm>
          <a:off x="5274282" y="2728743"/>
          <a:ext cx="1948897" cy="1169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10- which month has the highest requests</a:t>
          </a:r>
        </a:p>
      </dsp:txBody>
      <dsp:txXfrm>
        <a:off x="5274282" y="2728743"/>
        <a:ext cx="1948897" cy="1169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6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9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23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107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769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48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22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58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4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3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5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5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9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85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64438314-C3C6-B74C-6850-220A6D9F2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ACE6B-E07B-F0AB-D438-552A27B7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br>
              <a:rPr lang="en-US" sz="3700" dirty="0">
                <a:solidFill>
                  <a:schemeClr val="bg1"/>
                </a:solidFill>
              </a:rPr>
            </a:br>
            <a:br>
              <a:rPr lang="en-US" sz="3700" dirty="0">
                <a:solidFill>
                  <a:schemeClr val="bg1"/>
                </a:solidFill>
              </a:rPr>
            </a:b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     NYC JOBS</a:t>
            </a:r>
          </a:p>
        </p:txBody>
      </p:sp>
    </p:spTree>
    <p:extLst>
      <p:ext uri="{BB962C8B-B14F-4D97-AF65-F5344CB8AC3E}">
        <p14:creationId xmlns:p14="http://schemas.microsoft.com/office/powerpoint/2010/main" val="20896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F463-EED6-B7C4-A146-B4DDB1C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This project show the jobs that the agency offer in new York city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197FC42-B83C-7918-153C-4E7256BF0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00065"/>
              </p:ext>
            </p:extLst>
          </p:nvPr>
        </p:nvGraphicFramePr>
        <p:xfrm>
          <a:off x="913795" y="2127623"/>
          <a:ext cx="5978072" cy="356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8B750683-55E3-EDB4-AFC9-D5D400F090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472-2055-EF0C-F967-1B9AC4C6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/>
              <a:t>First : 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E46E-07DB-76B7-7B5C-570F25A1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1632856"/>
            <a:ext cx="6897003" cy="4615543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I-Drop the columns we didn’t need</a:t>
            </a:r>
          </a:p>
          <a:p>
            <a:pPr marL="36900" indent="0">
              <a:buNone/>
            </a:pPr>
            <a:r>
              <a:rPr lang="en-US" dirty="0"/>
              <a:t>1-'Recruitment Contact’,2-'To Apply’,3-'Work Location 1’,4-'Post Until’,5-'Posting Updated’,6-'Work Location’7-'Additional Information’,8-'Residency Requirement’,9-'Hours/Shift’,10-'Process Date’</a:t>
            </a:r>
          </a:p>
          <a:p>
            <a:pPr marL="36900" indent="0">
              <a:buNone/>
            </a:pPr>
            <a:r>
              <a:rPr lang="en-US" dirty="0"/>
              <a:t>II-Filling the nan values in column ‘Career level’ and ‘Full-Time/Part-Time indicator’ with the mode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C999D2EF-C539-04D1-11BC-8CA9BF255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BB08-7555-BB2B-6292-9F3BEEEA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Second : Data Preprocessing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E1038-B582-E421-81F9-1BDA1C168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9775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335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3E-515B-4416-E9FF-8BBFA062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marL="36900" marR="0" lvl="0" indent="0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r>
              <a:rPr lang="en-US" sz="1900" dirty="0"/>
              <a:t>Third: Data Analysis</a:t>
            </a:r>
            <a:br>
              <a:rPr lang="en-US" sz="1900" dirty="0"/>
            </a:br>
            <a:r>
              <a:rPr lang="en-US" sz="1900" dirty="0"/>
              <a:t>   </a:t>
            </a:r>
            <a:r>
              <a:rPr kumimoji="0" lang="en-US" sz="1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The most important question this project will answer</a:t>
            </a:r>
            <a:br>
              <a:rPr kumimoji="0" lang="en-US" sz="1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</a:br>
            <a:endParaRPr lang="en-US" sz="1900" dirty="0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7DAB60A-7846-2820-ACD3-CF2676148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3972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259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38D7-5356-42AF-E2DD-8F4E9A4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FFD2-40B0-30F2-76BE-A33DA4FD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238" y="704851"/>
            <a:ext cx="7342761" cy="46767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4FB2BAE-F2F6-D038-8477-44058C481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4B394AA0E044B86501BDFBF82D5C7" ma:contentTypeVersion="7" ma:contentTypeDescription="Create a new document." ma:contentTypeScope="" ma:versionID="39d58b725af113bff8a2a644c5f51944">
  <xsd:schema xmlns:xsd="http://www.w3.org/2001/XMLSchema" xmlns:xs="http://www.w3.org/2001/XMLSchema" xmlns:p="http://schemas.microsoft.com/office/2006/metadata/properties" xmlns:ns3="38735f47-edee-4b6a-96ac-f25e96033568" xmlns:ns4="c73a4661-7a59-46cf-8420-2876c8ff3bba" targetNamespace="http://schemas.microsoft.com/office/2006/metadata/properties" ma:root="true" ma:fieldsID="0e8af2da342828975ac16b3509c18f61" ns3:_="" ns4:_="">
    <xsd:import namespace="38735f47-edee-4b6a-96ac-f25e96033568"/>
    <xsd:import namespace="c73a4661-7a59-46cf-8420-2876c8ff3b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35f47-edee-4b6a-96ac-f25e96033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a4661-7a59-46cf-8420-2876c8ff3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B2140-DBA8-496C-8C5E-F00A3A14A8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735f47-edee-4b6a-96ac-f25e96033568"/>
    <ds:schemaRef ds:uri="c73a4661-7a59-46cf-8420-2876c8ff3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E8684-9E80-4CB5-B575-1002871A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C62AED-8EA1-41A7-BE3F-15185D3EA7EC}">
  <ds:schemaRefs>
    <ds:schemaRef ds:uri="http://purl.org/dc/elements/1.1/"/>
    <ds:schemaRef ds:uri="c73a4661-7a59-46cf-8420-2876c8ff3bb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38735f47-edee-4b6a-96ac-f25e9603356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60</TotalTime>
  <Words>262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        NYC JOBS</vt:lpstr>
      <vt:lpstr>This project show the jobs that the agency offer in new York city</vt:lpstr>
      <vt:lpstr>First : Data Cleaning </vt:lpstr>
      <vt:lpstr>Second : Data Preprocessing </vt:lpstr>
      <vt:lpstr>Third: Data Analysis    The most important question this project will answer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NYC JOBS</dc:title>
  <dc:creator>بولا سمير ماهر فهيم قوسه</dc:creator>
  <cp:lastModifiedBy>بولا سمير ماهر فهيم قوسه</cp:lastModifiedBy>
  <cp:revision>3</cp:revision>
  <dcterms:created xsi:type="dcterms:W3CDTF">2023-03-01T23:08:06Z</dcterms:created>
  <dcterms:modified xsi:type="dcterms:W3CDTF">2023-03-02T00:17:50Z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0x0101006664B394AA0E044B86501BDFBF82D5C7</vt:lpwstr>
  </property>
</Properties>
</file>