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72" r:id="rId5"/>
    <p:sldId id="258" r:id="rId6"/>
    <p:sldId id="276" r:id="rId7"/>
    <p:sldId id="270" r:id="rId8"/>
    <p:sldId id="273" r:id="rId9"/>
    <p:sldId id="269" r:id="rId10"/>
    <p:sldId id="267" r:id="rId11"/>
    <p:sldId id="266" r:id="rId12"/>
    <p:sldId id="268" r:id="rId13"/>
    <p:sldId id="274" r:id="rId14"/>
    <p:sldId id="265" r:id="rId15"/>
    <p:sldId id="261" r:id="rId16"/>
    <p:sldId id="259" r:id="rId17"/>
    <p:sldId id="277" r:id="rId18"/>
    <p:sldId id="264" r:id="rId19"/>
    <p:sldId id="260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8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7DE1ED-9F0F-4DF6-897C-A87B45A9CCC6}" type="doc">
      <dgm:prSet loTypeId="urn:microsoft.com/office/officeart/2005/8/layout/hChevron3" loCatId="process" qsTypeId="urn:microsoft.com/office/officeart/2005/8/quickstyle/simple5" qsCatId="simple" csTypeId="urn:microsoft.com/office/officeart/2005/8/colors/accent2_2" csCatId="accent2" phldr="1"/>
      <dgm:spPr/>
    </dgm:pt>
    <dgm:pt modelId="{92BF8E83-7880-4205-B624-E49350E5C27C}">
      <dgm:prSet phldrT="[Texte]" custT="1"/>
      <dgm:spPr>
        <a:solidFill>
          <a:schemeClr val="tx1">
            <a:lumMod val="5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Group presentation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02EDC9-9992-444F-98D1-25CB0109D0E4}" type="par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5E9E74-8F8A-4557-9D84-1F0D88B7EF5A}" type="sib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AB2AABD-52F8-44E7-BA30-42E25327EA70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Context &amp; need 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85AF1A-DF05-43CD-AD2D-104F3682E163}" type="par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2A9567-8CA1-4120-99BF-4D2089755084}" type="sib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FD2A71-F475-489E-872B-0D6D5C9D4F7A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Diagram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CEA7D7-E7CC-4439-8C8F-B91710C8ECB2}" type="par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77DC01-793E-409D-9F3F-15AB5D8480E1}" type="sib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0B52D74-EE70-4B38-BD08-35318CDD1E66}">
      <dgm:prSet phldrT="[Texte]" custT="1"/>
      <dgm:spPr/>
      <dgm:t>
        <a:bodyPr/>
        <a:lstStyle/>
        <a:p>
          <a:r>
            <a:rPr lang="en-US" sz="1200" dirty="0"/>
            <a:t>Functionality</a:t>
          </a:r>
          <a:r>
            <a: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gm:t>
    </dgm:pt>
    <dgm:pt modelId="{D1A68939-14C5-4F70-83C2-95FFC4586E5E}" type="par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2472E4-452C-41B0-84FF-518A3953A3BE}" type="sib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21840B-1063-4735-B9B7-723D7BEDC4A7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/>
            <a:t>Ways of improvement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3BBF393-DE3B-40C2-A1D3-091DC5DFE716}" type="par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BC253A3-5D18-4E47-B6CB-536D577DC713}" type="sib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9C7BDA-BE41-41D2-96BF-D9AFDBD13356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Conclusion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941F781-D409-430E-92E7-E968321966A7}" type="sib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4680A16-F7BD-45A9-9179-2D337CC5256A}" type="par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5BDAAE2-BF96-43A4-9D40-3E0B46C0AF79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fr-FR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ED44C59-E0D2-40E9-AB3B-578B18466A5C}" type="parTrans" cxnId="{D7DA9BBB-0EE2-4570-B041-D92A30C62A19}">
      <dgm:prSet/>
      <dgm:spPr/>
      <dgm:t>
        <a:bodyPr/>
        <a:lstStyle/>
        <a:p>
          <a:endParaRPr lang="fr-FR"/>
        </a:p>
      </dgm:t>
    </dgm:pt>
    <dgm:pt modelId="{D7179ED2-6101-4BF2-9C18-539D6646DDF9}" type="sibTrans" cxnId="{D7DA9BBB-0EE2-4570-B041-D92A30C62A19}">
      <dgm:prSet/>
      <dgm:spPr/>
      <dgm:t>
        <a:bodyPr/>
        <a:lstStyle/>
        <a:p>
          <a:endParaRPr lang="fr-FR"/>
        </a:p>
      </dgm:t>
    </dgm:pt>
    <dgm:pt modelId="{4EEEA37D-02D0-4642-9363-D3C950BA1AC0}" type="pres">
      <dgm:prSet presAssocID="{8C7DE1ED-9F0F-4DF6-897C-A87B45A9CCC6}" presName="Name0" presStyleCnt="0">
        <dgm:presLayoutVars>
          <dgm:dir/>
          <dgm:resizeHandles val="exact"/>
        </dgm:presLayoutVars>
      </dgm:prSet>
      <dgm:spPr/>
    </dgm:pt>
    <dgm:pt modelId="{C21CA21B-732E-498E-8385-68F3D7E56376}" type="pres">
      <dgm:prSet presAssocID="{92BF8E83-7880-4205-B624-E49350E5C27C}" presName="parTxOnly" presStyleLbl="node1" presStyleIdx="0" presStyleCnt="7">
        <dgm:presLayoutVars>
          <dgm:bulletEnabled val="1"/>
        </dgm:presLayoutVars>
      </dgm:prSet>
      <dgm:spPr/>
    </dgm:pt>
    <dgm:pt modelId="{B02BF724-7C80-4684-A7DB-C088B37E7D74}" type="pres">
      <dgm:prSet presAssocID="{AC5E9E74-8F8A-4557-9D84-1F0D88B7EF5A}" presName="parSpace" presStyleCnt="0"/>
      <dgm:spPr/>
    </dgm:pt>
    <dgm:pt modelId="{67A74306-3822-42FF-A0E2-EDFF44BBD8A7}" type="pres">
      <dgm:prSet presAssocID="{BAB2AABD-52F8-44E7-BA30-42E25327EA70}" presName="parTxOnly" presStyleLbl="node1" presStyleIdx="1" presStyleCnt="7">
        <dgm:presLayoutVars>
          <dgm:bulletEnabled val="1"/>
        </dgm:presLayoutVars>
      </dgm:prSet>
      <dgm:spPr/>
    </dgm:pt>
    <dgm:pt modelId="{CEA6F7B6-A318-430D-BBA3-86422B2F3B97}" type="pres">
      <dgm:prSet presAssocID="{CA2A9567-8CA1-4120-99BF-4D2089755084}" presName="parSpace" presStyleCnt="0"/>
      <dgm:spPr/>
    </dgm:pt>
    <dgm:pt modelId="{9AFA1570-EF20-41DB-A723-1DD2D5C4ECD3}" type="pres">
      <dgm:prSet presAssocID="{40FD2A71-F475-489E-872B-0D6D5C9D4F7A}" presName="parTxOnly" presStyleLbl="node1" presStyleIdx="2" presStyleCnt="7">
        <dgm:presLayoutVars>
          <dgm:bulletEnabled val="1"/>
        </dgm:presLayoutVars>
      </dgm:prSet>
      <dgm:spPr/>
    </dgm:pt>
    <dgm:pt modelId="{78D0EF40-6BC2-4A59-A1FA-63CED3F900FD}" type="pres">
      <dgm:prSet presAssocID="{FF77DC01-793E-409D-9F3F-15AB5D8480E1}" presName="parSpace" presStyleCnt="0"/>
      <dgm:spPr/>
    </dgm:pt>
    <dgm:pt modelId="{AE1DFBE7-CB0D-4364-BDC6-F9849907D0B2}" type="pres">
      <dgm:prSet presAssocID="{00B52D74-EE70-4B38-BD08-35318CDD1E66}" presName="parTxOnly" presStyleLbl="node1" presStyleIdx="3" presStyleCnt="7">
        <dgm:presLayoutVars>
          <dgm:bulletEnabled val="1"/>
        </dgm:presLayoutVars>
      </dgm:prSet>
      <dgm:spPr/>
    </dgm:pt>
    <dgm:pt modelId="{E1564E00-8FB4-4E98-B774-C671B32F4450}" type="pres">
      <dgm:prSet presAssocID="{7E2472E4-452C-41B0-84FF-518A3953A3BE}" presName="parSpace" presStyleCnt="0"/>
      <dgm:spPr/>
    </dgm:pt>
    <dgm:pt modelId="{A795B972-4214-41A8-B546-0DE90A5FAAF1}" type="pres">
      <dgm:prSet presAssocID="{7221840B-1063-4735-B9B7-723D7BEDC4A7}" presName="parTxOnly" presStyleLbl="node1" presStyleIdx="4" presStyleCnt="7">
        <dgm:presLayoutVars>
          <dgm:bulletEnabled val="1"/>
        </dgm:presLayoutVars>
      </dgm:prSet>
      <dgm:spPr/>
    </dgm:pt>
    <dgm:pt modelId="{387B33B7-9C26-4C4A-8898-CDEE810B154E}" type="pres">
      <dgm:prSet presAssocID="{3BC253A3-5D18-4E47-B6CB-536D577DC713}" presName="parSpace" presStyleCnt="0"/>
      <dgm:spPr/>
    </dgm:pt>
    <dgm:pt modelId="{C0DD0DDC-A6AB-431C-A879-D2AC0822A7BE}" type="pres">
      <dgm:prSet presAssocID="{AB9C7BDA-BE41-41D2-96BF-D9AFDBD13356}" presName="parTxOnly" presStyleLbl="node1" presStyleIdx="5" presStyleCnt="7">
        <dgm:presLayoutVars>
          <dgm:bulletEnabled val="1"/>
        </dgm:presLayoutVars>
      </dgm:prSet>
      <dgm:spPr/>
    </dgm:pt>
    <dgm:pt modelId="{6D77EBAA-AE5E-44EE-BC83-DC5E2A900B72}" type="pres">
      <dgm:prSet presAssocID="{B941F781-D409-430E-92E7-E968321966A7}" presName="parSpace" presStyleCnt="0"/>
      <dgm:spPr/>
    </dgm:pt>
    <dgm:pt modelId="{D1230DB6-449C-4D90-83E0-8C2B90279FEE}" type="pres">
      <dgm:prSet presAssocID="{15BDAAE2-BF96-43A4-9D40-3E0B46C0AF79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0831B604-9C0C-4926-982B-EF848545E813}" srcId="{8C7DE1ED-9F0F-4DF6-897C-A87B45A9CCC6}" destId="{BAB2AABD-52F8-44E7-BA30-42E25327EA70}" srcOrd="1" destOrd="0" parTransId="{4C85AF1A-DF05-43CD-AD2D-104F3682E163}" sibTransId="{CA2A9567-8CA1-4120-99BF-4D2089755084}"/>
    <dgm:cxn modelId="{318E180B-13D2-4208-AE57-3E889FA1EF72}" srcId="{8C7DE1ED-9F0F-4DF6-897C-A87B45A9CCC6}" destId="{40FD2A71-F475-489E-872B-0D6D5C9D4F7A}" srcOrd="2" destOrd="0" parTransId="{FBCEA7D7-E7CC-4439-8C8F-B91710C8ECB2}" sibTransId="{FF77DC01-793E-409D-9F3F-15AB5D8480E1}"/>
    <dgm:cxn modelId="{546ABC13-DF24-4AD4-90FB-745732E8BFFC}" srcId="{8C7DE1ED-9F0F-4DF6-897C-A87B45A9CCC6}" destId="{92BF8E83-7880-4205-B624-E49350E5C27C}" srcOrd="0" destOrd="0" parTransId="{2602EDC9-9992-444F-98D1-25CB0109D0E4}" sibTransId="{AC5E9E74-8F8A-4557-9D84-1F0D88B7EF5A}"/>
    <dgm:cxn modelId="{181AC128-A4A8-47D2-8BAB-2BFDB32F9C8F}" type="presOf" srcId="{92BF8E83-7880-4205-B624-E49350E5C27C}" destId="{C21CA21B-732E-498E-8385-68F3D7E56376}" srcOrd="0" destOrd="0" presId="urn:microsoft.com/office/officeart/2005/8/layout/hChevron3"/>
    <dgm:cxn modelId="{0F49ED37-AFFF-4C10-9B20-257C192429D8}" srcId="{8C7DE1ED-9F0F-4DF6-897C-A87B45A9CCC6}" destId="{00B52D74-EE70-4B38-BD08-35318CDD1E66}" srcOrd="3" destOrd="0" parTransId="{D1A68939-14C5-4F70-83C2-95FFC4586E5E}" sibTransId="{7E2472E4-452C-41B0-84FF-518A3953A3BE}"/>
    <dgm:cxn modelId="{FF7C123C-667E-4FED-B005-2C4599472C41}" type="presOf" srcId="{15BDAAE2-BF96-43A4-9D40-3E0B46C0AF79}" destId="{D1230DB6-449C-4D90-83E0-8C2B90279FEE}" srcOrd="0" destOrd="0" presId="urn:microsoft.com/office/officeart/2005/8/layout/hChevron3"/>
    <dgm:cxn modelId="{08DAE35B-2D82-455C-BB6B-7536BA6DB974}" srcId="{8C7DE1ED-9F0F-4DF6-897C-A87B45A9CCC6}" destId="{AB9C7BDA-BE41-41D2-96BF-D9AFDBD13356}" srcOrd="5" destOrd="0" parTransId="{14680A16-F7BD-45A9-9179-2D337CC5256A}" sibTransId="{B941F781-D409-430E-92E7-E968321966A7}"/>
    <dgm:cxn modelId="{886CC444-7362-42D5-952E-8AEBA94F5BC1}" type="presOf" srcId="{AB9C7BDA-BE41-41D2-96BF-D9AFDBD13356}" destId="{C0DD0DDC-A6AB-431C-A879-D2AC0822A7BE}" srcOrd="0" destOrd="0" presId="urn:microsoft.com/office/officeart/2005/8/layout/hChevron3"/>
    <dgm:cxn modelId="{73CDC647-6DD3-4291-98ED-848922E2B136}" type="presOf" srcId="{7221840B-1063-4735-B9B7-723D7BEDC4A7}" destId="{A795B972-4214-41A8-B546-0DE90A5FAAF1}" srcOrd="0" destOrd="0" presId="urn:microsoft.com/office/officeart/2005/8/layout/hChevron3"/>
    <dgm:cxn modelId="{ABD5049C-E0A5-49D8-89FE-89919565EF63}" type="presOf" srcId="{8C7DE1ED-9F0F-4DF6-897C-A87B45A9CCC6}" destId="{4EEEA37D-02D0-4642-9363-D3C950BA1AC0}" srcOrd="0" destOrd="0" presId="urn:microsoft.com/office/officeart/2005/8/layout/hChevron3"/>
    <dgm:cxn modelId="{D17DD9A5-ECB5-48A9-A061-CDB70F964BD1}" srcId="{8C7DE1ED-9F0F-4DF6-897C-A87B45A9CCC6}" destId="{7221840B-1063-4735-B9B7-723D7BEDC4A7}" srcOrd="4" destOrd="0" parTransId="{33BBF393-DE3B-40C2-A1D3-091DC5DFE716}" sibTransId="{3BC253A3-5D18-4E47-B6CB-536D577DC713}"/>
    <dgm:cxn modelId="{50582CB7-7BED-4F1A-9FE6-DBEB5EC3BCDA}" type="presOf" srcId="{00B52D74-EE70-4B38-BD08-35318CDD1E66}" destId="{AE1DFBE7-CB0D-4364-BDC6-F9849907D0B2}" srcOrd="0" destOrd="0" presId="urn:microsoft.com/office/officeart/2005/8/layout/hChevron3"/>
    <dgm:cxn modelId="{D7DA9BBB-0EE2-4570-B041-D92A30C62A19}" srcId="{8C7DE1ED-9F0F-4DF6-897C-A87B45A9CCC6}" destId="{15BDAAE2-BF96-43A4-9D40-3E0B46C0AF79}" srcOrd="6" destOrd="0" parTransId="{4ED44C59-E0D2-40E9-AB3B-578B18466A5C}" sibTransId="{D7179ED2-6101-4BF2-9C18-539D6646DDF9}"/>
    <dgm:cxn modelId="{D4D9FFC3-1B55-4DCD-B7EF-8409C8FC7204}" type="presOf" srcId="{BAB2AABD-52F8-44E7-BA30-42E25327EA70}" destId="{67A74306-3822-42FF-A0E2-EDFF44BBD8A7}" srcOrd="0" destOrd="0" presId="urn:microsoft.com/office/officeart/2005/8/layout/hChevron3"/>
    <dgm:cxn modelId="{7D5E05F7-3F6C-4D37-8ED9-54143192AA41}" type="presOf" srcId="{40FD2A71-F475-489E-872B-0D6D5C9D4F7A}" destId="{9AFA1570-EF20-41DB-A723-1DD2D5C4ECD3}" srcOrd="0" destOrd="0" presId="urn:microsoft.com/office/officeart/2005/8/layout/hChevron3"/>
    <dgm:cxn modelId="{78F18504-2488-4778-8EB6-A48F19503BD9}" type="presParOf" srcId="{4EEEA37D-02D0-4642-9363-D3C950BA1AC0}" destId="{C21CA21B-732E-498E-8385-68F3D7E56376}" srcOrd="0" destOrd="0" presId="urn:microsoft.com/office/officeart/2005/8/layout/hChevron3"/>
    <dgm:cxn modelId="{727BE885-3666-4AA9-AD29-6D45EBF64F63}" type="presParOf" srcId="{4EEEA37D-02D0-4642-9363-D3C950BA1AC0}" destId="{B02BF724-7C80-4684-A7DB-C088B37E7D74}" srcOrd="1" destOrd="0" presId="urn:microsoft.com/office/officeart/2005/8/layout/hChevron3"/>
    <dgm:cxn modelId="{8D934678-2E84-4CE9-A144-E3FFFFE3A756}" type="presParOf" srcId="{4EEEA37D-02D0-4642-9363-D3C950BA1AC0}" destId="{67A74306-3822-42FF-A0E2-EDFF44BBD8A7}" srcOrd="2" destOrd="0" presId="urn:microsoft.com/office/officeart/2005/8/layout/hChevron3"/>
    <dgm:cxn modelId="{C8C4308C-AF14-4A7F-AA98-0D38DE71AAC7}" type="presParOf" srcId="{4EEEA37D-02D0-4642-9363-D3C950BA1AC0}" destId="{CEA6F7B6-A318-430D-BBA3-86422B2F3B97}" srcOrd="3" destOrd="0" presId="urn:microsoft.com/office/officeart/2005/8/layout/hChevron3"/>
    <dgm:cxn modelId="{F84ABB6C-11EC-437C-94CA-B3E033250228}" type="presParOf" srcId="{4EEEA37D-02D0-4642-9363-D3C950BA1AC0}" destId="{9AFA1570-EF20-41DB-A723-1DD2D5C4ECD3}" srcOrd="4" destOrd="0" presId="urn:microsoft.com/office/officeart/2005/8/layout/hChevron3"/>
    <dgm:cxn modelId="{5C90EA2E-DE1B-4E4E-B7E5-8A252273A817}" type="presParOf" srcId="{4EEEA37D-02D0-4642-9363-D3C950BA1AC0}" destId="{78D0EF40-6BC2-4A59-A1FA-63CED3F900FD}" srcOrd="5" destOrd="0" presId="urn:microsoft.com/office/officeart/2005/8/layout/hChevron3"/>
    <dgm:cxn modelId="{964CE0FD-3D1A-4346-AAC9-6B0ACC230C30}" type="presParOf" srcId="{4EEEA37D-02D0-4642-9363-D3C950BA1AC0}" destId="{AE1DFBE7-CB0D-4364-BDC6-F9849907D0B2}" srcOrd="6" destOrd="0" presId="urn:microsoft.com/office/officeart/2005/8/layout/hChevron3"/>
    <dgm:cxn modelId="{2EDD55E4-6BC8-4715-8A7D-D08D73F09556}" type="presParOf" srcId="{4EEEA37D-02D0-4642-9363-D3C950BA1AC0}" destId="{E1564E00-8FB4-4E98-B774-C671B32F4450}" srcOrd="7" destOrd="0" presId="urn:microsoft.com/office/officeart/2005/8/layout/hChevron3"/>
    <dgm:cxn modelId="{94848F72-1348-425B-B81A-DDFDAB6F99A1}" type="presParOf" srcId="{4EEEA37D-02D0-4642-9363-D3C950BA1AC0}" destId="{A795B972-4214-41A8-B546-0DE90A5FAAF1}" srcOrd="8" destOrd="0" presId="urn:microsoft.com/office/officeart/2005/8/layout/hChevron3"/>
    <dgm:cxn modelId="{37585E64-69D1-4272-B642-8EC0DBDC9E06}" type="presParOf" srcId="{4EEEA37D-02D0-4642-9363-D3C950BA1AC0}" destId="{387B33B7-9C26-4C4A-8898-CDEE810B154E}" srcOrd="9" destOrd="0" presId="urn:microsoft.com/office/officeart/2005/8/layout/hChevron3"/>
    <dgm:cxn modelId="{7E09DEE9-0F6B-43AC-8DFF-4B76A2CA5C35}" type="presParOf" srcId="{4EEEA37D-02D0-4642-9363-D3C950BA1AC0}" destId="{C0DD0DDC-A6AB-431C-A879-D2AC0822A7BE}" srcOrd="10" destOrd="0" presId="urn:microsoft.com/office/officeart/2005/8/layout/hChevron3"/>
    <dgm:cxn modelId="{A85C3826-8CB1-424C-ACB1-13289EC6E852}" type="presParOf" srcId="{4EEEA37D-02D0-4642-9363-D3C950BA1AC0}" destId="{6D77EBAA-AE5E-44EE-BC83-DC5E2A900B72}" srcOrd="11" destOrd="0" presId="urn:microsoft.com/office/officeart/2005/8/layout/hChevron3"/>
    <dgm:cxn modelId="{A166F686-54B5-46BA-B182-0E0398958AE0}" type="presParOf" srcId="{4EEEA37D-02D0-4642-9363-D3C950BA1AC0}" destId="{D1230DB6-449C-4D90-83E0-8C2B90279FEE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C7DE1ED-9F0F-4DF6-897C-A87B45A9CCC6}" type="doc">
      <dgm:prSet loTypeId="urn:microsoft.com/office/officeart/2005/8/layout/hChevron3" loCatId="process" qsTypeId="urn:microsoft.com/office/officeart/2005/8/quickstyle/simple5" qsCatId="simple" csTypeId="urn:microsoft.com/office/officeart/2005/8/colors/accent2_2" csCatId="accent2" phldr="1"/>
      <dgm:spPr/>
    </dgm:pt>
    <dgm:pt modelId="{92BF8E83-7880-4205-B624-E49350E5C27C}">
      <dgm:prSet phldrT="[Texte]" custT="1"/>
      <dgm:spPr>
        <a:solidFill>
          <a:schemeClr val="accent2"/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Group presentation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02EDC9-9992-444F-98D1-25CB0109D0E4}" type="par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5E9E74-8F8A-4557-9D84-1F0D88B7EF5A}" type="sib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AB2AABD-52F8-44E7-BA30-42E25327EA70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Context &amp; need 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85AF1A-DF05-43CD-AD2D-104F3682E163}" type="par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2A9567-8CA1-4120-99BF-4D2089755084}" type="sib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FD2A71-F475-489E-872B-0D6D5C9D4F7A}">
      <dgm:prSet phldrT="[Texte]" custT="1"/>
      <dgm:spPr>
        <a:solidFill>
          <a:schemeClr val="tx1">
            <a:lumMod val="5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Diagram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CEA7D7-E7CC-4439-8C8F-B91710C8ECB2}" type="par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77DC01-793E-409D-9F3F-15AB5D8480E1}" type="sib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0B52D74-EE70-4B38-BD08-35318CDD1E66}">
      <dgm:prSet phldrT="[Texte]" custT="1"/>
      <dgm:spPr/>
      <dgm:t>
        <a:bodyPr/>
        <a:lstStyle/>
        <a:p>
          <a:r>
            <a:rPr lang="en-US" sz="1200" dirty="0"/>
            <a:t>Functionality</a:t>
          </a:r>
          <a:r>
            <a: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gm:t>
    </dgm:pt>
    <dgm:pt modelId="{D1A68939-14C5-4F70-83C2-95FFC4586E5E}" type="par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2472E4-452C-41B0-84FF-518A3953A3BE}" type="sib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21840B-1063-4735-B9B7-723D7BEDC4A7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/>
            <a:t>Ways of improvement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3BBF393-DE3B-40C2-A1D3-091DC5DFE716}" type="par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BC253A3-5D18-4E47-B6CB-536D577DC713}" type="sib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9C7BDA-BE41-41D2-96BF-D9AFDBD13356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Conclusion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941F781-D409-430E-92E7-E968321966A7}" type="sib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4680A16-F7BD-45A9-9179-2D337CC5256A}" type="par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5BDAAE2-BF96-43A4-9D40-3E0B46C0AF79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fr-FR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ED44C59-E0D2-40E9-AB3B-578B18466A5C}" type="parTrans" cxnId="{D7DA9BBB-0EE2-4570-B041-D92A30C62A19}">
      <dgm:prSet/>
      <dgm:spPr/>
      <dgm:t>
        <a:bodyPr/>
        <a:lstStyle/>
        <a:p>
          <a:endParaRPr lang="fr-FR"/>
        </a:p>
      </dgm:t>
    </dgm:pt>
    <dgm:pt modelId="{D7179ED2-6101-4BF2-9C18-539D6646DDF9}" type="sibTrans" cxnId="{D7DA9BBB-0EE2-4570-B041-D92A30C62A19}">
      <dgm:prSet/>
      <dgm:spPr/>
      <dgm:t>
        <a:bodyPr/>
        <a:lstStyle/>
        <a:p>
          <a:endParaRPr lang="fr-FR"/>
        </a:p>
      </dgm:t>
    </dgm:pt>
    <dgm:pt modelId="{4EEEA37D-02D0-4642-9363-D3C950BA1AC0}" type="pres">
      <dgm:prSet presAssocID="{8C7DE1ED-9F0F-4DF6-897C-A87B45A9CCC6}" presName="Name0" presStyleCnt="0">
        <dgm:presLayoutVars>
          <dgm:dir/>
          <dgm:resizeHandles val="exact"/>
        </dgm:presLayoutVars>
      </dgm:prSet>
      <dgm:spPr/>
    </dgm:pt>
    <dgm:pt modelId="{C21CA21B-732E-498E-8385-68F3D7E56376}" type="pres">
      <dgm:prSet presAssocID="{92BF8E83-7880-4205-B624-E49350E5C27C}" presName="parTxOnly" presStyleLbl="node1" presStyleIdx="0" presStyleCnt="7">
        <dgm:presLayoutVars>
          <dgm:bulletEnabled val="1"/>
        </dgm:presLayoutVars>
      </dgm:prSet>
      <dgm:spPr/>
    </dgm:pt>
    <dgm:pt modelId="{B02BF724-7C80-4684-A7DB-C088B37E7D74}" type="pres">
      <dgm:prSet presAssocID="{AC5E9E74-8F8A-4557-9D84-1F0D88B7EF5A}" presName="parSpace" presStyleCnt="0"/>
      <dgm:spPr/>
    </dgm:pt>
    <dgm:pt modelId="{67A74306-3822-42FF-A0E2-EDFF44BBD8A7}" type="pres">
      <dgm:prSet presAssocID="{BAB2AABD-52F8-44E7-BA30-42E25327EA70}" presName="parTxOnly" presStyleLbl="node1" presStyleIdx="1" presStyleCnt="7">
        <dgm:presLayoutVars>
          <dgm:bulletEnabled val="1"/>
        </dgm:presLayoutVars>
      </dgm:prSet>
      <dgm:spPr/>
    </dgm:pt>
    <dgm:pt modelId="{CEA6F7B6-A318-430D-BBA3-86422B2F3B97}" type="pres">
      <dgm:prSet presAssocID="{CA2A9567-8CA1-4120-99BF-4D2089755084}" presName="parSpace" presStyleCnt="0"/>
      <dgm:spPr/>
    </dgm:pt>
    <dgm:pt modelId="{9AFA1570-EF20-41DB-A723-1DD2D5C4ECD3}" type="pres">
      <dgm:prSet presAssocID="{40FD2A71-F475-489E-872B-0D6D5C9D4F7A}" presName="parTxOnly" presStyleLbl="node1" presStyleIdx="2" presStyleCnt="7">
        <dgm:presLayoutVars>
          <dgm:bulletEnabled val="1"/>
        </dgm:presLayoutVars>
      </dgm:prSet>
      <dgm:spPr/>
    </dgm:pt>
    <dgm:pt modelId="{78D0EF40-6BC2-4A59-A1FA-63CED3F900FD}" type="pres">
      <dgm:prSet presAssocID="{FF77DC01-793E-409D-9F3F-15AB5D8480E1}" presName="parSpace" presStyleCnt="0"/>
      <dgm:spPr/>
    </dgm:pt>
    <dgm:pt modelId="{AE1DFBE7-CB0D-4364-BDC6-F9849907D0B2}" type="pres">
      <dgm:prSet presAssocID="{00B52D74-EE70-4B38-BD08-35318CDD1E66}" presName="parTxOnly" presStyleLbl="node1" presStyleIdx="3" presStyleCnt="7">
        <dgm:presLayoutVars>
          <dgm:bulletEnabled val="1"/>
        </dgm:presLayoutVars>
      </dgm:prSet>
      <dgm:spPr/>
    </dgm:pt>
    <dgm:pt modelId="{E1564E00-8FB4-4E98-B774-C671B32F4450}" type="pres">
      <dgm:prSet presAssocID="{7E2472E4-452C-41B0-84FF-518A3953A3BE}" presName="parSpace" presStyleCnt="0"/>
      <dgm:spPr/>
    </dgm:pt>
    <dgm:pt modelId="{A795B972-4214-41A8-B546-0DE90A5FAAF1}" type="pres">
      <dgm:prSet presAssocID="{7221840B-1063-4735-B9B7-723D7BEDC4A7}" presName="parTxOnly" presStyleLbl="node1" presStyleIdx="4" presStyleCnt="7">
        <dgm:presLayoutVars>
          <dgm:bulletEnabled val="1"/>
        </dgm:presLayoutVars>
      </dgm:prSet>
      <dgm:spPr/>
    </dgm:pt>
    <dgm:pt modelId="{387B33B7-9C26-4C4A-8898-CDEE810B154E}" type="pres">
      <dgm:prSet presAssocID="{3BC253A3-5D18-4E47-B6CB-536D577DC713}" presName="parSpace" presStyleCnt="0"/>
      <dgm:spPr/>
    </dgm:pt>
    <dgm:pt modelId="{C0DD0DDC-A6AB-431C-A879-D2AC0822A7BE}" type="pres">
      <dgm:prSet presAssocID="{AB9C7BDA-BE41-41D2-96BF-D9AFDBD13356}" presName="parTxOnly" presStyleLbl="node1" presStyleIdx="5" presStyleCnt="7">
        <dgm:presLayoutVars>
          <dgm:bulletEnabled val="1"/>
        </dgm:presLayoutVars>
      </dgm:prSet>
      <dgm:spPr/>
    </dgm:pt>
    <dgm:pt modelId="{6D77EBAA-AE5E-44EE-BC83-DC5E2A900B72}" type="pres">
      <dgm:prSet presAssocID="{B941F781-D409-430E-92E7-E968321966A7}" presName="parSpace" presStyleCnt="0"/>
      <dgm:spPr/>
    </dgm:pt>
    <dgm:pt modelId="{D1230DB6-449C-4D90-83E0-8C2B90279FEE}" type="pres">
      <dgm:prSet presAssocID="{15BDAAE2-BF96-43A4-9D40-3E0B46C0AF79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0831B604-9C0C-4926-982B-EF848545E813}" srcId="{8C7DE1ED-9F0F-4DF6-897C-A87B45A9CCC6}" destId="{BAB2AABD-52F8-44E7-BA30-42E25327EA70}" srcOrd="1" destOrd="0" parTransId="{4C85AF1A-DF05-43CD-AD2D-104F3682E163}" sibTransId="{CA2A9567-8CA1-4120-99BF-4D2089755084}"/>
    <dgm:cxn modelId="{318E180B-13D2-4208-AE57-3E889FA1EF72}" srcId="{8C7DE1ED-9F0F-4DF6-897C-A87B45A9CCC6}" destId="{40FD2A71-F475-489E-872B-0D6D5C9D4F7A}" srcOrd="2" destOrd="0" parTransId="{FBCEA7D7-E7CC-4439-8C8F-B91710C8ECB2}" sibTransId="{FF77DC01-793E-409D-9F3F-15AB5D8480E1}"/>
    <dgm:cxn modelId="{546ABC13-DF24-4AD4-90FB-745732E8BFFC}" srcId="{8C7DE1ED-9F0F-4DF6-897C-A87B45A9CCC6}" destId="{92BF8E83-7880-4205-B624-E49350E5C27C}" srcOrd="0" destOrd="0" parTransId="{2602EDC9-9992-444F-98D1-25CB0109D0E4}" sibTransId="{AC5E9E74-8F8A-4557-9D84-1F0D88B7EF5A}"/>
    <dgm:cxn modelId="{181AC128-A4A8-47D2-8BAB-2BFDB32F9C8F}" type="presOf" srcId="{92BF8E83-7880-4205-B624-E49350E5C27C}" destId="{C21CA21B-732E-498E-8385-68F3D7E56376}" srcOrd="0" destOrd="0" presId="urn:microsoft.com/office/officeart/2005/8/layout/hChevron3"/>
    <dgm:cxn modelId="{0F49ED37-AFFF-4C10-9B20-257C192429D8}" srcId="{8C7DE1ED-9F0F-4DF6-897C-A87B45A9CCC6}" destId="{00B52D74-EE70-4B38-BD08-35318CDD1E66}" srcOrd="3" destOrd="0" parTransId="{D1A68939-14C5-4F70-83C2-95FFC4586E5E}" sibTransId="{7E2472E4-452C-41B0-84FF-518A3953A3BE}"/>
    <dgm:cxn modelId="{FF7C123C-667E-4FED-B005-2C4599472C41}" type="presOf" srcId="{15BDAAE2-BF96-43A4-9D40-3E0B46C0AF79}" destId="{D1230DB6-449C-4D90-83E0-8C2B90279FEE}" srcOrd="0" destOrd="0" presId="urn:microsoft.com/office/officeart/2005/8/layout/hChevron3"/>
    <dgm:cxn modelId="{08DAE35B-2D82-455C-BB6B-7536BA6DB974}" srcId="{8C7DE1ED-9F0F-4DF6-897C-A87B45A9CCC6}" destId="{AB9C7BDA-BE41-41D2-96BF-D9AFDBD13356}" srcOrd="5" destOrd="0" parTransId="{14680A16-F7BD-45A9-9179-2D337CC5256A}" sibTransId="{B941F781-D409-430E-92E7-E968321966A7}"/>
    <dgm:cxn modelId="{886CC444-7362-42D5-952E-8AEBA94F5BC1}" type="presOf" srcId="{AB9C7BDA-BE41-41D2-96BF-D9AFDBD13356}" destId="{C0DD0DDC-A6AB-431C-A879-D2AC0822A7BE}" srcOrd="0" destOrd="0" presId="urn:microsoft.com/office/officeart/2005/8/layout/hChevron3"/>
    <dgm:cxn modelId="{73CDC647-6DD3-4291-98ED-848922E2B136}" type="presOf" srcId="{7221840B-1063-4735-B9B7-723D7BEDC4A7}" destId="{A795B972-4214-41A8-B546-0DE90A5FAAF1}" srcOrd="0" destOrd="0" presId="urn:microsoft.com/office/officeart/2005/8/layout/hChevron3"/>
    <dgm:cxn modelId="{ABD5049C-E0A5-49D8-89FE-89919565EF63}" type="presOf" srcId="{8C7DE1ED-9F0F-4DF6-897C-A87B45A9CCC6}" destId="{4EEEA37D-02D0-4642-9363-D3C950BA1AC0}" srcOrd="0" destOrd="0" presId="urn:microsoft.com/office/officeart/2005/8/layout/hChevron3"/>
    <dgm:cxn modelId="{D17DD9A5-ECB5-48A9-A061-CDB70F964BD1}" srcId="{8C7DE1ED-9F0F-4DF6-897C-A87B45A9CCC6}" destId="{7221840B-1063-4735-B9B7-723D7BEDC4A7}" srcOrd="4" destOrd="0" parTransId="{33BBF393-DE3B-40C2-A1D3-091DC5DFE716}" sibTransId="{3BC253A3-5D18-4E47-B6CB-536D577DC713}"/>
    <dgm:cxn modelId="{50582CB7-7BED-4F1A-9FE6-DBEB5EC3BCDA}" type="presOf" srcId="{00B52D74-EE70-4B38-BD08-35318CDD1E66}" destId="{AE1DFBE7-CB0D-4364-BDC6-F9849907D0B2}" srcOrd="0" destOrd="0" presId="urn:microsoft.com/office/officeart/2005/8/layout/hChevron3"/>
    <dgm:cxn modelId="{D7DA9BBB-0EE2-4570-B041-D92A30C62A19}" srcId="{8C7DE1ED-9F0F-4DF6-897C-A87B45A9CCC6}" destId="{15BDAAE2-BF96-43A4-9D40-3E0B46C0AF79}" srcOrd="6" destOrd="0" parTransId="{4ED44C59-E0D2-40E9-AB3B-578B18466A5C}" sibTransId="{D7179ED2-6101-4BF2-9C18-539D6646DDF9}"/>
    <dgm:cxn modelId="{D4D9FFC3-1B55-4DCD-B7EF-8409C8FC7204}" type="presOf" srcId="{BAB2AABD-52F8-44E7-BA30-42E25327EA70}" destId="{67A74306-3822-42FF-A0E2-EDFF44BBD8A7}" srcOrd="0" destOrd="0" presId="urn:microsoft.com/office/officeart/2005/8/layout/hChevron3"/>
    <dgm:cxn modelId="{7D5E05F7-3F6C-4D37-8ED9-54143192AA41}" type="presOf" srcId="{40FD2A71-F475-489E-872B-0D6D5C9D4F7A}" destId="{9AFA1570-EF20-41DB-A723-1DD2D5C4ECD3}" srcOrd="0" destOrd="0" presId="urn:microsoft.com/office/officeart/2005/8/layout/hChevron3"/>
    <dgm:cxn modelId="{78F18504-2488-4778-8EB6-A48F19503BD9}" type="presParOf" srcId="{4EEEA37D-02D0-4642-9363-D3C950BA1AC0}" destId="{C21CA21B-732E-498E-8385-68F3D7E56376}" srcOrd="0" destOrd="0" presId="urn:microsoft.com/office/officeart/2005/8/layout/hChevron3"/>
    <dgm:cxn modelId="{727BE885-3666-4AA9-AD29-6D45EBF64F63}" type="presParOf" srcId="{4EEEA37D-02D0-4642-9363-D3C950BA1AC0}" destId="{B02BF724-7C80-4684-A7DB-C088B37E7D74}" srcOrd="1" destOrd="0" presId="urn:microsoft.com/office/officeart/2005/8/layout/hChevron3"/>
    <dgm:cxn modelId="{8D934678-2E84-4CE9-A144-E3FFFFE3A756}" type="presParOf" srcId="{4EEEA37D-02D0-4642-9363-D3C950BA1AC0}" destId="{67A74306-3822-42FF-A0E2-EDFF44BBD8A7}" srcOrd="2" destOrd="0" presId="urn:microsoft.com/office/officeart/2005/8/layout/hChevron3"/>
    <dgm:cxn modelId="{C8C4308C-AF14-4A7F-AA98-0D38DE71AAC7}" type="presParOf" srcId="{4EEEA37D-02D0-4642-9363-D3C950BA1AC0}" destId="{CEA6F7B6-A318-430D-BBA3-86422B2F3B97}" srcOrd="3" destOrd="0" presId="urn:microsoft.com/office/officeart/2005/8/layout/hChevron3"/>
    <dgm:cxn modelId="{F84ABB6C-11EC-437C-94CA-B3E033250228}" type="presParOf" srcId="{4EEEA37D-02D0-4642-9363-D3C950BA1AC0}" destId="{9AFA1570-EF20-41DB-A723-1DD2D5C4ECD3}" srcOrd="4" destOrd="0" presId="urn:microsoft.com/office/officeart/2005/8/layout/hChevron3"/>
    <dgm:cxn modelId="{5C90EA2E-DE1B-4E4E-B7E5-8A252273A817}" type="presParOf" srcId="{4EEEA37D-02D0-4642-9363-D3C950BA1AC0}" destId="{78D0EF40-6BC2-4A59-A1FA-63CED3F900FD}" srcOrd="5" destOrd="0" presId="urn:microsoft.com/office/officeart/2005/8/layout/hChevron3"/>
    <dgm:cxn modelId="{964CE0FD-3D1A-4346-AAC9-6B0ACC230C30}" type="presParOf" srcId="{4EEEA37D-02D0-4642-9363-D3C950BA1AC0}" destId="{AE1DFBE7-CB0D-4364-BDC6-F9849907D0B2}" srcOrd="6" destOrd="0" presId="urn:microsoft.com/office/officeart/2005/8/layout/hChevron3"/>
    <dgm:cxn modelId="{2EDD55E4-6BC8-4715-8A7D-D08D73F09556}" type="presParOf" srcId="{4EEEA37D-02D0-4642-9363-D3C950BA1AC0}" destId="{E1564E00-8FB4-4E98-B774-C671B32F4450}" srcOrd="7" destOrd="0" presId="urn:microsoft.com/office/officeart/2005/8/layout/hChevron3"/>
    <dgm:cxn modelId="{94848F72-1348-425B-B81A-DDFDAB6F99A1}" type="presParOf" srcId="{4EEEA37D-02D0-4642-9363-D3C950BA1AC0}" destId="{A795B972-4214-41A8-B546-0DE90A5FAAF1}" srcOrd="8" destOrd="0" presId="urn:microsoft.com/office/officeart/2005/8/layout/hChevron3"/>
    <dgm:cxn modelId="{37585E64-69D1-4272-B642-8EC0DBDC9E06}" type="presParOf" srcId="{4EEEA37D-02D0-4642-9363-D3C950BA1AC0}" destId="{387B33B7-9C26-4C4A-8898-CDEE810B154E}" srcOrd="9" destOrd="0" presId="urn:microsoft.com/office/officeart/2005/8/layout/hChevron3"/>
    <dgm:cxn modelId="{7E09DEE9-0F6B-43AC-8DFF-4B76A2CA5C35}" type="presParOf" srcId="{4EEEA37D-02D0-4642-9363-D3C950BA1AC0}" destId="{C0DD0DDC-A6AB-431C-A879-D2AC0822A7BE}" srcOrd="10" destOrd="0" presId="urn:microsoft.com/office/officeart/2005/8/layout/hChevron3"/>
    <dgm:cxn modelId="{A85C3826-8CB1-424C-ACB1-13289EC6E852}" type="presParOf" srcId="{4EEEA37D-02D0-4642-9363-D3C950BA1AC0}" destId="{6D77EBAA-AE5E-44EE-BC83-DC5E2A900B72}" srcOrd="11" destOrd="0" presId="urn:microsoft.com/office/officeart/2005/8/layout/hChevron3"/>
    <dgm:cxn modelId="{A166F686-54B5-46BA-B182-0E0398958AE0}" type="presParOf" srcId="{4EEEA37D-02D0-4642-9363-D3C950BA1AC0}" destId="{D1230DB6-449C-4D90-83E0-8C2B90279FEE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C7DE1ED-9F0F-4DF6-897C-A87B45A9CCC6}" type="doc">
      <dgm:prSet loTypeId="urn:microsoft.com/office/officeart/2005/8/layout/hChevron3" loCatId="process" qsTypeId="urn:microsoft.com/office/officeart/2005/8/quickstyle/simple5" qsCatId="simple" csTypeId="urn:microsoft.com/office/officeart/2005/8/colors/accent2_2" csCatId="accent2" phldr="1"/>
      <dgm:spPr/>
    </dgm:pt>
    <dgm:pt modelId="{92BF8E83-7880-4205-B624-E49350E5C27C}">
      <dgm:prSet phldrT="[Texte]" custT="1"/>
      <dgm:spPr>
        <a:solidFill>
          <a:schemeClr val="accent2"/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Group presentation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02EDC9-9992-444F-98D1-25CB0109D0E4}" type="par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5E9E74-8F8A-4557-9D84-1F0D88B7EF5A}" type="sib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AB2AABD-52F8-44E7-BA30-42E25327EA70}">
      <dgm:prSet phldrT="[Texte]" custT="1"/>
      <dgm:spPr>
        <a:solidFill>
          <a:schemeClr val="accent2"/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Context &amp; need 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85AF1A-DF05-43CD-AD2D-104F3682E163}" type="par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2A9567-8CA1-4120-99BF-4D2089755084}" type="sib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FD2A71-F475-489E-872B-0D6D5C9D4F7A}">
      <dgm:prSet phldrT="[Texte]" custT="1"/>
      <dgm:spPr>
        <a:solidFill>
          <a:schemeClr val="accent2"/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Diagram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CEA7D7-E7CC-4439-8C8F-B91710C8ECB2}" type="par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77DC01-793E-409D-9F3F-15AB5D8480E1}" type="sib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0B52D74-EE70-4B38-BD08-35318CDD1E66}">
      <dgm:prSet phldrT="[Texte]" custT="1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US" sz="1200" dirty="0"/>
            <a:t>Functionality</a:t>
          </a:r>
          <a:r>
            <a: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gm:t>
    </dgm:pt>
    <dgm:pt modelId="{D1A68939-14C5-4F70-83C2-95FFC4586E5E}" type="par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2472E4-452C-41B0-84FF-518A3953A3BE}" type="sib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21840B-1063-4735-B9B7-723D7BEDC4A7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/>
            <a:t>Ways of improvement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3BBF393-DE3B-40C2-A1D3-091DC5DFE716}" type="par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BC253A3-5D18-4E47-B6CB-536D577DC713}" type="sib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9C7BDA-BE41-41D2-96BF-D9AFDBD13356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Conclusion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941F781-D409-430E-92E7-E968321966A7}" type="sib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4680A16-F7BD-45A9-9179-2D337CC5256A}" type="par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5BDAAE2-BF96-43A4-9D40-3E0B46C0AF79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fr-FR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ED44C59-E0D2-40E9-AB3B-578B18466A5C}" type="parTrans" cxnId="{D7DA9BBB-0EE2-4570-B041-D92A30C62A19}">
      <dgm:prSet/>
      <dgm:spPr/>
      <dgm:t>
        <a:bodyPr/>
        <a:lstStyle/>
        <a:p>
          <a:endParaRPr lang="fr-FR"/>
        </a:p>
      </dgm:t>
    </dgm:pt>
    <dgm:pt modelId="{D7179ED2-6101-4BF2-9C18-539D6646DDF9}" type="sibTrans" cxnId="{D7DA9BBB-0EE2-4570-B041-D92A30C62A19}">
      <dgm:prSet/>
      <dgm:spPr/>
      <dgm:t>
        <a:bodyPr/>
        <a:lstStyle/>
        <a:p>
          <a:endParaRPr lang="fr-FR"/>
        </a:p>
      </dgm:t>
    </dgm:pt>
    <dgm:pt modelId="{4EEEA37D-02D0-4642-9363-D3C950BA1AC0}" type="pres">
      <dgm:prSet presAssocID="{8C7DE1ED-9F0F-4DF6-897C-A87B45A9CCC6}" presName="Name0" presStyleCnt="0">
        <dgm:presLayoutVars>
          <dgm:dir/>
          <dgm:resizeHandles val="exact"/>
        </dgm:presLayoutVars>
      </dgm:prSet>
      <dgm:spPr/>
    </dgm:pt>
    <dgm:pt modelId="{C21CA21B-732E-498E-8385-68F3D7E56376}" type="pres">
      <dgm:prSet presAssocID="{92BF8E83-7880-4205-B624-E49350E5C27C}" presName="parTxOnly" presStyleLbl="node1" presStyleIdx="0" presStyleCnt="7">
        <dgm:presLayoutVars>
          <dgm:bulletEnabled val="1"/>
        </dgm:presLayoutVars>
      </dgm:prSet>
      <dgm:spPr/>
    </dgm:pt>
    <dgm:pt modelId="{B02BF724-7C80-4684-A7DB-C088B37E7D74}" type="pres">
      <dgm:prSet presAssocID="{AC5E9E74-8F8A-4557-9D84-1F0D88B7EF5A}" presName="parSpace" presStyleCnt="0"/>
      <dgm:spPr/>
    </dgm:pt>
    <dgm:pt modelId="{67A74306-3822-42FF-A0E2-EDFF44BBD8A7}" type="pres">
      <dgm:prSet presAssocID="{BAB2AABD-52F8-44E7-BA30-42E25327EA70}" presName="parTxOnly" presStyleLbl="node1" presStyleIdx="1" presStyleCnt="7">
        <dgm:presLayoutVars>
          <dgm:bulletEnabled val="1"/>
        </dgm:presLayoutVars>
      </dgm:prSet>
      <dgm:spPr/>
    </dgm:pt>
    <dgm:pt modelId="{CEA6F7B6-A318-430D-BBA3-86422B2F3B97}" type="pres">
      <dgm:prSet presAssocID="{CA2A9567-8CA1-4120-99BF-4D2089755084}" presName="parSpace" presStyleCnt="0"/>
      <dgm:spPr/>
    </dgm:pt>
    <dgm:pt modelId="{9AFA1570-EF20-41DB-A723-1DD2D5C4ECD3}" type="pres">
      <dgm:prSet presAssocID="{40FD2A71-F475-489E-872B-0D6D5C9D4F7A}" presName="parTxOnly" presStyleLbl="node1" presStyleIdx="2" presStyleCnt="7">
        <dgm:presLayoutVars>
          <dgm:bulletEnabled val="1"/>
        </dgm:presLayoutVars>
      </dgm:prSet>
      <dgm:spPr/>
    </dgm:pt>
    <dgm:pt modelId="{78D0EF40-6BC2-4A59-A1FA-63CED3F900FD}" type="pres">
      <dgm:prSet presAssocID="{FF77DC01-793E-409D-9F3F-15AB5D8480E1}" presName="parSpace" presStyleCnt="0"/>
      <dgm:spPr/>
    </dgm:pt>
    <dgm:pt modelId="{AE1DFBE7-CB0D-4364-BDC6-F9849907D0B2}" type="pres">
      <dgm:prSet presAssocID="{00B52D74-EE70-4B38-BD08-35318CDD1E66}" presName="parTxOnly" presStyleLbl="node1" presStyleIdx="3" presStyleCnt="7">
        <dgm:presLayoutVars>
          <dgm:bulletEnabled val="1"/>
        </dgm:presLayoutVars>
      </dgm:prSet>
      <dgm:spPr/>
    </dgm:pt>
    <dgm:pt modelId="{E1564E00-8FB4-4E98-B774-C671B32F4450}" type="pres">
      <dgm:prSet presAssocID="{7E2472E4-452C-41B0-84FF-518A3953A3BE}" presName="parSpace" presStyleCnt="0"/>
      <dgm:spPr/>
    </dgm:pt>
    <dgm:pt modelId="{A795B972-4214-41A8-B546-0DE90A5FAAF1}" type="pres">
      <dgm:prSet presAssocID="{7221840B-1063-4735-B9B7-723D7BEDC4A7}" presName="parTxOnly" presStyleLbl="node1" presStyleIdx="4" presStyleCnt="7">
        <dgm:presLayoutVars>
          <dgm:bulletEnabled val="1"/>
        </dgm:presLayoutVars>
      </dgm:prSet>
      <dgm:spPr/>
    </dgm:pt>
    <dgm:pt modelId="{387B33B7-9C26-4C4A-8898-CDEE810B154E}" type="pres">
      <dgm:prSet presAssocID="{3BC253A3-5D18-4E47-B6CB-536D577DC713}" presName="parSpace" presStyleCnt="0"/>
      <dgm:spPr/>
    </dgm:pt>
    <dgm:pt modelId="{C0DD0DDC-A6AB-431C-A879-D2AC0822A7BE}" type="pres">
      <dgm:prSet presAssocID="{AB9C7BDA-BE41-41D2-96BF-D9AFDBD13356}" presName="parTxOnly" presStyleLbl="node1" presStyleIdx="5" presStyleCnt="7">
        <dgm:presLayoutVars>
          <dgm:bulletEnabled val="1"/>
        </dgm:presLayoutVars>
      </dgm:prSet>
      <dgm:spPr/>
    </dgm:pt>
    <dgm:pt modelId="{6D77EBAA-AE5E-44EE-BC83-DC5E2A900B72}" type="pres">
      <dgm:prSet presAssocID="{B941F781-D409-430E-92E7-E968321966A7}" presName="parSpace" presStyleCnt="0"/>
      <dgm:spPr/>
    </dgm:pt>
    <dgm:pt modelId="{D1230DB6-449C-4D90-83E0-8C2B90279FEE}" type="pres">
      <dgm:prSet presAssocID="{15BDAAE2-BF96-43A4-9D40-3E0B46C0AF79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0831B604-9C0C-4926-982B-EF848545E813}" srcId="{8C7DE1ED-9F0F-4DF6-897C-A87B45A9CCC6}" destId="{BAB2AABD-52F8-44E7-BA30-42E25327EA70}" srcOrd="1" destOrd="0" parTransId="{4C85AF1A-DF05-43CD-AD2D-104F3682E163}" sibTransId="{CA2A9567-8CA1-4120-99BF-4D2089755084}"/>
    <dgm:cxn modelId="{318E180B-13D2-4208-AE57-3E889FA1EF72}" srcId="{8C7DE1ED-9F0F-4DF6-897C-A87B45A9CCC6}" destId="{40FD2A71-F475-489E-872B-0D6D5C9D4F7A}" srcOrd="2" destOrd="0" parTransId="{FBCEA7D7-E7CC-4439-8C8F-B91710C8ECB2}" sibTransId="{FF77DC01-793E-409D-9F3F-15AB5D8480E1}"/>
    <dgm:cxn modelId="{546ABC13-DF24-4AD4-90FB-745732E8BFFC}" srcId="{8C7DE1ED-9F0F-4DF6-897C-A87B45A9CCC6}" destId="{92BF8E83-7880-4205-B624-E49350E5C27C}" srcOrd="0" destOrd="0" parTransId="{2602EDC9-9992-444F-98D1-25CB0109D0E4}" sibTransId="{AC5E9E74-8F8A-4557-9D84-1F0D88B7EF5A}"/>
    <dgm:cxn modelId="{181AC128-A4A8-47D2-8BAB-2BFDB32F9C8F}" type="presOf" srcId="{92BF8E83-7880-4205-B624-E49350E5C27C}" destId="{C21CA21B-732E-498E-8385-68F3D7E56376}" srcOrd="0" destOrd="0" presId="urn:microsoft.com/office/officeart/2005/8/layout/hChevron3"/>
    <dgm:cxn modelId="{0F49ED37-AFFF-4C10-9B20-257C192429D8}" srcId="{8C7DE1ED-9F0F-4DF6-897C-A87B45A9CCC6}" destId="{00B52D74-EE70-4B38-BD08-35318CDD1E66}" srcOrd="3" destOrd="0" parTransId="{D1A68939-14C5-4F70-83C2-95FFC4586E5E}" sibTransId="{7E2472E4-452C-41B0-84FF-518A3953A3BE}"/>
    <dgm:cxn modelId="{FF7C123C-667E-4FED-B005-2C4599472C41}" type="presOf" srcId="{15BDAAE2-BF96-43A4-9D40-3E0B46C0AF79}" destId="{D1230DB6-449C-4D90-83E0-8C2B90279FEE}" srcOrd="0" destOrd="0" presId="urn:microsoft.com/office/officeart/2005/8/layout/hChevron3"/>
    <dgm:cxn modelId="{08DAE35B-2D82-455C-BB6B-7536BA6DB974}" srcId="{8C7DE1ED-9F0F-4DF6-897C-A87B45A9CCC6}" destId="{AB9C7BDA-BE41-41D2-96BF-D9AFDBD13356}" srcOrd="5" destOrd="0" parTransId="{14680A16-F7BD-45A9-9179-2D337CC5256A}" sibTransId="{B941F781-D409-430E-92E7-E968321966A7}"/>
    <dgm:cxn modelId="{886CC444-7362-42D5-952E-8AEBA94F5BC1}" type="presOf" srcId="{AB9C7BDA-BE41-41D2-96BF-D9AFDBD13356}" destId="{C0DD0DDC-A6AB-431C-A879-D2AC0822A7BE}" srcOrd="0" destOrd="0" presId="urn:microsoft.com/office/officeart/2005/8/layout/hChevron3"/>
    <dgm:cxn modelId="{73CDC647-6DD3-4291-98ED-848922E2B136}" type="presOf" srcId="{7221840B-1063-4735-B9B7-723D7BEDC4A7}" destId="{A795B972-4214-41A8-B546-0DE90A5FAAF1}" srcOrd="0" destOrd="0" presId="urn:microsoft.com/office/officeart/2005/8/layout/hChevron3"/>
    <dgm:cxn modelId="{ABD5049C-E0A5-49D8-89FE-89919565EF63}" type="presOf" srcId="{8C7DE1ED-9F0F-4DF6-897C-A87B45A9CCC6}" destId="{4EEEA37D-02D0-4642-9363-D3C950BA1AC0}" srcOrd="0" destOrd="0" presId="urn:microsoft.com/office/officeart/2005/8/layout/hChevron3"/>
    <dgm:cxn modelId="{D17DD9A5-ECB5-48A9-A061-CDB70F964BD1}" srcId="{8C7DE1ED-9F0F-4DF6-897C-A87B45A9CCC6}" destId="{7221840B-1063-4735-B9B7-723D7BEDC4A7}" srcOrd="4" destOrd="0" parTransId="{33BBF393-DE3B-40C2-A1D3-091DC5DFE716}" sibTransId="{3BC253A3-5D18-4E47-B6CB-536D577DC713}"/>
    <dgm:cxn modelId="{50582CB7-7BED-4F1A-9FE6-DBEB5EC3BCDA}" type="presOf" srcId="{00B52D74-EE70-4B38-BD08-35318CDD1E66}" destId="{AE1DFBE7-CB0D-4364-BDC6-F9849907D0B2}" srcOrd="0" destOrd="0" presId="urn:microsoft.com/office/officeart/2005/8/layout/hChevron3"/>
    <dgm:cxn modelId="{D7DA9BBB-0EE2-4570-B041-D92A30C62A19}" srcId="{8C7DE1ED-9F0F-4DF6-897C-A87B45A9CCC6}" destId="{15BDAAE2-BF96-43A4-9D40-3E0B46C0AF79}" srcOrd="6" destOrd="0" parTransId="{4ED44C59-E0D2-40E9-AB3B-578B18466A5C}" sibTransId="{D7179ED2-6101-4BF2-9C18-539D6646DDF9}"/>
    <dgm:cxn modelId="{D4D9FFC3-1B55-4DCD-B7EF-8409C8FC7204}" type="presOf" srcId="{BAB2AABD-52F8-44E7-BA30-42E25327EA70}" destId="{67A74306-3822-42FF-A0E2-EDFF44BBD8A7}" srcOrd="0" destOrd="0" presId="urn:microsoft.com/office/officeart/2005/8/layout/hChevron3"/>
    <dgm:cxn modelId="{7D5E05F7-3F6C-4D37-8ED9-54143192AA41}" type="presOf" srcId="{40FD2A71-F475-489E-872B-0D6D5C9D4F7A}" destId="{9AFA1570-EF20-41DB-A723-1DD2D5C4ECD3}" srcOrd="0" destOrd="0" presId="urn:microsoft.com/office/officeart/2005/8/layout/hChevron3"/>
    <dgm:cxn modelId="{78F18504-2488-4778-8EB6-A48F19503BD9}" type="presParOf" srcId="{4EEEA37D-02D0-4642-9363-D3C950BA1AC0}" destId="{C21CA21B-732E-498E-8385-68F3D7E56376}" srcOrd="0" destOrd="0" presId="urn:microsoft.com/office/officeart/2005/8/layout/hChevron3"/>
    <dgm:cxn modelId="{727BE885-3666-4AA9-AD29-6D45EBF64F63}" type="presParOf" srcId="{4EEEA37D-02D0-4642-9363-D3C950BA1AC0}" destId="{B02BF724-7C80-4684-A7DB-C088B37E7D74}" srcOrd="1" destOrd="0" presId="urn:microsoft.com/office/officeart/2005/8/layout/hChevron3"/>
    <dgm:cxn modelId="{8D934678-2E84-4CE9-A144-E3FFFFE3A756}" type="presParOf" srcId="{4EEEA37D-02D0-4642-9363-D3C950BA1AC0}" destId="{67A74306-3822-42FF-A0E2-EDFF44BBD8A7}" srcOrd="2" destOrd="0" presId="urn:microsoft.com/office/officeart/2005/8/layout/hChevron3"/>
    <dgm:cxn modelId="{C8C4308C-AF14-4A7F-AA98-0D38DE71AAC7}" type="presParOf" srcId="{4EEEA37D-02D0-4642-9363-D3C950BA1AC0}" destId="{CEA6F7B6-A318-430D-BBA3-86422B2F3B97}" srcOrd="3" destOrd="0" presId="urn:microsoft.com/office/officeart/2005/8/layout/hChevron3"/>
    <dgm:cxn modelId="{F84ABB6C-11EC-437C-94CA-B3E033250228}" type="presParOf" srcId="{4EEEA37D-02D0-4642-9363-D3C950BA1AC0}" destId="{9AFA1570-EF20-41DB-A723-1DD2D5C4ECD3}" srcOrd="4" destOrd="0" presId="urn:microsoft.com/office/officeart/2005/8/layout/hChevron3"/>
    <dgm:cxn modelId="{5C90EA2E-DE1B-4E4E-B7E5-8A252273A817}" type="presParOf" srcId="{4EEEA37D-02D0-4642-9363-D3C950BA1AC0}" destId="{78D0EF40-6BC2-4A59-A1FA-63CED3F900FD}" srcOrd="5" destOrd="0" presId="urn:microsoft.com/office/officeart/2005/8/layout/hChevron3"/>
    <dgm:cxn modelId="{964CE0FD-3D1A-4346-AAC9-6B0ACC230C30}" type="presParOf" srcId="{4EEEA37D-02D0-4642-9363-D3C950BA1AC0}" destId="{AE1DFBE7-CB0D-4364-BDC6-F9849907D0B2}" srcOrd="6" destOrd="0" presId="urn:microsoft.com/office/officeart/2005/8/layout/hChevron3"/>
    <dgm:cxn modelId="{2EDD55E4-6BC8-4715-8A7D-D08D73F09556}" type="presParOf" srcId="{4EEEA37D-02D0-4642-9363-D3C950BA1AC0}" destId="{E1564E00-8FB4-4E98-B774-C671B32F4450}" srcOrd="7" destOrd="0" presId="urn:microsoft.com/office/officeart/2005/8/layout/hChevron3"/>
    <dgm:cxn modelId="{94848F72-1348-425B-B81A-DDFDAB6F99A1}" type="presParOf" srcId="{4EEEA37D-02D0-4642-9363-D3C950BA1AC0}" destId="{A795B972-4214-41A8-B546-0DE90A5FAAF1}" srcOrd="8" destOrd="0" presId="urn:microsoft.com/office/officeart/2005/8/layout/hChevron3"/>
    <dgm:cxn modelId="{37585E64-69D1-4272-B642-8EC0DBDC9E06}" type="presParOf" srcId="{4EEEA37D-02D0-4642-9363-D3C950BA1AC0}" destId="{387B33B7-9C26-4C4A-8898-CDEE810B154E}" srcOrd="9" destOrd="0" presId="urn:microsoft.com/office/officeart/2005/8/layout/hChevron3"/>
    <dgm:cxn modelId="{7E09DEE9-0F6B-43AC-8DFF-4B76A2CA5C35}" type="presParOf" srcId="{4EEEA37D-02D0-4642-9363-D3C950BA1AC0}" destId="{C0DD0DDC-A6AB-431C-A879-D2AC0822A7BE}" srcOrd="10" destOrd="0" presId="urn:microsoft.com/office/officeart/2005/8/layout/hChevron3"/>
    <dgm:cxn modelId="{A85C3826-8CB1-424C-ACB1-13289EC6E852}" type="presParOf" srcId="{4EEEA37D-02D0-4642-9363-D3C950BA1AC0}" destId="{6D77EBAA-AE5E-44EE-BC83-DC5E2A900B72}" srcOrd="11" destOrd="0" presId="urn:microsoft.com/office/officeart/2005/8/layout/hChevron3"/>
    <dgm:cxn modelId="{A166F686-54B5-46BA-B182-0E0398958AE0}" type="presParOf" srcId="{4EEEA37D-02D0-4642-9363-D3C950BA1AC0}" destId="{D1230DB6-449C-4D90-83E0-8C2B90279FEE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C7DE1ED-9F0F-4DF6-897C-A87B45A9CCC6}" type="doc">
      <dgm:prSet loTypeId="urn:microsoft.com/office/officeart/2005/8/layout/hChevron3" loCatId="process" qsTypeId="urn:microsoft.com/office/officeart/2005/8/quickstyle/simple5" qsCatId="simple" csTypeId="urn:microsoft.com/office/officeart/2005/8/colors/accent2_2" csCatId="accent2" phldr="1"/>
      <dgm:spPr/>
    </dgm:pt>
    <dgm:pt modelId="{92BF8E83-7880-4205-B624-E49350E5C27C}">
      <dgm:prSet phldrT="[Texte]" custT="1"/>
      <dgm:spPr>
        <a:solidFill>
          <a:schemeClr val="tx1">
            <a:lumMod val="5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Group presentation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02EDC9-9992-444F-98D1-25CB0109D0E4}" type="par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5E9E74-8F8A-4557-9D84-1F0D88B7EF5A}" type="sib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AB2AABD-52F8-44E7-BA30-42E25327EA70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Context &amp; need 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85AF1A-DF05-43CD-AD2D-104F3682E163}" type="par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2A9567-8CA1-4120-99BF-4D2089755084}" type="sib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FD2A71-F475-489E-872B-0D6D5C9D4F7A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Diagram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CEA7D7-E7CC-4439-8C8F-B91710C8ECB2}" type="par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77DC01-793E-409D-9F3F-15AB5D8480E1}" type="sib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0B52D74-EE70-4B38-BD08-35318CDD1E66}">
      <dgm:prSet phldrT="[Texte]" custT="1"/>
      <dgm:spPr/>
      <dgm:t>
        <a:bodyPr/>
        <a:lstStyle/>
        <a:p>
          <a:r>
            <a:rPr lang="en-US" sz="1200" dirty="0"/>
            <a:t>Functionality</a:t>
          </a:r>
          <a:r>
            <a: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gm:t>
    </dgm:pt>
    <dgm:pt modelId="{D1A68939-14C5-4F70-83C2-95FFC4586E5E}" type="par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2472E4-452C-41B0-84FF-518A3953A3BE}" type="sib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21840B-1063-4735-B9B7-723D7BEDC4A7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/>
            <a:t>Ways of improvement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3BBF393-DE3B-40C2-A1D3-091DC5DFE716}" type="par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BC253A3-5D18-4E47-B6CB-536D577DC713}" type="sib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9C7BDA-BE41-41D2-96BF-D9AFDBD13356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Conclusion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941F781-D409-430E-92E7-E968321966A7}" type="sib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4680A16-F7BD-45A9-9179-2D337CC5256A}" type="par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5BDAAE2-BF96-43A4-9D40-3E0B46C0AF79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fr-FR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ED44C59-E0D2-40E9-AB3B-578B18466A5C}" type="parTrans" cxnId="{D7DA9BBB-0EE2-4570-B041-D92A30C62A19}">
      <dgm:prSet/>
      <dgm:spPr/>
      <dgm:t>
        <a:bodyPr/>
        <a:lstStyle/>
        <a:p>
          <a:endParaRPr lang="fr-FR"/>
        </a:p>
      </dgm:t>
    </dgm:pt>
    <dgm:pt modelId="{D7179ED2-6101-4BF2-9C18-539D6646DDF9}" type="sibTrans" cxnId="{D7DA9BBB-0EE2-4570-B041-D92A30C62A19}">
      <dgm:prSet/>
      <dgm:spPr/>
      <dgm:t>
        <a:bodyPr/>
        <a:lstStyle/>
        <a:p>
          <a:endParaRPr lang="fr-FR"/>
        </a:p>
      </dgm:t>
    </dgm:pt>
    <dgm:pt modelId="{4EEEA37D-02D0-4642-9363-D3C950BA1AC0}" type="pres">
      <dgm:prSet presAssocID="{8C7DE1ED-9F0F-4DF6-897C-A87B45A9CCC6}" presName="Name0" presStyleCnt="0">
        <dgm:presLayoutVars>
          <dgm:dir/>
          <dgm:resizeHandles val="exact"/>
        </dgm:presLayoutVars>
      </dgm:prSet>
      <dgm:spPr/>
    </dgm:pt>
    <dgm:pt modelId="{C21CA21B-732E-498E-8385-68F3D7E56376}" type="pres">
      <dgm:prSet presAssocID="{92BF8E83-7880-4205-B624-E49350E5C27C}" presName="parTxOnly" presStyleLbl="node1" presStyleIdx="0" presStyleCnt="7">
        <dgm:presLayoutVars>
          <dgm:bulletEnabled val="1"/>
        </dgm:presLayoutVars>
      </dgm:prSet>
      <dgm:spPr/>
    </dgm:pt>
    <dgm:pt modelId="{B02BF724-7C80-4684-A7DB-C088B37E7D74}" type="pres">
      <dgm:prSet presAssocID="{AC5E9E74-8F8A-4557-9D84-1F0D88B7EF5A}" presName="parSpace" presStyleCnt="0"/>
      <dgm:spPr/>
    </dgm:pt>
    <dgm:pt modelId="{67A74306-3822-42FF-A0E2-EDFF44BBD8A7}" type="pres">
      <dgm:prSet presAssocID="{BAB2AABD-52F8-44E7-BA30-42E25327EA70}" presName="parTxOnly" presStyleLbl="node1" presStyleIdx="1" presStyleCnt="7">
        <dgm:presLayoutVars>
          <dgm:bulletEnabled val="1"/>
        </dgm:presLayoutVars>
      </dgm:prSet>
      <dgm:spPr/>
    </dgm:pt>
    <dgm:pt modelId="{CEA6F7B6-A318-430D-BBA3-86422B2F3B97}" type="pres">
      <dgm:prSet presAssocID="{CA2A9567-8CA1-4120-99BF-4D2089755084}" presName="parSpace" presStyleCnt="0"/>
      <dgm:spPr/>
    </dgm:pt>
    <dgm:pt modelId="{9AFA1570-EF20-41DB-A723-1DD2D5C4ECD3}" type="pres">
      <dgm:prSet presAssocID="{40FD2A71-F475-489E-872B-0D6D5C9D4F7A}" presName="parTxOnly" presStyleLbl="node1" presStyleIdx="2" presStyleCnt="7">
        <dgm:presLayoutVars>
          <dgm:bulletEnabled val="1"/>
        </dgm:presLayoutVars>
      </dgm:prSet>
      <dgm:spPr/>
    </dgm:pt>
    <dgm:pt modelId="{78D0EF40-6BC2-4A59-A1FA-63CED3F900FD}" type="pres">
      <dgm:prSet presAssocID="{FF77DC01-793E-409D-9F3F-15AB5D8480E1}" presName="parSpace" presStyleCnt="0"/>
      <dgm:spPr/>
    </dgm:pt>
    <dgm:pt modelId="{AE1DFBE7-CB0D-4364-BDC6-F9849907D0B2}" type="pres">
      <dgm:prSet presAssocID="{00B52D74-EE70-4B38-BD08-35318CDD1E66}" presName="parTxOnly" presStyleLbl="node1" presStyleIdx="3" presStyleCnt="7">
        <dgm:presLayoutVars>
          <dgm:bulletEnabled val="1"/>
        </dgm:presLayoutVars>
      </dgm:prSet>
      <dgm:spPr/>
    </dgm:pt>
    <dgm:pt modelId="{E1564E00-8FB4-4E98-B774-C671B32F4450}" type="pres">
      <dgm:prSet presAssocID="{7E2472E4-452C-41B0-84FF-518A3953A3BE}" presName="parSpace" presStyleCnt="0"/>
      <dgm:spPr/>
    </dgm:pt>
    <dgm:pt modelId="{A795B972-4214-41A8-B546-0DE90A5FAAF1}" type="pres">
      <dgm:prSet presAssocID="{7221840B-1063-4735-B9B7-723D7BEDC4A7}" presName="parTxOnly" presStyleLbl="node1" presStyleIdx="4" presStyleCnt="7">
        <dgm:presLayoutVars>
          <dgm:bulletEnabled val="1"/>
        </dgm:presLayoutVars>
      </dgm:prSet>
      <dgm:spPr/>
    </dgm:pt>
    <dgm:pt modelId="{387B33B7-9C26-4C4A-8898-CDEE810B154E}" type="pres">
      <dgm:prSet presAssocID="{3BC253A3-5D18-4E47-B6CB-536D577DC713}" presName="parSpace" presStyleCnt="0"/>
      <dgm:spPr/>
    </dgm:pt>
    <dgm:pt modelId="{C0DD0DDC-A6AB-431C-A879-D2AC0822A7BE}" type="pres">
      <dgm:prSet presAssocID="{AB9C7BDA-BE41-41D2-96BF-D9AFDBD13356}" presName="parTxOnly" presStyleLbl="node1" presStyleIdx="5" presStyleCnt="7">
        <dgm:presLayoutVars>
          <dgm:bulletEnabled val="1"/>
        </dgm:presLayoutVars>
      </dgm:prSet>
      <dgm:spPr/>
    </dgm:pt>
    <dgm:pt modelId="{6D77EBAA-AE5E-44EE-BC83-DC5E2A900B72}" type="pres">
      <dgm:prSet presAssocID="{B941F781-D409-430E-92E7-E968321966A7}" presName="parSpace" presStyleCnt="0"/>
      <dgm:spPr/>
    </dgm:pt>
    <dgm:pt modelId="{D1230DB6-449C-4D90-83E0-8C2B90279FEE}" type="pres">
      <dgm:prSet presAssocID="{15BDAAE2-BF96-43A4-9D40-3E0B46C0AF79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0831B604-9C0C-4926-982B-EF848545E813}" srcId="{8C7DE1ED-9F0F-4DF6-897C-A87B45A9CCC6}" destId="{BAB2AABD-52F8-44E7-BA30-42E25327EA70}" srcOrd="1" destOrd="0" parTransId="{4C85AF1A-DF05-43CD-AD2D-104F3682E163}" sibTransId="{CA2A9567-8CA1-4120-99BF-4D2089755084}"/>
    <dgm:cxn modelId="{318E180B-13D2-4208-AE57-3E889FA1EF72}" srcId="{8C7DE1ED-9F0F-4DF6-897C-A87B45A9CCC6}" destId="{40FD2A71-F475-489E-872B-0D6D5C9D4F7A}" srcOrd="2" destOrd="0" parTransId="{FBCEA7D7-E7CC-4439-8C8F-B91710C8ECB2}" sibTransId="{FF77DC01-793E-409D-9F3F-15AB5D8480E1}"/>
    <dgm:cxn modelId="{546ABC13-DF24-4AD4-90FB-745732E8BFFC}" srcId="{8C7DE1ED-9F0F-4DF6-897C-A87B45A9CCC6}" destId="{92BF8E83-7880-4205-B624-E49350E5C27C}" srcOrd="0" destOrd="0" parTransId="{2602EDC9-9992-444F-98D1-25CB0109D0E4}" sibTransId="{AC5E9E74-8F8A-4557-9D84-1F0D88B7EF5A}"/>
    <dgm:cxn modelId="{181AC128-A4A8-47D2-8BAB-2BFDB32F9C8F}" type="presOf" srcId="{92BF8E83-7880-4205-B624-E49350E5C27C}" destId="{C21CA21B-732E-498E-8385-68F3D7E56376}" srcOrd="0" destOrd="0" presId="urn:microsoft.com/office/officeart/2005/8/layout/hChevron3"/>
    <dgm:cxn modelId="{0F49ED37-AFFF-4C10-9B20-257C192429D8}" srcId="{8C7DE1ED-9F0F-4DF6-897C-A87B45A9CCC6}" destId="{00B52D74-EE70-4B38-BD08-35318CDD1E66}" srcOrd="3" destOrd="0" parTransId="{D1A68939-14C5-4F70-83C2-95FFC4586E5E}" sibTransId="{7E2472E4-452C-41B0-84FF-518A3953A3BE}"/>
    <dgm:cxn modelId="{FF7C123C-667E-4FED-B005-2C4599472C41}" type="presOf" srcId="{15BDAAE2-BF96-43A4-9D40-3E0B46C0AF79}" destId="{D1230DB6-449C-4D90-83E0-8C2B90279FEE}" srcOrd="0" destOrd="0" presId="urn:microsoft.com/office/officeart/2005/8/layout/hChevron3"/>
    <dgm:cxn modelId="{08DAE35B-2D82-455C-BB6B-7536BA6DB974}" srcId="{8C7DE1ED-9F0F-4DF6-897C-A87B45A9CCC6}" destId="{AB9C7BDA-BE41-41D2-96BF-D9AFDBD13356}" srcOrd="5" destOrd="0" parTransId="{14680A16-F7BD-45A9-9179-2D337CC5256A}" sibTransId="{B941F781-D409-430E-92E7-E968321966A7}"/>
    <dgm:cxn modelId="{886CC444-7362-42D5-952E-8AEBA94F5BC1}" type="presOf" srcId="{AB9C7BDA-BE41-41D2-96BF-D9AFDBD13356}" destId="{C0DD0DDC-A6AB-431C-A879-D2AC0822A7BE}" srcOrd="0" destOrd="0" presId="urn:microsoft.com/office/officeart/2005/8/layout/hChevron3"/>
    <dgm:cxn modelId="{73CDC647-6DD3-4291-98ED-848922E2B136}" type="presOf" srcId="{7221840B-1063-4735-B9B7-723D7BEDC4A7}" destId="{A795B972-4214-41A8-B546-0DE90A5FAAF1}" srcOrd="0" destOrd="0" presId="urn:microsoft.com/office/officeart/2005/8/layout/hChevron3"/>
    <dgm:cxn modelId="{ABD5049C-E0A5-49D8-89FE-89919565EF63}" type="presOf" srcId="{8C7DE1ED-9F0F-4DF6-897C-A87B45A9CCC6}" destId="{4EEEA37D-02D0-4642-9363-D3C950BA1AC0}" srcOrd="0" destOrd="0" presId="urn:microsoft.com/office/officeart/2005/8/layout/hChevron3"/>
    <dgm:cxn modelId="{D17DD9A5-ECB5-48A9-A061-CDB70F964BD1}" srcId="{8C7DE1ED-9F0F-4DF6-897C-A87B45A9CCC6}" destId="{7221840B-1063-4735-B9B7-723D7BEDC4A7}" srcOrd="4" destOrd="0" parTransId="{33BBF393-DE3B-40C2-A1D3-091DC5DFE716}" sibTransId="{3BC253A3-5D18-4E47-B6CB-536D577DC713}"/>
    <dgm:cxn modelId="{50582CB7-7BED-4F1A-9FE6-DBEB5EC3BCDA}" type="presOf" srcId="{00B52D74-EE70-4B38-BD08-35318CDD1E66}" destId="{AE1DFBE7-CB0D-4364-BDC6-F9849907D0B2}" srcOrd="0" destOrd="0" presId="urn:microsoft.com/office/officeart/2005/8/layout/hChevron3"/>
    <dgm:cxn modelId="{D7DA9BBB-0EE2-4570-B041-D92A30C62A19}" srcId="{8C7DE1ED-9F0F-4DF6-897C-A87B45A9CCC6}" destId="{15BDAAE2-BF96-43A4-9D40-3E0B46C0AF79}" srcOrd="6" destOrd="0" parTransId="{4ED44C59-E0D2-40E9-AB3B-578B18466A5C}" sibTransId="{D7179ED2-6101-4BF2-9C18-539D6646DDF9}"/>
    <dgm:cxn modelId="{D4D9FFC3-1B55-4DCD-B7EF-8409C8FC7204}" type="presOf" srcId="{BAB2AABD-52F8-44E7-BA30-42E25327EA70}" destId="{67A74306-3822-42FF-A0E2-EDFF44BBD8A7}" srcOrd="0" destOrd="0" presId="urn:microsoft.com/office/officeart/2005/8/layout/hChevron3"/>
    <dgm:cxn modelId="{7D5E05F7-3F6C-4D37-8ED9-54143192AA41}" type="presOf" srcId="{40FD2A71-F475-489E-872B-0D6D5C9D4F7A}" destId="{9AFA1570-EF20-41DB-A723-1DD2D5C4ECD3}" srcOrd="0" destOrd="0" presId="urn:microsoft.com/office/officeart/2005/8/layout/hChevron3"/>
    <dgm:cxn modelId="{78F18504-2488-4778-8EB6-A48F19503BD9}" type="presParOf" srcId="{4EEEA37D-02D0-4642-9363-D3C950BA1AC0}" destId="{C21CA21B-732E-498E-8385-68F3D7E56376}" srcOrd="0" destOrd="0" presId="urn:microsoft.com/office/officeart/2005/8/layout/hChevron3"/>
    <dgm:cxn modelId="{727BE885-3666-4AA9-AD29-6D45EBF64F63}" type="presParOf" srcId="{4EEEA37D-02D0-4642-9363-D3C950BA1AC0}" destId="{B02BF724-7C80-4684-A7DB-C088B37E7D74}" srcOrd="1" destOrd="0" presId="urn:microsoft.com/office/officeart/2005/8/layout/hChevron3"/>
    <dgm:cxn modelId="{8D934678-2E84-4CE9-A144-E3FFFFE3A756}" type="presParOf" srcId="{4EEEA37D-02D0-4642-9363-D3C950BA1AC0}" destId="{67A74306-3822-42FF-A0E2-EDFF44BBD8A7}" srcOrd="2" destOrd="0" presId="urn:microsoft.com/office/officeart/2005/8/layout/hChevron3"/>
    <dgm:cxn modelId="{C8C4308C-AF14-4A7F-AA98-0D38DE71AAC7}" type="presParOf" srcId="{4EEEA37D-02D0-4642-9363-D3C950BA1AC0}" destId="{CEA6F7B6-A318-430D-BBA3-86422B2F3B97}" srcOrd="3" destOrd="0" presId="urn:microsoft.com/office/officeart/2005/8/layout/hChevron3"/>
    <dgm:cxn modelId="{F84ABB6C-11EC-437C-94CA-B3E033250228}" type="presParOf" srcId="{4EEEA37D-02D0-4642-9363-D3C950BA1AC0}" destId="{9AFA1570-EF20-41DB-A723-1DD2D5C4ECD3}" srcOrd="4" destOrd="0" presId="urn:microsoft.com/office/officeart/2005/8/layout/hChevron3"/>
    <dgm:cxn modelId="{5C90EA2E-DE1B-4E4E-B7E5-8A252273A817}" type="presParOf" srcId="{4EEEA37D-02D0-4642-9363-D3C950BA1AC0}" destId="{78D0EF40-6BC2-4A59-A1FA-63CED3F900FD}" srcOrd="5" destOrd="0" presId="urn:microsoft.com/office/officeart/2005/8/layout/hChevron3"/>
    <dgm:cxn modelId="{964CE0FD-3D1A-4346-AAC9-6B0ACC230C30}" type="presParOf" srcId="{4EEEA37D-02D0-4642-9363-D3C950BA1AC0}" destId="{AE1DFBE7-CB0D-4364-BDC6-F9849907D0B2}" srcOrd="6" destOrd="0" presId="urn:microsoft.com/office/officeart/2005/8/layout/hChevron3"/>
    <dgm:cxn modelId="{2EDD55E4-6BC8-4715-8A7D-D08D73F09556}" type="presParOf" srcId="{4EEEA37D-02D0-4642-9363-D3C950BA1AC0}" destId="{E1564E00-8FB4-4E98-B774-C671B32F4450}" srcOrd="7" destOrd="0" presId="urn:microsoft.com/office/officeart/2005/8/layout/hChevron3"/>
    <dgm:cxn modelId="{94848F72-1348-425B-B81A-DDFDAB6F99A1}" type="presParOf" srcId="{4EEEA37D-02D0-4642-9363-D3C950BA1AC0}" destId="{A795B972-4214-41A8-B546-0DE90A5FAAF1}" srcOrd="8" destOrd="0" presId="urn:microsoft.com/office/officeart/2005/8/layout/hChevron3"/>
    <dgm:cxn modelId="{37585E64-69D1-4272-B642-8EC0DBDC9E06}" type="presParOf" srcId="{4EEEA37D-02D0-4642-9363-D3C950BA1AC0}" destId="{387B33B7-9C26-4C4A-8898-CDEE810B154E}" srcOrd="9" destOrd="0" presId="urn:microsoft.com/office/officeart/2005/8/layout/hChevron3"/>
    <dgm:cxn modelId="{7E09DEE9-0F6B-43AC-8DFF-4B76A2CA5C35}" type="presParOf" srcId="{4EEEA37D-02D0-4642-9363-D3C950BA1AC0}" destId="{C0DD0DDC-A6AB-431C-A879-D2AC0822A7BE}" srcOrd="10" destOrd="0" presId="urn:microsoft.com/office/officeart/2005/8/layout/hChevron3"/>
    <dgm:cxn modelId="{A85C3826-8CB1-424C-ACB1-13289EC6E852}" type="presParOf" srcId="{4EEEA37D-02D0-4642-9363-D3C950BA1AC0}" destId="{6D77EBAA-AE5E-44EE-BC83-DC5E2A900B72}" srcOrd="11" destOrd="0" presId="urn:microsoft.com/office/officeart/2005/8/layout/hChevron3"/>
    <dgm:cxn modelId="{A166F686-54B5-46BA-B182-0E0398958AE0}" type="presParOf" srcId="{4EEEA37D-02D0-4642-9363-D3C950BA1AC0}" destId="{D1230DB6-449C-4D90-83E0-8C2B90279FEE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C7DE1ED-9F0F-4DF6-897C-A87B45A9CCC6}" type="doc">
      <dgm:prSet loTypeId="urn:microsoft.com/office/officeart/2005/8/layout/hChevron3" loCatId="process" qsTypeId="urn:microsoft.com/office/officeart/2005/8/quickstyle/simple5" qsCatId="simple" csTypeId="urn:microsoft.com/office/officeart/2005/8/colors/accent2_2" csCatId="accent2" phldr="1"/>
      <dgm:spPr/>
    </dgm:pt>
    <dgm:pt modelId="{92BF8E83-7880-4205-B624-E49350E5C27C}">
      <dgm:prSet phldrT="[Texte]" custT="1"/>
      <dgm:spPr>
        <a:solidFill>
          <a:schemeClr val="accent2"/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Group presentation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02EDC9-9992-444F-98D1-25CB0109D0E4}" type="par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5E9E74-8F8A-4557-9D84-1F0D88B7EF5A}" type="sib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AB2AABD-52F8-44E7-BA30-42E25327EA70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Context &amp; need 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85AF1A-DF05-43CD-AD2D-104F3682E163}" type="par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2A9567-8CA1-4120-99BF-4D2089755084}" type="sib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FD2A71-F475-489E-872B-0D6D5C9D4F7A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Diagram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CEA7D7-E7CC-4439-8C8F-B91710C8ECB2}" type="par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77DC01-793E-409D-9F3F-15AB5D8480E1}" type="sib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0B52D74-EE70-4B38-BD08-35318CDD1E66}">
      <dgm:prSet phldrT="[Texte]" custT="1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US" sz="1200" dirty="0"/>
            <a:t>Functionality</a:t>
          </a:r>
          <a:r>
            <a: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gm:t>
    </dgm:pt>
    <dgm:pt modelId="{D1A68939-14C5-4F70-83C2-95FFC4586E5E}" type="par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2472E4-452C-41B0-84FF-518A3953A3BE}" type="sib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21840B-1063-4735-B9B7-723D7BEDC4A7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/>
            <a:t>Ways of improvement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3BBF393-DE3B-40C2-A1D3-091DC5DFE716}" type="par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BC253A3-5D18-4E47-B6CB-536D577DC713}" type="sib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9C7BDA-BE41-41D2-96BF-D9AFDBD13356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Conclusion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941F781-D409-430E-92E7-E968321966A7}" type="sib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4680A16-F7BD-45A9-9179-2D337CC5256A}" type="par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5BDAAE2-BF96-43A4-9D40-3E0B46C0AF79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fr-FR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ED44C59-E0D2-40E9-AB3B-578B18466A5C}" type="parTrans" cxnId="{D7DA9BBB-0EE2-4570-B041-D92A30C62A19}">
      <dgm:prSet/>
      <dgm:spPr/>
      <dgm:t>
        <a:bodyPr/>
        <a:lstStyle/>
        <a:p>
          <a:endParaRPr lang="fr-FR"/>
        </a:p>
      </dgm:t>
    </dgm:pt>
    <dgm:pt modelId="{D7179ED2-6101-4BF2-9C18-539D6646DDF9}" type="sibTrans" cxnId="{D7DA9BBB-0EE2-4570-B041-D92A30C62A19}">
      <dgm:prSet/>
      <dgm:spPr/>
      <dgm:t>
        <a:bodyPr/>
        <a:lstStyle/>
        <a:p>
          <a:endParaRPr lang="fr-FR"/>
        </a:p>
      </dgm:t>
    </dgm:pt>
    <dgm:pt modelId="{4EEEA37D-02D0-4642-9363-D3C950BA1AC0}" type="pres">
      <dgm:prSet presAssocID="{8C7DE1ED-9F0F-4DF6-897C-A87B45A9CCC6}" presName="Name0" presStyleCnt="0">
        <dgm:presLayoutVars>
          <dgm:dir/>
          <dgm:resizeHandles val="exact"/>
        </dgm:presLayoutVars>
      </dgm:prSet>
      <dgm:spPr/>
    </dgm:pt>
    <dgm:pt modelId="{C21CA21B-732E-498E-8385-68F3D7E56376}" type="pres">
      <dgm:prSet presAssocID="{92BF8E83-7880-4205-B624-E49350E5C27C}" presName="parTxOnly" presStyleLbl="node1" presStyleIdx="0" presStyleCnt="7">
        <dgm:presLayoutVars>
          <dgm:bulletEnabled val="1"/>
        </dgm:presLayoutVars>
      </dgm:prSet>
      <dgm:spPr/>
    </dgm:pt>
    <dgm:pt modelId="{B02BF724-7C80-4684-A7DB-C088B37E7D74}" type="pres">
      <dgm:prSet presAssocID="{AC5E9E74-8F8A-4557-9D84-1F0D88B7EF5A}" presName="parSpace" presStyleCnt="0"/>
      <dgm:spPr/>
    </dgm:pt>
    <dgm:pt modelId="{67A74306-3822-42FF-A0E2-EDFF44BBD8A7}" type="pres">
      <dgm:prSet presAssocID="{BAB2AABD-52F8-44E7-BA30-42E25327EA70}" presName="parTxOnly" presStyleLbl="node1" presStyleIdx="1" presStyleCnt="7">
        <dgm:presLayoutVars>
          <dgm:bulletEnabled val="1"/>
        </dgm:presLayoutVars>
      </dgm:prSet>
      <dgm:spPr/>
    </dgm:pt>
    <dgm:pt modelId="{CEA6F7B6-A318-430D-BBA3-86422B2F3B97}" type="pres">
      <dgm:prSet presAssocID="{CA2A9567-8CA1-4120-99BF-4D2089755084}" presName="parSpace" presStyleCnt="0"/>
      <dgm:spPr/>
    </dgm:pt>
    <dgm:pt modelId="{9AFA1570-EF20-41DB-A723-1DD2D5C4ECD3}" type="pres">
      <dgm:prSet presAssocID="{40FD2A71-F475-489E-872B-0D6D5C9D4F7A}" presName="parTxOnly" presStyleLbl="node1" presStyleIdx="2" presStyleCnt="7">
        <dgm:presLayoutVars>
          <dgm:bulletEnabled val="1"/>
        </dgm:presLayoutVars>
      </dgm:prSet>
      <dgm:spPr/>
    </dgm:pt>
    <dgm:pt modelId="{78D0EF40-6BC2-4A59-A1FA-63CED3F900FD}" type="pres">
      <dgm:prSet presAssocID="{FF77DC01-793E-409D-9F3F-15AB5D8480E1}" presName="parSpace" presStyleCnt="0"/>
      <dgm:spPr/>
    </dgm:pt>
    <dgm:pt modelId="{AE1DFBE7-CB0D-4364-BDC6-F9849907D0B2}" type="pres">
      <dgm:prSet presAssocID="{00B52D74-EE70-4B38-BD08-35318CDD1E66}" presName="parTxOnly" presStyleLbl="node1" presStyleIdx="3" presStyleCnt="7">
        <dgm:presLayoutVars>
          <dgm:bulletEnabled val="1"/>
        </dgm:presLayoutVars>
      </dgm:prSet>
      <dgm:spPr/>
    </dgm:pt>
    <dgm:pt modelId="{E1564E00-8FB4-4E98-B774-C671B32F4450}" type="pres">
      <dgm:prSet presAssocID="{7E2472E4-452C-41B0-84FF-518A3953A3BE}" presName="parSpace" presStyleCnt="0"/>
      <dgm:spPr/>
    </dgm:pt>
    <dgm:pt modelId="{A795B972-4214-41A8-B546-0DE90A5FAAF1}" type="pres">
      <dgm:prSet presAssocID="{7221840B-1063-4735-B9B7-723D7BEDC4A7}" presName="parTxOnly" presStyleLbl="node1" presStyleIdx="4" presStyleCnt="7">
        <dgm:presLayoutVars>
          <dgm:bulletEnabled val="1"/>
        </dgm:presLayoutVars>
      </dgm:prSet>
      <dgm:spPr/>
    </dgm:pt>
    <dgm:pt modelId="{387B33B7-9C26-4C4A-8898-CDEE810B154E}" type="pres">
      <dgm:prSet presAssocID="{3BC253A3-5D18-4E47-B6CB-536D577DC713}" presName="parSpace" presStyleCnt="0"/>
      <dgm:spPr/>
    </dgm:pt>
    <dgm:pt modelId="{C0DD0DDC-A6AB-431C-A879-D2AC0822A7BE}" type="pres">
      <dgm:prSet presAssocID="{AB9C7BDA-BE41-41D2-96BF-D9AFDBD13356}" presName="parTxOnly" presStyleLbl="node1" presStyleIdx="5" presStyleCnt="7">
        <dgm:presLayoutVars>
          <dgm:bulletEnabled val="1"/>
        </dgm:presLayoutVars>
      </dgm:prSet>
      <dgm:spPr/>
    </dgm:pt>
    <dgm:pt modelId="{6D77EBAA-AE5E-44EE-BC83-DC5E2A900B72}" type="pres">
      <dgm:prSet presAssocID="{B941F781-D409-430E-92E7-E968321966A7}" presName="parSpace" presStyleCnt="0"/>
      <dgm:spPr/>
    </dgm:pt>
    <dgm:pt modelId="{D1230DB6-449C-4D90-83E0-8C2B90279FEE}" type="pres">
      <dgm:prSet presAssocID="{15BDAAE2-BF96-43A4-9D40-3E0B46C0AF79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0831B604-9C0C-4926-982B-EF848545E813}" srcId="{8C7DE1ED-9F0F-4DF6-897C-A87B45A9CCC6}" destId="{BAB2AABD-52F8-44E7-BA30-42E25327EA70}" srcOrd="1" destOrd="0" parTransId="{4C85AF1A-DF05-43CD-AD2D-104F3682E163}" sibTransId="{CA2A9567-8CA1-4120-99BF-4D2089755084}"/>
    <dgm:cxn modelId="{318E180B-13D2-4208-AE57-3E889FA1EF72}" srcId="{8C7DE1ED-9F0F-4DF6-897C-A87B45A9CCC6}" destId="{40FD2A71-F475-489E-872B-0D6D5C9D4F7A}" srcOrd="2" destOrd="0" parTransId="{FBCEA7D7-E7CC-4439-8C8F-B91710C8ECB2}" sibTransId="{FF77DC01-793E-409D-9F3F-15AB5D8480E1}"/>
    <dgm:cxn modelId="{546ABC13-DF24-4AD4-90FB-745732E8BFFC}" srcId="{8C7DE1ED-9F0F-4DF6-897C-A87B45A9CCC6}" destId="{92BF8E83-7880-4205-B624-E49350E5C27C}" srcOrd="0" destOrd="0" parTransId="{2602EDC9-9992-444F-98D1-25CB0109D0E4}" sibTransId="{AC5E9E74-8F8A-4557-9D84-1F0D88B7EF5A}"/>
    <dgm:cxn modelId="{181AC128-A4A8-47D2-8BAB-2BFDB32F9C8F}" type="presOf" srcId="{92BF8E83-7880-4205-B624-E49350E5C27C}" destId="{C21CA21B-732E-498E-8385-68F3D7E56376}" srcOrd="0" destOrd="0" presId="urn:microsoft.com/office/officeart/2005/8/layout/hChevron3"/>
    <dgm:cxn modelId="{0F49ED37-AFFF-4C10-9B20-257C192429D8}" srcId="{8C7DE1ED-9F0F-4DF6-897C-A87B45A9CCC6}" destId="{00B52D74-EE70-4B38-BD08-35318CDD1E66}" srcOrd="3" destOrd="0" parTransId="{D1A68939-14C5-4F70-83C2-95FFC4586E5E}" sibTransId="{7E2472E4-452C-41B0-84FF-518A3953A3BE}"/>
    <dgm:cxn modelId="{FF7C123C-667E-4FED-B005-2C4599472C41}" type="presOf" srcId="{15BDAAE2-BF96-43A4-9D40-3E0B46C0AF79}" destId="{D1230DB6-449C-4D90-83E0-8C2B90279FEE}" srcOrd="0" destOrd="0" presId="urn:microsoft.com/office/officeart/2005/8/layout/hChevron3"/>
    <dgm:cxn modelId="{08DAE35B-2D82-455C-BB6B-7536BA6DB974}" srcId="{8C7DE1ED-9F0F-4DF6-897C-A87B45A9CCC6}" destId="{AB9C7BDA-BE41-41D2-96BF-D9AFDBD13356}" srcOrd="5" destOrd="0" parTransId="{14680A16-F7BD-45A9-9179-2D337CC5256A}" sibTransId="{B941F781-D409-430E-92E7-E968321966A7}"/>
    <dgm:cxn modelId="{886CC444-7362-42D5-952E-8AEBA94F5BC1}" type="presOf" srcId="{AB9C7BDA-BE41-41D2-96BF-D9AFDBD13356}" destId="{C0DD0DDC-A6AB-431C-A879-D2AC0822A7BE}" srcOrd="0" destOrd="0" presId="urn:microsoft.com/office/officeart/2005/8/layout/hChevron3"/>
    <dgm:cxn modelId="{73CDC647-6DD3-4291-98ED-848922E2B136}" type="presOf" srcId="{7221840B-1063-4735-B9B7-723D7BEDC4A7}" destId="{A795B972-4214-41A8-B546-0DE90A5FAAF1}" srcOrd="0" destOrd="0" presId="urn:microsoft.com/office/officeart/2005/8/layout/hChevron3"/>
    <dgm:cxn modelId="{ABD5049C-E0A5-49D8-89FE-89919565EF63}" type="presOf" srcId="{8C7DE1ED-9F0F-4DF6-897C-A87B45A9CCC6}" destId="{4EEEA37D-02D0-4642-9363-D3C950BA1AC0}" srcOrd="0" destOrd="0" presId="urn:microsoft.com/office/officeart/2005/8/layout/hChevron3"/>
    <dgm:cxn modelId="{D17DD9A5-ECB5-48A9-A061-CDB70F964BD1}" srcId="{8C7DE1ED-9F0F-4DF6-897C-A87B45A9CCC6}" destId="{7221840B-1063-4735-B9B7-723D7BEDC4A7}" srcOrd="4" destOrd="0" parTransId="{33BBF393-DE3B-40C2-A1D3-091DC5DFE716}" sibTransId="{3BC253A3-5D18-4E47-B6CB-536D577DC713}"/>
    <dgm:cxn modelId="{50582CB7-7BED-4F1A-9FE6-DBEB5EC3BCDA}" type="presOf" srcId="{00B52D74-EE70-4B38-BD08-35318CDD1E66}" destId="{AE1DFBE7-CB0D-4364-BDC6-F9849907D0B2}" srcOrd="0" destOrd="0" presId="urn:microsoft.com/office/officeart/2005/8/layout/hChevron3"/>
    <dgm:cxn modelId="{D7DA9BBB-0EE2-4570-B041-D92A30C62A19}" srcId="{8C7DE1ED-9F0F-4DF6-897C-A87B45A9CCC6}" destId="{15BDAAE2-BF96-43A4-9D40-3E0B46C0AF79}" srcOrd="6" destOrd="0" parTransId="{4ED44C59-E0D2-40E9-AB3B-578B18466A5C}" sibTransId="{D7179ED2-6101-4BF2-9C18-539D6646DDF9}"/>
    <dgm:cxn modelId="{D4D9FFC3-1B55-4DCD-B7EF-8409C8FC7204}" type="presOf" srcId="{BAB2AABD-52F8-44E7-BA30-42E25327EA70}" destId="{67A74306-3822-42FF-A0E2-EDFF44BBD8A7}" srcOrd="0" destOrd="0" presId="urn:microsoft.com/office/officeart/2005/8/layout/hChevron3"/>
    <dgm:cxn modelId="{7D5E05F7-3F6C-4D37-8ED9-54143192AA41}" type="presOf" srcId="{40FD2A71-F475-489E-872B-0D6D5C9D4F7A}" destId="{9AFA1570-EF20-41DB-A723-1DD2D5C4ECD3}" srcOrd="0" destOrd="0" presId="urn:microsoft.com/office/officeart/2005/8/layout/hChevron3"/>
    <dgm:cxn modelId="{78F18504-2488-4778-8EB6-A48F19503BD9}" type="presParOf" srcId="{4EEEA37D-02D0-4642-9363-D3C950BA1AC0}" destId="{C21CA21B-732E-498E-8385-68F3D7E56376}" srcOrd="0" destOrd="0" presId="urn:microsoft.com/office/officeart/2005/8/layout/hChevron3"/>
    <dgm:cxn modelId="{727BE885-3666-4AA9-AD29-6D45EBF64F63}" type="presParOf" srcId="{4EEEA37D-02D0-4642-9363-D3C950BA1AC0}" destId="{B02BF724-7C80-4684-A7DB-C088B37E7D74}" srcOrd="1" destOrd="0" presId="urn:microsoft.com/office/officeart/2005/8/layout/hChevron3"/>
    <dgm:cxn modelId="{8D934678-2E84-4CE9-A144-E3FFFFE3A756}" type="presParOf" srcId="{4EEEA37D-02D0-4642-9363-D3C950BA1AC0}" destId="{67A74306-3822-42FF-A0E2-EDFF44BBD8A7}" srcOrd="2" destOrd="0" presId="urn:microsoft.com/office/officeart/2005/8/layout/hChevron3"/>
    <dgm:cxn modelId="{C8C4308C-AF14-4A7F-AA98-0D38DE71AAC7}" type="presParOf" srcId="{4EEEA37D-02D0-4642-9363-D3C950BA1AC0}" destId="{CEA6F7B6-A318-430D-BBA3-86422B2F3B97}" srcOrd="3" destOrd="0" presId="urn:microsoft.com/office/officeart/2005/8/layout/hChevron3"/>
    <dgm:cxn modelId="{F84ABB6C-11EC-437C-94CA-B3E033250228}" type="presParOf" srcId="{4EEEA37D-02D0-4642-9363-D3C950BA1AC0}" destId="{9AFA1570-EF20-41DB-A723-1DD2D5C4ECD3}" srcOrd="4" destOrd="0" presId="urn:microsoft.com/office/officeart/2005/8/layout/hChevron3"/>
    <dgm:cxn modelId="{5C90EA2E-DE1B-4E4E-B7E5-8A252273A817}" type="presParOf" srcId="{4EEEA37D-02D0-4642-9363-D3C950BA1AC0}" destId="{78D0EF40-6BC2-4A59-A1FA-63CED3F900FD}" srcOrd="5" destOrd="0" presId="urn:microsoft.com/office/officeart/2005/8/layout/hChevron3"/>
    <dgm:cxn modelId="{964CE0FD-3D1A-4346-AAC9-6B0ACC230C30}" type="presParOf" srcId="{4EEEA37D-02D0-4642-9363-D3C950BA1AC0}" destId="{AE1DFBE7-CB0D-4364-BDC6-F9849907D0B2}" srcOrd="6" destOrd="0" presId="urn:microsoft.com/office/officeart/2005/8/layout/hChevron3"/>
    <dgm:cxn modelId="{2EDD55E4-6BC8-4715-8A7D-D08D73F09556}" type="presParOf" srcId="{4EEEA37D-02D0-4642-9363-D3C950BA1AC0}" destId="{E1564E00-8FB4-4E98-B774-C671B32F4450}" srcOrd="7" destOrd="0" presId="urn:microsoft.com/office/officeart/2005/8/layout/hChevron3"/>
    <dgm:cxn modelId="{94848F72-1348-425B-B81A-DDFDAB6F99A1}" type="presParOf" srcId="{4EEEA37D-02D0-4642-9363-D3C950BA1AC0}" destId="{A795B972-4214-41A8-B546-0DE90A5FAAF1}" srcOrd="8" destOrd="0" presId="urn:microsoft.com/office/officeart/2005/8/layout/hChevron3"/>
    <dgm:cxn modelId="{37585E64-69D1-4272-B642-8EC0DBDC9E06}" type="presParOf" srcId="{4EEEA37D-02D0-4642-9363-D3C950BA1AC0}" destId="{387B33B7-9C26-4C4A-8898-CDEE810B154E}" srcOrd="9" destOrd="0" presId="urn:microsoft.com/office/officeart/2005/8/layout/hChevron3"/>
    <dgm:cxn modelId="{7E09DEE9-0F6B-43AC-8DFF-4B76A2CA5C35}" type="presParOf" srcId="{4EEEA37D-02D0-4642-9363-D3C950BA1AC0}" destId="{C0DD0DDC-A6AB-431C-A879-D2AC0822A7BE}" srcOrd="10" destOrd="0" presId="urn:microsoft.com/office/officeart/2005/8/layout/hChevron3"/>
    <dgm:cxn modelId="{A85C3826-8CB1-424C-ACB1-13289EC6E852}" type="presParOf" srcId="{4EEEA37D-02D0-4642-9363-D3C950BA1AC0}" destId="{6D77EBAA-AE5E-44EE-BC83-DC5E2A900B72}" srcOrd="11" destOrd="0" presId="urn:microsoft.com/office/officeart/2005/8/layout/hChevron3"/>
    <dgm:cxn modelId="{A166F686-54B5-46BA-B182-0E0398958AE0}" type="presParOf" srcId="{4EEEA37D-02D0-4642-9363-D3C950BA1AC0}" destId="{D1230DB6-449C-4D90-83E0-8C2B90279FEE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C7DE1ED-9F0F-4DF6-897C-A87B45A9CCC6}" type="doc">
      <dgm:prSet loTypeId="urn:microsoft.com/office/officeart/2005/8/layout/hChevron3" loCatId="process" qsTypeId="urn:microsoft.com/office/officeart/2005/8/quickstyle/simple5" qsCatId="simple" csTypeId="urn:microsoft.com/office/officeart/2005/8/colors/accent2_2" csCatId="accent2" phldr="1"/>
      <dgm:spPr/>
    </dgm:pt>
    <dgm:pt modelId="{92BF8E83-7880-4205-B624-E49350E5C27C}">
      <dgm:prSet phldrT="[Texte]" custT="1"/>
      <dgm:spPr>
        <a:solidFill>
          <a:schemeClr val="accent2"/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Group presentation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02EDC9-9992-444F-98D1-25CB0109D0E4}" type="par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5E9E74-8F8A-4557-9D84-1F0D88B7EF5A}" type="sib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AB2AABD-52F8-44E7-BA30-42E25327EA70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Context &amp; need 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85AF1A-DF05-43CD-AD2D-104F3682E163}" type="par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2A9567-8CA1-4120-99BF-4D2089755084}" type="sib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FD2A71-F475-489E-872B-0D6D5C9D4F7A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Diagram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CEA7D7-E7CC-4439-8C8F-B91710C8ECB2}" type="par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77DC01-793E-409D-9F3F-15AB5D8480E1}" type="sib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0B52D74-EE70-4B38-BD08-35318CDD1E66}">
      <dgm:prSet phldrT="[Texte]" custT="1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US" sz="1200" dirty="0"/>
            <a:t>Functionality</a:t>
          </a:r>
          <a:r>
            <a: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gm:t>
    </dgm:pt>
    <dgm:pt modelId="{D1A68939-14C5-4F70-83C2-95FFC4586E5E}" type="par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2472E4-452C-41B0-84FF-518A3953A3BE}" type="sib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21840B-1063-4735-B9B7-723D7BEDC4A7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/>
            <a:t>Ways of improvement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3BBF393-DE3B-40C2-A1D3-091DC5DFE716}" type="par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BC253A3-5D18-4E47-B6CB-536D577DC713}" type="sib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9C7BDA-BE41-41D2-96BF-D9AFDBD13356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Conclusion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941F781-D409-430E-92E7-E968321966A7}" type="sib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4680A16-F7BD-45A9-9179-2D337CC5256A}" type="par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5BDAAE2-BF96-43A4-9D40-3E0B46C0AF79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fr-FR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ED44C59-E0D2-40E9-AB3B-578B18466A5C}" type="parTrans" cxnId="{D7DA9BBB-0EE2-4570-B041-D92A30C62A19}">
      <dgm:prSet/>
      <dgm:spPr/>
      <dgm:t>
        <a:bodyPr/>
        <a:lstStyle/>
        <a:p>
          <a:endParaRPr lang="fr-FR"/>
        </a:p>
      </dgm:t>
    </dgm:pt>
    <dgm:pt modelId="{D7179ED2-6101-4BF2-9C18-539D6646DDF9}" type="sibTrans" cxnId="{D7DA9BBB-0EE2-4570-B041-D92A30C62A19}">
      <dgm:prSet/>
      <dgm:spPr/>
      <dgm:t>
        <a:bodyPr/>
        <a:lstStyle/>
        <a:p>
          <a:endParaRPr lang="fr-FR"/>
        </a:p>
      </dgm:t>
    </dgm:pt>
    <dgm:pt modelId="{4EEEA37D-02D0-4642-9363-D3C950BA1AC0}" type="pres">
      <dgm:prSet presAssocID="{8C7DE1ED-9F0F-4DF6-897C-A87B45A9CCC6}" presName="Name0" presStyleCnt="0">
        <dgm:presLayoutVars>
          <dgm:dir/>
          <dgm:resizeHandles val="exact"/>
        </dgm:presLayoutVars>
      </dgm:prSet>
      <dgm:spPr/>
    </dgm:pt>
    <dgm:pt modelId="{C21CA21B-732E-498E-8385-68F3D7E56376}" type="pres">
      <dgm:prSet presAssocID="{92BF8E83-7880-4205-B624-E49350E5C27C}" presName="parTxOnly" presStyleLbl="node1" presStyleIdx="0" presStyleCnt="7">
        <dgm:presLayoutVars>
          <dgm:bulletEnabled val="1"/>
        </dgm:presLayoutVars>
      </dgm:prSet>
      <dgm:spPr/>
    </dgm:pt>
    <dgm:pt modelId="{B02BF724-7C80-4684-A7DB-C088B37E7D74}" type="pres">
      <dgm:prSet presAssocID="{AC5E9E74-8F8A-4557-9D84-1F0D88B7EF5A}" presName="parSpace" presStyleCnt="0"/>
      <dgm:spPr/>
    </dgm:pt>
    <dgm:pt modelId="{67A74306-3822-42FF-A0E2-EDFF44BBD8A7}" type="pres">
      <dgm:prSet presAssocID="{BAB2AABD-52F8-44E7-BA30-42E25327EA70}" presName="parTxOnly" presStyleLbl="node1" presStyleIdx="1" presStyleCnt="7">
        <dgm:presLayoutVars>
          <dgm:bulletEnabled val="1"/>
        </dgm:presLayoutVars>
      </dgm:prSet>
      <dgm:spPr/>
    </dgm:pt>
    <dgm:pt modelId="{CEA6F7B6-A318-430D-BBA3-86422B2F3B97}" type="pres">
      <dgm:prSet presAssocID="{CA2A9567-8CA1-4120-99BF-4D2089755084}" presName="parSpace" presStyleCnt="0"/>
      <dgm:spPr/>
    </dgm:pt>
    <dgm:pt modelId="{9AFA1570-EF20-41DB-A723-1DD2D5C4ECD3}" type="pres">
      <dgm:prSet presAssocID="{40FD2A71-F475-489E-872B-0D6D5C9D4F7A}" presName="parTxOnly" presStyleLbl="node1" presStyleIdx="2" presStyleCnt="7">
        <dgm:presLayoutVars>
          <dgm:bulletEnabled val="1"/>
        </dgm:presLayoutVars>
      </dgm:prSet>
      <dgm:spPr/>
    </dgm:pt>
    <dgm:pt modelId="{78D0EF40-6BC2-4A59-A1FA-63CED3F900FD}" type="pres">
      <dgm:prSet presAssocID="{FF77DC01-793E-409D-9F3F-15AB5D8480E1}" presName="parSpace" presStyleCnt="0"/>
      <dgm:spPr/>
    </dgm:pt>
    <dgm:pt modelId="{AE1DFBE7-CB0D-4364-BDC6-F9849907D0B2}" type="pres">
      <dgm:prSet presAssocID="{00B52D74-EE70-4B38-BD08-35318CDD1E66}" presName="parTxOnly" presStyleLbl="node1" presStyleIdx="3" presStyleCnt="7">
        <dgm:presLayoutVars>
          <dgm:bulletEnabled val="1"/>
        </dgm:presLayoutVars>
      </dgm:prSet>
      <dgm:spPr/>
    </dgm:pt>
    <dgm:pt modelId="{E1564E00-8FB4-4E98-B774-C671B32F4450}" type="pres">
      <dgm:prSet presAssocID="{7E2472E4-452C-41B0-84FF-518A3953A3BE}" presName="parSpace" presStyleCnt="0"/>
      <dgm:spPr/>
    </dgm:pt>
    <dgm:pt modelId="{A795B972-4214-41A8-B546-0DE90A5FAAF1}" type="pres">
      <dgm:prSet presAssocID="{7221840B-1063-4735-B9B7-723D7BEDC4A7}" presName="parTxOnly" presStyleLbl="node1" presStyleIdx="4" presStyleCnt="7">
        <dgm:presLayoutVars>
          <dgm:bulletEnabled val="1"/>
        </dgm:presLayoutVars>
      </dgm:prSet>
      <dgm:spPr/>
    </dgm:pt>
    <dgm:pt modelId="{387B33B7-9C26-4C4A-8898-CDEE810B154E}" type="pres">
      <dgm:prSet presAssocID="{3BC253A3-5D18-4E47-B6CB-536D577DC713}" presName="parSpace" presStyleCnt="0"/>
      <dgm:spPr/>
    </dgm:pt>
    <dgm:pt modelId="{C0DD0DDC-A6AB-431C-A879-D2AC0822A7BE}" type="pres">
      <dgm:prSet presAssocID="{AB9C7BDA-BE41-41D2-96BF-D9AFDBD13356}" presName="parTxOnly" presStyleLbl="node1" presStyleIdx="5" presStyleCnt="7">
        <dgm:presLayoutVars>
          <dgm:bulletEnabled val="1"/>
        </dgm:presLayoutVars>
      </dgm:prSet>
      <dgm:spPr/>
    </dgm:pt>
    <dgm:pt modelId="{6D77EBAA-AE5E-44EE-BC83-DC5E2A900B72}" type="pres">
      <dgm:prSet presAssocID="{B941F781-D409-430E-92E7-E968321966A7}" presName="parSpace" presStyleCnt="0"/>
      <dgm:spPr/>
    </dgm:pt>
    <dgm:pt modelId="{D1230DB6-449C-4D90-83E0-8C2B90279FEE}" type="pres">
      <dgm:prSet presAssocID="{15BDAAE2-BF96-43A4-9D40-3E0B46C0AF79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0831B604-9C0C-4926-982B-EF848545E813}" srcId="{8C7DE1ED-9F0F-4DF6-897C-A87B45A9CCC6}" destId="{BAB2AABD-52F8-44E7-BA30-42E25327EA70}" srcOrd="1" destOrd="0" parTransId="{4C85AF1A-DF05-43CD-AD2D-104F3682E163}" sibTransId="{CA2A9567-8CA1-4120-99BF-4D2089755084}"/>
    <dgm:cxn modelId="{318E180B-13D2-4208-AE57-3E889FA1EF72}" srcId="{8C7DE1ED-9F0F-4DF6-897C-A87B45A9CCC6}" destId="{40FD2A71-F475-489E-872B-0D6D5C9D4F7A}" srcOrd="2" destOrd="0" parTransId="{FBCEA7D7-E7CC-4439-8C8F-B91710C8ECB2}" sibTransId="{FF77DC01-793E-409D-9F3F-15AB5D8480E1}"/>
    <dgm:cxn modelId="{546ABC13-DF24-4AD4-90FB-745732E8BFFC}" srcId="{8C7DE1ED-9F0F-4DF6-897C-A87B45A9CCC6}" destId="{92BF8E83-7880-4205-B624-E49350E5C27C}" srcOrd="0" destOrd="0" parTransId="{2602EDC9-9992-444F-98D1-25CB0109D0E4}" sibTransId="{AC5E9E74-8F8A-4557-9D84-1F0D88B7EF5A}"/>
    <dgm:cxn modelId="{181AC128-A4A8-47D2-8BAB-2BFDB32F9C8F}" type="presOf" srcId="{92BF8E83-7880-4205-B624-E49350E5C27C}" destId="{C21CA21B-732E-498E-8385-68F3D7E56376}" srcOrd="0" destOrd="0" presId="urn:microsoft.com/office/officeart/2005/8/layout/hChevron3"/>
    <dgm:cxn modelId="{0F49ED37-AFFF-4C10-9B20-257C192429D8}" srcId="{8C7DE1ED-9F0F-4DF6-897C-A87B45A9CCC6}" destId="{00B52D74-EE70-4B38-BD08-35318CDD1E66}" srcOrd="3" destOrd="0" parTransId="{D1A68939-14C5-4F70-83C2-95FFC4586E5E}" sibTransId="{7E2472E4-452C-41B0-84FF-518A3953A3BE}"/>
    <dgm:cxn modelId="{FF7C123C-667E-4FED-B005-2C4599472C41}" type="presOf" srcId="{15BDAAE2-BF96-43A4-9D40-3E0B46C0AF79}" destId="{D1230DB6-449C-4D90-83E0-8C2B90279FEE}" srcOrd="0" destOrd="0" presId="urn:microsoft.com/office/officeart/2005/8/layout/hChevron3"/>
    <dgm:cxn modelId="{08DAE35B-2D82-455C-BB6B-7536BA6DB974}" srcId="{8C7DE1ED-9F0F-4DF6-897C-A87B45A9CCC6}" destId="{AB9C7BDA-BE41-41D2-96BF-D9AFDBD13356}" srcOrd="5" destOrd="0" parTransId="{14680A16-F7BD-45A9-9179-2D337CC5256A}" sibTransId="{B941F781-D409-430E-92E7-E968321966A7}"/>
    <dgm:cxn modelId="{886CC444-7362-42D5-952E-8AEBA94F5BC1}" type="presOf" srcId="{AB9C7BDA-BE41-41D2-96BF-D9AFDBD13356}" destId="{C0DD0DDC-A6AB-431C-A879-D2AC0822A7BE}" srcOrd="0" destOrd="0" presId="urn:microsoft.com/office/officeart/2005/8/layout/hChevron3"/>
    <dgm:cxn modelId="{73CDC647-6DD3-4291-98ED-848922E2B136}" type="presOf" srcId="{7221840B-1063-4735-B9B7-723D7BEDC4A7}" destId="{A795B972-4214-41A8-B546-0DE90A5FAAF1}" srcOrd="0" destOrd="0" presId="urn:microsoft.com/office/officeart/2005/8/layout/hChevron3"/>
    <dgm:cxn modelId="{ABD5049C-E0A5-49D8-89FE-89919565EF63}" type="presOf" srcId="{8C7DE1ED-9F0F-4DF6-897C-A87B45A9CCC6}" destId="{4EEEA37D-02D0-4642-9363-D3C950BA1AC0}" srcOrd="0" destOrd="0" presId="urn:microsoft.com/office/officeart/2005/8/layout/hChevron3"/>
    <dgm:cxn modelId="{D17DD9A5-ECB5-48A9-A061-CDB70F964BD1}" srcId="{8C7DE1ED-9F0F-4DF6-897C-A87B45A9CCC6}" destId="{7221840B-1063-4735-B9B7-723D7BEDC4A7}" srcOrd="4" destOrd="0" parTransId="{33BBF393-DE3B-40C2-A1D3-091DC5DFE716}" sibTransId="{3BC253A3-5D18-4E47-B6CB-536D577DC713}"/>
    <dgm:cxn modelId="{50582CB7-7BED-4F1A-9FE6-DBEB5EC3BCDA}" type="presOf" srcId="{00B52D74-EE70-4B38-BD08-35318CDD1E66}" destId="{AE1DFBE7-CB0D-4364-BDC6-F9849907D0B2}" srcOrd="0" destOrd="0" presId="urn:microsoft.com/office/officeart/2005/8/layout/hChevron3"/>
    <dgm:cxn modelId="{D7DA9BBB-0EE2-4570-B041-D92A30C62A19}" srcId="{8C7DE1ED-9F0F-4DF6-897C-A87B45A9CCC6}" destId="{15BDAAE2-BF96-43A4-9D40-3E0B46C0AF79}" srcOrd="6" destOrd="0" parTransId="{4ED44C59-E0D2-40E9-AB3B-578B18466A5C}" sibTransId="{D7179ED2-6101-4BF2-9C18-539D6646DDF9}"/>
    <dgm:cxn modelId="{D4D9FFC3-1B55-4DCD-B7EF-8409C8FC7204}" type="presOf" srcId="{BAB2AABD-52F8-44E7-BA30-42E25327EA70}" destId="{67A74306-3822-42FF-A0E2-EDFF44BBD8A7}" srcOrd="0" destOrd="0" presId="urn:microsoft.com/office/officeart/2005/8/layout/hChevron3"/>
    <dgm:cxn modelId="{7D5E05F7-3F6C-4D37-8ED9-54143192AA41}" type="presOf" srcId="{40FD2A71-F475-489E-872B-0D6D5C9D4F7A}" destId="{9AFA1570-EF20-41DB-A723-1DD2D5C4ECD3}" srcOrd="0" destOrd="0" presId="urn:microsoft.com/office/officeart/2005/8/layout/hChevron3"/>
    <dgm:cxn modelId="{78F18504-2488-4778-8EB6-A48F19503BD9}" type="presParOf" srcId="{4EEEA37D-02D0-4642-9363-D3C950BA1AC0}" destId="{C21CA21B-732E-498E-8385-68F3D7E56376}" srcOrd="0" destOrd="0" presId="urn:microsoft.com/office/officeart/2005/8/layout/hChevron3"/>
    <dgm:cxn modelId="{727BE885-3666-4AA9-AD29-6D45EBF64F63}" type="presParOf" srcId="{4EEEA37D-02D0-4642-9363-D3C950BA1AC0}" destId="{B02BF724-7C80-4684-A7DB-C088B37E7D74}" srcOrd="1" destOrd="0" presId="urn:microsoft.com/office/officeart/2005/8/layout/hChevron3"/>
    <dgm:cxn modelId="{8D934678-2E84-4CE9-A144-E3FFFFE3A756}" type="presParOf" srcId="{4EEEA37D-02D0-4642-9363-D3C950BA1AC0}" destId="{67A74306-3822-42FF-A0E2-EDFF44BBD8A7}" srcOrd="2" destOrd="0" presId="urn:microsoft.com/office/officeart/2005/8/layout/hChevron3"/>
    <dgm:cxn modelId="{C8C4308C-AF14-4A7F-AA98-0D38DE71AAC7}" type="presParOf" srcId="{4EEEA37D-02D0-4642-9363-D3C950BA1AC0}" destId="{CEA6F7B6-A318-430D-BBA3-86422B2F3B97}" srcOrd="3" destOrd="0" presId="urn:microsoft.com/office/officeart/2005/8/layout/hChevron3"/>
    <dgm:cxn modelId="{F84ABB6C-11EC-437C-94CA-B3E033250228}" type="presParOf" srcId="{4EEEA37D-02D0-4642-9363-D3C950BA1AC0}" destId="{9AFA1570-EF20-41DB-A723-1DD2D5C4ECD3}" srcOrd="4" destOrd="0" presId="urn:microsoft.com/office/officeart/2005/8/layout/hChevron3"/>
    <dgm:cxn modelId="{5C90EA2E-DE1B-4E4E-B7E5-8A252273A817}" type="presParOf" srcId="{4EEEA37D-02D0-4642-9363-D3C950BA1AC0}" destId="{78D0EF40-6BC2-4A59-A1FA-63CED3F900FD}" srcOrd="5" destOrd="0" presId="urn:microsoft.com/office/officeart/2005/8/layout/hChevron3"/>
    <dgm:cxn modelId="{964CE0FD-3D1A-4346-AAC9-6B0ACC230C30}" type="presParOf" srcId="{4EEEA37D-02D0-4642-9363-D3C950BA1AC0}" destId="{AE1DFBE7-CB0D-4364-BDC6-F9849907D0B2}" srcOrd="6" destOrd="0" presId="urn:microsoft.com/office/officeart/2005/8/layout/hChevron3"/>
    <dgm:cxn modelId="{2EDD55E4-6BC8-4715-8A7D-D08D73F09556}" type="presParOf" srcId="{4EEEA37D-02D0-4642-9363-D3C950BA1AC0}" destId="{E1564E00-8FB4-4E98-B774-C671B32F4450}" srcOrd="7" destOrd="0" presId="urn:microsoft.com/office/officeart/2005/8/layout/hChevron3"/>
    <dgm:cxn modelId="{94848F72-1348-425B-B81A-DDFDAB6F99A1}" type="presParOf" srcId="{4EEEA37D-02D0-4642-9363-D3C950BA1AC0}" destId="{A795B972-4214-41A8-B546-0DE90A5FAAF1}" srcOrd="8" destOrd="0" presId="urn:microsoft.com/office/officeart/2005/8/layout/hChevron3"/>
    <dgm:cxn modelId="{37585E64-69D1-4272-B642-8EC0DBDC9E06}" type="presParOf" srcId="{4EEEA37D-02D0-4642-9363-D3C950BA1AC0}" destId="{387B33B7-9C26-4C4A-8898-CDEE810B154E}" srcOrd="9" destOrd="0" presId="urn:microsoft.com/office/officeart/2005/8/layout/hChevron3"/>
    <dgm:cxn modelId="{7E09DEE9-0F6B-43AC-8DFF-4B76A2CA5C35}" type="presParOf" srcId="{4EEEA37D-02D0-4642-9363-D3C950BA1AC0}" destId="{C0DD0DDC-A6AB-431C-A879-D2AC0822A7BE}" srcOrd="10" destOrd="0" presId="urn:microsoft.com/office/officeart/2005/8/layout/hChevron3"/>
    <dgm:cxn modelId="{A85C3826-8CB1-424C-ACB1-13289EC6E852}" type="presParOf" srcId="{4EEEA37D-02D0-4642-9363-D3C950BA1AC0}" destId="{6D77EBAA-AE5E-44EE-BC83-DC5E2A900B72}" srcOrd="11" destOrd="0" presId="urn:microsoft.com/office/officeart/2005/8/layout/hChevron3"/>
    <dgm:cxn modelId="{A166F686-54B5-46BA-B182-0E0398958AE0}" type="presParOf" srcId="{4EEEA37D-02D0-4642-9363-D3C950BA1AC0}" destId="{D1230DB6-449C-4D90-83E0-8C2B90279FEE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C7DE1ED-9F0F-4DF6-897C-A87B45A9CCC6}" type="doc">
      <dgm:prSet loTypeId="urn:microsoft.com/office/officeart/2005/8/layout/hChevron3" loCatId="process" qsTypeId="urn:microsoft.com/office/officeart/2005/8/quickstyle/simple5" qsCatId="simple" csTypeId="urn:microsoft.com/office/officeart/2005/8/colors/accent2_2" csCatId="accent2" phldr="1"/>
      <dgm:spPr/>
    </dgm:pt>
    <dgm:pt modelId="{92BF8E83-7880-4205-B624-E49350E5C27C}">
      <dgm:prSet phldrT="[Texte]" custT="1"/>
      <dgm:spPr>
        <a:solidFill>
          <a:schemeClr val="accent2"/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Group presentation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02EDC9-9992-444F-98D1-25CB0109D0E4}" type="par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5E9E74-8F8A-4557-9D84-1F0D88B7EF5A}" type="sib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AB2AABD-52F8-44E7-BA30-42E25327EA70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Context &amp; need 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85AF1A-DF05-43CD-AD2D-104F3682E163}" type="par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2A9567-8CA1-4120-99BF-4D2089755084}" type="sib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FD2A71-F475-489E-872B-0D6D5C9D4F7A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Diagram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CEA7D7-E7CC-4439-8C8F-B91710C8ECB2}" type="par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77DC01-793E-409D-9F3F-15AB5D8480E1}" type="sib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0B52D74-EE70-4B38-BD08-35318CDD1E66}">
      <dgm:prSet phldrT="[Texte]" custT="1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US" sz="1200" dirty="0"/>
            <a:t>Functionality</a:t>
          </a:r>
          <a:r>
            <a: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gm:t>
    </dgm:pt>
    <dgm:pt modelId="{D1A68939-14C5-4F70-83C2-95FFC4586E5E}" type="par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2472E4-452C-41B0-84FF-518A3953A3BE}" type="sib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21840B-1063-4735-B9B7-723D7BEDC4A7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/>
            <a:t>Ways of improvement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3BBF393-DE3B-40C2-A1D3-091DC5DFE716}" type="par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BC253A3-5D18-4E47-B6CB-536D577DC713}" type="sib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9C7BDA-BE41-41D2-96BF-D9AFDBD13356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Conclusion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941F781-D409-430E-92E7-E968321966A7}" type="sib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4680A16-F7BD-45A9-9179-2D337CC5256A}" type="par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5BDAAE2-BF96-43A4-9D40-3E0B46C0AF79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fr-FR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ED44C59-E0D2-40E9-AB3B-578B18466A5C}" type="parTrans" cxnId="{D7DA9BBB-0EE2-4570-B041-D92A30C62A19}">
      <dgm:prSet/>
      <dgm:spPr/>
      <dgm:t>
        <a:bodyPr/>
        <a:lstStyle/>
        <a:p>
          <a:endParaRPr lang="fr-FR"/>
        </a:p>
      </dgm:t>
    </dgm:pt>
    <dgm:pt modelId="{D7179ED2-6101-4BF2-9C18-539D6646DDF9}" type="sibTrans" cxnId="{D7DA9BBB-0EE2-4570-B041-D92A30C62A19}">
      <dgm:prSet/>
      <dgm:spPr/>
      <dgm:t>
        <a:bodyPr/>
        <a:lstStyle/>
        <a:p>
          <a:endParaRPr lang="fr-FR"/>
        </a:p>
      </dgm:t>
    </dgm:pt>
    <dgm:pt modelId="{4EEEA37D-02D0-4642-9363-D3C950BA1AC0}" type="pres">
      <dgm:prSet presAssocID="{8C7DE1ED-9F0F-4DF6-897C-A87B45A9CCC6}" presName="Name0" presStyleCnt="0">
        <dgm:presLayoutVars>
          <dgm:dir/>
          <dgm:resizeHandles val="exact"/>
        </dgm:presLayoutVars>
      </dgm:prSet>
      <dgm:spPr/>
    </dgm:pt>
    <dgm:pt modelId="{C21CA21B-732E-498E-8385-68F3D7E56376}" type="pres">
      <dgm:prSet presAssocID="{92BF8E83-7880-4205-B624-E49350E5C27C}" presName="parTxOnly" presStyleLbl="node1" presStyleIdx="0" presStyleCnt="7">
        <dgm:presLayoutVars>
          <dgm:bulletEnabled val="1"/>
        </dgm:presLayoutVars>
      </dgm:prSet>
      <dgm:spPr/>
    </dgm:pt>
    <dgm:pt modelId="{B02BF724-7C80-4684-A7DB-C088B37E7D74}" type="pres">
      <dgm:prSet presAssocID="{AC5E9E74-8F8A-4557-9D84-1F0D88B7EF5A}" presName="parSpace" presStyleCnt="0"/>
      <dgm:spPr/>
    </dgm:pt>
    <dgm:pt modelId="{67A74306-3822-42FF-A0E2-EDFF44BBD8A7}" type="pres">
      <dgm:prSet presAssocID="{BAB2AABD-52F8-44E7-BA30-42E25327EA70}" presName="parTxOnly" presStyleLbl="node1" presStyleIdx="1" presStyleCnt="7">
        <dgm:presLayoutVars>
          <dgm:bulletEnabled val="1"/>
        </dgm:presLayoutVars>
      </dgm:prSet>
      <dgm:spPr/>
    </dgm:pt>
    <dgm:pt modelId="{CEA6F7B6-A318-430D-BBA3-86422B2F3B97}" type="pres">
      <dgm:prSet presAssocID="{CA2A9567-8CA1-4120-99BF-4D2089755084}" presName="parSpace" presStyleCnt="0"/>
      <dgm:spPr/>
    </dgm:pt>
    <dgm:pt modelId="{9AFA1570-EF20-41DB-A723-1DD2D5C4ECD3}" type="pres">
      <dgm:prSet presAssocID="{40FD2A71-F475-489E-872B-0D6D5C9D4F7A}" presName="parTxOnly" presStyleLbl="node1" presStyleIdx="2" presStyleCnt="7">
        <dgm:presLayoutVars>
          <dgm:bulletEnabled val="1"/>
        </dgm:presLayoutVars>
      </dgm:prSet>
      <dgm:spPr/>
    </dgm:pt>
    <dgm:pt modelId="{78D0EF40-6BC2-4A59-A1FA-63CED3F900FD}" type="pres">
      <dgm:prSet presAssocID="{FF77DC01-793E-409D-9F3F-15AB5D8480E1}" presName="parSpace" presStyleCnt="0"/>
      <dgm:spPr/>
    </dgm:pt>
    <dgm:pt modelId="{AE1DFBE7-CB0D-4364-BDC6-F9849907D0B2}" type="pres">
      <dgm:prSet presAssocID="{00B52D74-EE70-4B38-BD08-35318CDD1E66}" presName="parTxOnly" presStyleLbl="node1" presStyleIdx="3" presStyleCnt="7">
        <dgm:presLayoutVars>
          <dgm:bulletEnabled val="1"/>
        </dgm:presLayoutVars>
      </dgm:prSet>
      <dgm:spPr/>
    </dgm:pt>
    <dgm:pt modelId="{E1564E00-8FB4-4E98-B774-C671B32F4450}" type="pres">
      <dgm:prSet presAssocID="{7E2472E4-452C-41B0-84FF-518A3953A3BE}" presName="parSpace" presStyleCnt="0"/>
      <dgm:spPr/>
    </dgm:pt>
    <dgm:pt modelId="{A795B972-4214-41A8-B546-0DE90A5FAAF1}" type="pres">
      <dgm:prSet presAssocID="{7221840B-1063-4735-B9B7-723D7BEDC4A7}" presName="parTxOnly" presStyleLbl="node1" presStyleIdx="4" presStyleCnt="7">
        <dgm:presLayoutVars>
          <dgm:bulletEnabled val="1"/>
        </dgm:presLayoutVars>
      </dgm:prSet>
      <dgm:spPr/>
    </dgm:pt>
    <dgm:pt modelId="{387B33B7-9C26-4C4A-8898-CDEE810B154E}" type="pres">
      <dgm:prSet presAssocID="{3BC253A3-5D18-4E47-B6CB-536D577DC713}" presName="parSpace" presStyleCnt="0"/>
      <dgm:spPr/>
    </dgm:pt>
    <dgm:pt modelId="{C0DD0DDC-A6AB-431C-A879-D2AC0822A7BE}" type="pres">
      <dgm:prSet presAssocID="{AB9C7BDA-BE41-41D2-96BF-D9AFDBD13356}" presName="parTxOnly" presStyleLbl="node1" presStyleIdx="5" presStyleCnt="7">
        <dgm:presLayoutVars>
          <dgm:bulletEnabled val="1"/>
        </dgm:presLayoutVars>
      </dgm:prSet>
      <dgm:spPr/>
    </dgm:pt>
    <dgm:pt modelId="{6D77EBAA-AE5E-44EE-BC83-DC5E2A900B72}" type="pres">
      <dgm:prSet presAssocID="{B941F781-D409-430E-92E7-E968321966A7}" presName="parSpace" presStyleCnt="0"/>
      <dgm:spPr/>
    </dgm:pt>
    <dgm:pt modelId="{D1230DB6-449C-4D90-83E0-8C2B90279FEE}" type="pres">
      <dgm:prSet presAssocID="{15BDAAE2-BF96-43A4-9D40-3E0B46C0AF79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0831B604-9C0C-4926-982B-EF848545E813}" srcId="{8C7DE1ED-9F0F-4DF6-897C-A87B45A9CCC6}" destId="{BAB2AABD-52F8-44E7-BA30-42E25327EA70}" srcOrd="1" destOrd="0" parTransId="{4C85AF1A-DF05-43CD-AD2D-104F3682E163}" sibTransId="{CA2A9567-8CA1-4120-99BF-4D2089755084}"/>
    <dgm:cxn modelId="{318E180B-13D2-4208-AE57-3E889FA1EF72}" srcId="{8C7DE1ED-9F0F-4DF6-897C-A87B45A9CCC6}" destId="{40FD2A71-F475-489E-872B-0D6D5C9D4F7A}" srcOrd="2" destOrd="0" parTransId="{FBCEA7D7-E7CC-4439-8C8F-B91710C8ECB2}" sibTransId="{FF77DC01-793E-409D-9F3F-15AB5D8480E1}"/>
    <dgm:cxn modelId="{546ABC13-DF24-4AD4-90FB-745732E8BFFC}" srcId="{8C7DE1ED-9F0F-4DF6-897C-A87B45A9CCC6}" destId="{92BF8E83-7880-4205-B624-E49350E5C27C}" srcOrd="0" destOrd="0" parTransId="{2602EDC9-9992-444F-98D1-25CB0109D0E4}" sibTransId="{AC5E9E74-8F8A-4557-9D84-1F0D88B7EF5A}"/>
    <dgm:cxn modelId="{181AC128-A4A8-47D2-8BAB-2BFDB32F9C8F}" type="presOf" srcId="{92BF8E83-7880-4205-B624-E49350E5C27C}" destId="{C21CA21B-732E-498E-8385-68F3D7E56376}" srcOrd="0" destOrd="0" presId="urn:microsoft.com/office/officeart/2005/8/layout/hChevron3"/>
    <dgm:cxn modelId="{0F49ED37-AFFF-4C10-9B20-257C192429D8}" srcId="{8C7DE1ED-9F0F-4DF6-897C-A87B45A9CCC6}" destId="{00B52D74-EE70-4B38-BD08-35318CDD1E66}" srcOrd="3" destOrd="0" parTransId="{D1A68939-14C5-4F70-83C2-95FFC4586E5E}" sibTransId="{7E2472E4-452C-41B0-84FF-518A3953A3BE}"/>
    <dgm:cxn modelId="{FF7C123C-667E-4FED-B005-2C4599472C41}" type="presOf" srcId="{15BDAAE2-BF96-43A4-9D40-3E0B46C0AF79}" destId="{D1230DB6-449C-4D90-83E0-8C2B90279FEE}" srcOrd="0" destOrd="0" presId="urn:microsoft.com/office/officeart/2005/8/layout/hChevron3"/>
    <dgm:cxn modelId="{08DAE35B-2D82-455C-BB6B-7536BA6DB974}" srcId="{8C7DE1ED-9F0F-4DF6-897C-A87B45A9CCC6}" destId="{AB9C7BDA-BE41-41D2-96BF-D9AFDBD13356}" srcOrd="5" destOrd="0" parTransId="{14680A16-F7BD-45A9-9179-2D337CC5256A}" sibTransId="{B941F781-D409-430E-92E7-E968321966A7}"/>
    <dgm:cxn modelId="{886CC444-7362-42D5-952E-8AEBA94F5BC1}" type="presOf" srcId="{AB9C7BDA-BE41-41D2-96BF-D9AFDBD13356}" destId="{C0DD0DDC-A6AB-431C-A879-D2AC0822A7BE}" srcOrd="0" destOrd="0" presId="urn:microsoft.com/office/officeart/2005/8/layout/hChevron3"/>
    <dgm:cxn modelId="{73CDC647-6DD3-4291-98ED-848922E2B136}" type="presOf" srcId="{7221840B-1063-4735-B9B7-723D7BEDC4A7}" destId="{A795B972-4214-41A8-B546-0DE90A5FAAF1}" srcOrd="0" destOrd="0" presId="urn:microsoft.com/office/officeart/2005/8/layout/hChevron3"/>
    <dgm:cxn modelId="{ABD5049C-E0A5-49D8-89FE-89919565EF63}" type="presOf" srcId="{8C7DE1ED-9F0F-4DF6-897C-A87B45A9CCC6}" destId="{4EEEA37D-02D0-4642-9363-D3C950BA1AC0}" srcOrd="0" destOrd="0" presId="urn:microsoft.com/office/officeart/2005/8/layout/hChevron3"/>
    <dgm:cxn modelId="{D17DD9A5-ECB5-48A9-A061-CDB70F964BD1}" srcId="{8C7DE1ED-9F0F-4DF6-897C-A87B45A9CCC6}" destId="{7221840B-1063-4735-B9B7-723D7BEDC4A7}" srcOrd="4" destOrd="0" parTransId="{33BBF393-DE3B-40C2-A1D3-091DC5DFE716}" sibTransId="{3BC253A3-5D18-4E47-B6CB-536D577DC713}"/>
    <dgm:cxn modelId="{50582CB7-7BED-4F1A-9FE6-DBEB5EC3BCDA}" type="presOf" srcId="{00B52D74-EE70-4B38-BD08-35318CDD1E66}" destId="{AE1DFBE7-CB0D-4364-BDC6-F9849907D0B2}" srcOrd="0" destOrd="0" presId="urn:microsoft.com/office/officeart/2005/8/layout/hChevron3"/>
    <dgm:cxn modelId="{D7DA9BBB-0EE2-4570-B041-D92A30C62A19}" srcId="{8C7DE1ED-9F0F-4DF6-897C-A87B45A9CCC6}" destId="{15BDAAE2-BF96-43A4-9D40-3E0B46C0AF79}" srcOrd="6" destOrd="0" parTransId="{4ED44C59-E0D2-40E9-AB3B-578B18466A5C}" sibTransId="{D7179ED2-6101-4BF2-9C18-539D6646DDF9}"/>
    <dgm:cxn modelId="{D4D9FFC3-1B55-4DCD-B7EF-8409C8FC7204}" type="presOf" srcId="{BAB2AABD-52F8-44E7-BA30-42E25327EA70}" destId="{67A74306-3822-42FF-A0E2-EDFF44BBD8A7}" srcOrd="0" destOrd="0" presId="urn:microsoft.com/office/officeart/2005/8/layout/hChevron3"/>
    <dgm:cxn modelId="{7D5E05F7-3F6C-4D37-8ED9-54143192AA41}" type="presOf" srcId="{40FD2A71-F475-489E-872B-0D6D5C9D4F7A}" destId="{9AFA1570-EF20-41DB-A723-1DD2D5C4ECD3}" srcOrd="0" destOrd="0" presId="urn:microsoft.com/office/officeart/2005/8/layout/hChevron3"/>
    <dgm:cxn modelId="{78F18504-2488-4778-8EB6-A48F19503BD9}" type="presParOf" srcId="{4EEEA37D-02D0-4642-9363-D3C950BA1AC0}" destId="{C21CA21B-732E-498E-8385-68F3D7E56376}" srcOrd="0" destOrd="0" presId="urn:microsoft.com/office/officeart/2005/8/layout/hChevron3"/>
    <dgm:cxn modelId="{727BE885-3666-4AA9-AD29-6D45EBF64F63}" type="presParOf" srcId="{4EEEA37D-02D0-4642-9363-D3C950BA1AC0}" destId="{B02BF724-7C80-4684-A7DB-C088B37E7D74}" srcOrd="1" destOrd="0" presId="urn:microsoft.com/office/officeart/2005/8/layout/hChevron3"/>
    <dgm:cxn modelId="{8D934678-2E84-4CE9-A144-E3FFFFE3A756}" type="presParOf" srcId="{4EEEA37D-02D0-4642-9363-D3C950BA1AC0}" destId="{67A74306-3822-42FF-A0E2-EDFF44BBD8A7}" srcOrd="2" destOrd="0" presId="urn:microsoft.com/office/officeart/2005/8/layout/hChevron3"/>
    <dgm:cxn modelId="{C8C4308C-AF14-4A7F-AA98-0D38DE71AAC7}" type="presParOf" srcId="{4EEEA37D-02D0-4642-9363-D3C950BA1AC0}" destId="{CEA6F7B6-A318-430D-BBA3-86422B2F3B97}" srcOrd="3" destOrd="0" presId="urn:microsoft.com/office/officeart/2005/8/layout/hChevron3"/>
    <dgm:cxn modelId="{F84ABB6C-11EC-437C-94CA-B3E033250228}" type="presParOf" srcId="{4EEEA37D-02D0-4642-9363-D3C950BA1AC0}" destId="{9AFA1570-EF20-41DB-A723-1DD2D5C4ECD3}" srcOrd="4" destOrd="0" presId="urn:microsoft.com/office/officeart/2005/8/layout/hChevron3"/>
    <dgm:cxn modelId="{5C90EA2E-DE1B-4E4E-B7E5-8A252273A817}" type="presParOf" srcId="{4EEEA37D-02D0-4642-9363-D3C950BA1AC0}" destId="{78D0EF40-6BC2-4A59-A1FA-63CED3F900FD}" srcOrd="5" destOrd="0" presId="urn:microsoft.com/office/officeart/2005/8/layout/hChevron3"/>
    <dgm:cxn modelId="{964CE0FD-3D1A-4346-AAC9-6B0ACC230C30}" type="presParOf" srcId="{4EEEA37D-02D0-4642-9363-D3C950BA1AC0}" destId="{AE1DFBE7-CB0D-4364-BDC6-F9849907D0B2}" srcOrd="6" destOrd="0" presId="urn:microsoft.com/office/officeart/2005/8/layout/hChevron3"/>
    <dgm:cxn modelId="{2EDD55E4-6BC8-4715-8A7D-D08D73F09556}" type="presParOf" srcId="{4EEEA37D-02D0-4642-9363-D3C950BA1AC0}" destId="{E1564E00-8FB4-4E98-B774-C671B32F4450}" srcOrd="7" destOrd="0" presId="urn:microsoft.com/office/officeart/2005/8/layout/hChevron3"/>
    <dgm:cxn modelId="{94848F72-1348-425B-B81A-DDFDAB6F99A1}" type="presParOf" srcId="{4EEEA37D-02D0-4642-9363-D3C950BA1AC0}" destId="{A795B972-4214-41A8-B546-0DE90A5FAAF1}" srcOrd="8" destOrd="0" presId="urn:microsoft.com/office/officeart/2005/8/layout/hChevron3"/>
    <dgm:cxn modelId="{37585E64-69D1-4272-B642-8EC0DBDC9E06}" type="presParOf" srcId="{4EEEA37D-02D0-4642-9363-D3C950BA1AC0}" destId="{387B33B7-9C26-4C4A-8898-CDEE810B154E}" srcOrd="9" destOrd="0" presId="urn:microsoft.com/office/officeart/2005/8/layout/hChevron3"/>
    <dgm:cxn modelId="{7E09DEE9-0F6B-43AC-8DFF-4B76A2CA5C35}" type="presParOf" srcId="{4EEEA37D-02D0-4642-9363-D3C950BA1AC0}" destId="{C0DD0DDC-A6AB-431C-A879-D2AC0822A7BE}" srcOrd="10" destOrd="0" presId="urn:microsoft.com/office/officeart/2005/8/layout/hChevron3"/>
    <dgm:cxn modelId="{A85C3826-8CB1-424C-ACB1-13289EC6E852}" type="presParOf" srcId="{4EEEA37D-02D0-4642-9363-D3C950BA1AC0}" destId="{6D77EBAA-AE5E-44EE-BC83-DC5E2A900B72}" srcOrd="11" destOrd="0" presId="urn:microsoft.com/office/officeart/2005/8/layout/hChevron3"/>
    <dgm:cxn modelId="{A166F686-54B5-46BA-B182-0E0398958AE0}" type="presParOf" srcId="{4EEEA37D-02D0-4642-9363-D3C950BA1AC0}" destId="{D1230DB6-449C-4D90-83E0-8C2B90279FEE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C7DE1ED-9F0F-4DF6-897C-A87B45A9CCC6}" type="doc">
      <dgm:prSet loTypeId="urn:microsoft.com/office/officeart/2005/8/layout/hChevron3" loCatId="process" qsTypeId="urn:microsoft.com/office/officeart/2005/8/quickstyle/simple5" qsCatId="simple" csTypeId="urn:microsoft.com/office/officeart/2005/8/colors/accent2_2" csCatId="accent2" phldr="1"/>
      <dgm:spPr/>
    </dgm:pt>
    <dgm:pt modelId="{92BF8E83-7880-4205-B624-E49350E5C27C}">
      <dgm:prSet phldrT="[Texte]" custT="1"/>
      <dgm:spPr>
        <a:solidFill>
          <a:schemeClr val="accent2"/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Group presentation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02EDC9-9992-444F-98D1-25CB0109D0E4}" type="par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5E9E74-8F8A-4557-9D84-1F0D88B7EF5A}" type="sib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AB2AABD-52F8-44E7-BA30-42E25327EA70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Context &amp; need 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85AF1A-DF05-43CD-AD2D-104F3682E163}" type="par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2A9567-8CA1-4120-99BF-4D2089755084}" type="sib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FD2A71-F475-489E-872B-0D6D5C9D4F7A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Diagram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CEA7D7-E7CC-4439-8C8F-B91710C8ECB2}" type="par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77DC01-793E-409D-9F3F-15AB5D8480E1}" type="sib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0B52D74-EE70-4B38-BD08-35318CDD1E66}">
      <dgm:prSet phldrT="[Texte]" custT="1"/>
      <dgm:spPr/>
      <dgm:t>
        <a:bodyPr/>
        <a:lstStyle/>
        <a:p>
          <a:r>
            <a:rPr lang="en-US" sz="1200" dirty="0"/>
            <a:t>Functionality</a:t>
          </a:r>
          <a:r>
            <a: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gm:t>
    </dgm:pt>
    <dgm:pt modelId="{D1A68939-14C5-4F70-83C2-95FFC4586E5E}" type="par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2472E4-452C-41B0-84FF-518A3953A3BE}" type="sib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21840B-1063-4735-B9B7-723D7BEDC4A7}">
      <dgm:prSet phldrT="[Texte]" custT="1"/>
      <dgm:spPr>
        <a:solidFill>
          <a:schemeClr val="tx1">
            <a:lumMod val="5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/>
            <a:t>Ways of improvement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3BBF393-DE3B-40C2-A1D3-091DC5DFE716}" type="par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BC253A3-5D18-4E47-B6CB-536D577DC713}" type="sib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9C7BDA-BE41-41D2-96BF-D9AFDBD13356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Conclusion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941F781-D409-430E-92E7-E968321966A7}" type="sib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4680A16-F7BD-45A9-9179-2D337CC5256A}" type="par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5BDAAE2-BF96-43A4-9D40-3E0B46C0AF79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fr-FR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ED44C59-E0D2-40E9-AB3B-578B18466A5C}" type="parTrans" cxnId="{D7DA9BBB-0EE2-4570-B041-D92A30C62A19}">
      <dgm:prSet/>
      <dgm:spPr/>
      <dgm:t>
        <a:bodyPr/>
        <a:lstStyle/>
        <a:p>
          <a:endParaRPr lang="fr-FR"/>
        </a:p>
      </dgm:t>
    </dgm:pt>
    <dgm:pt modelId="{D7179ED2-6101-4BF2-9C18-539D6646DDF9}" type="sibTrans" cxnId="{D7DA9BBB-0EE2-4570-B041-D92A30C62A19}">
      <dgm:prSet/>
      <dgm:spPr/>
      <dgm:t>
        <a:bodyPr/>
        <a:lstStyle/>
        <a:p>
          <a:endParaRPr lang="fr-FR"/>
        </a:p>
      </dgm:t>
    </dgm:pt>
    <dgm:pt modelId="{4EEEA37D-02D0-4642-9363-D3C950BA1AC0}" type="pres">
      <dgm:prSet presAssocID="{8C7DE1ED-9F0F-4DF6-897C-A87B45A9CCC6}" presName="Name0" presStyleCnt="0">
        <dgm:presLayoutVars>
          <dgm:dir/>
          <dgm:resizeHandles val="exact"/>
        </dgm:presLayoutVars>
      </dgm:prSet>
      <dgm:spPr/>
    </dgm:pt>
    <dgm:pt modelId="{C21CA21B-732E-498E-8385-68F3D7E56376}" type="pres">
      <dgm:prSet presAssocID="{92BF8E83-7880-4205-B624-E49350E5C27C}" presName="parTxOnly" presStyleLbl="node1" presStyleIdx="0" presStyleCnt="7">
        <dgm:presLayoutVars>
          <dgm:bulletEnabled val="1"/>
        </dgm:presLayoutVars>
      </dgm:prSet>
      <dgm:spPr/>
    </dgm:pt>
    <dgm:pt modelId="{B02BF724-7C80-4684-A7DB-C088B37E7D74}" type="pres">
      <dgm:prSet presAssocID="{AC5E9E74-8F8A-4557-9D84-1F0D88B7EF5A}" presName="parSpace" presStyleCnt="0"/>
      <dgm:spPr/>
    </dgm:pt>
    <dgm:pt modelId="{67A74306-3822-42FF-A0E2-EDFF44BBD8A7}" type="pres">
      <dgm:prSet presAssocID="{BAB2AABD-52F8-44E7-BA30-42E25327EA70}" presName="parTxOnly" presStyleLbl="node1" presStyleIdx="1" presStyleCnt="7">
        <dgm:presLayoutVars>
          <dgm:bulletEnabled val="1"/>
        </dgm:presLayoutVars>
      </dgm:prSet>
      <dgm:spPr/>
    </dgm:pt>
    <dgm:pt modelId="{CEA6F7B6-A318-430D-BBA3-86422B2F3B97}" type="pres">
      <dgm:prSet presAssocID="{CA2A9567-8CA1-4120-99BF-4D2089755084}" presName="parSpace" presStyleCnt="0"/>
      <dgm:spPr/>
    </dgm:pt>
    <dgm:pt modelId="{9AFA1570-EF20-41DB-A723-1DD2D5C4ECD3}" type="pres">
      <dgm:prSet presAssocID="{40FD2A71-F475-489E-872B-0D6D5C9D4F7A}" presName="parTxOnly" presStyleLbl="node1" presStyleIdx="2" presStyleCnt="7">
        <dgm:presLayoutVars>
          <dgm:bulletEnabled val="1"/>
        </dgm:presLayoutVars>
      </dgm:prSet>
      <dgm:spPr/>
    </dgm:pt>
    <dgm:pt modelId="{78D0EF40-6BC2-4A59-A1FA-63CED3F900FD}" type="pres">
      <dgm:prSet presAssocID="{FF77DC01-793E-409D-9F3F-15AB5D8480E1}" presName="parSpace" presStyleCnt="0"/>
      <dgm:spPr/>
    </dgm:pt>
    <dgm:pt modelId="{AE1DFBE7-CB0D-4364-BDC6-F9849907D0B2}" type="pres">
      <dgm:prSet presAssocID="{00B52D74-EE70-4B38-BD08-35318CDD1E66}" presName="parTxOnly" presStyleLbl="node1" presStyleIdx="3" presStyleCnt="7">
        <dgm:presLayoutVars>
          <dgm:bulletEnabled val="1"/>
        </dgm:presLayoutVars>
      </dgm:prSet>
      <dgm:spPr/>
    </dgm:pt>
    <dgm:pt modelId="{E1564E00-8FB4-4E98-B774-C671B32F4450}" type="pres">
      <dgm:prSet presAssocID="{7E2472E4-452C-41B0-84FF-518A3953A3BE}" presName="parSpace" presStyleCnt="0"/>
      <dgm:spPr/>
    </dgm:pt>
    <dgm:pt modelId="{A795B972-4214-41A8-B546-0DE90A5FAAF1}" type="pres">
      <dgm:prSet presAssocID="{7221840B-1063-4735-B9B7-723D7BEDC4A7}" presName="parTxOnly" presStyleLbl="node1" presStyleIdx="4" presStyleCnt="7">
        <dgm:presLayoutVars>
          <dgm:bulletEnabled val="1"/>
        </dgm:presLayoutVars>
      </dgm:prSet>
      <dgm:spPr/>
    </dgm:pt>
    <dgm:pt modelId="{387B33B7-9C26-4C4A-8898-CDEE810B154E}" type="pres">
      <dgm:prSet presAssocID="{3BC253A3-5D18-4E47-B6CB-536D577DC713}" presName="parSpace" presStyleCnt="0"/>
      <dgm:spPr/>
    </dgm:pt>
    <dgm:pt modelId="{C0DD0DDC-A6AB-431C-A879-D2AC0822A7BE}" type="pres">
      <dgm:prSet presAssocID="{AB9C7BDA-BE41-41D2-96BF-D9AFDBD13356}" presName="parTxOnly" presStyleLbl="node1" presStyleIdx="5" presStyleCnt="7">
        <dgm:presLayoutVars>
          <dgm:bulletEnabled val="1"/>
        </dgm:presLayoutVars>
      </dgm:prSet>
      <dgm:spPr/>
    </dgm:pt>
    <dgm:pt modelId="{6D77EBAA-AE5E-44EE-BC83-DC5E2A900B72}" type="pres">
      <dgm:prSet presAssocID="{B941F781-D409-430E-92E7-E968321966A7}" presName="parSpace" presStyleCnt="0"/>
      <dgm:spPr/>
    </dgm:pt>
    <dgm:pt modelId="{D1230DB6-449C-4D90-83E0-8C2B90279FEE}" type="pres">
      <dgm:prSet presAssocID="{15BDAAE2-BF96-43A4-9D40-3E0B46C0AF79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0831B604-9C0C-4926-982B-EF848545E813}" srcId="{8C7DE1ED-9F0F-4DF6-897C-A87B45A9CCC6}" destId="{BAB2AABD-52F8-44E7-BA30-42E25327EA70}" srcOrd="1" destOrd="0" parTransId="{4C85AF1A-DF05-43CD-AD2D-104F3682E163}" sibTransId="{CA2A9567-8CA1-4120-99BF-4D2089755084}"/>
    <dgm:cxn modelId="{318E180B-13D2-4208-AE57-3E889FA1EF72}" srcId="{8C7DE1ED-9F0F-4DF6-897C-A87B45A9CCC6}" destId="{40FD2A71-F475-489E-872B-0D6D5C9D4F7A}" srcOrd="2" destOrd="0" parTransId="{FBCEA7D7-E7CC-4439-8C8F-B91710C8ECB2}" sibTransId="{FF77DC01-793E-409D-9F3F-15AB5D8480E1}"/>
    <dgm:cxn modelId="{546ABC13-DF24-4AD4-90FB-745732E8BFFC}" srcId="{8C7DE1ED-9F0F-4DF6-897C-A87B45A9CCC6}" destId="{92BF8E83-7880-4205-B624-E49350E5C27C}" srcOrd="0" destOrd="0" parTransId="{2602EDC9-9992-444F-98D1-25CB0109D0E4}" sibTransId="{AC5E9E74-8F8A-4557-9D84-1F0D88B7EF5A}"/>
    <dgm:cxn modelId="{181AC128-A4A8-47D2-8BAB-2BFDB32F9C8F}" type="presOf" srcId="{92BF8E83-7880-4205-B624-E49350E5C27C}" destId="{C21CA21B-732E-498E-8385-68F3D7E56376}" srcOrd="0" destOrd="0" presId="urn:microsoft.com/office/officeart/2005/8/layout/hChevron3"/>
    <dgm:cxn modelId="{0F49ED37-AFFF-4C10-9B20-257C192429D8}" srcId="{8C7DE1ED-9F0F-4DF6-897C-A87B45A9CCC6}" destId="{00B52D74-EE70-4B38-BD08-35318CDD1E66}" srcOrd="3" destOrd="0" parTransId="{D1A68939-14C5-4F70-83C2-95FFC4586E5E}" sibTransId="{7E2472E4-452C-41B0-84FF-518A3953A3BE}"/>
    <dgm:cxn modelId="{FF7C123C-667E-4FED-B005-2C4599472C41}" type="presOf" srcId="{15BDAAE2-BF96-43A4-9D40-3E0B46C0AF79}" destId="{D1230DB6-449C-4D90-83E0-8C2B90279FEE}" srcOrd="0" destOrd="0" presId="urn:microsoft.com/office/officeart/2005/8/layout/hChevron3"/>
    <dgm:cxn modelId="{08DAE35B-2D82-455C-BB6B-7536BA6DB974}" srcId="{8C7DE1ED-9F0F-4DF6-897C-A87B45A9CCC6}" destId="{AB9C7BDA-BE41-41D2-96BF-D9AFDBD13356}" srcOrd="5" destOrd="0" parTransId="{14680A16-F7BD-45A9-9179-2D337CC5256A}" sibTransId="{B941F781-D409-430E-92E7-E968321966A7}"/>
    <dgm:cxn modelId="{886CC444-7362-42D5-952E-8AEBA94F5BC1}" type="presOf" srcId="{AB9C7BDA-BE41-41D2-96BF-D9AFDBD13356}" destId="{C0DD0DDC-A6AB-431C-A879-D2AC0822A7BE}" srcOrd="0" destOrd="0" presId="urn:microsoft.com/office/officeart/2005/8/layout/hChevron3"/>
    <dgm:cxn modelId="{73CDC647-6DD3-4291-98ED-848922E2B136}" type="presOf" srcId="{7221840B-1063-4735-B9B7-723D7BEDC4A7}" destId="{A795B972-4214-41A8-B546-0DE90A5FAAF1}" srcOrd="0" destOrd="0" presId="urn:microsoft.com/office/officeart/2005/8/layout/hChevron3"/>
    <dgm:cxn modelId="{ABD5049C-E0A5-49D8-89FE-89919565EF63}" type="presOf" srcId="{8C7DE1ED-9F0F-4DF6-897C-A87B45A9CCC6}" destId="{4EEEA37D-02D0-4642-9363-D3C950BA1AC0}" srcOrd="0" destOrd="0" presId="urn:microsoft.com/office/officeart/2005/8/layout/hChevron3"/>
    <dgm:cxn modelId="{D17DD9A5-ECB5-48A9-A061-CDB70F964BD1}" srcId="{8C7DE1ED-9F0F-4DF6-897C-A87B45A9CCC6}" destId="{7221840B-1063-4735-B9B7-723D7BEDC4A7}" srcOrd="4" destOrd="0" parTransId="{33BBF393-DE3B-40C2-A1D3-091DC5DFE716}" sibTransId="{3BC253A3-5D18-4E47-B6CB-536D577DC713}"/>
    <dgm:cxn modelId="{50582CB7-7BED-4F1A-9FE6-DBEB5EC3BCDA}" type="presOf" srcId="{00B52D74-EE70-4B38-BD08-35318CDD1E66}" destId="{AE1DFBE7-CB0D-4364-BDC6-F9849907D0B2}" srcOrd="0" destOrd="0" presId="urn:microsoft.com/office/officeart/2005/8/layout/hChevron3"/>
    <dgm:cxn modelId="{D7DA9BBB-0EE2-4570-B041-D92A30C62A19}" srcId="{8C7DE1ED-9F0F-4DF6-897C-A87B45A9CCC6}" destId="{15BDAAE2-BF96-43A4-9D40-3E0B46C0AF79}" srcOrd="6" destOrd="0" parTransId="{4ED44C59-E0D2-40E9-AB3B-578B18466A5C}" sibTransId="{D7179ED2-6101-4BF2-9C18-539D6646DDF9}"/>
    <dgm:cxn modelId="{D4D9FFC3-1B55-4DCD-B7EF-8409C8FC7204}" type="presOf" srcId="{BAB2AABD-52F8-44E7-BA30-42E25327EA70}" destId="{67A74306-3822-42FF-A0E2-EDFF44BBD8A7}" srcOrd="0" destOrd="0" presId="urn:microsoft.com/office/officeart/2005/8/layout/hChevron3"/>
    <dgm:cxn modelId="{7D5E05F7-3F6C-4D37-8ED9-54143192AA41}" type="presOf" srcId="{40FD2A71-F475-489E-872B-0D6D5C9D4F7A}" destId="{9AFA1570-EF20-41DB-A723-1DD2D5C4ECD3}" srcOrd="0" destOrd="0" presId="urn:microsoft.com/office/officeart/2005/8/layout/hChevron3"/>
    <dgm:cxn modelId="{78F18504-2488-4778-8EB6-A48F19503BD9}" type="presParOf" srcId="{4EEEA37D-02D0-4642-9363-D3C950BA1AC0}" destId="{C21CA21B-732E-498E-8385-68F3D7E56376}" srcOrd="0" destOrd="0" presId="urn:microsoft.com/office/officeart/2005/8/layout/hChevron3"/>
    <dgm:cxn modelId="{727BE885-3666-4AA9-AD29-6D45EBF64F63}" type="presParOf" srcId="{4EEEA37D-02D0-4642-9363-D3C950BA1AC0}" destId="{B02BF724-7C80-4684-A7DB-C088B37E7D74}" srcOrd="1" destOrd="0" presId="urn:microsoft.com/office/officeart/2005/8/layout/hChevron3"/>
    <dgm:cxn modelId="{8D934678-2E84-4CE9-A144-E3FFFFE3A756}" type="presParOf" srcId="{4EEEA37D-02D0-4642-9363-D3C950BA1AC0}" destId="{67A74306-3822-42FF-A0E2-EDFF44BBD8A7}" srcOrd="2" destOrd="0" presId="urn:microsoft.com/office/officeart/2005/8/layout/hChevron3"/>
    <dgm:cxn modelId="{C8C4308C-AF14-4A7F-AA98-0D38DE71AAC7}" type="presParOf" srcId="{4EEEA37D-02D0-4642-9363-D3C950BA1AC0}" destId="{CEA6F7B6-A318-430D-BBA3-86422B2F3B97}" srcOrd="3" destOrd="0" presId="urn:microsoft.com/office/officeart/2005/8/layout/hChevron3"/>
    <dgm:cxn modelId="{F84ABB6C-11EC-437C-94CA-B3E033250228}" type="presParOf" srcId="{4EEEA37D-02D0-4642-9363-D3C950BA1AC0}" destId="{9AFA1570-EF20-41DB-A723-1DD2D5C4ECD3}" srcOrd="4" destOrd="0" presId="urn:microsoft.com/office/officeart/2005/8/layout/hChevron3"/>
    <dgm:cxn modelId="{5C90EA2E-DE1B-4E4E-B7E5-8A252273A817}" type="presParOf" srcId="{4EEEA37D-02D0-4642-9363-D3C950BA1AC0}" destId="{78D0EF40-6BC2-4A59-A1FA-63CED3F900FD}" srcOrd="5" destOrd="0" presId="urn:microsoft.com/office/officeart/2005/8/layout/hChevron3"/>
    <dgm:cxn modelId="{964CE0FD-3D1A-4346-AAC9-6B0ACC230C30}" type="presParOf" srcId="{4EEEA37D-02D0-4642-9363-D3C950BA1AC0}" destId="{AE1DFBE7-CB0D-4364-BDC6-F9849907D0B2}" srcOrd="6" destOrd="0" presId="urn:microsoft.com/office/officeart/2005/8/layout/hChevron3"/>
    <dgm:cxn modelId="{2EDD55E4-6BC8-4715-8A7D-D08D73F09556}" type="presParOf" srcId="{4EEEA37D-02D0-4642-9363-D3C950BA1AC0}" destId="{E1564E00-8FB4-4E98-B774-C671B32F4450}" srcOrd="7" destOrd="0" presId="urn:microsoft.com/office/officeart/2005/8/layout/hChevron3"/>
    <dgm:cxn modelId="{94848F72-1348-425B-B81A-DDFDAB6F99A1}" type="presParOf" srcId="{4EEEA37D-02D0-4642-9363-D3C950BA1AC0}" destId="{A795B972-4214-41A8-B546-0DE90A5FAAF1}" srcOrd="8" destOrd="0" presId="urn:microsoft.com/office/officeart/2005/8/layout/hChevron3"/>
    <dgm:cxn modelId="{37585E64-69D1-4272-B642-8EC0DBDC9E06}" type="presParOf" srcId="{4EEEA37D-02D0-4642-9363-D3C950BA1AC0}" destId="{387B33B7-9C26-4C4A-8898-CDEE810B154E}" srcOrd="9" destOrd="0" presId="urn:microsoft.com/office/officeart/2005/8/layout/hChevron3"/>
    <dgm:cxn modelId="{7E09DEE9-0F6B-43AC-8DFF-4B76A2CA5C35}" type="presParOf" srcId="{4EEEA37D-02D0-4642-9363-D3C950BA1AC0}" destId="{C0DD0DDC-A6AB-431C-A879-D2AC0822A7BE}" srcOrd="10" destOrd="0" presId="urn:microsoft.com/office/officeart/2005/8/layout/hChevron3"/>
    <dgm:cxn modelId="{A85C3826-8CB1-424C-ACB1-13289EC6E852}" type="presParOf" srcId="{4EEEA37D-02D0-4642-9363-D3C950BA1AC0}" destId="{6D77EBAA-AE5E-44EE-BC83-DC5E2A900B72}" srcOrd="11" destOrd="0" presId="urn:microsoft.com/office/officeart/2005/8/layout/hChevron3"/>
    <dgm:cxn modelId="{A166F686-54B5-46BA-B182-0E0398958AE0}" type="presParOf" srcId="{4EEEA37D-02D0-4642-9363-D3C950BA1AC0}" destId="{D1230DB6-449C-4D90-83E0-8C2B90279FEE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C7DE1ED-9F0F-4DF6-897C-A87B45A9CCC6}" type="doc">
      <dgm:prSet loTypeId="urn:microsoft.com/office/officeart/2005/8/layout/hChevron3" loCatId="process" qsTypeId="urn:microsoft.com/office/officeart/2005/8/quickstyle/simple5" qsCatId="simple" csTypeId="urn:microsoft.com/office/officeart/2005/8/colors/accent2_2" csCatId="accent2" phldr="1"/>
      <dgm:spPr/>
    </dgm:pt>
    <dgm:pt modelId="{92BF8E83-7880-4205-B624-E49350E5C27C}">
      <dgm:prSet phldrT="[Texte]" custT="1"/>
      <dgm:spPr>
        <a:solidFill>
          <a:schemeClr val="accent2"/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Group presentation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02EDC9-9992-444F-98D1-25CB0109D0E4}" type="par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5E9E74-8F8A-4557-9D84-1F0D88B7EF5A}" type="sib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AB2AABD-52F8-44E7-BA30-42E25327EA70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Context &amp; need 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85AF1A-DF05-43CD-AD2D-104F3682E163}" type="par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2A9567-8CA1-4120-99BF-4D2089755084}" type="sib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FD2A71-F475-489E-872B-0D6D5C9D4F7A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Diagram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CEA7D7-E7CC-4439-8C8F-B91710C8ECB2}" type="par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77DC01-793E-409D-9F3F-15AB5D8480E1}" type="sib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0B52D74-EE70-4B38-BD08-35318CDD1E66}">
      <dgm:prSet phldrT="[Texte]" custT="1"/>
      <dgm:spPr/>
      <dgm:t>
        <a:bodyPr/>
        <a:lstStyle/>
        <a:p>
          <a:r>
            <a:rPr lang="en-US" sz="1200" dirty="0"/>
            <a:t>Functionality</a:t>
          </a:r>
          <a:r>
            <a: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gm:t>
    </dgm:pt>
    <dgm:pt modelId="{D1A68939-14C5-4F70-83C2-95FFC4586E5E}" type="par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2472E4-452C-41B0-84FF-518A3953A3BE}" type="sib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21840B-1063-4735-B9B7-723D7BEDC4A7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/>
            <a:t>Ways of improvement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3BBF393-DE3B-40C2-A1D3-091DC5DFE716}" type="par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BC253A3-5D18-4E47-B6CB-536D577DC713}" type="sib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9C7BDA-BE41-41D2-96BF-D9AFDBD13356}">
      <dgm:prSet phldrT="[Texte]" custT="1"/>
      <dgm:spPr>
        <a:solidFill>
          <a:schemeClr val="tx1">
            <a:lumMod val="5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Conclusion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941F781-D409-430E-92E7-E968321966A7}" type="sib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4680A16-F7BD-45A9-9179-2D337CC5256A}" type="par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5BDAAE2-BF96-43A4-9D40-3E0B46C0AF79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fr-FR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ED44C59-E0D2-40E9-AB3B-578B18466A5C}" type="parTrans" cxnId="{D7DA9BBB-0EE2-4570-B041-D92A30C62A19}">
      <dgm:prSet/>
      <dgm:spPr/>
      <dgm:t>
        <a:bodyPr/>
        <a:lstStyle/>
        <a:p>
          <a:endParaRPr lang="fr-FR"/>
        </a:p>
      </dgm:t>
    </dgm:pt>
    <dgm:pt modelId="{D7179ED2-6101-4BF2-9C18-539D6646DDF9}" type="sibTrans" cxnId="{D7DA9BBB-0EE2-4570-B041-D92A30C62A19}">
      <dgm:prSet/>
      <dgm:spPr/>
      <dgm:t>
        <a:bodyPr/>
        <a:lstStyle/>
        <a:p>
          <a:endParaRPr lang="fr-FR"/>
        </a:p>
      </dgm:t>
    </dgm:pt>
    <dgm:pt modelId="{4EEEA37D-02D0-4642-9363-D3C950BA1AC0}" type="pres">
      <dgm:prSet presAssocID="{8C7DE1ED-9F0F-4DF6-897C-A87B45A9CCC6}" presName="Name0" presStyleCnt="0">
        <dgm:presLayoutVars>
          <dgm:dir/>
          <dgm:resizeHandles val="exact"/>
        </dgm:presLayoutVars>
      </dgm:prSet>
      <dgm:spPr/>
    </dgm:pt>
    <dgm:pt modelId="{C21CA21B-732E-498E-8385-68F3D7E56376}" type="pres">
      <dgm:prSet presAssocID="{92BF8E83-7880-4205-B624-E49350E5C27C}" presName="parTxOnly" presStyleLbl="node1" presStyleIdx="0" presStyleCnt="7">
        <dgm:presLayoutVars>
          <dgm:bulletEnabled val="1"/>
        </dgm:presLayoutVars>
      </dgm:prSet>
      <dgm:spPr/>
    </dgm:pt>
    <dgm:pt modelId="{B02BF724-7C80-4684-A7DB-C088B37E7D74}" type="pres">
      <dgm:prSet presAssocID="{AC5E9E74-8F8A-4557-9D84-1F0D88B7EF5A}" presName="parSpace" presStyleCnt="0"/>
      <dgm:spPr/>
    </dgm:pt>
    <dgm:pt modelId="{67A74306-3822-42FF-A0E2-EDFF44BBD8A7}" type="pres">
      <dgm:prSet presAssocID="{BAB2AABD-52F8-44E7-BA30-42E25327EA70}" presName="parTxOnly" presStyleLbl="node1" presStyleIdx="1" presStyleCnt="7">
        <dgm:presLayoutVars>
          <dgm:bulletEnabled val="1"/>
        </dgm:presLayoutVars>
      </dgm:prSet>
      <dgm:spPr/>
    </dgm:pt>
    <dgm:pt modelId="{CEA6F7B6-A318-430D-BBA3-86422B2F3B97}" type="pres">
      <dgm:prSet presAssocID="{CA2A9567-8CA1-4120-99BF-4D2089755084}" presName="parSpace" presStyleCnt="0"/>
      <dgm:spPr/>
    </dgm:pt>
    <dgm:pt modelId="{9AFA1570-EF20-41DB-A723-1DD2D5C4ECD3}" type="pres">
      <dgm:prSet presAssocID="{40FD2A71-F475-489E-872B-0D6D5C9D4F7A}" presName="parTxOnly" presStyleLbl="node1" presStyleIdx="2" presStyleCnt="7">
        <dgm:presLayoutVars>
          <dgm:bulletEnabled val="1"/>
        </dgm:presLayoutVars>
      </dgm:prSet>
      <dgm:spPr/>
    </dgm:pt>
    <dgm:pt modelId="{78D0EF40-6BC2-4A59-A1FA-63CED3F900FD}" type="pres">
      <dgm:prSet presAssocID="{FF77DC01-793E-409D-9F3F-15AB5D8480E1}" presName="parSpace" presStyleCnt="0"/>
      <dgm:spPr/>
    </dgm:pt>
    <dgm:pt modelId="{AE1DFBE7-CB0D-4364-BDC6-F9849907D0B2}" type="pres">
      <dgm:prSet presAssocID="{00B52D74-EE70-4B38-BD08-35318CDD1E66}" presName="parTxOnly" presStyleLbl="node1" presStyleIdx="3" presStyleCnt="7">
        <dgm:presLayoutVars>
          <dgm:bulletEnabled val="1"/>
        </dgm:presLayoutVars>
      </dgm:prSet>
      <dgm:spPr/>
    </dgm:pt>
    <dgm:pt modelId="{E1564E00-8FB4-4E98-B774-C671B32F4450}" type="pres">
      <dgm:prSet presAssocID="{7E2472E4-452C-41B0-84FF-518A3953A3BE}" presName="parSpace" presStyleCnt="0"/>
      <dgm:spPr/>
    </dgm:pt>
    <dgm:pt modelId="{A795B972-4214-41A8-B546-0DE90A5FAAF1}" type="pres">
      <dgm:prSet presAssocID="{7221840B-1063-4735-B9B7-723D7BEDC4A7}" presName="parTxOnly" presStyleLbl="node1" presStyleIdx="4" presStyleCnt="7">
        <dgm:presLayoutVars>
          <dgm:bulletEnabled val="1"/>
        </dgm:presLayoutVars>
      </dgm:prSet>
      <dgm:spPr/>
    </dgm:pt>
    <dgm:pt modelId="{387B33B7-9C26-4C4A-8898-CDEE810B154E}" type="pres">
      <dgm:prSet presAssocID="{3BC253A3-5D18-4E47-B6CB-536D577DC713}" presName="parSpace" presStyleCnt="0"/>
      <dgm:spPr/>
    </dgm:pt>
    <dgm:pt modelId="{C0DD0DDC-A6AB-431C-A879-D2AC0822A7BE}" type="pres">
      <dgm:prSet presAssocID="{AB9C7BDA-BE41-41D2-96BF-D9AFDBD13356}" presName="parTxOnly" presStyleLbl="node1" presStyleIdx="5" presStyleCnt="7">
        <dgm:presLayoutVars>
          <dgm:bulletEnabled val="1"/>
        </dgm:presLayoutVars>
      </dgm:prSet>
      <dgm:spPr/>
    </dgm:pt>
    <dgm:pt modelId="{6D77EBAA-AE5E-44EE-BC83-DC5E2A900B72}" type="pres">
      <dgm:prSet presAssocID="{B941F781-D409-430E-92E7-E968321966A7}" presName="parSpace" presStyleCnt="0"/>
      <dgm:spPr/>
    </dgm:pt>
    <dgm:pt modelId="{D1230DB6-449C-4D90-83E0-8C2B90279FEE}" type="pres">
      <dgm:prSet presAssocID="{15BDAAE2-BF96-43A4-9D40-3E0B46C0AF79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0831B604-9C0C-4926-982B-EF848545E813}" srcId="{8C7DE1ED-9F0F-4DF6-897C-A87B45A9CCC6}" destId="{BAB2AABD-52F8-44E7-BA30-42E25327EA70}" srcOrd="1" destOrd="0" parTransId="{4C85AF1A-DF05-43CD-AD2D-104F3682E163}" sibTransId="{CA2A9567-8CA1-4120-99BF-4D2089755084}"/>
    <dgm:cxn modelId="{318E180B-13D2-4208-AE57-3E889FA1EF72}" srcId="{8C7DE1ED-9F0F-4DF6-897C-A87B45A9CCC6}" destId="{40FD2A71-F475-489E-872B-0D6D5C9D4F7A}" srcOrd="2" destOrd="0" parTransId="{FBCEA7D7-E7CC-4439-8C8F-B91710C8ECB2}" sibTransId="{FF77DC01-793E-409D-9F3F-15AB5D8480E1}"/>
    <dgm:cxn modelId="{546ABC13-DF24-4AD4-90FB-745732E8BFFC}" srcId="{8C7DE1ED-9F0F-4DF6-897C-A87B45A9CCC6}" destId="{92BF8E83-7880-4205-B624-E49350E5C27C}" srcOrd="0" destOrd="0" parTransId="{2602EDC9-9992-444F-98D1-25CB0109D0E4}" sibTransId="{AC5E9E74-8F8A-4557-9D84-1F0D88B7EF5A}"/>
    <dgm:cxn modelId="{181AC128-A4A8-47D2-8BAB-2BFDB32F9C8F}" type="presOf" srcId="{92BF8E83-7880-4205-B624-E49350E5C27C}" destId="{C21CA21B-732E-498E-8385-68F3D7E56376}" srcOrd="0" destOrd="0" presId="urn:microsoft.com/office/officeart/2005/8/layout/hChevron3"/>
    <dgm:cxn modelId="{0F49ED37-AFFF-4C10-9B20-257C192429D8}" srcId="{8C7DE1ED-9F0F-4DF6-897C-A87B45A9CCC6}" destId="{00B52D74-EE70-4B38-BD08-35318CDD1E66}" srcOrd="3" destOrd="0" parTransId="{D1A68939-14C5-4F70-83C2-95FFC4586E5E}" sibTransId="{7E2472E4-452C-41B0-84FF-518A3953A3BE}"/>
    <dgm:cxn modelId="{FF7C123C-667E-4FED-B005-2C4599472C41}" type="presOf" srcId="{15BDAAE2-BF96-43A4-9D40-3E0B46C0AF79}" destId="{D1230DB6-449C-4D90-83E0-8C2B90279FEE}" srcOrd="0" destOrd="0" presId="urn:microsoft.com/office/officeart/2005/8/layout/hChevron3"/>
    <dgm:cxn modelId="{08DAE35B-2D82-455C-BB6B-7536BA6DB974}" srcId="{8C7DE1ED-9F0F-4DF6-897C-A87B45A9CCC6}" destId="{AB9C7BDA-BE41-41D2-96BF-D9AFDBD13356}" srcOrd="5" destOrd="0" parTransId="{14680A16-F7BD-45A9-9179-2D337CC5256A}" sibTransId="{B941F781-D409-430E-92E7-E968321966A7}"/>
    <dgm:cxn modelId="{886CC444-7362-42D5-952E-8AEBA94F5BC1}" type="presOf" srcId="{AB9C7BDA-BE41-41D2-96BF-D9AFDBD13356}" destId="{C0DD0DDC-A6AB-431C-A879-D2AC0822A7BE}" srcOrd="0" destOrd="0" presId="urn:microsoft.com/office/officeart/2005/8/layout/hChevron3"/>
    <dgm:cxn modelId="{73CDC647-6DD3-4291-98ED-848922E2B136}" type="presOf" srcId="{7221840B-1063-4735-B9B7-723D7BEDC4A7}" destId="{A795B972-4214-41A8-B546-0DE90A5FAAF1}" srcOrd="0" destOrd="0" presId="urn:microsoft.com/office/officeart/2005/8/layout/hChevron3"/>
    <dgm:cxn modelId="{ABD5049C-E0A5-49D8-89FE-89919565EF63}" type="presOf" srcId="{8C7DE1ED-9F0F-4DF6-897C-A87B45A9CCC6}" destId="{4EEEA37D-02D0-4642-9363-D3C950BA1AC0}" srcOrd="0" destOrd="0" presId="urn:microsoft.com/office/officeart/2005/8/layout/hChevron3"/>
    <dgm:cxn modelId="{D17DD9A5-ECB5-48A9-A061-CDB70F964BD1}" srcId="{8C7DE1ED-9F0F-4DF6-897C-A87B45A9CCC6}" destId="{7221840B-1063-4735-B9B7-723D7BEDC4A7}" srcOrd="4" destOrd="0" parTransId="{33BBF393-DE3B-40C2-A1D3-091DC5DFE716}" sibTransId="{3BC253A3-5D18-4E47-B6CB-536D577DC713}"/>
    <dgm:cxn modelId="{50582CB7-7BED-4F1A-9FE6-DBEB5EC3BCDA}" type="presOf" srcId="{00B52D74-EE70-4B38-BD08-35318CDD1E66}" destId="{AE1DFBE7-CB0D-4364-BDC6-F9849907D0B2}" srcOrd="0" destOrd="0" presId="urn:microsoft.com/office/officeart/2005/8/layout/hChevron3"/>
    <dgm:cxn modelId="{D7DA9BBB-0EE2-4570-B041-D92A30C62A19}" srcId="{8C7DE1ED-9F0F-4DF6-897C-A87B45A9CCC6}" destId="{15BDAAE2-BF96-43A4-9D40-3E0B46C0AF79}" srcOrd="6" destOrd="0" parTransId="{4ED44C59-E0D2-40E9-AB3B-578B18466A5C}" sibTransId="{D7179ED2-6101-4BF2-9C18-539D6646DDF9}"/>
    <dgm:cxn modelId="{D4D9FFC3-1B55-4DCD-B7EF-8409C8FC7204}" type="presOf" srcId="{BAB2AABD-52F8-44E7-BA30-42E25327EA70}" destId="{67A74306-3822-42FF-A0E2-EDFF44BBD8A7}" srcOrd="0" destOrd="0" presId="urn:microsoft.com/office/officeart/2005/8/layout/hChevron3"/>
    <dgm:cxn modelId="{7D5E05F7-3F6C-4D37-8ED9-54143192AA41}" type="presOf" srcId="{40FD2A71-F475-489E-872B-0D6D5C9D4F7A}" destId="{9AFA1570-EF20-41DB-A723-1DD2D5C4ECD3}" srcOrd="0" destOrd="0" presId="urn:microsoft.com/office/officeart/2005/8/layout/hChevron3"/>
    <dgm:cxn modelId="{78F18504-2488-4778-8EB6-A48F19503BD9}" type="presParOf" srcId="{4EEEA37D-02D0-4642-9363-D3C950BA1AC0}" destId="{C21CA21B-732E-498E-8385-68F3D7E56376}" srcOrd="0" destOrd="0" presId="urn:microsoft.com/office/officeart/2005/8/layout/hChevron3"/>
    <dgm:cxn modelId="{727BE885-3666-4AA9-AD29-6D45EBF64F63}" type="presParOf" srcId="{4EEEA37D-02D0-4642-9363-D3C950BA1AC0}" destId="{B02BF724-7C80-4684-A7DB-C088B37E7D74}" srcOrd="1" destOrd="0" presId="urn:microsoft.com/office/officeart/2005/8/layout/hChevron3"/>
    <dgm:cxn modelId="{8D934678-2E84-4CE9-A144-E3FFFFE3A756}" type="presParOf" srcId="{4EEEA37D-02D0-4642-9363-D3C950BA1AC0}" destId="{67A74306-3822-42FF-A0E2-EDFF44BBD8A7}" srcOrd="2" destOrd="0" presId="urn:microsoft.com/office/officeart/2005/8/layout/hChevron3"/>
    <dgm:cxn modelId="{C8C4308C-AF14-4A7F-AA98-0D38DE71AAC7}" type="presParOf" srcId="{4EEEA37D-02D0-4642-9363-D3C950BA1AC0}" destId="{CEA6F7B6-A318-430D-BBA3-86422B2F3B97}" srcOrd="3" destOrd="0" presId="urn:microsoft.com/office/officeart/2005/8/layout/hChevron3"/>
    <dgm:cxn modelId="{F84ABB6C-11EC-437C-94CA-B3E033250228}" type="presParOf" srcId="{4EEEA37D-02D0-4642-9363-D3C950BA1AC0}" destId="{9AFA1570-EF20-41DB-A723-1DD2D5C4ECD3}" srcOrd="4" destOrd="0" presId="urn:microsoft.com/office/officeart/2005/8/layout/hChevron3"/>
    <dgm:cxn modelId="{5C90EA2E-DE1B-4E4E-B7E5-8A252273A817}" type="presParOf" srcId="{4EEEA37D-02D0-4642-9363-D3C950BA1AC0}" destId="{78D0EF40-6BC2-4A59-A1FA-63CED3F900FD}" srcOrd="5" destOrd="0" presId="urn:microsoft.com/office/officeart/2005/8/layout/hChevron3"/>
    <dgm:cxn modelId="{964CE0FD-3D1A-4346-AAC9-6B0ACC230C30}" type="presParOf" srcId="{4EEEA37D-02D0-4642-9363-D3C950BA1AC0}" destId="{AE1DFBE7-CB0D-4364-BDC6-F9849907D0B2}" srcOrd="6" destOrd="0" presId="urn:microsoft.com/office/officeart/2005/8/layout/hChevron3"/>
    <dgm:cxn modelId="{2EDD55E4-6BC8-4715-8A7D-D08D73F09556}" type="presParOf" srcId="{4EEEA37D-02D0-4642-9363-D3C950BA1AC0}" destId="{E1564E00-8FB4-4E98-B774-C671B32F4450}" srcOrd="7" destOrd="0" presId="urn:microsoft.com/office/officeart/2005/8/layout/hChevron3"/>
    <dgm:cxn modelId="{94848F72-1348-425B-B81A-DDFDAB6F99A1}" type="presParOf" srcId="{4EEEA37D-02D0-4642-9363-D3C950BA1AC0}" destId="{A795B972-4214-41A8-B546-0DE90A5FAAF1}" srcOrd="8" destOrd="0" presId="urn:microsoft.com/office/officeart/2005/8/layout/hChevron3"/>
    <dgm:cxn modelId="{37585E64-69D1-4272-B642-8EC0DBDC9E06}" type="presParOf" srcId="{4EEEA37D-02D0-4642-9363-D3C950BA1AC0}" destId="{387B33B7-9C26-4C4A-8898-CDEE810B154E}" srcOrd="9" destOrd="0" presId="urn:microsoft.com/office/officeart/2005/8/layout/hChevron3"/>
    <dgm:cxn modelId="{7E09DEE9-0F6B-43AC-8DFF-4B76A2CA5C35}" type="presParOf" srcId="{4EEEA37D-02D0-4642-9363-D3C950BA1AC0}" destId="{C0DD0DDC-A6AB-431C-A879-D2AC0822A7BE}" srcOrd="10" destOrd="0" presId="urn:microsoft.com/office/officeart/2005/8/layout/hChevron3"/>
    <dgm:cxn modelId="{A85C3826-8CB1-424C-ACB1-13289EC6E852}" type="presParOf" srcId="{4EEEA37D-02D0-4642-9363-D3C950BA1AC0}" destId="{6D77EBAA-AE5E-44EE-BC83-DC5E2A900B72}" srcOrd="11" destOrd="0" presId="urn:microsoft.com/office/officeart/2005/8/layout/hChevron3"/>
    <dgm:cxn modelId="{A166F686-54B5-46BA-B182-0E0398958AE0}" type="presParOf" srcId="{4EEEA37D-02D0-4642-9363-D3C950BA1AC0}" destId="{D1230DB6-449C-4D90-83E0-8C2B90279FEE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C7DE1ED-9F0F-4DF6-897C-A87B45A9CCC6}" type="doc">
      <dgm:prSet loTypeId="urn:microsoft.com/office/officeart/2005/8/layout/hChevron3" loCatId="process" qsTypeId="urn:microsoft.com/office/officeart/2005/8/quickstyle/simple5" qsCatId="simple" csTypeId="urn:microsoft.com/office/officeart/2005/8/colors/accent2_2" csCatId="accent2" phldr="1"/>
      <dgm:spPr/>
    </dgm:pt>
    <dgm:pt modelId="{92BF8E83-7880-4205-B624-E49350E5C27C}">
      <dgm:prSet phldrT="[Texte]" custT="1"/>
      <dgm:spPr>
        <a:solidFill>
          <a:schemeClr val="accent2"/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Group presentation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02EDC9-9992-444F-98D1-25CB0109D0E4}" type="par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5E9E74-8F8A-4557-9D84-1F0D88B7EF5A}" type="sib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AB2AABD-52F8-44E7-BA30-42E25327EA70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Context &amp; need 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85AF1A-DF05-43CD-AD2D-104F3682E163}" type="par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2A9567-8CA1-4120-99BF-4D2089755084}" type="sib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FD2A71-F475-489E-872B-0D6D5C9D4F7A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Diagram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CEA7D7-E7CC-4439-8C8F-B91710C8ECB2}" type="par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77DC01-793E-409D-9F3F-15AB5D8480E1}" type="sib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0B52D74-EE70-4B38-BD08-35318CDD1E66}">
      <dgm:prSet phldrT="[Texte]" custT="1"/>
      <dgm:spPr/>
      <dgm:t>
        <a:bodyPr/>
        <a:lstStyle/>
        <a:p>
          <a:r>
            <a:rPr lang="en-US" sz="1200" dirty="0"/>
            <a:t>Functionality</a:t>
          </a:r>
          <a:r>
            <a: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gm:t>
    </dgm:pt>
    <dgm:pt modelId="{D1A68939-14C5-4F70-83C2-95FFC4586E5E}" type="par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2472E4-452C-41B0-84FF-518A3953A3BE}" type="sib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21840B-1063-4735-B9B7-723D7BEDC4A7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/>
            <a:t>Ways of improvement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3BBF393-DE3B-40C2-A1D3-091DC5DFE716}" type="par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BC253A3-5D18-4E47-B6CB-536D577DC713}" type="sib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9C7BDA-BE41-41D2-96BF-D9AFDBD13356}">
      <dgm:prSet phldrT="[Texte]" custT="1"/>
      <dgm:spPr>
        <a:solidFill>
          <a:schemeClr val="accent2"/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Conclusion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941F781-D409-430E-92E7-E968321966A7}" type="sib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4680A16-F7BD-45A9-9179-2D337CC5256A}" type="par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5BDAAE2-BF96-43A4-9D40-3E0B46C0AF79}">
      <dgm:prSet phldrT="[Texte]" custT="1"/>
      <dgm:spPr>
        <a:solidFill>
          <a:schemeClr val="tx1">
            <a:lumMod val="5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fr-FR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ED44C59-E0D2-40E9-AB3B-578B18466A5C}" type="parTrans" cxnId="{D7DA9BBB-0EE2-4570-B041-D92A30C62A19}">
      <dgm:prSet/>
      <dgm:spPr/>
      <dgm:t>
        <a:bodyPr/>
        <a:lstStyle/>
        <a:p>
          <a:endParaRPr lang="fr-FR"/>
        </a:p>
      </dgm:t>
    </dgm:pt>
    <dgm:pt modelId="{D7179ED2-6101-4BF2-9C18-539D6646DDF9}" type="sibTrans" cxnId="{D7DA9BBB-0EE2-4570-B041-D92A30C62A19}">
      <dgm:prSet/>
      <dgm:spPr/>
      <dgm:t>
        <a:bodyPr/>
        <a:lstStyle/>
        <a:p>
          <a:endParaRPr lang="fr-FR"/>
        </a:p>
      </dgm:t>
    </dgm:pt>
    <dgm:pt modelId="{4EEEA37D-02D0-4642-9363-D3C950BA1AC0}" type="pres">
      <dgm:prSet presAssocID="{8C7DE1ED-9F0F-4DF6-897C-A87B45A9CCC6}" presName="Name0" presStyleCnt="0">
        <dgm:presLayoutVars>
          <dgm:dir/>
          <dgm:resizeHandles val="exact"/>
        </dgm:presLayoutVars>
      </dgm:prSet>
      <dgm:spPr/>
    </dgm:pt>
    <dgm:pt modelId="{C21CA21B-732E-498E-8385-68F3D7E56376}" type="pres">
      <dgm:prSet presAssocID="{92BF8E83-7880-4205-B624-E49350E5C27C}" presName="parTxOnly" presStyleLbl="node1" presStyleIdx="0" presStyleCnt="7">
        <dgm:presLayoutVars>
          <dgm:bulletEnabled val="1"/>
        </dgm:presLayoutVars>
      </dgm:prSet>
      <dgm:spPr/>
    </dgm:pt>
    <dgm:pt modelId="{B02BF724-7C80-4684-A7DB-C088B37E7D74}" type="pres">
      <dgm:prSet presAssocID="{AC5E9E74-8F8A-4557-9D84-1F0D88B7EF5A}" presName="parSpace" presStyleCnt="0"/>
      <dgm:spPr/>
    </dgm:pt>
    <dgm:pt modelId="{67A74306-3822-42FF-A0E2-EDFF44BBD8A7}" type="pres">
      <dgm:prSet presAssocID="{BAB2AABD-52F8-44E7-BA30-42E25327EA70}" presName="parTxOnly" presStyleLbl="node1" presStyleIdx="1" presStyleCnt="7">
        <dgm:presLayoutVars>
          <dgm:bulletEnabled val="1"/>
        </dgm:presLayoutVars>
      </dgm:prSet>
      <dgm:spPr/>
    </dgm:pt>
    <dgm:pt modelId="{CEA6F7B6-A318-430D-BBA3-86422B2F3B97}" type="pres">
      <dgm:prSet presAssocID="{CA2A9567-8CA1-4120-99BF-4D2089755084}" presName="parSpace" presStyleCnt="0"/>
      <dgm:spPr/>
    </dgm:pt>
    <dgm:pt modelId="{9AFA1570-EF20-41DB-A723-1DD2D5C4ECD3}" type="pres">
      <dgm:prSet presAssocID="{40FD2A71-F475-489E-872B-0D6D5C9D4F7A}" presName="parTxOnly" presStyleLbl="node1" presStyleIdx="2" presStyleCnt="7">
        <dgm:presLayoutVars>
          <dgm:bulletEnabled val="1"/>
        </dgm:presLayoutVars>
      </dgm:prSet>
      <dgm:spPr/>
    </dgm:pt>
    <dgm:pt modelId="{78D0EF40-6BC2-4A59-A1FA-63CED3F900FD}" type="pres">
      <dgm:prSet presAssocID="{FF77DC01-793E-409D-9F3F-15AB5D8480E1}" presName="parSpace" presStyleCnt="0"/>
      <dgm:spPr/>
    </dgm:pt>
    <dgm:pt modelId="{AE1DFBE7-CB0D-4364-BDC6-F9849907D0B2}" type="pres">
      <dgm:prSet presAssocID="{00B52D74-EE70-4B38-BD08-35318CDD1E66}" presName="parTxOnly" presStyleLbl="node1" presStyleIdx="3" presStyleCnt="7">
        <dgm:presLayoutVars>
          <dgm:bulletEnabled val="1"/>
        </dgm:presLayoutVars>
      </dgm:prSet>
      <dgm:spPr/>
    </dgm:pt>
    <dgm:pt modelId="{E1564E00-8FB4-4E98-B774-C671B32F4450}" type="pres">
      <dgm:prSet presAssocID="{7E2472E4-452C-41B0-84FF-518A3953A3BE}" presName="parSpace" presStyleCnt="0"/>
      <dgm:spPr/>
    </dgm:pt>
    <dgm:pt modelId="{A795B972-4214-41A8-B546-0DE90A5FAAF1}" type="pres">
      <dgm:prSet presAssocID="{7221840B-1063-4735-B9B7-723D7BEDC4A7}" presName="parTxOnly" presStyleLbl="node1" presStyleIdx="4" presStyleCnt="7">
        <dgm:presLayoutVars>
          <dgm:bulletEnabled val="1"/>
        </dgm:presLayoutVars>
      </dgm:prSet>
      <dgm:spPr/>
    </dgm:pt>
    <dgm:pt modelId="{387B33B7-9C26-4C4A-8898-CDEE810B154E}" type="pres">
      <dgm:prSet presAssocID="{3BC253A3-5D18-4E47-B6CB-536D577DC713}" presName="parSpace" presStyleCnt="0"/>
      <dgm:spPr/>
    </dgm:pt>
    <dgm:pt modelId="{C0DD0DDC-A6AB-431C-A879-D2AC0822A7BE}" type="pres">
      <dgm:prSet presAssocID="{AB9C7BDA-BE41-41D2-96BF-D9AFDBD13356}" presName="parTxOnly" presStyleLbl="node1" presStyleIdx="5" presStyleCnt="7">
        <dgm:presLayoutVars>
          <dgm:bulletEnabled val="1"/>
        </dgm:presLayoutVars>
      </dgm:prSet>
      <dgm:spPr/>
    </dgm:pt>
    <dgm:pt modelId="{6D77EBAA-AE5E-44EE-BC83-DC5E2A900B72}" type="pres">
      <dgm:prSet presAssocID="{B941F781-D409-430E-92E7-E968321966A7}" presName="parSpace" presStyleCnt="0"/>
      <dgm:spPr/>
    </dgm:pt>
    <dgm:pt modelId="{D1230DB6-449C-4D90-83E0-8C2B90279FEE}" type="pres">
      <dgm:prSet presAssocID="{15BDAAE2-BF96-43A4-9D40-3E0B46C0AF79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0831B604-9C0C-4926-982B-EF848545E813}" srcId="{8C7DE1ED-9F0F-4DF6-897C-A87B45A9CCC6}" destId="{BAB2AABD-52F8-44E7-BA30-42E25327EA70}" srcOrd="1" destOrd="0" parTransId="{4C85AF1A-DF05-43CD-AD2D-104F3682E163}" sibTransId="{CA2A9567-8CA1-4120-99BF-4D2089755084}"/>
    <dgm:cxn modelId="{318E180B-13D2-4208-AE57-3E889FA1EF72}" srcId="{8C7DE1ED-9F0F-4DF6-897C-A87B45A9CCC6}" destId="{40FD2A71-F475-489E-872B-0D6D5C9D4F7A}" srcOrd="2" destOrd="0" parTransId="{FBCEA7D7-E7CC-4439-8C8F-B91710C8ECB2}" sibTransId="{FF77DC01-793E-409D-9F3F-15AB5D8480E1}"/>
    <dgm:cxn modelId="{546ABC13-DF24-4AD4-90FB-745732E8BFFC}" srcId="{8C7DE1ED-9F0F-4DF6-897C-A87B45A9CCC6}" destId="{92BF8E83-7880-4205-B624-E49350E5C27C}" srcOrd="0" destOrd="0" parTransId="{2602EDC9-9992-444F-98D1-25CB0109D0E4}" sibTransId="{AC5E9E74-8F8A-4557-9D84-1F0D88B7EF5A}"/>
    <dgm:cxn modelId="{181AC128-A4A8-47D2-8BAB-2BFDB32F9C8F}" type="presOf" srcId="{92BF8E83-7880-4205-B624-E49350E5C27C}" destId="{C21CA21B-732E-498E-8385-68F3D7E56376}" srcOrd="0" destOrd="0" presId="urn:microsoft.com/office/officeart/2005/8/layout/hChevron3"/>
    <dgm:cxn modelId="{0F49ED37-AFFF-4C10-9B20-257C192429D8}" srcId="{8C7DE1ED-9F0F-4DF6-897C-A87B45A9CCC6}" destId="{00B52D74-EE70-4B38-BD08-35318CDD1E66}" srcOrd="3" destOrd="0" parTransId="{D1A68939-14C5-4F70-83C2-95FFC4586E5E}" sibTransId="{7E2472E4-452C-41B0-84FF-518A3953A3BE}"/>
    <dgm:cxn modelId="{FF7C123C-667E-4FED-B005-2C4599472C41}" type="presOf" srcId="{15BDAAE2-BF96-43A4-9D40-3E0B46C0AF79}" destId="{D1230DB6-449C-4D90-83E0-8C2B90279FEE}" srcOrd="0" destOrd="0" presId="urn:microsoft.com/office/officeart/2005/8/layout/hChevron3"/>
    <dgm:cxn modelId="{08DAE35B-2D82-455C-BB6B-7536BA6DB974}" srcId="{8C7DE1ED-9F0F-4DF6-897C-A87B45A9CCC6}" destId="{AB9C7BDA-BE41-41D2-96BF-D9AFDBD13356}" srcOrd="5" destOrd="0" parTransId="{14680A16-F7BD-45A9-9179-2D337CC5256A}" sibTransId="{B941F781-D409-430E-92E7-E968321966A7}"/>
    <dgm:cxn modelId="{886CC444-7362-42D5-952E-8AEBA94F5BC1}" type="presOf" srcId="{AB9C7BDA-BE41-41D2-96BF-D9AFDBD13356}" destId="{C0DD0DDC-A6AB-431C-A879-D2AC0822A7BE}" srcOrd="0" destOrd="0" presId="urn:microsoft.com/office/officeart/2005/8/layout/hChevron3"/>
    <dgm:cxn modelId="{73CDC647-6DD3-4291-98ED-848922E2B136}" type="presOf" srcId="{7221840B-1063-4735-B9B7-723D7BEDC4A7}" destId="{A795B972-4214-41A8-B546-0DE90A5FAAF1}" srcOrd="0" destOrd="0" presId="urn:microsoft.com/office/officeart/2005/8/layout/hChevron3"/>
    <dgm:cxn modelId="{ABD5049C-E0A5-49D8-89FE-89919565EF63}" type="presOf" srcId="{8C7DE1ED-9F0F-4DF6-897C-A87B45A9CCC6}" destId="{4EEEA37D-02D0-4642-9363-D3C950BA1AC0}" srcOrd="0" destOrd="0" presId="urn:microsoft.com/office/officeart/2005/8/layout/hChevron3"/>
    <dgm:cxn modelId="{D17DD9A5-ECB5-48A9-A061-CDB70F964BD1}" srcId="{8C7DE1ED-9F0F-4DF6-897C-A87B45A9CCC6}" destId="{7221840B-1063-4735-B9B7-723D7BEDC4A7}" srcOrd="4" destOrd="0" parTransId="{33BBF393-DE3B-40C2-A1D3-091DC5DFE716}" sibTransId="{3BC253A3-5D18-4E47-B6CB-536D577DC713}"/>
    <dgm:cxn modelId="{50582CB7-7BED-4F1A-9FE6-DBEB5EC3BCDA}" type="presOf" srcId="{00B52D74-EE70-4B38-BD08-35318CDD1E66}" destId="{AE1DFBE7-CB0D-4364-BDC6-F9849907D0B2}" srcOrd="0" destOrd="0" presId="urn:microsoft.com/office/officeart/2005/8/layout/hChevron3"/>
    <dgm:cxn modelId="{D7DA9BBB-0EE2-4570-B041-D92A30C62A19}" srcId="{8C7DE1ED-9F0F-4DF6-897C-A87B45A9CCC6}" destId="{15BDAAE2-BF96-43A4-9D40-3E0B46C0AF79}" srcOrd="6" destOrd="0" parTransId="{4ED44C59-E0D2-40E9-AB3B-578B18466A5C}" sibTransId="{D7179ED2-6101-4BF2-9C18-539D6646DDF9}"/>
    <dgm:cxn modelId="{D4D9FFC3-1B55-4DCD-B7EF-8409C8FC7204}" type="presOf" srcId="{BAB2AABD-52F8-44E7-BA30-42E25327EA70}" destId="{67A74306-3822-42FF-A0E2-EDFF44BBD8A7}" srcOrd="0" destOrd="0" presId="urn:microsoft.com/office/officeart/2005/8/layout/hChevron3"/>
    <dgm:cxn modelId="{7D5E05F7-3F6C-4D37-8ED9-54143192AA41}" type="presOf" srcId="{40FD2A71-F475-489E-872B-0D6D5C9D4F7A}" destId="{9AFA1570-EF20-41DB-A723-1DD2D5C4ECD3}" srcOrd="0" destOrd="0" presId="urn:microsoft.com/office/officeart/2005/8/layout/hChevron3"/>
    <dgm:cxn modelId="{78F18504-2488-4778-8EB6-A48F19503BD9}" type="presParOf" srcId="{4EEEA37D-02D0-4642-9363-D3C950BA1AC0}" destId="{C21CA21B-732E-498E-8385-68F3D7E56376}" srcOrd="0" destOrd="0" presId="urn:microsoft.com/office/officeart/2005/8/layout/hChevron3"/>
    <dgm:cxn modelId="{727BE885-3666-4AA9-AD29-6D45EBF64F63}" type="presParOf" srcId="{4EEEA37D-02D0-4642-9363-D3C950BA1AC0}" destId="{B02BF724-7C80-4684-A7DB-C088B37E7D74}" srcOrd="1" destOrd="0" presId="urn:microsoft.com/office/officeart/2005/8/layout/hChevron3"/>
    <dgm:cxn modelId="{8D934678-2E84-4CE9-A144-E3FFFFE3A756}" type="presParOf" srcId="{4EEEA37D-02D0-4642-9363-D3C950BA1AC0}" destId="{67A74306-3822-42FF-A0E2-EDFF44BBD8A7}" srcOrd="2" destOrd="0" presId="urn:microsoft.com/office/officeart/2005/8/layout/hChevron3"/>
    <dgm:cxn modelId="{C8C4308C-AF14-4A7F-AA98-0D38DE71AAC7}" type="presParOf" srcId="{4EEEA37D-02D0-4642-9363-D3C950BA1AC0}" destId="{CEA6F7B6-A318-430D-BBA3-86422B2F3B97}" srcOrd="3" destOrd="0" presId="urn:microsoft.com/office/officeart/2005/8/layout/hChevron3"/>
    <dgm:cxn modelId="{F84ABB6C-11EC-437C-94CA-B3E033250228}" type="presParOf" srcId="{4EEEA37D-02D0-4642-9363-D3C950BA1AC0}" destId="{9AFA1570-EF20-41DB-A723-1DD2D5C4ECD3}" srcOrd="4" destOrd="0" presId="urn:microsoft.com/office/officeart/2005/8/layout/hChevron3"/>
    <dgm:cxn modelId="{5C90EA2E-DE1B-4E4E-B7E5-8A252273A817}" type="presParOf" srcId="{4EEEA37D-02D0-4642-9363-D3C950BA1AC0}" destId="{78D0EF40-6BC2-4A59-A1FA-63CED3F900FD}" srcOrd="5" destOrd="0" presId="urn:microsoft.com/office/officeart/2005/8/layout/hChevron3"/>
    <dgm:cxn modelId="{964CE0FD-3D1A-4346-AAC9-6B0ACC230C30}" type="presParOf" srcId="{4EEEA37D-02D0-4642-9363-D3C950BA1AC0}" destId="{AE1DFBE7-CB0D-4364-BDC6-F9849907D0B2}" srcOrd="6" destOrd="0" presId="urn:microsoft.com/office/officeart/2005/8/layout/hChevron3"/>
    <dgm:cxn modelId="{2EDD55E4-6BC8-4715-8A7D-D08D73F09556}" type="presParOf" srcId="{4EEEA37D-02D0-4642-9363-D3C950BA1AC0}" destId="{E1564E00-8FB4-4E98-B774-C671B32F4450}" srcOrd="7" destOrd="0" presId="urn:microsoft.com/office/officeart/2005/8/layout/hChevron3"/>
    <dgm:cxn modelId="{94848F72-1348-425B-B81A-DDFDAB6F99A1}" type="presParOf" srcId="{4EEEA37D-02D0-4642-9363-D3C950BA1AC0}" destId="{A795B972-4214-41A8-B546-0DE90A5FAAF1}" srcOrd="8" destOrd="0" presId="urn:microsoft.com/office/officeart/2005/8/layout/hChevron3"/>
    <dgm:cxn modelId="{37585E64-69D1-4272-B642-8EC0DBDC9E06}" type="presParOf" srcId="{4EEEA37D-02D0-4642-9363-D3C950BA1AC0}" destId="{387B33B7-9C26-4C4A-8898-CDEE810B154E}" srcOrd="9" destOrd="0" presId="urn:microsoft.com/office/officeart/2005/8/layout/hChevron3"/>
    <dgm:cxn modelId="{7E09DEE9-0F6B-43AC-8DFF-4B76A2CA5C35}" type="presParOf" srcId="{4EEEA37D-02D0-4642-9363-D3C950BA1AC0}" destId="{C0DD0DDC-A6AB-431C-A879-D2AC0822A7BE}" srcOrd="10" destOrd="0" presId="urn:microsoft.com/office/officeart/2005/8/layout/hChevron3"/>
    <dgm:cxn modelId="{A85C3826-8CB1-424C-ACB1-13289EC6E852}" type="presParOf" srcId="{4EEEA37D-02D0-4642-9363-D3C950BA1AC0}" destId="{6D77EBAA-AE5E-44EE-BC83-DC5E2A900B72}" srcOrd="11" destOrd="0" presId="urn:microsoft.com/office/officeart/2005/8/layout/hChevron3"/>
    <dgm:cxn modelId="{A166F686-54B5-46BA-B182-0E0398958AE0}" type="presParOf" srcId="{4EEEA37D-02D0-4642-9363-D3C950BA1AC0}" destId="{D1230DB6-449C-4D90-83E0-8C2B90279FEE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7DE1ED-9F0F-4DF6-897C-A87B45A9CCC6}" type="doc">
      <dgm:prSet loTypeId="urn:microsoft.com/office/officeart/2005/8/layout/hChevron3" loCatId="process" qsTypeId="urn:microsoft.com/office/officeart/2005/8/quickstyle/simple5" qsCatId="simple" csTypeId="urn:microsoft.com/office/officeart/2005/8/colors/accent2_2" csCatId="accent2" phldr="1"/>
      <dgm:spPr/>
    </dgm:pt>
    <dgm:pt modelId="{92BF8E83-7880-4205-B624-E49350E5C27C}">
      <dgm:prSet phldrT="[Texte]" custT="1"/>
      <dgm:spPr>
        <a:solidFill>
          <a:schemeClr val="accent2"/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Group presentation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02EDC9-9992-444F-98D1-25CB0109D0E4}" type="par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5E9E74-8F8A-4557-9D84-1F0D88B7EF5A}" type="sib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AB2AABD-52F8-44E7-BA30-42E25327EA70}">
      <dgm:prSet phldrT="[Texte]" custT="1"/>
      <dgm:spPr>
        <a:solidFill>
          <a:schemeClr val="tx1">
            <a:lumMod val="5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Context &amp; need 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85AF1A-DF05-43CD-AD2D-104F3682E163}" type="par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2A9567-8CA1-4120-99BF-4D2089755084}" type="sib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FD2A71-F475-489E-872B-0D6D5C9D4F7A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Diagram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CEA7D7-E7CC-4439-8C8F-B91710C8ECB2}" type="par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77DC01-793E-409D-9F3F-15AB5D8480E1}" type="sib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0B52D74-EE70-4B38-BD08-35318CDD1E66}">
      <dgm:prSet phldrT="[Texte]" custT="1"/>
      <dgm:spPr/>
      <dgm:t>
        <a:bodyPr/>
        <a:lstStyle/>
        <a:p>
          <a:r>
            <a:rPr lang="en-US" sz="1200" dirty="0"/>
            <a:t>Functionality</a:t>
          </a:r>
          <a:r>
            <a: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gm:t>
    </dgm:pt>
    <dgm:pt modelId="{D1A68939-14C5-4F70-83C2-95FFC4586E5E}" type="par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2472E4-452C-41B0-84FF-518A3953A3BE}" type="sib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21840B-1063-4735-B9B7-723D7BEDC4A7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/>
            <a:t>Ways of improvement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3BBF393-DE3B-40C2-A1D3-091DC5DFE716}" type="par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BC253A3-5D18-4E47-B6CB-536D577DC713}" type="sib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9C7BDA-BE41-41D2-96BF-D9AFDBD13356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Conclusion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941F781-D409-430E-92E7-E968321966A7}" type="sib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4680A16-F7BD-45A9-9179-2D337CC5256A}" type="par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5BDAAE2-BF96-43A4-9D40-3E0B46C0AF79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fr-FR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ED44C59-E0D2-40E9-AB3B-578B18466A5C}" type="parTrans" cxnId="{D7DA9BBB-0EE2-4570-B041-D92A30C62A19}">
      <dgm:prSet/>
      <dgm:spPr/>
      <dgm:t>
        <a:bodyPr/>
        <a:lstStyle/>
        <a:p>
          <a:endParaRPr lang="fr-FR"/>
        </a:p>
      </dgm:t>
    </dgm:pt>
    <dgm:pt modelId="{D7179ED2-6101-4BF2-9C18-539D6646DDF9}" type="sibTrans" cxnId="{D7DA9BBB-0EE2-4570-B041-D92A30C62A19}">
      <dgm:prSet/>
      <dgm:spPr/>
      <dgm:t>
        <a:bodyPr/>
        <a:lstStyle/>
        <a:p>
          <a:endParaRPr lang="fr-FR"/>
        </a:p>
      </dgm:t>
    </dgm:pt>
    <dgm:pt modelId="{4EEEA37D-02D0-4642-9363-D3C950BA1AC0}" type="pres">
      <dgm:prSet presAssocID="{8C7DE1ED-9F0F-4DF6-897C-A87B45A9CCC6}" presName="Name0" presStyleCnt="0">
        <dgm:presLayoutVars>
          <dgm:dir/>
          <dgm:resizeHandles val="exact"/>
        </dgm:presLayoutVars>
      </dgm:prSet>
      <dgm:spPr/>
    </dgm:pt>
    <dgm:pt modelId="{C21CA21B-732E-498E-8385-68F3D7E56376}" type="pres">
      <dgm:prSet presAssocID="{92BF8E83-7880-4205-B624-E49350E5C27C}" presName="parTxOnly" presStyleLbl="node1" presStyleIdx="0" presStyleCnt="7">
        <dgm:presLayoutVars>
          <dgm:bulletEnabled val="1"/>
        </dgm:presLayoutVars>
      </dgm:prSet>
      <dgm:spPr/>
    </dgm:pt>
    <dgm:pt modelId="{B02BF724-7C80-4684-A7DB-C088B37E7D74}" type="pres">
      <dgm:prSet presAssocID="{AC5E9E74-8F8A-4557-9D84-1F0D88B7EF5A}" presName="parSpace" presStyleCnt="0"/>
      <dgm:spPr/>
    </dgm:pt>
    <dgm:pt modelId="{67A74306-3822-42FF-A0E2-EDFF44BBD8A7}" type="pres">
      <dgm:prSet presAssocID="{BAB2AABD-52F8-44E7-BA30-42E25327EA70}" presName="parTxOnly" presStyleLbl="node1" presStyleIdx="1" presStyleCnt="7">
        <dgm:presLayoutVars>
          <dgm:bulletEnabled val="1"/>
        </dgm:presLayoutVars>
      </dgm:prSet>
      <dgm:spPr/>
    </dgm:pt>
    <dgm:pt modelId="{CEA6F7B6-A318-430D-BBA3-86422B2F3B97}" type="pres">
      <dgm:prSet presAssocID="{CA2A9567-8CA1-4120-99BF-4D2089755084}" presName="parSpace" presStyleCnt="0"/>
      <dgm:spPr/>
    </dgm:pt>
    <dgm:pt modelId="{9AFA1570-EF20-41DB-A723-1DD2D5C4ECD3}" type="pres">
      <dgm:prSet presAssocID="{40FD2A71-F475-489E-872B-0D6D5C9D4F7A}" presName="parTxOnly" presStyleLbl="node1" presStyleIdx="2" presStyleCnt="7">
        <dgm:presLayoutVars>
          <dgm:bulletEnabled val="1"/>
        </dgm:presLayoutVars>
      </dgm:prSet>
      <dgm:spPr/>
    </dgm:pt>
    <dgm:pt modelId="{78D0EF40-6BC2-4A59-A1FA-63CED3F900FD}" type="pres">
      <dgm:prSet presAssocID="{FF77DC01-793E-409D-9F3F-15AB5D8480E1}" presName="parSpace" presStyleCnt="0"/>
      <dgm:spPr/>
    </dgm:pt>
    <dgm:pt modelId="{AE1DFBE7-CB0D-4364-BDC6-F9849907D0B2}" type="pres">
      <dgm:prSet presAssocID="{00B52D74-EE70-4B38-BD08-35318CDD1E66}" presName="parTxOnly" presStyleLbl="node1" presStyleIdx="3" presStyleCnt="7">
        <dgm:presLayoutVars>
          <dgm:bulletEnabled val="1"/>
        </dgm:presLayoutVars>
      </dgm:prSet>
      <dgm:spPr/>
    </dgm:pt>
    <dgm:pt modelId="{E1564E00-8FB4-4E98-B774-C671B32F4450}" type="pres">
      <dgm:prSet presAssocID="{7E2472E4-452C-41B0-84FF-518A3953A3BE}" presName="parSpace" presStyleCnt="0"/>
      <dgm:spPr/>
    </dgm:pt>
    <dgm:pt modelId="{A795B972-4214-41A8-B546-0DE90A5FAAF1}" type="pres">
      <dgm:prSet presAssocID="{7221840B-1063-4735-B9B7-723D7BEDC4A7}" presName="parTxOnly" presStyleLbl="node1" presStyleIdx="4" presStyleCnt="7">
        <dgm:presLayoutVars>
          <dgm:bulletEnabled val="1"/>
        </dgm:presLayoutVars>
      </dgm:prSet>
      <dgm:spPr/>
    </dgm:pt>
    <dgm:pt modelId="{387B33B7-9C26-4C4A-8898-CDEE810B154E}" type="pres">
      <dgm:prSet presAssocID="{3BC253A3-5D18-4E47-B6CB-536D577DC713}" presName="parSpace" presStyleCnt="0"/>
      <dgm:spPr/>
    </dgm:pt>
    <dgm:pt modelId="{C0DD0DDC-A6AB-431C-A879-D2AC0822A7BE}" type="pres">
      <dgm:prSet presAssocID="{AB9C7BDA-BE41-41D2-96BF-D9AFDBD13356}" presName="parTxOnly" presStyleLbl="node1" presStyleIdx="5" presStyleCnt="7">
        <dgm:presLayoutVars>
          <dgm:bulletEnabled val="1"/>
        </dgm:presLayoutVars>
      </dgm:prSet>
      <dgm:spPr/>
    </dgm:pt>
    <dgm:pt modelId="{6D77EBAA-AE5E-44EE-BC83-DC5E2A900B72}" type="pres">
      <dgm:prSet presAssocID="{B941F781-D409-430E-92E7-E968321966A7}" presName="parSpace" presStyleCnt="0"/>
      <dgm:spPr/>
    </dgm:pt>
    <dgm:pt modelId="{D1230DB6-449C-4D90-83E0-8C2B90279FEE}" type="pres">
      <dgm:prSet presAssocID="{15BDAAE2-BF96-43A4-9D40-3E0B46C0AF79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0831B604-9C0C-4926-982B-EF848545E813}" srcId="{8C7DE1ED-9F0F-4DF6-897C-A87B45A9CCC6}" destId="{BAB2AABD-52F8-44E7-BA30-42E25327EA70}" srcOrd="1" destOrd="0" parTransId="{4C85AF1A-DF05-43CD-AD2D-104F3682E163}" sibTransId="{CA2A9567-8CA1-4120-99BF-4D2089755084}"/>
    <dgm:cxn modelId="{318E180B-13D2-4208-AE57-3E889FA1EF72}" srcId="{8C7DE1ED-9F0F-4DF6-897C-A87B45A9CCC6}" destId="{40FD2A71-F475-489E-872B-0D6D5C9D4F7A}" srcOrd="2" destOrd="0" parTransId="{FBCEA7D7-E7CC-4439-8C8F-B91710C8ECB2}" sibTransId="{FF77DC01-793E-409D-9F3F-15AB5D8480E1}"/>
    <dgm:cxn modelId="{546ABC13-DF24-4AD4-90FB-745732E8BFFC}" srcId="{8C7DE1ED-9F0F-4DF6-897C-A87B45A9CCC6}" destId="{92BF8E83-7880-4205-B624-E49350E5C27C}" srcOrd="0" destOrd="0" parTransId="{2602EDC9-9992-444F-98D1-25CB0109D0E4}" sibTransId="{AC5E9E74-8F8A-4557-9D84-1F0D88B7EF5A}"/>
    <dgm:cxn modelId="{181AC128-A4A8-47D2-8BAB-2BFDB32F9C8F}" type="presOf" srcId="{92BF8E83-7880-4205-B624-E49350E5C27C}" destId="{C21CA21B-732E-498E-8385-68F3D7E56376}" srcOrd="0" destOrd="0" presId="urn:microsoft.com/office/officeart/2005/8/layout/hChevron3"/>
    <dgm:cxn modelId="{0F49ED37-AFFF-4C10-9B20-257C192429D8}" srcId="{8C7DE1ED-9F0F-4DF6-897C-A87B45A9CCC6}" destId="{00B52D74-EE70-4B38-BD08-35318CDD1E66}" srcOrd="3" destOrd="0" parTransId="{D1A68939-14C5-4F70-83C2-95FFC4586E5E}" sibTransId="{7E2472E4-452C-41B0-84FF-518A3953A3BE}"/>
    <dgm:cxn modelId="{FF7C123C-667E-4FED-B005-2C4599472C41}" type="presOf" srcId="{15BDAAE2-BF96-43A4-9D40-3E0B46C0AF79}" destId="{D1230DB6-449C-4D90-83E0-8C2B90279FEE}" srcOrd="0" destOrd="0" presId="urn:microsoft.com/office/officeart/2005/8/layout/hChevron3"/>
    <dgm:cxn modelId="{08DAE35B-2D82-455C-BB6B-7536BA6DB974}" srcId="{8C7DE1ED-9F0F-4DF6-897C-A87B45A9CCC6}" destId="{AB9C7BDA-BE41-41D2-96BF-D9AFDBD13356}" srcOrd="5" destOrd="0" parTransId="{14680A16-F7BD-45A9-9179-2D337CC5256A}" sibTransId="{B941F781-D409-430E-92E7-E968321966A7}"/>
    <dgm:cxn modelId="{886CC444-7362-42D5-952E-8AEBA94F5BC1}" type="presOf" srcId="{AB9C7BDA-BE41-41D2-96BF-D9AFDBD13356}" destId="{C0DD0DDC-A6AB-431C-A879-D2AC0822A7BE}" srcOrd="0" destOrd="0" presId="urn:microsoft.com/office/officeart/2005/8/layout/hChevron3"/>
    <dgm:cxn modelId="{73CDC647-6DD3-4291-98ED-848922E2B136}" type="presOf" srcId="{7221840B-1063-4735-B9B7-723D7BEDC4A7}" destId="{A795B972-4214-41A8-B546-0DE90A5FAAF1}" srcOrd="0" destOrd="0" presId="urn:microsoft.com/office/officeart/2005/8/layout/hChevron3"/>
    <dgm:cxn modelId="{ABD5049C-E0A5-49D8-89FE-89919565EF63}" type="presOf" srcId="{8C7DE1ED-9F0F-4DF6-897C-A87B45A9CCC6}" destId="{4EEEA37D-02D0-4642-9363-D3C950BA1AC0}" srcOrd="0" destOrd="0" presId="urn:microsoft.com/office/officeart/2005/8/layout/hChevron3"/>
    <dgm:cxn modelId="{D17DD9A5-ECB5-48A9-A061-CDB70F964BD1}" srcId="{8C7DE1ED-9F0F-4DF6-897C-A87B45A9CCC6}" destId="{7221840B-1063-4735-B9B7-723D7BEDC4A7}" srcOrd="4" destOrd="0" parTransId="{33BBF393-DE3B-40C2-A1D3-091DC5DFE716}" sibTransId="{3BC253A3-5D18-4E47-B6CB-536D577DC713}"/>
    <dgm:cxn modelId="{50582CB7-7BED-4F1A-9FE6-DBEB5EC3BCDA}" type="presOf" srcId="{00B52D74-EE70-4B38-BD08-35318CDD1E66}" destId="{AE1DFBE7-CB0D-4364-BDC6-F9849907D0B2}" srcOrd="0" destOrd="0" presId="urn:microsoft.com/office/officeart/2005/8/layout/hChevron3"/>
    <dgm:cxn modelId="{D7DA9BBB-0EE2-4570-B041-D92A30C62A19}" srcId="{8C7DE1ED-9F0F-4DF6-897C-A87B45A9CCC6}" destId="{15BDAAE2-BF96-43A4-9D40-3E0B46C0AF79}" srcOrd="6" destOrd="0" parTransId="{4ED44C59-E0D2-40E9-AB3B-578B18466A5C}" sibTransId="{D7179ED2-6101-4BF2-9C18-539D6646DDF9}"/>
    <dgm:cxn modelId="{D4D9FFC3-1B55-4DCD-B7EF-8409C8FC7204}" type="presOf" srcId="{BAB2AABD-52F8-44E7-BA30-42E25327EA70}" destId="{67A74306-3822-42FF-A0E2-EDFF44BBD8A7}" srcOrd="0" destOrd="0" presId="urn:microsoft.com/office/officeart/2005/8/layout/hChevron3"/>
    <dgm:cxn modelId="{7D5E05F7-3F6C-4D37-8ED9-54143192AA41}" type="presOf" srcId="{40FD2A71-F475-489E-872B-0D6D5C9D4F7A}" destId="{9AFA1570-EF20-41DB-A723-1DD2D5C4ECD3}" srcOrd="0" destOrd="0" presId="urn:microsoft.com/office/officeart/2005/8/layout/hChevron3"/>
    <dgm:cxn modelId="{78F18504-2488-4778-8EB6-A48F19503BD9}" type="presParOf" srcId="{4EEEA37D-02D0-4642-9363-D3C950BA1AC0}" destId="{C21CA21B-732E-498E-8385-68F3D7E56376}" srcOrd="0" destOrd="0" presId="urn:microsoft.com/office/officeart/2005/8/layout/hChevron3"/>
    <dgm:cxn modelId="{727BE885-3666-4AA9-AD29-6D45EBF64F63}" type="presParOf" srcId="{4EEEA37D-02D0-4642-9363-D3C950BA1AC0}" destId="{B02BF724-7C80-4684-A7DB-C088B37E7D74}" srcOrd="1" destOrd="0" presId="urn:microsoft.com/office/officeart/2005/8/layout/hChevron3"/>
    <dgm:cxn modelId="{8D934678-2E84-4CE9-A144-E3FFFFE3A756}" type="presParOf" srcId="{4EEEA37D-02D0-4642-9363-D3C950BA1AC0}" destId="{67A74306-3822-42FF-A0E2-EDFF44BBD8A7}" srcOrd="2" destOrd="0" presId="urn:microsoft.com/office/officeart/2005/8/layout/hChevron3"/>
    <dgm:cxn modelId="{C8C4308C-AF14-4A7F-AA98-0D38DE71AAC7}" type="presParOf" srcId="{4EEEA37D-02D0-4642-9363-D3C950BA1AC0}" destId="{CEA6F7B6-A318-430D-BBA3-86422B2F3B97}" srcOrd="3" destOrd="0" presId="urn:microsoft.com/office/officeart/2005/8/layout/hChevron3"/>
    <dgm:cxn modelId="{F84ABB6C-11EC-437C-94CA-B3E033250228}" type="presParOf" srcId="{4EEEA37D-02D0-4642-9363-D3C950BA1AC0}" destId="{9AFA1570-EF20-41DB-A723-1DD2D5C4ECD3}" srcOrd="4" destOrd="0" presId="urn:microsoft.com/office/officeart/2005/8/layout/hChevron3"/>
    <dgm:cxn modelId="{5C90EA2E-DE1B-4E4E-B7E5-8A252273A817}" type="presParOf" srcId="{4EEEA37D-02D0-4642-9363-D3C950BA1AC0}" destId="{78D0EF40-6BC2-4A59-A1FA-63CED3F900FD}" srcOrd="5" destOrd="0" presId="urn:microsoft.com/office/officeart/2005/8/layout/hChevron3"/>
    <dgm:cxn modelId="{964CE0FD-3D1A-4346-AAC9-6B0ACC230C30}" type="presParOf" srcId="{4EEEA37D-02D0-4642-9363-D3C950BA1AC0}" destId="{AE1DFBE7-CB0D-4364-BDC6-F9849907D0B2}" srcOrd="6" destOrd="0" presId="urn:microsoft.com/office/officeart/2005/8/layout/hChevron3"/>
    <dgm:cxn modelId="{2EDD55E4-6BC8-4715-8A7D-D08D73F09556}" type="presParOf" srcId="{4EEEA37D-02D0-4642-9363-D3C950BA1AC0}" destId="{E1564E00-8FB4-4E98-B774-C671B32F4450}" srcOrd="7" destOrd="0" presId="urn:microsoft.com/office/officeart/2005/8/layout/hChevron3"/>
    <dgm:cxn modelId="{94848F72-1348-425B-B81A-DDFDAB6F99A1}" type="presParOf" srcId="{4EEEA37D-02D0-4642-9363-D3C950BA1AC0}" destId="{A795B972-4214-41A8-B546-0DE90A5FAAF1}" srcOrd="8" destOrd="0" presId="urn:microsoft.com/office/officeart/2005/8/layout/hChevron3"/>
    <dgm:cxn modelId="{37585E64-69D1-4272-B642-8EC0DBDC9E06}" type="presParOf" srcId="{4EEEA37D-02D0-4642-9363-D3C950BA1AC0}" destId="{387B33B7-9C26-4C4A-8898-CDEE810B154E}" srcOrd="9" destOrd="0" presId="urn:microsoft.com/office/officeart/2005/8/layout/hChevron3"/>
    <dgm:cxn modelId="{7E09DEE9-0F6B-43AC-8DFF-4B76A2CA5C35}" type="presParOf" srcId="{4EEEA37D-02D0-4642-9363-D3C950BA1AC0}" destId="{C0DD0DDC-A6AB-431C-A879-D2AC0822A7BE}" srcOrd="10" destOrd="0" presId="urn:microsoft.com/office/officeart/2005/8/layout/hChevron3"/>
    <dgm:cxn modelId="{A85C3826-8CB1-424C-ACB1-13289EC6E852}" type="presParOf" srcId="{4EEEA37D-02D0-4642-9363-D3C950BA1AC0}" destId="{6D77EBAA-AE5E-44EE-BC83-DC5E2A900B72}" srcOrd="11" destOrd="0" presId="urn:microsoft.com/office/officeart/2005/8/layout/hChevron3"/>
    <dgm:cxn modelId="{A166F686-54B5-46BA-B182-0E0398958AE0}" type="presParOf" srcId="{4EEEA37D-02D0-4642-9363-D3C950BA1AC0}" destId="{D1230DB6-449C-4D90-83E0-8C2B90279FEE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7DE1ED-9F0F-4DF6-897C-A87B45A9CCC6}" type="doc">
      <dgm:prSet loTypeId="urn:microsoft.com/office/officeart/2005/8/layout/hChevron3" loCatId="process" qsTypeId="urn:microsoft.com/office/officeart/2005/8/quickstyle/simple5" qsCatId="simple" csTypeId="urn:microsoft.com/office/officeart/2005/8/colors/accent2_2" csCatId="accent2" phldr="1"/>
      <dgm:spPr/>
    </dgm:pt>
    <dgm:pt modelId="{92BF8E83-7880-4205-B624-E49350E5C27C}">
      <dgm:prSet phldrT="[Texte]" custT="1"/>
      <dgm:spPr>
        <a:solidFill>
          <a:schemeClr val="accent2"/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Group presentation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02EDC9-9992-444F-98D1-25CB0109D0E4}" type="par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5E9E74-8F8A-4557-9D84-1F0D88B7EF5A}" type="sib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AB2AABD-52F8-44E7-BA30-42E25327EA70}">
      <dgm:prSet phldrT="[Texte]" custT="1"/>
      <dgm:spPr>
        <a:solidFill>
          <a:schemeClr val="tx1">
            <a:lumMod val="5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Context &amp; need 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85AF1A-DF05-43CD-AD2D-104F3682E163}" type="par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2A9567-8CA1-4120-99BF-4D2089755084}" type="sib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FD2A71-F475-489E-872B-0D6D5C9D4F7A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Diagram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CEA7D7-E7CC-4439-8C8F-B91710C8ECB2}" type="par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77DC01-793E-409D-9F3F-15AB5D8480E1}" type="sib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0B52D74-EE70-4B38-BD08-35318CDD1E66}">
      <dgm:prSet phldrT="[Texte]" custT="1"/>
      <dgm:spPr/>
      <dgm:t>
        <a:bodyPr/>
        <a:lstStyle/>
        <a:p>
          <a:r>
            <a:rPr lang="en-US" sz="1200" dirty="0"/>
            <a:t>Functionality</a:t>
          </a:r>
          <a:r>
            <a: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gm:t>
    </dgm:pt>
    <dgm:pt modelId="{D1A68939-14C5-4F70-83C2-95FFC4586E5E}" type="par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2472E4-452C-41B0-84FF-518A3953A3BE}" type="sib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21840B-1063-4735-B9B7-723D7BEDC4A7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/>
            <a:t>Ways of improvement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3BBF393-DE3B-40C2-A1D3-091DC5DFE716}" type="par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BC253A3-5D18-4E47-B6CB-536D577DC713}" type="sib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9C7BDA-BE41-41D2-96BF-D9AFDBD13356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Conclusion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941F781-D409-430E-92E7-E968321966A7}" type="sib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4680A16-F7BD-45A9-9179-2D337CC5256A}" type="par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5BDAAE2-BF96-43A4-9D40-3E0B46C0AF79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fr-FR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ED44C59-E0D2-40E9-AB3B-578B18466A5C}" type="parTrans" cxnId="{D7DA9BBB-0EE2-4570-B041-D92A30C62A19}">
      <dgm:prSet/>
      <dgm:spPr/>
      <dgm:t>
        <a:bodyPr/>
        <a:lstStyle/>
        <a:p>
          <a:endParaRPr lang="fr-FR"/>
        </a:p>
      </dgm:t>
    </dgm:pt>
    <dgm:pt modelId="{D7179ED2-6101-4BF2-9C18-539D6646DDF9}" type="sibTrans" cxnId="{D7DA9BBB-0EE2-4570-B041-D92A30C62A19}">
      <dgm:prSet/>
      <dgm:spPr/>
      <dgm:t>
        <a:bodyPr/>
        <a:lstStyle/>
        <a:p>
          <a:endParaRPr lang="fr-FR"/>
        </a:p>
      </dgm:t>
    </dgm:pt>
    <dgm:pt modelId="{4EEEA37D-02D0-4642-9363-D3C950BA1AC0}" type="pres">
      <dgm:prSet presAssocID="{8C7DE1ED-9F0F-4DF6-897C-A87B45A9CCC6}" presName="Name0" presStyleCnt="0">
        <dgm:presLayoutVars>
          <dgm:dir/>
          <dgm:resizeHandles val="exact"/>
        </dgm:presLayoutVars>
      </dgm:prSet>
      <dgm:spPr/>
    </dgm:pt>
    <dgm:pt modelId="{C21CA21B-732E-498E-8385-68F3D7E56376}" type="pres">
      <dgm:prSet presAssocID="{92BF8E83-7880-4205-B624-E49350E5C27C}" presName="parTxOnly" presStyleLbl="node1" presStyleIdx="0" presStyleCnt="7">
        <dgm:presLayoutVars>
          <dgm:bulletEnabled val="1"/>
        </dgm:presLayoutVars>
      </dgm:prSet>
      <dgm:spPr/>
    </dgm:pt>
    <dgm:pt modelId="{B02BF724-7C80-4684-A7DB-C088B37E7D74}" type="pres">
      <dgm:prSet presAssocID="{AC5E9E74-8F8A-4557-9D84-1F0D88B7EF5A}" presName="parSpace" presStyleCnt="0"/>
      <dgm:spPr/>
    </dgm:pt>
    <dgm:pt modelId="{67A74306-3822-42FF-A0E2-EDFF44BBD8A7}" type="pres">
      <dgm:prSet presAssocID="{BAB2AABD-52F8-44E7-BA30-42E25327EA70}" presName="parTxOnly" presStyleLbl="node1" presStyleIdx="1" presStyleCnt="7">
        <dgm:presLayoutVars>
          <dgm:bulletEnabled val="1"/>
        </dgm:presLayoutVars>
      </dgm:prSet>
      <dgm:spPr/>
    </dgm:pt>
    <dgm:pt modelId="{CEA6F7B6-A318-430D-BBA3-86422B2F3B97}" type="pres">
      <dgm:prSet presAssocID="{CA2A9567-8CA1-4120-99BF-4D2089755084}" presName="parSpace" presStyleCnt="0"/>
      <dgm:spPr/>
    </dgm:pt>
    <dgm:pt modelId="{9AFA1570-EF20-41DB-A723-1DD2D5C4ECD3}" type="pres">
      <dgm:prSet presAssocID="{40FD2A71-F475-489E-872B-0D6D5C9D4F7A}" presName="parTxOnly" presStyleLbl="node1" presStyleIdx="2" presStyleCnt="7">
        <dgm:presLayoutVars>
          <dgm:bulletEnabled val="1"/>
        </dgm:presLayoutVars>
      </dgm:prSet>
      <dgm:spPr/>
    </dgm:pt>
    <dgm:pt modelId="{78D0EF40-6BC2-4A59-A1FA-63CED3F900FD}" type="pres">
      <dgm:prSet presAssocID="{FF77DC01-793E-409D-9F3F-15AB5D8480E1}" presName="parSpace" presStyleCnt="0"/>
      <dgm:spPr/>
    </dgm:pt>
    <dgm:pt modelId="{AE1DFBE7-CB0D-4364-BDC6-F9849907D0B2}" type="pres">
      <dgm:prSet presAssocID="{00B52D74-EE70-4B38-BD08-35318CDD1E66}" presName="parTxOnly" presStyleLbl="node1" presStyleIdx="3" presStyleCnt="7">
        <dgm:presLayoutVars>
          <dgm:bulletEnabled val="1"/>
        </dgm:presLayoutVars>
      </dgm:prSet>
      <dgm:spPr/>
    </dgm:pt>
    <dgm:pt modelId="{E1564E00-8FB4-4E98-B774-C671B32F4450}" type="pres">
      <dgm:prSet presAssocID="{7E2472E4-452C-41B0-84FF-518A3953A3BE}" presName="parSpace" presStyleCnt="0"/>
      <dgm:spPr/>
    </dgm:pt>
    <dgm:pt modelId="{A795B972-4214-41A8-B546-0DE90A5FAAF1}" type="pres">
      <dgm:prSet presAssocID="{7221840B-1063-4735-B9B7-723D7BEDC4A7}" presName="parTxOnly" presStyleLbl="node1" presStyleIdx="4" presStyleCnt="7">
        <dgm:presLayoutVars>
          <dgm:bulletEnabled val="1"/>
        </dgm:presLayoutVars>
      </dgm:prSet>
      <dgm:spPr/>
    </dgm:pt>
    <dgm:pt modelId="{387B33B7-9C26-4C4A-8898-CDEE810B154E}" type="pres">
      <dgm:prSet presAssocID="{3BC253A3-5D18-4E47-B6CB-536D577DC713}" presName="parSpace" presStyleCnt="0"/>
      <dgm:spPr/>
    </dgm:pt>
    <dgm:pt modelId="{C0DD0DDC-A6AB-431C-A879-D2AC0822A7BE}" type="pres">
      <dgm:prSet presAssocID="{AB9C7BDA-BE41-41D2-96BF-D9AFDBD13356}" presName="parTxOnly" presStyleLbl="node1" presStyleIdx="5" presStyleCnt="7">
        <dgm:presLayoutVars>
          <dgm:bulletEnabled val="1"/>
        </dgm:presLayoutVars>
      </dgm:prSet>
      <dgm:spPr/>
    </dgm:pt>
    <dgm:pt modelId="{6D77EBAA-AE5E-44EE-BC83-DC5E2A900B72}" type="pres">
      <dgm:prSet presAssocID="{B941F781-D409-430E-92E7-E968321966A7}" presName="parSpace" presStyleCnt="0"/>
      <dgm:spPr/>
    </dgm:pt>
    <dgm:pt modelId="{D1230DB6-449C-4D90-83E0-8C2B90279FEE}" type="pres">
      <dgm:prSet presAssocID="{15BDAAE2-BF96-43A4-9D40-3E0B46C0AF79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0831B604-9C0C-4926-982B-EF848545E813}" srcId="{8C7DE1ED-9F0F-4DF6-897C-A87B45A9CCC6}" destId="{BAB2AABD-52F8-44E7-BA30-42E25327EA70}" srcOrd="1" destOrd="0" parTransId="{4C85AF1A-DF05-43CD-AD2D-104F3682E163}" sibTransId="{CA2A9567-8CA1-4120-99BF-4D2089755084}"/>
    <dgm:cxn modelId="{318E180B-13D2-4208-AE57-3E889FA1EF72}" srcId="{8C7DE1ED-9F0F-4DF6-897C-A87B45A9CCC6}" destId="{40FD2A71-F475-489E-872B-0D6D5C9D4F7A}" srcOrd="2" destOrd="0" parTransId="{FBCEA7D7-E7CC-4439-8C8F-B91710C8ECB2}" sibTransId="{FF77DC01-793E-409D-9F3F-15AB5D8480E1}"/>
    <dgm:cxn modelId="{546ABC13-DF24-4AD4-90FB-745732E8BFFC}" srcId="{8C7DE1ED-9F0F-4DF6-897C-A87B45A9CCC6}" destId="{92BF8E83-7880-4205-B624-E49350E5C27C}" srcOrd="0" destOrd="0" parTransId="{2602EDC9-9992-444F-98D1-25CB0109D0E4}" sibTransId="{AC5E9E74-8F8A-4557-9D84-1F0D88B7EF5A}"/>
    <dgm:cxn modelId="{181AC128-A4A8-47D2-8BAB-2BFDB32F9C8F}" type="presOf" srcId="{92BF8E83-7880-4205-B624-E49350E5C27C}" destId="{C21CA21B-732E-498E-8385-68F3D7E56376}" srcOrd="0" destOrd="0" presId="urn:microsoft.com/office/officeart/2005/8/layout/hChevron3"/>
    <dgm:cxn modelId="{0F49ED37-AFFF-4C10-9B20-257C192429D8}" srcId="{8C7DE1ED-9F0F-4DF6-897C-A87B45A9CCC6}" destId="{00B52D74-EE70-4B38-BD08-35318CDD1E66}" srcOrd="3" destOrd="0" parTransId="{D1A68939-14C5-4F70-83C2-95FFC4586E5E}" sibTransId="{7E2472E4-452C-41B0-84FF-518A3953A3BE}"/>
    <dgm:cxn modelId="{FF7C123C-667E-4FED-B005-2C4599472C41}" type="presOf" srcId="{15BDAAE2-BF96-43A4-9D40-3E0B46C0AF79}" destId="{D1230DB6-449C-4D90-83E0-8C2B90279FEE}" srcOrd="0" destOrd="0" presId="urn:microsoft.com/office/officeart/2005/8/layout/hChevron3"/>
    <dgm:cxn modelId="{08DAE35B-2D82-455C-BB6B-7536BA6DB974}" srcId="{8C7DE1ED-9F0F-4DF6-897C-A87B45A9CCC6}" destId="{AB9C7BDA-BE41-41D2-96BF-D9AFDBD13356}" srcOrd="5" destOrd="0" parTransId="{14680A16-F7BD-45A9-9179-2D337CC5256A}" sibTransId="{B941F781-D409-430E-92E7-E968321966A7}"/>
    <dgm:cxn modelId="{886CC444-7362-42D5-952E-8AEBA94F5BC1}" type="presOf" srcId="{AB9C7BDA-BE41-41D2-96BF-D9AFDBD13356}" destId="{C0DD0DDC-A6AB-431C-A879-D2AC0822A7BE}" srcOrd="0" destOrd="0" presId="urn:microsoft.com/office/officeart/2005/8/layout/hChevron3"/>
    <dgm:cxn modelId="{73CDC647-6DD3-4291-98ED-848922E2B136}" type="presOf" srcId="{7221840B-1063-4735-B9B7-723D7BEDC4A7}" destId="{A795B972-4214-41A8-B546-0DE90A5FAAF1}" srcOrd="0" destOrd="0" presId="urn:microsoft.com/office/officeart/2005/8/layout/hChevron3"/>
    <dgm:cxn modelId="{ABD5049C-E0A5-49D8-89FE-89919565EF63}" type="presOf" srcId="{8C7DE1ED-9F0F-4DF6-897C-A87B45A9CCC6}" destId="{4EEEA37D-02D0-4642-9363-D3C950BA1AC0}" srcOrd="0" destOrd="0" presId="urn:microsoft.com/office/officeart/2005/8/layout/hChevron3"/>
    <dgm:cxn modelId="{D17DD9A5-ECB5-48A9-A061-CDB70F964BD1}" srcId="{8C7DE1ED-9F0F-4DF6-897C-A87B45A9CCC6}" destId="{7221840B-1063-4735-B9B7-723D7BEDC4A7}" srcOrd="4" destOrd="0" parTransId="{33BBF393-DE3B-40C2-A1D3-091DC5DFE716}" sibTransId="{3BC253A3-5D18-4E47-B6CB-536D577DC713}"/>
    <dgm:cxn modelId="{50582CB7-7BED-4F1A-9FE6-DBEB5EC3BCDA}" type="presOf" srcId="{00B52D74-EE70-4B38-BD08-35318CDD1E66}" destId="{AE1DFBE7-CB0D-4364-BDC6-F9849907D0B2}" srcOrd="0" destOrd="0" presId="urn:microsoft.com/office/officeart/2005/8/layout/hChevron3"/>
    <dgm:cxn modelId="{D7DA9BBB-0EE2-4570-B041-D92A30C62A19}" srcId="{8C7DE1ED-9F0F-4DF6-897C-A87B45A9CCC6}" destId="{15BDAAE2-BF96-43A4-9D40-3E0B46C0AF79}" srcOrd="6" destOrd="0" parTransId="{4ED44C59-E0D2-40E9-AB3B-578B18466A5C}" sibTransId="{D7179ED2-6101-4BF2-9C18-539D6646DDF9}"/>
    <dgm:cxn modelId="{D4D9FFC3-1B55-4DCD-B7EF-8409C8FC7204}" type="presOf" srcId="{BAB2AABD-52F8-44E7-BA30-42E25327EA70}" destId="{67A74306-3822-42FF-A0E2-EDFF44BBD8A7}" srcOrd="0" destOrd="0" presId="urn:microsoft.com/office/officeart/2005/8/layout/hChevron3"/>
    <dgm:cxn modelId="{7D5E05F7-3F6C-4D37-8ED9-54143192AA41}" type="presOf" srcId="{40FD2A71-F475-489E-872B-0D6D5C9D4F7A}" destId="{9AFA1570-EF20-41DB-A723-1DD2D5C4ECD3}" srcOrd="0" destOrd="0" presId="urn:microsoft.com/office/officeart/2005/8/layout/hChevron3"/>
    <dgm:cxn modelId="{78F18504-2488-4778-8EB6-A48F19503BD9}" type="presParOf" srcId="{4EEEA37D-02D0-4642-9363-D3C950BA1AC0}" destId="{C21CA21B-732E-498E-8385-68F3D7E56376}" srcOrd="0" destOrd="0" presId="urn:microsoft.com/office/officeart/2005/8/layout/hChevron3"/>
    <dgm:cxn modelId="{727BE885-3666-4AA9-AD29-6D45EBF64F63}" type="presParOf" srcId="{4EEEA37D-02D0-4642-9363-D3C950BA1AC0}" destId="{B02BF724-7C80-4684-A7DB-C088B37E7D74}" srcOrd="1" destOrd="0" presId="urn:microsoft.com/office/officeart/2005/8/layout/hChevron3"/>
    <dgm:cxn modelId="{8D934678-2E84-4CE9-A144-E3FFFFE3A756}" type="presParOf" srcId="{4EEEA37D-02D0-4642-9363-D3C950BA1AC0}" destId="{67A74306-3822-42FF-A0E2-EDFF44BBD8A7}" srcOrd="2" destOrd="0" presId="urn:microsoft.com/office/officeart/2005/8/layout/hChevron3"/>
    <dgm:cxn modelId="{C8C4308C-AF14-4A7F-AA98-0D38DE71AAC7}" type="presParOf" srcId="{4EEEA37D-02D0-4642-9363-D3C950BA1AC0}" destId="{CEA6F7B6-A318-430D-BBA3-86422B2F3B97}" srcOrd="3" destOrd="0" presId="urn:microsoft.com/office/officeart/2005/8/layout/hChevron3"/>
    <dgm:cxn modelId="{F84ABB6C-11EC-437C-94CA-B3E033250228}" type="presParOf" srcId="{4EEEA37D-02D0-4642-9363-D3C950BA1AC0}" destId="{9AFA1570-EF20-41DB-A723-1DD2D5C4ECD3}" srcOrd="4" destOrd="0" presId="urn:microsoft.com/office/officeart/2005/8/layout/hChevron3"/>
    <dgm:cxn modelId="{5C90EA2E-DE1B-4E4E-B7E5-8A252273A817}" type="presParOf" srcId="{4EEEA37D-02D0-4642-9363-D3C950BA1AC0}" destId="{78D0EF40-6BC2-4A59-A1FA-63CED3F900FD}" srcOrd="5" destOrd="0" presId="urn:microsoft.com/office/officeart/2005/8/layout/hChevron3"/>
    <dgm:cxn modelId="{964CE0FD-3D1A-4346-AAC9-6B0ACC230C30}" type="presParOf" srcId="{4EEEA37D-02D0-4642-9363-D3C950BA1AC0}" destId="{AE1DFBE7-CB0D-4364-BDC6-F9849907D0B2}" srcOrd="6" destOrd="0" presId="urn:microsoft.com/office/officeart/2005/8/layout/hChevron3"/>
    <dgm:cxn modelId="{2EDD55E4-6BC8-4715-8A7D-D08D73F09556}" type="presParOf" srcId="{4EEEA37D-02D0-4642-9363-D3C950BA1AC0}" destId="{E1564E00-8FB4-4E98-B774-C671B32F4450}" srcOrd="7" destOrd="0" presId="urn:microsoft.com/office/officeart/2005/8/layout/hChevron3"/>
    <dgm:cxn modelId="{94848F72-1348-425B-B81A-DDFDAB6F99A1}" type="presParOf" srcId="{4EEEA37D-02D0-4642-9363-D3C950BA1AC0}" destId="{A795B972-4214-41A8-B546-0DE90A5FAAF1}" srcOrd="8" destOrd="0" presId="urn:microsoft.com/office/officeart/2005/8/layout/hChevron3"/>
    <dgm:cxn modelId="{37585E64-69D1-4272-B642-8EC0DBDC9E06}" type="presParOf" srcId="{4EEEA37D-02D0-4642-9363-D3C950BA1AC0}" destId="{387B33B7-9C26-4C4A-8898-CDEE810B154E}" srcOrd="9" destOrd="0" presId="urn:microsoft.com/office/officeart/2005/8/layout/hChevron3"/>
    <dgm:cxn modelId="{7E09DEE9-0F6B-43AC-8DFF-4B76A2CA5C35}" type="presParOf" srcId="{4EEEA37D-02D0-4642-9363-D3C950BA1AC0}" destId="{C0DD0DDC-A6AB-431C-A879-D2AC0822A7BE}" srcOrd="10" destOrd="0" presId="urn:microsoft.com/office/officeart/2005/8/layout/hChevron3"/>
    <dgm:cxn modelId="{A85C3826-8CB1-424C-ACB1-13289EC6E852}" type="presParOf" srcId="{4EEEA37D-02D0-4642-9363-D3C950BA1AC0}" destId="{6D77EBAA-AE5E-44EE-BC83-DC5E2A900B72}" srcOrd="11" destOrd="0" presId="urn:microsoft.com/office/officeart/2005/8/layout/hChevron3"/>
    <dgm:cxn modelId="{A166F686-54B5-46BA-B182-0E0398958AE0}" type="presParOf" srcId="{4EEEA37D-02D0-4642-9363-D3C950BA1AC0}" destId="{D1230DB6-449C-4D90-83E0-8C2B90279FEE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7DE1ED-9F0F-4DF6-897C-A87B45A9CCC6}" type="doc">
      <dgm:prSet loTypeId="urn:microsoft.com/office/officeart/2005/8/layout/hChevron3" loCatId="process" qsTypeId="urn:microsoft.com/office/officeart/2005/8/quickstyle/simple5" qsCatId="simple" csTypeId="urn:microsoft.com/office/officeart/2005/8/colors/accent2_2" csCatId="accent2" phldr="1"/>
      <dgm:spPr/>
    </dgm:pt>
    <dgm:pt modelId="{92BF8E83-7880-4205-B624-E49350E5C27C}">
      <dgm:prSet phldrT="[Texte]" custT="1"/>
      <dgm:spPr>
        <a:solidFill>
          <a:schemeClr val="accent2"/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Group presentation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02EDC9-9992-444F-98D1-25CB0109D0E4}" type="par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5E9E74-8F8A-4557-9D84-1F0D88B7EF5A}" type="sib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AB2AABD-52F8-44E7-BA30-42E25327EA70}">
      <dgm:prSet phldrT="[Texte]" custT="1"/>
      <dgm:spPr>
        <a:solidFill>
          <a:schemeClr val="tx1">
            <a:lumMod val="5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Context &amp; need 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85AF1A-DF05-43CD-AD2D-104F3682E163}" type="par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2A9567-8CA1-4120-99BF-4D2089755084}" type="sib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FD2A71-F475-489E-872B-0D6D5C9D4F7A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Diagram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CEA7D7-E7CC-4439-8C8F-B91710C8ECB2}" type="par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77DC01-793E-409D-9F3F-15AB5D8480E1}" type="sib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0B52D74-EE70-4B38-BD08-35318CDD1E66}">
      <dgm:prSet phldrT="[Texte]" custT="1"/>
      <dgm:spPr/>
      <dgm:t>
        <a:bodyPr/>
        <a:lstStyle/>
        <a:p>
          <a:r>
            <a:rPr lang="en-US" sz="1200" dirty="0"/>
            <a:t>Functionality</a:t>
          </a:r>
          <a:r>
            <a: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gm:t>
    </dgm:pt>
    <dgm:pt modelId="{D1A68939-14C5-4F70-83C2-95FFC4586E5E}" type="par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2472E4-452C-41B0-84FF-518A3953A3BE}" type="sib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21840B-1063-4735-B9B7-723D7BEDC4A7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/>
            <a:t>Ways of improvement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3BBF393-DE3B-40C2-A1D3-091DC5DFE716}" type="par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BC253A3-5D18-4E47-B6CB-536D577DC713}" type="sib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9C7BDA-BE41-41D2-96BF-D9AFDBD13356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Conclusion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941F781-D409-430E-92E7-E968321966A7}" type="sib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4680A16-F7BD-45A9-9179-2D337CC5256A}" type="par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5BDAAE2-BF96-43A4-9D40-3E0B46C0AF79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fr-FR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ED44C59-E0D2-40E9-AB3B-578B18466A5C}" type="parTrans" cxnId="{D7DA9BBB-0EE2-4570-B041-D92A30C62A19}">
      <dgm:prSet/>
      <dgm:spPr/>
      <dgm:t>
        <a:bodyPr/>
        <a:lstStyle/>
        <a:p>
          <a:endParaRPr lang="fr-FR"/>
        </a:p>
      </dgm:t>
    </dgm:pt>
    <dgm:pt modelId="{D7179ED2-6101-4BF2-9C18-539D6646DDF9}" type="sibTrans" cxnId="{D7DA9BBB-0EE2-4570-B041-D92A30C62A19}">
      <dgm:prSet/>
      <dgm:spPr/>
      <dgm:t>
        <a:bodyPr/>
        <a:lstStyle/>
        <a:p>
          <a:endParaRPr lang="fr-FR"/>
        </a:p>
      </dgm:t>
    </dgm:pt>
    <dgm:pt modelId="{4EEEA37D-02D0-4642-9363-D3C950BA1AC0}" type="pres">
      <dgm:prSet presAssocID="{8C7DE1ED-9F0F-4DF6-897C-A87B45A9CCC6}" presName="Name0" presStyleCnt="0">
        <dgm:presLayoutVars>
          <dgm:dir/>
          <dgm:resizeHandles val="exact"/>
        </dgm:presLayoutVars>
      </dgm:prSet>
      <dgm:spPr/>
    </dgm:pt>
    <dgm:pt modelId="{C21CA21B-732E-498E-8385-68F3D7E56376}" type="pres">
      <dgm:prSet presAssocID="{92BF8E83-7880-4205-B624-E49350E5C27C}" presName="parTxOnly" presStyleLbl="node1" presStyleIdx="0" presStyleCnt="7">
        <dgm:presLayoutVars>
          <dgm:bulletEnabled val="1"/>
        </dgm:presLayoutVars>
      </dgm:prSet>
      <dgm:spPr/>
    </dgm:pt>
    <dgm:pt modelId="{B02BF724-7C80-4684-A7DB-C088B37E7D74}" type="pres">
      <dgm:prSet presAssocID="{AC5E9E74-8F8A-4557-9D84-1F0D88B7EF5A}" presName="parSpace" presStyleCnt="0"/>
      <dgm:spPr/>
    </dgm:pt>
    <dgm:pt modelId="{67A74306-3822-42FF-A0E2-EDFF44BBD8A7}" type="pres">
      <dgm:prSet presAssocID="{BAB2AABD-52F8-44E7-BA30-42E25327EA70}" presName="parTxOnly" presStyleLbl="node1" presStyleIdx="1" presStyleCnt="7">
        <dgm:presLayoutVars>
          <dgm:bulletEnabled val="1"/>
        </dgm:presLayoutVars>
      </dgm:prSet>
      <dgm:spPr/>
    </dgm:pt>
    <dgm:pt modelId="{CEA6F7B6-A318-430D-BBA3-86422B2F3B97}" type="pres">
      <dgm:prSet presAssocID="{CA2A9567-8CA1-4120-99BF-4D2089755084}" presName="parSpace" presStyleCnt="0"/>
      <dgm:spPr/>
    </dgm:pt>
    <dgm:pt modelId="{9AFA1570-EF20-41DB-A723-1DD2D5C4ECD3}" type="pres">
      <dgm:prSet presAssocID="{40FD2A71-F475-489E-872B-0D6D5C9D4F7A}" presName="parTxOnly" presStyleLbl="node1" presStyleIdx="2" presStyleCnt="7">
        <dgm:presLayoutVars>
          <dgm:bulletEnabled val="1"/>
        </dgm:presLayoutVars>
      </dgm:prSet>
      <dgm:spPr/>
    </dgm:pt>
    <dgm:pt modelId="{78D0EF40-6BC2-4A59-A1FA-63CED3F900FD}" type="pres">
      <dgm:prSet presAssocID="{FF77DC01-793E-409D-9F3F-15AB5D8480E1}" presName="parSpace" presStyleCnt="0"/>
      <dgm:spPr/>
    </dgm:pt>
    <dgm:pt modelId="{AE1DFBE7-CB0D-4364-BDC6-F9849907D0B2}" type="pres">
      <dgm:prSet presAssocID="{00B52D74-EE70-4B38-BD08-35318CDD1E66}" presName="parTxOnly" presStyleLbl="node1" presStyleIdx="3" presStyleCnt="7">
        <dgm:presLayoutVars>
          <dgm:bulletEnabled val="1"/>
        </dgm:presLayoutVars>
      </dgm:prSet>
      <dgm:spPr/>
    </dgm:pt>
    <dgm:pt modelId="{E1564E00-8FB4-4E98-B774-C671B32F4450}" type="pres">
      <dgm:prSet presAssocID="{7E2472E4-452C-41B0-84FF-518A3953A3BE}" presName="parSpace" presStyleCnt="0"/>
      <dgm:spPr/>
    </dgm:pt>
    <dgm:pt modelId="{A795B972-4214-41A8-B546-0DE90A5FAAF1}" type="pres">
      <dgm:prSet presAssocID="{7221840B-1063-4735-B9B7-723D7BEDC4A7}" presName="parTxOnly" presStyleLbl="node1" presStyleIdx="4" presStyleCnt="7">
        <dgm:presLayoutVars>
          <dgm:bulletEnabled val="1"/>
        </dgm:presLayoutVars>
      </dgm:prSet>
      <dgm:spPr/>
    </dgm:pt>
    <dgm:pt modelId="{387B33B7-9C26-4C4A-8898-CDEE810B154E}" type="pres">
      <dgm:prSet presAssocID="{3BC253A3-5D18-4E47-B6CB-536D577DC713}" presName="parSpace" presStyleCnt="0"/>
      <dgm:spPr/>
    </dgm:pt>
    <dgm:pt modelId="{C0DD0DDC-A6AB-431C-A879-D2AC0822A7BE}" type="pres">
      <dgm:prSet presAssocID="{AB9C7BDA-BE41-41D2-96BF-D9AFDBD13356}" presName="parTxOnly" presStyleLbl="node1" presStyleIdx="5" presStyleCnt="7">
        <dgm:presLayoutVars>
          <dgm:bulletEnabled val="1"/>
        </dgm:presLayoutVars>
      </dgm:prSet>
      <dgm:spPr/>
    </dgm:pt>
    <dgm:pt modelId="{6D77EBAA-AE5E-44EE-BC83-DC5E2A900B72}" type="pres">
      <dgm:prSet presAssocID="{B941F781-D409-430E-92E7-E968321966A7}" presName="parSpace" presStyleCnt="0"/>
      <dgm:spPr/>
    </dgm:pt>
    <dgm:pt modelId="{D1230DB6-449C-4D90-83E0-8C2B90279FEE}" type="pres">
      <dgm:prSet presAssocID="{15BDAAE2-BF96-43A4-9D40-3E0B46C0AF79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0831B604-9C0C-4926-982B-EF848545E813}" srcId="{8C7DE1ED-9F0F-4DF6-897C-A87B45A9CCC6}" destId="{BAB2AABD-52F8-44E7-BA30-42E25327EA70}" srcOrd="1" destOrd="0" parTransId="{4C85AF1A-DF05-43CD-AD2D-104F3682E163}" sibTransId="{CA2A9567-8CA1-4120-99BF-4D2089755084}"/>
    <dgm:cxn modelId="{318E180B-13D2-4208-AE57-3E889FA1EF72}" srcId="{8C7DE1ED-9F0F-4DF6-897C-A87B45A9CCC6}" destId="{40FD2A71-F475-489E-872B-0D6D5C9D4F7A}" srcOrd="2" destOrd="0" parTransId="{FBCEA7D7-E7CC-4439-8C8F-B91710C8ECB2}" sibTransId="{FF77DC01-793E-409D-9F3F-15AB5D8480E1}"/>
    <dgm:cxn modelId="{546ABC13-DF24-4AD4-90FB-745732E8BFFC}" srcId="{8C7DE1ED-9F0F-4DF6-897C-A87B45A9CCC6}" destId="{92BF8E83-7880-4205-B624-E49350E5C27C}" srcOrd="0" destOrd="0" parTransId="{2602EDC9-9992-444F-98D1-25CB0109D0E4}" sibTransId="{AC5E9E74-8F8A-4557-9D84-1F0D88B7EF5A}"/>
    <dgm:cxn modelId="{181AC128-A4A8-47D2-8BAB-2BFDB32F9C8F}" type="presOf" srcId="{92BF8E83-7880-4205-B624-E49350E5C27C}" destId="{C21CA21B-732E-498E-8385-68F3D7E56376}" srcOrd="0" destOrd="0" presId="urn:microsoft.com/office/officeart/2005/8/layout/hChevron3"/>
    <dgm:cxn modelId="{0F49ED37-AFFF-4C10-9B20-257C192429D8}" srcId="{8C7DE1ED-9F0F-4DF6-897C-A87B45A9CCC6}" destId="{00B52D74-EE70-4B38-BD08-35318CDD1E66}" srcOrd="3" destOrd="0" parTransId="{D1A68939-14C5-4F70-83C2-95FFC4586E5E}" sibTransId="{7E2472E4-452C-41B0-84FF-518A3953A3BE}"/>
    <dgm:cxn modelId="{FF7C123C-667E-4FED-B005-2C4599472C41}" type="presOf" srcId="{15BDAAE2-BF96-43A4-9D40-3E0B46C0AF79}" destId="{D1230DB6-449C-4D90-83E0-8C2B90279FEE}" srcOrd="0" destOrd="0" presId="urn:microsoft.com/office/officeart/2005/8/layout/hChevron3"/>
    <dgm:cxn modelId="{08DAE35B-2D82-455C-BB6B-7536BA6DB974}" srcId="{8C7DE1ED-9F0F-4DF6-897C-A87B45A9CCC6}" destId="{AB9C7BDA-BE41-41D2-96BF-D9AFDBD13356}" srcOrd="5" destOrd="0" parTransId="{14680A16-F7BD-45A9-9179-2D337CC5256A}" sibTransId="{B941F781-D409-430E-92E7-E968321966A7}"/>
    <dgm:cxn modelId="{886CC444-7362-42D5-952E-8AEBA94F5BC1}" type="presOf" srcId="{AB9C7BDA-BE41-41D2-96BF-D9AFDBD13356}" destId="{C0DD0DDC-A6AB-431C-A879-D2AC0822A7BE}" srcOrd="0" destOrd="0" presId="urn:microsoft.com/office/officeart/2005/8/layout/hChevron3"/>
    <dgm:cxn modelId="{73CDC647-6DD3-4291-98ED-848922E2B136}" type="presOf" srcId="{7221840B-1063-4735-B9B7-723D7BEDC4A7}" destId="{A795B972-4214-41A8-B546-0DE90A5FAAF1}" srcOrd="0" destOrd="0" presId="urn:microsoft.com/office/officeart/2005/8/layout/hChevron3"/>
    <dgm:cxn modelId="{ABD5049C-E0A5-49D8-89FE-89919565EF63}" type="presOf" srcId="{8C7DE1ED-9F0F-4DF6-897C-A87B45A9CCC6}" destId="{4EEEA37D-02D0-4642-9363-D3C950BA1AC0}" srcOrd="0" destOrd="0" presId="urn:microsoft.com/office/officeart/2005/8/layout/hChevron3"/>
    <dgm:cxn modelId="{D17DD9A5-ECB5-48A9-A061-CDB70F964BD1}" srcId="{8C7DE1ED-9F0F-4DF6-897C-A87B45A9CCC6}" destId="{7221840B-1063-4735-B9B7-723D7BEDC4A7}" srcOrd="4" destOrd="0" parTransId="{33BBF393-DE3B-40C2-A1D3-091DC5DFE716}" sibTransId="{3BC253A3-5D18-4E47-B6CB-536D577DC713}"/>
    <dgm:cxn modelId="{50582CB7-7BED-4F1A-9FE6-DBEB5EC3BCDA}" type="presOf" srcId="{00B52D74-EE70-4B38-BD08-35318CDD1E66}" destId="{AE1DFBE7-CB0D-4364-BDC6-F9849907D0B2}" srcOrd="0" destOrd="0" presId="urn:microsoft.com/office/officeart/2005/8/layout/hChevron3"/>
    <dgm:cxn modelId="{D7DA9BBB-0EE2-4570-B041-D92A30C62A19}" srcId="{8C7DE1ED-9F0F-4DF6-897C-A87B45A9CCC6}" destId="{15BDAAE2-BF96-43A4-9D40-3E0B46C0AF79}" srcOrd="6" destOrd="0" parTransId="{4ED44C59-E0D2-40E9-AB3B-578B18466A5C}" sibTransId="{D7179ED2-6101-4BF2-9C18-539D6646DDF9}"/>
    <dgm:cxn modelId="{D4D9FFC3-1B55-4DCD-B7EF-8409C8FC7204}" type="presOf" srcId="{BAB2AABD-52F8-44E7-BA30-42E25327EA70}" destId="{67A74306-3822-42FF-A0E2-EDFF44BBD8A7}" srcOrd="0" destOrd="0" presId="urn:microsoft.com/office/officeart/2005/8/layout/hChevron3"/>
    <dgm:cxn modelId="{7D5E05F7-3F6C-4D37-8ED9-54143192AA41}" type="presOf" srcId="{40FD2A71-F475-489E-872B-0D6D5C9D4F7A}" destId="{9AFA1570-EF20-41DB-A723-1DD2D5C4ECD3}" srcOrd="0" destOrd="0" presId="urn:microsoft.com/office/officeart/2005/8/layout/hChevron3"/>
    <dgm:cxn modelId="{78F18504-2488-4778-8EB6-A48F19503BD9}" type="presParOf" srcId="{4EEEA37D-02D0-4642-9363-D3C950BA1AC0}" destId="{C21CA21B-732E-498E-8385-68F3D7E56376}" srcOrd="0" destOrd="0" presId="urn:microsoft.com/office/officeart/2005/8/layout/hChevron3"/>
    <dgm:cxn modelId="{727BE885-3666-4AA9-AD29-6D45EBF64F63}" type="presParOf" srcId="{4EEEA37D-02D0-4642-9363-D3C950BA1AC0}" destId="{B02BF724-7C80-4684-A7DB-C088B37E7D74}" srcOrd="1" destOrd="0" presId="urn:microsoft.com/office/officeart/2005/8/layout/hChevron3"/>
    <dgm:cxn modelId="{8D934678-2E84-4CE9-A144-E3FFFFE3A756}" type="presParOf" srcId="{4EEEA37D-02D0-4642-9363-D3C950BA1AC0}" destId="{67A74306-3822-42FF-A0E2-EDFF44BBD8A7}" srcOrd="2" destOrd="0" presId="urn:microsoft.com/office/officeart/2005/8/layout/hChevron3"/>
    <dgm:cxn modelId="{C8C4308C-AF14-4A7F-AA98-0D38DE71AAC7}" type="presParOf" srcId="{4EEEA37D-02D0-4642-9363-D3C950BA1AC0}" destId="{CEA6F7B6-A318-430D-BBA3-86422B2F3B97}" srcOrd="3" destOrd="0" presId="urn:microsoft.com/office/officeart/2005/8/layout/hChevron3"/>
    <dgm:cxn modelId="{F84ABB6C-11EC-437C-94CA-B3E033250228}" type="presParOf" srcId="{4EEEA37D-02D0-4642-9363-D3C950BA1AC0}" destId="{9AFA1570-EF20-41DB-A723-1DD2D5C4ECD3}" srcOrd="4" destOrd="0" presId="urn:microsoft.com/office/officeart/2005/8/layout/hChevron3"/>
    <dgm:cxn modelId="{5C90EA2E-DE1B-4E4E-B7E5-8A252273A817}" type="presParOf" srcId="{4EEEA37D-02D0-4642-9363-D3C950BA1AC0}" destId="{78D0EF40-6BC2-4A59-A1FA-63CED3F900FD}" srcOrd="5" destOrd="0" presId="urn:microsoft.com/office/officeart/2005/8/layout/hChevron3"/>
    <dgm:cxn modelId="{964CE0FD-3D1A-4346-AAC9-6B0ACC230C30}" type="presParOf" srcId="{4EEEA37D-02D0-4642-9363-D3C950BA1AC0}" destId="{AE1DFBE7-CB0D-4364-BDC6-F9849907D0B2}" srcOrd="6" destOrd="0" presId="urn:microsoft.com/office/officeart/2005/8/layout/hChevron3"/>
    <dgm:cxn modelId="{2EDD55E4-6BC8-4715-8A7D-D08D73F09556}" type="presParOf" srcId="{4EEEA37D-02D0-4642-9363-D3C950BA1AC0}" destId="{E1564E00-8FB4-4E98-B774-C671B32F4450}" srcOrd="7" destOrd="0" presId="urn:microsoft.com/office/officeart/2005/8/layout/hChevron3"/>
    <dgm:cxn modelId="{94848F72-1348-425B-B81A-DDFDAB6F99A1}" type="presParOf" srcId="{4EEEA37D-02D0-4642-9363-D3C950BA1AC0}" destId="{A795B972-4214-41A8-B546-0DE90A5FAAF1}" srcOrd="8" destOrd="0" presId="urn:microsoft.com/office/officeart/2005/8/layout/hChevron3"/>
    <dgm:cxn modelId="{37585E64-69D1-4272-B642-8EC0DBDC9E06}" type="presParOf" srcId="{4EEEA37D-02D0-4642-9363-D3C950BA1AC0}" destId="{387B33B7-9C26-4C4A-8898-CDEE810B154E}" srcOrd="9" destOrd="0" presId="urn:microsoft.com/office/officeart/2005/8/layout/hChevron3"/>
    <dgm:cxn modelId="{7E09DEE9-0F6B-43AC-8DFF-4B76A2CA5C35}" type="presParOf" srcId="{4EEEA37D-02D0-4642-9363-D3C950BA1AC0}" destId="{C0DD0DDC-A6AB-431C-A879-D2AC0822A7BE}" srcOrd="10" destOrd="0" presId="urn:microsoft.com/office/officeart/2005/8/layout/hChevron3"/>
    <dgm:cxn modelId="{A85C3826-8CB1-424C-ACB1-13289EC6E852}" type="presParOf" srcId="{4EEEA37D-02D0-4642-9363-D3C950BA1AC0}" destId="{6D77EBAA-AE5E-44EE-BC83-DC5E2A900B72}" srcOrd="11" destOrd="0" presId="urn:microsoft.com/office/officeart/2005/8/layout/hChevron3"/>
    <dgm:cxn modelId="{A166F686-54B5-46BA-B182-0E0398958AE0}" type="presParOf" srcId="{4EEEA37D-02D0-4642-9363-D3C950BA1AC0}" destId="{D1230DB6-449C-4D90-83E0-8C2B90279FEE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7DE1ED-9F0F-4DF6-897C-A87B45A9CCC6}" type="doc">
      <dgm:prSet loTypeId="urn:microsoft.com/office/officeart/2005/8/layout/hChevron3" loCatId="process" qsTypeId="urn:microsoft.com/office/officeart/2005/8/quickstyle/simple5" qsCatId="simple" csTypeId="urn:microsoft.com/office/officeart/2005/8/colors/accent2_2" csCatId="accent2" phldr="1"/>
      <dgm:spPr/>
    </dgm:pt>
    <dgm:pt modelId="{92BF8E83-7880-4205-B624-E49350E5C27C}">
      <dgm:prSet phldrT="[Texte]" custT="1"/>
      <dgm:spPr>
        <a:solidFill>
          <a:schemeClr val="accent2"/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Group presentation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02EDC9-9992-444F-98D1-25CB0109D0E4}" type="par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5E9E74-8F8A-4557-9D84-1F0D88B7EF5A}" type="sib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AB2AABD-52F8-44E7-BA30-42E25327EA70}">
      <dgm:prSet phldrT="[Texte]" custT="1"/>
      <dgm:spPr>
        <a:solidFill>
          <a:schemeClr val="tx1">
            <a:lumMod val="5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Context &amp; need 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85AF1A-DF05-43CD-AD2D-104F3682E163}" type="par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2A9567-8CA1-4120-99BF-4D2089755084}" type="sib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FD2A71-F475-489E-872B-0D6D5C9D4F7A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Diagram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CEA7D7-E7CC-4439-8C8F-B91710C8ECB2}" type="par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77DC01-793E-409D-9F3F-15AB5D8480E1}" type="sib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0B52D74-EE70-4B38-BD08-35318CDD1E66}">
      <dgm:prSet phldrT="[Texte]" custT="1"/>
      <dgm:spPr/>
      <dgm:t>
        <a:bodyPr/>
        <a:lstStyle/>
        <a:p>
          <a:r>
            <a:rPr lang="en-US" sz="1200" dirty="0"/>
            <a:t>Functionality</a:t>
          </a:r>
          <a:r>
            <a: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gm:t>
    </dgm:pt>
    <dgm:pt modelId="{D1A68939-14C5-4F70-83C2-95FFC4586E5E}" type="par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2472E4-452C-41B0-84FF-518A3953A3BE}" type="sib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21840B-1063-4735-B9B7-723D7BEDC4A7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/>
            <a:t>Ways of improvement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3BBF393-DE3B-40C2-A1D3-091DC5DFE716}" type="par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BC253A3-5D18-4E47-B6CB-536D577DC713}" type="sib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9C7BDA-BE41-41D2-96BF-D9AFDBD13356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Conclusion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941F781-D409-430E-92E7-E968321966A7}" type="sib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4680A16-F7BD-45A9-9179-2D337CC5256A}" type="par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5BDAAE2-BF96-43A4-9D40-3E0B46C0AF79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fr-FR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ED44C59-E0D2-40E9-AB3B-578B18466A5C}" type="parTrans" cxnId="{D7DA9BBB-0EE2-4570-B041-D92A30C62A19}">
      <dgm:prSet/>
      <dgm:spPr/>
      <dgm:t>
        <a:bodyPr/>
        <a:lstStyle/>
        <a:p>
          <a:endParaRPr lang="fr-FR"/>
        </a:p>
      </dgm:t>
    </dgm:pt>
    <dgm:pt modelId="{D7179ED2-6101-4BF2-9C18-539D6646DDF9}" type="sibTrans" cxnId="{D7DA9BBB-0EE2-4570-B041-D92A30C62A19}">
      <dgm:prSet/>
      <dgm:spPr/>
      <dgm:t>
        <a:bodyPr/>
        <a:lstStyle/>
        <a:p>
          <a:endParaRPr lang="fr-FR"/>
        </a:p>
      </dgm:t>
    </dgm:pt>
    <dgm:pt modelId="{4EEEA37D-02D0-4642-9363-D3C950BA1AC0}" type="pres">
      <dgm:prSet presAssocID="{8C7DE1ED-9F0F-4DF6-897C-A87B45A9CCC6}" presName="Name0" presStyleCnt="0">
        <dgm:presLayoutVars>
          <dgm:dir/>
          <dgm:resizeHandles val="exact"/>
        </dgm:presLayoutVars>
      </dgm:prSet>
      <dgm:spPr/>
    </dgm:pt>
    <dgm:pt modelId="{C21CA21B-732E-498E-8385-68F3D7E56376}" type="pres">
      <dgm:prSet presAssocID="{92BF8E83-7880-4205-B624-E49350E5C27C}" presName="parTxOnly" presStyleLbl="node1" presStyleIdx="0" presStyleCnt="7">
        <dgm:presLayoutVars>
          <dgm:bulletEnabled val="1"/>
        </dgm:presLayoutVars>
      </dgm:prSet>
      <dgm:spPr/>
    </dgm:pt>
    <dgm:pt modelId="{B02BF724-7C80-4684-A7DB-C088B37E7D74}" type="pres">
      <dgm:prSet presAssocID="{AC5E9E74-8F8A-4557-9D84-1F0D88B7EF5A}" presName="parSpace" presStyleCnt="0"/>
      <dgm:spPr/>
    </dgm:pt>
    <dgm:pt modelId="{67A74306-3822-42FF-A0E2-EDFF44BBD8A7}" type="pres">
      <dgm:prSet presAssocID="{BAB2AABD-52F8-44E7-BA30-42E25327EA70}" presName="parTxOnly" presStyleLbl="node1" presStyleIdx="1" presStyleCnt="7">
        <dgm:presLayoutVars>
          <dgm:bulletEnabled val="1"/>
        </dgm:presLayoutVars>
      </dgm:prSet>
      <dgm:spPr/>
    </dgm:pt>
    <dgm:pt modelId="{CEA6F7B6-A318-430D-BBA3-86422B2F3B97}" type="pres">
      <dgm:prSet presAssocID="{CA2A9567-8CA1-4120-99BF-4D2089755084}" presName="parSpace" presStyleCnt="0"/>
      <dgm:spPr/>
    </dgm:pt>
    <dgm:pt modelId="{9AFA1570-EF20-41DB-A723-1DD2D5C4ECD3}" type="pres">
      <dgm:prSet presAssocID="{40FD2A71-F475-489E-872B-0D6D5C9D4F7A}" presName="parTxOnly" presStyleLbl="node1" presStyleIdx="2" presStyleCnt="7">
        <dgm:presLayoutVars>
          <dgm:bulletEnabled val="1"/>
        </dgm:presLayoutVars>
      </dgm:prSet>
      <dgm:spPr/>
    </dgm:pt>
    <dgm:pt modelId="{78D0EF40-6BC2-4A59-A1FA-63CED3F900FD}" type="pres">
      <dgm:prSet presAssocID="{FF77DC01-793E-409D-9F3F-15AB5D8480E1}" presName="parSpace" presStyleCnt="0"/>
      <dgm:spPr/>
    </dgm:pt>
    <dgm:pt modelId="{AE1DFBE7-CB0D-4364-BDC6-F9849907D0B2}" type="pres">
      <dgm:prSet presAssocID="{00B52D74-EE70-4B38-BD08-35318CDD1E66}" presName="parTxOnly" presStyleLbl="node1" presStyleIdx="3" presStyleCnt="7">
        <dgm:presLayoutVars>
          <dgm:bulletEnabled val="1"/>
        </dgm:presLayoutVars>
      </dgm:prSet>
      <dgm:spPr/>
    </dgm:pt>
    <dgm:pt modelId="{E1564E00-8FB4-4E98-B774-C671B32F4450}" type="pres">
      <dgm:prSet presAssocID="{7E2472E4-452C-41B0-84FF-518A3953A3BE}" presName="parSpace" presStyleCnt="0"/>
      <dgm:spPr/>
    </dgm:pt>
    <dgm:pt modelId="{A795B972-4214-41A8-B546-0DE90A5FAAF1}" type="pres">
      <dgm:prSet presAssocID="{7221840B-1063-4735-B9B7-723D7BEDC4A7}" presName="parTxOnly" presStyleLbl="node1" presStyleIdx="4" presStyleCnt="7">
        <dgm:presLayoutVars>
          <dgm:bulletEnabled val="1"/>
        </dgm:presLayoutVars>
      </dgm:prSet>
      <dgm:spPr/>
    </dgm:pt>
    <dgm:pt modelId="{387B33B7-9C26-4C4A-8898-CDEE810B154E}" type="pres">
      <dgm:prSet presAssocID="{3BC253A3-5D18-4E47-B6CB-536D577DC713}" presName="parSpace" presStyleCnt="0"/>
      <dgm:spPr/>
    </dgm:pt>
    <dgm:pt modelId="{C0DD0DDC-A6AB-431C-A879-D2AC0822A7BE}" type="pres">
      <dgm:prSet presAssocID="{AB9C7BDA-BE41-41D2-96BF-D9AFDBD13356}" presName="parTxOnly" presStyleLbl="node1" presStyleIdx="5" presStyleCnt="7">
        <dgm:presLayoutVars>
          <dgm:bulletEnabled val="1"/>
        </dgm:presLayoutVars>
      </dgm:prSet>
      <dgm:spPr/>
    </dgm:pt>
    <dgm:pt modelId="{6D77EBAA-AE5E-44EE-BC83-DC5E2A900B72}" type="pres">
      <dgm:prSet presAssocID="{B941F781-D409-430E-92E7-E968321966A7}" presName="parSpace" presStyleCnt="0"/>
      <dgm:spPr/>
    </dgm:pt>
    <dgm:pt modelId="{D1230DB6-449C-4D90-83E0-8C2B90279FEE}" type="pres">
      <dgm:prSet presAssocID="{15BDAAE2-BF96-43A4-9D40-3E0B46C0AF79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0831B604-9C0C-4926-982B-EF848545E813}" srcId="{8C7DE1ED-9F0F-4DF6-897C-A87B45A9CCC6}" destId="{BAB2AABD-52F8-44E7-BA30-42E25327EA70}" srcOrd="1" destOrd="0" parTransId="{4C85AF1A-DF05-43CD-AD2D-104F3682E163}" sibTransId="{CA2A9567-8CA1-4120-99BF-4D2089755084}"/>
    <dgm:cxn modelId="{318E180B-13D2-4208-AE57-3E889FA1EF72}" srcId="{8C7DE1ED-9F0F-4DF6-897C-A87B45A9CCC6}" destId="{40FD2A71-F475-489E-872B-0D6D5C9D4F7A}" srcOrd="2" destOrd="0" parTransId="{FBCEA7D7-E7CC-4439-8C8F-B91710C8ECB2}" sibTransId="{FF77DC01-793E-409D-9F3F-15AB5D8480E1}"/>
    <dgm:cxn modelId="{546ABC13-DF24-4AD4-90FB-745732E8BFFC}" srcId="{8C7DE1ED-9F0F-4DF6-897C-A87B45A9CCC6}" destId="{92BF8E83-7880-4205-B624-E49350E5C27C}" srcOrd="0" destOrd="0" parTransId="{2602EDC9-9992-444F-98D1-25CB0109D0E4}" sibTransId="{AC5E9E74-8F8A-4557-9D84-1F0D88B7EF5A}"/>
    <dgm:cxn modelId="{181AC128-A4A8-47D2-8BAB-2BFDB32F9C8F}" type="presOf" srcId="{92BF8E83-7880-4205-B624-E49350E5C27C}" destId="{C21CA21B-732E-498E-8385-68F3D7E56376}" srcOrd="0" destOrd="0" presId="urn:microsoft.com/office/officeart/2005/8/layout/hChevron3"/>
    <dgm:cxn modelId="{0F49ED37-AFFF-4C10-9B20-257C192429D8}" srcId="{8C7DE1ED-9F0F-4DF6-897C-A87B45A9CCC6}" destId="{00B52D74-EE70-4B38-BD08-35318CDD1E66}" srcOrd="3" destOrd="0" parTransId="{D1A68939-14C5-4F70-83C2-95FFC4586E5E}" sibTransId="{7E2472E4-452C-41B0-84FF-518A3953A3BE}"/>
    <dgm:cxn modelId="{FF7C123C-667E-4FED-B005-2C4599472C41}" type="presOf" srcId="{15BDAAE2-BF96-43A4-9D40-3E0B46C0AF79}" destId="{D1230DB6-449C-4D90-83E0-8C2B90279FEE}" srcOrd="0" destOrd="0" presId="urn:microsoft.com/office/officeart/2005/8/layout/hChevron3"/>
    <dgm:cxn modelId="{08DAE35B-2D82-455C-BB6B-7536BA6DB974}" srcId="{8C7DE1ED-9F0F-4DF6-897C-A87B45A9CCC6}" destId="{AB9C7BDA-BE41-41D2-96BF-D9AFDBD13356}" srcOrd="5" destOrd="0" parTransId="{14680A16-F7BD-45A9-9179-2D337CC5256A}" sibTransId="{B941F781-D409-430E-92E7-E968321966A7}"/>
    <dgm:cxn modelId="{886CC444-7362-42D5-952E-8AEBA94F5BC1}" type="presOf" srcId="{AB9C7BDA-BE41-41D2-96BF-D9AFDBD13356}" destId="{C0DD0DDC-A6AB-431C-A879-D2AC0822A7BE}" srcOrd="0" destOrd="0" presId="urn:microsoft.com/office/officeart/2005/8/layout/hChevron3"/>
    <dgm:cxn modelId="{73CDC647-6DD3-4291-98ED-848922E2B136}" type="presOf" srcId="{7221840B-1063-4735-B9B7-723D7BEDC4A7}" destId="{A795B972-4214-41A8-B546-0DE90A5FAAF1}" srcOrd="0" destOrd="0" presId="urn:microsoft.com/office/officeart/2005/8/layout/hChevron3"/>
    <dgm:cxn modelId="{ABD5049C-E0A5-49D8-89FE-89919565EF63}" type="presOf" srcId="{8C7DE1ED-9F0F-4DF6-897C-A87B45A9CCC6}" destId="{4EEEA37D-02D0-4642-9363-D3C950BA1AC0}" srcOrd="0" destOrd="0" presId="urn:microsoft.com/office/officeart/2005/8/layout/hChevron3"/>
    <dgm:cxn modelId="{D17DD9A5-ECB5-48A9-A061-CDB70F964BD1}" srcId="{8C7DE1ED-9F0F-4DF6-897C-A87B45A9CCC6}" destId="{7221840B-1063-4735-B9B7-723D7BEDC4A7}" srcOrd="4" destOrd="0" parTransId="{33BBF393-DE3B-40C2-A1D3-091DC5DFE716}" sibTransId="{3BC253A3-5D18-4E47-B6CB-536D577DC713}"/>
    <dgm:cxn modelId="{50582CB7-7BED-4F1A-9FE6-DBEB5EC3BCDA}" type="presOf" srcId="{00B52D74-EE70-4B38-BD08-35318CDD1E66}" destId="{AE1DFBE7-CB0D-4364-BDC6-F9849907D0B2}" srcOrd="0" destOrd="0" presId="urn:microsoft.com/office/officeart/2005/8/layout/hChevron3"/>
    <dgm:cxn modelId="{D7DA9BBB-0EE2-4570-B041-D92A30C62A19}" srcId="{8C7DE1ED-9F0F-4DF6-897C-A87B45A9CCC6}" destId="{15BDAAE2-BF96-43A4-9D40-3E0B46C0AF79}" srcOrd="6" destOrd="0" parTransId="{4ED44C59-E0D2-40E9-AB3B-578B18466A5C}" sibTransId="{D7179ED2-6101-4BF2-9C18-539D6646DDF9}"/>
    <dgm:cxn modelId="{D4D9FFC3-1B55-4DCD-B7EF-8409C8FC7204}" type="presOf" srcId="{BAB2AABD-52F8-44E7-BA30-42E25327EA70}" destId="{67A74306-3822-42FF-A0E2-EDFF44BBD8A7}" srcOrd="0" destOrd="0" presId="urn:microsoft.com/office/officeart/2005/8/layout/hChevron3"/>
    <dgm:cxn modelId="{7D5E05F7-3F6C-4D37-8ED9-54143192AA41}" type="presOf" srcId="{40FD2A71-F475-489E-872B-0D6D5C9D4F7A}" destId="{9AFA1570-EF20-41DB-A723-1DD2D5C4ECD3}" srcOrd="0" destOrd="0" presId="urn:microsoft.com/office/officeart/2005/8/layout/hChevron3"/>
    <dgm:cxn modelId="{78F18504-2488-4778-8EB6-A48F19503BD9}" type="presParOf" srcId="{4EEEA37D-02D0-4642-9363-D3C950BA1AC0}" destId="{C21CA21B-732E-498E-8385-68F3D7E56376}" srcOrd="0" destOrd="0" presId="urn:microsoft.com/office/officeart/2005/8/layout/hChevron3"/>
    <dgm:cxn modelId="{727BE885-3666-4AA9-AD29-6D45EBF64F63}" type="presParOf" srcId="{4EEEA37D-02D0-4642-9363-D3C950BA1AC0}" destId="{B02BF724-7C80-4684-A7DB-C088B37E7D74}" srcOrd="1" destOrd="0" presId="urn:microsoft.com/office/officeart/2005/8/layout/hChevron3"/>
    <dgm:cxn modelId="{8D934678-2E84-4CE9-A144-E3FFFFE3A756}" type="presParOf" srcId="{4EEEA37D-02D0-4642-9363-D3C950BA1AC0}" destId="{67A74306-3822-42FF-A0E2-EDFF44BBD8A7}" srcOrd="2" destOrd="0" presId="urn:microsoft.com/office/officeart/2005/8/layout/hChevron3"/>
    <dgm:cxn modelId="{C8C4308C-AF14-4A7F-AA98-0D38DE71AAC7}" type="presParOf" srcId="{4EEEA37D-02D0-4642-9363-D3C950BA1AC0}" destId="{CEA6F7B6-A318-430D-BBA3-86422B2F3B97}" srcOrd="3" destOrd="0" presId="urn:microsoft.com/office/officeart/2005/8/layout/hChevron3"/>
    <dgm:cxn modelId="{F84ABB6C-11EC-437C-94CA-B3E033250228}" type="presParOf" srcId="{4EEEA37D-02D0-4642-9363-D3C950BA1AC0}" destId="{9AFA1570-EF20-41DB-A723-1DD2D5C4ECD3}" srcOrd="4" destOrd="0" presId="urn:microsoft.com/office/officeart/2005/8/layout/hChevron3"/>
    <dgm:cxn modelId="{5C90EA2E-DE1B-4E4E-B7E5-8A252273A817}" type="presParOf" srcId="{4EEEA37D-02D0-4642-9363-D3C950BA1AC0}" destId="{78D0EF40-6BC2-4A59-A1FA-63CED3F900FD}" srcOrd="5" destOrd="0" presId="urn:microsoft.com/office/officeart/2005/8/layout/hChevron3"/>
    <dgm:cxn modelId="{964CE0FD-3D1A-4346-AAC9-6B0ACC230C30}" type="presParOf" srcId="{4EEEA37D-02D0-4642-9363-D3C950BA1AC0}" destId="{AE1DFBE7-CB0D-4364-BDC6-F9849907D0B2}" srcOrd="6" destOrd="0" presId="urn:microsoft.com/office/officeart/2005/8/layout/hChevron3"/>
    <dgm:cxn modelId="{2EDD55E4-6BC8-4715-8A7D-D08D73F09556}" type="presParOf" srcId="{4EEEA37D-02D0-4642-9363-D3C950BA1AC0}" destId="{E1564E00-8FB4-4E98-B774-C671B32F4450}" srcOrd="7" destOrd="0" presId="urn:microsoft.com/office/officeart/2005/8/layout/hChevron3"/>
    <dgm:cxn modelId="{94848F72-1348-425B-B81A-DDFDAB6F99A1}" type="presParOf" srcId="{4EEEA37D-02D0-4642-9363-D3C950BA1AC0}" destId="{A795B972-4214-41A8-B546-0DE90A5FAAF1}" srcOrd="8" destOrd="0" presId="urn:microsoft.com/office/officeart/2005/8/layout/hChevron3"/>
    <dgm:cxn modelId="{37585E64-69D1-4272-B642-8EC0DBDC9E06}" type="presParOf" srcId="{4EEEA37D-02D0-4642-9363-D3C950BA1AC0}" destId="{387B33B7-9C26-4C4A-8898-CDEE810B154E}" srcOrd="9" destOrd="0" presId="urn:microsoft.com/office/officeart/2005/8/layout/hChevron3"/>
    <dgm:cxn modelId="{7E09DEE9-0F6B-43AC-8DFF-4B76A2CA5C35}" type="presParOf" srcId="{4EEEA37D-02D0-4642-9363-D3C950BA1AC0}" destId="{C0DD0DDC-A6AB-431C-A879-D2AC0822A7BE}" srcOrd="10" destOrd="0" presId="urn:microsoft.com/office/officeart/2005/8/layout/hChevron3"/>
    <dgm:cxn modelId="{A85C3826-8CB1-424C-ACB1-13289EC6E852}" type="presParOf" srcId="{4EEEA37D-02D0-4642-9363-D3C950BA1AC0}" destId="{6D77EBAA-AE5E-44EE-BC83-DC5E2A900B72}" srcOrd="11" destOrd="0" presId="urn:microsoft.com/office/officeart/2005/8/layout/hChevron3"/>
    <dgm:cxn modelId="{A166F686-54B5-46BA-B182-0E0398958AE0}" type="presParOf" srcId="{4EEEA37D-02D0-4642-9363-D3C950BA1AC0}" destId="{D1230DB6-449C-4D90-83E0-8C2B90279FEE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C7DE1ED-9F0F-4DF6-897C-A87B45A9CCC6}" type="doc">
      <dgm:prSet loTypeId="urn:microsoft.com/office/officeart/2005/8/layout/hChevron3" loCatId="process" qsTypeId="urn:microsoft.com/office/officeart/2005/8/quickstyle/simple5" qsCatId="simple" csTypeId="urn:microsoft.com/office/officeart/2005/8/colors/accent2_2" csCatId="accent2" phldr="1"/>
      <dgm:spPr/>
    </dgm:pt>
    <dgm:pt modelId="{92BF8E83-7880-4205-B624-E49350E5C27C}">
      <dgm:prSet phldrT="[Texte]" custT="1"/>
      <dgm:spPr>
        <a:solidFill>
          <a:schemeClr val="accent2"/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Group presentation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02EDC9-9992-444F-98D1-25CB0109D0E4}" type="par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5E9E74-8F8A-4557-9D84-1F0D88B7EF5A}" type="sib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AB2AABD-52F8-44E7-BA30-42E25327EA70}">
      <dgm:prSet phldrT="[Texte]" custT="1"/>
      <dgm:spPr>
        <a:solidFill>
          <a:schemeClr val="accent2"/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Context &amp; need 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85AF1A-DF05-43CD-AD2D-104F3682E163}" type="par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2A9567-8CA1-4120-99BF-4D2089755084}" type="sib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FD2A71-F475-489E-872B-0D6D5C9D4F7A}">
      <dgm:prSet phldrT="[Texte]" custT="1"/>
      <dgm:spPr>
        <a:solidFill>
          <a:schemeClr val="tx1">
            <a:lumMod val="5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Diagram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CEA7D7-E7CC-4439-8C8F-B91710C8ECB2}" type="par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77DC01-793E-409D-9F3F-15AB5D8480E1}" type="sib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0B52D74-EE70-4B38-BD08-35318CDD1E66}">
      <dgm:prSet phldrT="[Texte]" custT="1"/>
      <dgm:spPr/>
      <dgm:t>
        <a:bodyPr/>
        <a:lstStyle/>
        <a:p>
          <a:r>
            <a:rPr lang="en-US" sz="1200" dirty="0"/>
            <a:t>Functionality</a:t>
          </a:r>
          <a:r>
            <a: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gm:t>
    </dgm:pt>
    <dgm:pt modelId="{D1A68939-14C5-4F70-83C2-95FFC4586E5E}" type="par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2472E4-452C-41B0-84FF-518A3953A3BE}" type="sib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21840B-1063-4735-B9B7-723D7BEDC4A7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/>
            <a:t>Ways of improvement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3BBF393-DE3B-40C2-A1D3-091DC5DFE716}" type="par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BC253A3-5D18-4E47-B6CB-536D577DC713}" type="sib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9C7BDA-BE41-41D2-96BF-D9AFDBD13356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Conclusion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941F781-D409-430E-92E7-E968321966A7}" type="sib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4680A16-F7BD-45A9-9179-2D337CC5256A}" type="par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5BDAAE2-BF96-43A4-9D40-3E0B46C0AF79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fr-FR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ED44C59-E0D2-40E9-AB3B-578B18466A5C}" type="parTrans" cxnId="{D7DA9BBB-0EE2-4570-B041-D92A30C62A19}">
      <dgm:prSet/>
      <dgm:spPr/>
      <dgm:t>
        <a:bodyPr/>
        <a:lstStyle/>
        <a:p>
          <a:endParaRPr lang="fr-FR"/>
        </a:p>
      </dgm:t>
    </dgm:pt>
    <dgm:pt modelId="{D7179ED2-6101-4BF2-9C18-539D6646DDF9}" type="sibTrans" cxnId="{D7DA9BBB-0EE2-4570-B041-D92A30C62A19}">
      <dgm:prSet/>
      <dgm:spPr/>
      <dgm:t>
        <a:bodyPr/>
        <a:lstStyle/>
        <a:p>
          <a:endParaRPr lang="fr-FR"/>
        </a:p>
      </dgm:t>
    </dgm:pt>
    <dgm:pt modelId="{4EEEA37D-02D0-4642-9363-D3C950BA1AC0}" type="pres">
      <dgm:prSet presAssocID="{8C7DE1ED-9F0F-4DF6-897C-A87B45A9CCC6}" presName="Name0" presStyleCnt="0">
        <dgm:presLayoutVars>
          <dgm:dir/>
          <dgm:resizeHandles val="exact"/>
        </dgm:presLayoutVars>
      </dgm:prSet>
      <dgm:spPr/>
    </dgm:pt>
    <dgm:pt modelId="{C21CA21B-732E-498E-8385-68F3D7E56376}" type="pres">
      <dgm:prSet presAssocID="{92BF8E83-7880-4205-B624-E49350E5C27C}" presName="parTxOnly" presStyleLbl="node1" presStyleIdx="0" presStyleCnt="7">
        <dgm:presLayoutVars>
          <dgm:bulletEnabled val="1"/>
        </dgm:presLayoutVars>
      </dgm:prSet>
      <dgm:spPr/>
    </dgm:pt>
    <dgm:pt modelId="{B02BF724-7C80-4684-A7DB-C088B37E7D74}" type="pres">
      <dgm:prSet presAssocID="{AC5E9E74-8F8A-4557-9D84-1F0D88B7EF5A}" presName="parSpace" presStyleCnt="0"/>
      <dgm:spPr/>
    </dgm:pt>
    <dgm:pt modelId="{67A74306-3822-42FF-A0E2-EDFF44BBD8A7}" type="pres">
      <dgm:prSet presAssocID="{BAB2AABD-52F8-44E7-BA30-42E25327EA70}" presName="parTxOnly" presStyleLbl="node1" presStyleIdx="1" presStyleCnt="7">
        <dgm:presLayoutVars>
          <dgm:bulletEnabled val="1"/>
        </dgm:presLayoutVars>
      </dgm:prSet>
      <dgm:spPr/>
    </dgm:pt>
    <dgm:pt modelId="{CEA6F7B6-A318-430D-BBA3-86422B2F3B97}" type="pres">
      <dgm:prSet presAssocID="{CA2A9567-8CA1-4120-99BF-4D2089755084}" presName="parSpace" presStyleCnt="0"/>
      <dgm:spPr/>
    </dgm:pt>
    <dgm:pt modelId="{9AFA1570-EF20-41DB-A723-1DD2D5C4ECD3}" type="pres">
      <dgm:prSet presAssocID="{40FD2A71-F475-489E-872B-0D6D5C9D4F7A}" presName="parTxOnly" presStyleLbl="node1" presStyleIdx="2" presStyleCnt="7">
        <dgm:presLayoutVars>
          <dgm:bulletEnabled val="1"/>
        </dgm:presLayoutVars>
      </dgm:prSet>
      <dgm:spPr/>
    </dgm:pt>
    <dgm:pt modelId="{78D0EF40-6BC2-4A59-A1FA-63CED3F900FD}" type="pres">
      <dgm:prSet presAssocID="{FF77DC01-793E-409D-9F3F-15AB5D8480E1}" presName="parSpace" presStyleCnt="0"/>
      <dgm:spPr/>
    </dgm:pt>
    <dgm:pt modelId="{AE1DFBE7-CB0D-4364-BDC6-F9849907D0B2}" type="pres">
      <dgm:prSet presAssocID="{00B52D74-EE70-4B38-BD08-35318CDD1E66}" presName="parTxOnly" presStyleLbl="node1" presStyleIdx="3" presStyleCnt="7">
        <dgm:presLayoutVars>
          <dgm:bulletEnabled val="1"/>
        </dgm:presLayoutVars>
      </dgm:prSet>
      <dgm:spPr/>
    </dgm:pt>
    <dgm:pt modelId="{E1564E00-8FB4-4E98-B774-C671B32F4450}" type="pres">
      <dgm:prSet presAssocID="{7E2472E4-452C-41B0-84FF-518A3953A3BE}" presName="parSpace" presStyleCnt="0"/>
      <dgm:spPr/>
    </dgm:pt>
    <dgm:pt modelId="{A795B972-4214-41A8-B546-0DE90A5FAAF1}" type="pres">
      <dgm:prSet presAssocID="{7221840B-1063-4735-B9B7-723D7BEDC4A7}" presName="parTxOnly" presStyleLbl="node1" presStyleIdx="4" presStyleCnt="7">
        <dgm:presLayoutVars>
          <dgm:bulletEnabled val="1"/>
        </dgm:presLayoutVars>
      </dgm:prSet>
      <dgm:spPr/>
    </dgm:pt>
    <dgm:pt modelId="{387B33B7-9C26-4C4A-8898-CDEE810B154E}" type="pres">
      <dgm:prSet presAssocID="{3BC253A3-5D18-4E47-B6CB-536D577DC713}" presName="parSpace" presStyleCnt="0"/>
      <dgm:spPr/>
    </dgm:pt>
    <dgm:pt modelId="{C0DD0DDC-A6AB-431C-A879-D2AC0822A7BE}" type="pres">
      <dgm:prSet presAssocID="{AB9C7BDA-BE41-41D2-96BF-D9AFDBD13356}" presName="parTxOnly" presStyleLbl="node1" presStyleIdx="5" presStyleCnt="7">
        <dgm:presLayoutVars>
          <dgm:bulletEnabled val="1"/>
        </dgm:presLayoutVars>
      </dgm:prSet>
      <dgm:spPr/>
    </dgm:pt>
    <dgm:pt modelId="{6D77EBAA-AE5E-44EE-BC83-DC5E2A900B72}" type="pres">
      <dgm:prSet presAssocID="{B941F781-D409-430E-92E7-E968321966A7}" presName="parSpace" presStyleCnt="0"/>
      <dgm:spPr/>
    </dgm:pt>
    <dgm:pt modelId="{D1230DB6-449C-4D90-83E0-8C2B90279FEE}" type="pres">
      <dgm:prSet presAssocID="{15BDAAE2-BF96-43A4-9D40-3E0B46C0AF79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0831B604-9C0C-4926-982B-EF848545E813}" srcId="{8C7DE1ED-9F0F-4DF6-897C-A87B45A9CCC6}" destId="{BAB2AABD-52F8-44E7-BA30-42E25327EA70}" srcOrd="1" destOrd="0" parTransId="{4C85AF1A-DF05-43CD-AD2D-104F3682E163}" sibTransId="{CA2A9567-8CA1-4120-99BF-4D2089755084}"/>
    <dgm:cxn modelId="{318E180B-13D2-4208-AE57-3E889FA1EF72}" srcId="{8C7DE1ED-9F0F-4DF6-897C-A87B45A9CCC6}" destId="{40FD2A71-F475-489E-872B-0D6D5C9D4F7A}" srcOrd="2" destOrd="0" parTransId="{FBCEA7D7-E7CC-4439-8C8F-B91710C8ECB2}" sibTransId="{FF77DC01-793E-409D-9F3F-15AB5D8480E1}"/>
    <dgm:cxn modelId="{546ABC13-DF24-4AD4-90FB-745732E8BFFC}" srcId="{8C7DE1ED-9F0F-4DF6-897C-A87B45A9CCC6}" destId="{92BF8E83-7880-4205-B624-E49350E5C27C}" srcOrd="0" destOrd="0" parTransId="{2602EDC9-9992-444F-98D1-25CB0109D0E4}" sibTransId="{AC5E9E74-8F8A-4557-9D84-1F0D88B7EF5A}"/>
    <dgm:cxn modelId="{181AC128-A4A8-47D2-8BAB-2BFDB32F9C8F}" type="presOf" srcId="{92BF8E83-7880-4205-B624-E49350E5C27C}" destId="{C21CA21B-732E-498E-8385-68F3D7E56376}" srcOrd="0" destOrd="0" presId="urn:microsoft.com/office/officeart/2005/8/layout/hChevron3"/>
    <dgm:cxn modelId="{0F49ED37-AFFF-4C10-9B20-257C192429D8}" srcId="{8C7DE1ED-9F0F-4DF6-897C-A87B45A9CCC6}" destId="{00B52D74-EE70-4B38-BD08-35318CDD1E66}" srcOrd="3" destOrd="0" parTransId="{D1A68939-14C5-4F70-83C2-95FFC4586E5E}" sibTransId="{7E2472E4-452C-41B0-84FF-518A3953A3BE}"/>
    <dgm:cxn modelId="{FF7C123C-667E-4FED-B005-2C4599472C41}" type="presOf" srcId="{15BDAAE2-BF96-43A4-9D40-3E0B46C0AF79}" destId="{D1230DB6-449C-4D90-83E0-8C2B90279FEE}" srcOrd="0" destOrd="0" presId="urn:microsoft.com/office/officeart/2005/8/layout/hChevron3"/>
    <dgm:cxn modelId="{08DAE35B-2D82-455C-BB6B-7536BA6DB974}" srcId="{8C7DE1ED-9F0F-4DF6-897C-A87B45A9CCC6}" destId="{AB9C7BDA-BE41-41D2-96BF-D9AFDBD13356}" srcOrd="5" destOrd="0" parTransId="{14680A16-F7BD-45A9-9179-2D337CC5256A}" sibTransId="{B941F781-D409-430E-92E7-E968321966A7}"/>
    <dgm:cxn modelId="{886CC444-7362-42D5-952E-8AEBA94F5BC1}" type="presOf" srcId="{AB9C7BDA-BE41-41D2-96BF-D9AFDBD13356}" destId="{C0DD0DDC-A6AB-431C-A879-D2AC0822A7BE}" srcOrd="0" destOrd="0" presId="urn:microsoft.com/office/officeart/2005/8/layout/hChevron3"/>
    <dgm:cxn modelId="{73CDC647-6DD3-4291-98ED-848922E2B136}" type="presOf" srcId="{7221840B-1063-4735-B9B7-723D7BEDC4A7}" destId="{A795B972-4214-41A8-B546-0DE90A5FAAF1}" srcOrd="0" destOrd="0" presId="urn:microsoft.com/office/officeart/2005/8/layout/hChevron3"/>
    <dgm:cxn modelId="{ABD5049C-E0A5-49D8-89FE-89919565EF63}" type="presOf" srcId="{8C7DE1ED-9F0F-4DF6-897C-A87B45A9CCC6}" destId="{4EEEA37D-02D0-4642-9363-D3C950BA1AC0}" srcOrd="0" destOrd="0" presId="urn:microsoft.com/office/officeart/2005/8/layout/hChevron3"/>
    <dgm:cxn modelId="{D17DD9A5-ECB5-48A9-A061-CDB70F964BD1}" srcId="{8C7DE1ED-9F0F-4DF6-897C-A87B45A9CCC6}" destId="{7221840B-1063-4735-B9B7-723D7BEDC4A7}" srcOrd="4" destOrd="0" parTransId="{33BBF393-DE3B-40C2-A1D3-091DC5DFE716}" sibTransId="{3BC253A3-5D18-4E47-B6CB-536D577DC713}"/>
    <dgm:cxn modelId="{50582CB7-7BED-4F1A-9FE6-DBEB5EC3BCDA}" type="presOf" srcId="{00B52D74-EE70-4B38-BD08-35318CDD1E66}" destId="{AE1DFBE7-CB0D-4364-BDC6-F9849907D0B2}" srcOrd="0" destOrd="0" presId="urn:microsoft.com/office/officeart/2005/8/layout/hChevron3"/>
    <dgm:cxn modelId="{D7DA9BBB-0EE2-4570-B041-D92A30C62A19}" srcId="{8C7DE1ED-9F0F-4DF6-897C-A87B45A9CCC6}" destId="{15BDAAE2-BF96-43A4-9D40-3E0B46C0AF79}" srcOrd="6" destOrd="0" parTransId="{4ED44C59-E0D2-40E9-AB3B-578B18466A5C}" sibTransId="{D7179ED2-6101-4BF2-9C18-539D6646DDF9}"/>
    <dgm:cxn modelId="{D4D9FFC3-1B55-4DCD-B7EF-8409C8FC7204}" type="presOf" srcId="{BAB2AABD-52F8-44E7-BA30-42E25327EA70}" destId="{67A74306-3822-42FF-A0E2-EDFF44BBD8A7}" srcOrd="0" destOrd="0" presId="urn:microsoft.com/office/officeart/2005/8/layout/hChevron3"/>
    <dgm:cxn modelId="{7D5E05F7-3F6C-4D37-8ED9-54143192AA41}" type="presOf" srcId="{40FD2A71-F475-489E-872B-0D6D5C9D4F7A}" destId="{9AFA1570-EF20-41DB-A723-1DD2D5C4ECD3}" srcOrd="0" destOrd="0" presId="urn:microsoft.com/office/officeart/2005/8/layout/hChevron3"/>
    <dgm:cxn modelId="{78F18504-2488-4778-8EB6-A48F19503BD9}" type="presParOf" srcId="{4EEEA37D-02D0-4642-9363-D3C950BA1AC0}" destId="{C21CA21B-732E-498E-8385-68F3D7E56376}" srcOrd="0" destOrd="0" presId="urn:microsoft.com/office/officeart/2005/8/layout/hChevron3"/>
    <dgm:cxn modelId="{727BE885-3666-4AA9-AD29-6D45EBF64F63}" type="presParOf" srcId="{4EEEA37D-02D0-4642-9363-D3C950BA1AC0}" destId="{B02BF724-7C80-4684-A7DB-C088B37E7D74}" srcOrd="1" destOrd="0" presId="urn:microsoft.com/office/officeart/2005/8/layout/hChevron3"/>
    <dgm:cxn modelId="{8D934678-2E84-4CE9-A144-E3FFFFE3A756}" type="presParOf" srcId="{4EEEA37D-02D0-4642-9363-D3C950BA1AC0}" destId="{67A74306-3822-42FF-A0E2-EDFF44BBD8A7}" srcOrd="2" destOrd="0" presId="urn:microsoft.com/office/officeart/2005/8/layout/hChevron3"/>
    <dgm:cxn modelId="{C8C4308C-AF14-4A7F-AA98-0D38DE71AAC7}" type="presParOf" srcId="{4EEEA37D-02D0-4642-9363-D3C950BA1AC0}" destId="{CEA6F7B6-A318-430D-BBA3-86422B2F3B97}" srcOrd="3" destOrd="0" presId="urn:microsoft.com/office/officeart/2005/8/layout/hChevron3"/>
    <dgm:cxn modelId="{F84ABB6C-11EC-437C-94CA-B3E033250228}" type="presParOf" srcId="{4EEEA37D-02D0-4642-9363-D3C950BA1AC0}" destId="{9AFA1570-EF20-41DB-A723-1DD2D5C4ECD3}" srcOrd="4" destOrd="0" presId="urn:microsoft.com/office/officeart/2005/8/layout/hChevron3"/>
    <dgm:cxn modelId="{5C90EA2E-DE1B-4E4E-B7E5-8A252273A817}" type="presParOf" srcId="{4EEEA37D-02D0-4642-9363-D3C950BA1AC0}" destId="{78D0EF40-6BC2-4A59-A1FA-63CED3F900FD}" srcOrd="5" destOrd="0" presId="urn:microsoft.com/office/officeart/2005/8/layout/hChevron3"/>
    <dgm:cxn modelId="{964CE0FD-3D1A-4346-AAC9-6B0ACC230C30}" type="presParOf" srcId="{4EEEA37D-02D0-4642-9363-D3C950BA1AC0}" destId="{AE1DFBE7-CB0D-4364-BDC6-F9849907D0B2}" srcOrd="6" destOrd="0" presId="urn:microsoft.com/office/officeart/2005/8/layout/hChevron3"/>
    <dgm:cxn modelId="{2EDD55E4-6BC8-4715-8A7D-D08D73F09556}" type="presParOf" srcId="{4EEEA37D-02D0-4642-9363-D3C950BA1AC0}" destId="{E1564E00-8FB4-4E98-B774-C671B32F4450}" srcOrd="7" destOrd="0" presId="urn:microsoft.com/office/officeart/2005/8/layout/hChevron3"/>
    <dgm:cxn modelId="{94848F72-1348-425B-B81A-DDFDAB6F99A1}" type="presParOf" srcId="{4EEEA37D-02D0-4642-9363-D3C950BA1AC0}" destId="{A795B972-4214-41A8-B546-0DE90A5FAAF1}" srcOrd="8" destOrd="0" presId="urn:microsoft.com/office/officeart/2005/8/layout/hChevron3"/>
    <dgm:cxn modelId="{37585E64-69D1-4272-B642-8EC0DBDC9E06}" type="presParOf" srcId="{4EEEA37D-02D0-4642-9363-D3C950BA1AC0}" destId="{387B33B7-9C26-4C4A-8898-CDEE810B154E}" srcOrd="9" destOrd="0" presId="urn:microsoft.com/office/officeart/2005/8/layout/hChevron3"/>
    <dgm:cxn modelId="{7E09DEE9-0F6B-43AC-8DFF-4B76A2CA5C35}" type="presParOf" srcId="{4EEEA37D-02D0-4642-9363-D3C950BA1AC0}" destId="{C0DD0DDC-A6AB-431C-A879-D2AC0822A7BE}" srcOrd="10" destOrd="0" presId="urn:microsoft.com/office/officeart/2005/8/layout/hChevron3"/>
    <dgm:cxn modelId="{A85C3826-8CB1-424C-ACB1-13289EC6E852}" type="presParOf" srcId="{4EEEA37D-02D0-4642-9363-D3C950BA1AC0}" destId="{6D77EBAA-AE5E-44EE-BC83-DC5E2A900B72}" srcOrd="11" destOrd="0" presId="urn:microsoft.com/office/officeart/2005/8/layout/hChevron3"/>
    <dgm:cxn modelId="{A166F686-54B5-46BA-B182-0E0398958AE0}" type="presParOf" srcId="{4EEEA37D-02D0-4642-9363-D3C950BA1AC0}" destId="{D1230DB6-449C-4D90-83E0-8C2B90279FEE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C7DE1ED-9F0F-4DF6-897C-A87B45A9CCC6}" type="doc">
      <dgm:prSet loTypeId="urn:microsoft.com/office/officeart/2005/8/layout/hChevron3" loCatId="process" qsTypeId="urn:microsoft.com/office/officeart/2005/8/quickstyle/simple5" qsCatId="simple" csTypeId="urn:microsoft.com/office/officeart/2005/8/colors/accent2_2" csCatId="accent2" phldr="1"/>
      <dgm:spPr/>
    </dgm:pt>
    <dgm:pt modelId="{92BF8E83-7880-4205-B624-E49350E5C27C}">
      <dgm:prSet phldrT="[Texte]" custT="1"/>
      <dgm:spPr>
        <a:solidFill>
          <a:schemeClr val="accent2"/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Group presentation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02EDC9-9992-444F-98D1-25CB0109D0E4}" type="par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5E9E74-8F8A-4557-9D84-1F0D88B7EF5A}" type="sib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AB2AABD-52F8-44E7-BA30-42E25327EA70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Context &amp; need 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85AF1A-DF05-43CD-AD2D-104F3682E163}" type="par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2A9567-8CA1-4120-99BF-4D2089755084}" type="sib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FD2A71-F475-489E-872B-0D6D5C9D4F7A}">
      <dgm:prSet phldrT="[Texte]" custT="1"/>
      <dgm:spPr>
        <a:solidFill>
          <a:schemeClr val="tx1">
            <a:lumMod val="5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Diagram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CEA7D7-E7CC-4439-8C8F-B91710C8ECB2}" type="par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77DC01-793E-409D-9F3F-15AB5D8480E1}" type="sib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0B52D74-EE70-4B38-BD08-35318CDD1E66}">
      <dgm:prSet phldrT="[Texte]" custT="1"/>
      <dgm:spPr/>
      <dgm:t>
        <a:bodyPr/>
        <a:lstStyle/>
        <a:p>
          <a:r>
            <a:rPr lang="en-US" sz="1200" dirty="0"/>
            <a:t>Functionality</a:t>
          </a:r>
          <a:r>
            <a: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gm:t>
    </dgm:pt>
    <dgm:pt modelId="{D1A68939-14C5-4F70-83C2-95FFC4586E5E}" type="par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2472E4-452C-41B0-84FF-518A3953A3BE}" type="sib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21840B-1063-4735-B9B7-723D7BEDC4A7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/>
            <a:t>Ways of improvement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3BBF393-DE3B-40C2-A1D3-091DC5DFE716}" type="par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BC253A3-5D18-4E47-B6CB-536D577DC713}" type="sib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9C7BDA-BE41-41D2-96BF-D9AFDBD13356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Conclusion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941F781-D409-430E-92E7-E968321966A7}" type="sib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4680A16-F7BD-45A9-9179-2D337CC5256A}" type="par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5BDAAE2-BF96-43A4-9D40-3E0B46C0AF79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fr-FR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ED44C59-E0D2-40E9-AB3B-578B18466A5C}" type="parTrans" cxnId="{D7DA9BBB-0EE2-4570-B041-D92A30C62A19}">
      <dgm:prSet/>
      <dgm:spPr/>
      <dgm:t>
        <a:bodyPr/>
        <a:lstStyle/>
        <a:p>
          <a:endParaRPr lang="fr-FR"/>
        </a:p>
      </dgm:t>
    </dgm:pt>
    <dgm:pt modelId="{D7179ED2-6101-4BF2-9C18-539D6646DDF9}" type="sibTrans" cxnId="{D7DA9BBB-0EE2-4570-B041-D92A30C62A19}">
      <dgm:prSet/>
      <dgm:spPr/>
      <dgm:t>
        <a:bodyPr/>
        <a:lstStyle/>
        <a:p>
          <a:endParaRPr lang="fr-FR"/>
        </a:p>
      </dgm:t>
    </dgm:pt>
    <dgm:pt modelId="{4EEEA37D-02D0-4642-9363-D3C950BA1AC0}" type="pres">
      <dgm:prSet presAssocID="{8C7DE1ED-9F0F-4DF6-897C-A87B45A9CCC6}" presName="Name0" presStyleCnt="0">
        <dgm:presLayoutVars>
          <dgm:dir/>
          <dgm:resizeHandles val="exact"/>
        </dgm:presLayoutVars>
      </dgm:prSet>
      <dgm:spPr/>
    </dgm:pt>
    <dgm:pt modelId="{C21CA21B-732E-498E-8385-68F3D7E56376}" type="pres">
      <dgm:prSet presAssocID="{92BF8E83-7880-4205-B624-E49350E5C27C}" presName="parTxOnly" presStyleLbl="node1" presStyleIdx="0" presStyleCnt="7">
        <dgm:presLayoutVars>
          <dgm:bulletEnabled val="1"/>
        </dgm:presLayoutVars>
      </dgm:prSet>
      <dgm:spPr/>
    </dgm:pt>
    <dgm:pt modelId="{B02BF724-7C80-4684-A7DB-C088B37E7D74}" type="pres">
      <dgm:prSet presAssocID="{AC5E9E74-8F8A-4557-9D84-1F0D88B7EF5A}" presName="parSpace" presStyleCnt="0"/>
      <dgm:spPr/>
    </dgm:pt>
    <dgm:pt modelId="{67A74306-3822-42FF-A0E2-EDFF44BBD8A7}" type="pres">
      <dgm:prSet presAssocID="{BAB2AABD-52F8-44E7-BA30-42E25327EA70}" presName="parTxOnly" presStyleLbl="node1" presStyleIdx="1" presStyleCnt="7">
        <dgm:presLayoutVars>
          <dgm:bulletEnabled val="1"/>
        </dgm:presLayoutVars>
      </dgm:prSet>
      <dgm:spPr/>
    </dgm:pt>
    <dgm:pt modelId="{CEA6F7B6-A318-430D-BBA3-86422B2F3B97}" type="pres">
      <dgm:prSet presAssocID="{CA2A9567-8CA1-4120-99BF-4D2089755084}" presName="parSpace" presStyleCnt="0"/>
      <dgm:spPr/>
    </dgm:pt>
    <dgm:pt modelId="{9AFA1570-EF20-41DB-A723-1DD2D5C4ECD3}" type="pres">
      <dgm:prSet presAssocID="{40FD2A71-F475-489E-872B-0D6D5C9D4F7A}" presName="parTxOnly" presStyleLbl="node1" presStyleIdx="2" presStyleCnt="7">
        <dgm:presLayoutVars>
          <dgm:bulletEnabled val="1"/>
        </dgm:presLayoutVars>
      </dgm:prSet>
      <dgm:spPr/>
    </dgm:pt>
    <dgm:pt modelId="{78D0EF40-6BC2-4A59-A1FA-63CED3F900FD}" type="pres">
      <dgm:prSet presAssocID="{FF77DC01-793E-409D-9F3F-15AB5D8480E1}" presName="parSpace" presStyleCnt="0"/>
      <dgm:spPr/>
    </dgm:pt>
    <dgm:pt modelId="{AE1DFBE7-CB0D-4364-BDC6-F9849907D0B2}" type="pres">
      <dgm:prSet presAssocID="{00B52D74-EE70-4B38-BD08-35318CDD1E66}" presName="parTxOnly" presStyleLbl="node1" presStyleIdx="3" presStyleCnt="7">
        <dgm:presLayoutVars>
          <dgm:bulletEnabled val="1"/>
        </dgm:presLayoutVars>
      </dgm:prSet>
      <dgm:spPr/>
    </dgm:pt>
    <dgm:pt modelId="{E1564E00-8FB4-4E98-B774-C671B32F4450}" type="pres">
      <dgm:prSet presAssocID="{7E2472E4-452C-41B0-84FF-518A3953A3BE}" presName="parSpace" presStyleCnt="0"/>
      <dgm:spPr/>
    </dgm:pt>
    <dgm:pt modelId="{A795B972-4214-41A8-B546-0DE90A5FAAF1}" type="pres">
      <dgm:prSet presAssocID="{7221840B-1063-4735-B9B7-723D7BEDC4A7}" presName="parTxOnly" presStyleLbl="node1" presStyleIdx="4" presStyleCnt="7">
        <dgm:presLayoutVars>
          <dgm:bulletEnabled val="1"/>
        </dgm:presLayoutVars>
      </dgm:prSet>
      <dgm:spPr/>
    </dgm:pt>
    <dgm:pt modelId="{387B33B7-9C26-4C4A-8898-CDEE810B154E}" type="pres">
      <dgm:prSet presAssocID="{3BC253A3-5D18-4E47-B6CB-536D577DC713}" presName="parSpace" presStyleCnt="0"/>
      <dgm:spPr/>
    </dgm:pt>
    <dgm:pt modelId="{C0DD0DDC-A6AB-431C-A879-D2AC0822A7BE}" type="pres">
      <dgm:prSet presAssocID="{AB9C7BDA-BE41-41D2-96BF-D9AFDBD13356}" presName="parTxOnly" presStyleLbl="node1" presStyleIdx="5" presStyleCnt="7">
        <dgm:presLayoutVars>
          <dgm:bulletEnabled val="1"/>
        </dgm:presLayoutVars>
      </dgm:prSet>
      <dgm:spPr/>
    </dgm:pt>
    <dgm:pt modelId="{6D77EBAA-AE5E-44EE-BC83-DC5E2A900B72}" type="pres">
      <dgm:prSet presAssocID="{B941F781-D409-430E-92E7-E968321966A7}" presName="parSpace" presStyleCnt="0"/>
      <dgm:spPr/>
    </dgm:pt>
    <dgm:pt modelId="{D1230DB6-449C-4D90-83E0-8C2B90279FEE}" type="pres">
      <dgm:prSet presAssocID="{15BDAAE2-BF96-43A4-9D40-3E0B46C0AF79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0831B604-9C0C-4926-982B-EF848545E813}" srcId="{8C7DE1ED-9F0F-4DF6-897C-A87B45A9CCC6}" destId="{BAB2AABD-52F8-44E7-BA30-42E25327EA70}" srcOrd="1" destOrd="0" parTransId="{4C85AF1A-DF05-43CD-AD2D-104F3682E163}" sibTransId="{CA2A9567-8CA1-4120-99BF-4D2089755084}"/>
    <dgm:cxn modelId="{318E180B-13D2-4208-AE57-3E889FA1EF72}" srcId="{8C7DE1ED-9F0F-4DF6-897C-A87B45A9CCC6}" destId="{40FD2A71-F475-489E-872B-0D6D5C9D4F7A}" srcOrd="2" destOrd="0" parTransId="{FBCEA7D7-E7CC-4439-8C8F-B91710C8ECB2}" sibTransId="{FF77DC01-793E-409D-9F3F-15AB5D8480E1}"/>
    <dgm:cxn modelId="{546ABC13-DF24-4AD4-90FB-745732E8BFFC}" srcId="{8C7DE1ED-9F0F-4DF6-897C-A87B45A9CCC6}" destId="{92BF8E83-7880-4205-B624-E49350E5C27C}" srcOrd="0" destOrd="0" parTransId="{2602EDC9-9992-444F-98D1-25CB0109D0E4}" sibTransId="{AC5E9E74-8F8A-4557-9D84-1F0D88B7EF5A}"/>
    <dgm:cxn modelId="{181AC128-A4A8-47D2-8BAB-2BFDB32F9C8F}" type="presOf" srcId="{92BF8E83-7880-4205-B624-E49350E5C27C}" destId="{C21CA21B-732E-498E-8385-68F3D7E56376}" srcOrd="0" destOrd="0" presId="urn:microsoft.com/office/officeart/2005/8/layout/hChevron3"/>
    <dgm:cxn modelId="{0F49ED37-AFFF-4C10-9B20-257C192429D8}" srcId="{8C7DE1ED-9F0F-4DF6-897C-A87B45A9CCC6}" destId="{00B52D74-EE70-4B38-BD08-35318CDD1E66}" srcOrd="3" destOrd="0" parTransId="{D1A68939-14C5-4F70-83C2-95FFC4586E5E}" sibTransId="{7E2472E4-452C-41B0-84FF-518A3953A3BE}"/>
    <dgm:cxn modelId="{FF7C123C-667E-4FED-B005-2C4599472C41}" type="presOf" srcId="{15BDAAE2-BF96-43A4-9D40-3E0B46C0AF79}" destId="{D1230DB6-449C-4D90-83E0-8C2B90279FEE}" srcOrd="0" destOrd="0" presId="urn:microsoft.com/office/officeart/2005/8/layout/hChevron3"/>
    <dgm:cxn modelId="{08DAE35B-2D82-455C-BB6B-7536BA6DB974}" srcId="{8C7DE1ED-9F0F-4DF6-897C-A87B45A9CCC6}" destId="{AB9C7BDA-BE41-41D2-96BF-D9AFDBD13356}" srcOrd="5" destOrd="0" parTransId="{14680A16-F7BD-45A9-9179-2D337CC5256A}" sibTransId="{B941F781-D409-430E-92E7-E968321966A7}"/>
    <dgm:cxn modelId="{886CC444-7362-42D5-952E-8AEBA94F5BC1}" type="presOf" srcId="{AB9C7BDA-BE41-41D2-96BF-D9AFDBD13356}" destId="{C0DD0DDC-A6AB-431C-A879-D2AC0822A7BE}" srcOrd="0" destOrd="0" presId="urn:microsoft.com/office/officeart/2005/8/layout/hChevron3"/>
    <dgm:cxn modelId="{73CDC647-6DD3-4291-98ED-848922E2B136}" type="presOf" srcId="{7221840B-1063-4735-B9B7-723D7BEDC4A7}" destId="{A795B972-4214-41A8-B546-0DE90A5FAAF1}" srcOrd="0" destOrd="0" presId="urn:microsoft.com/office/officeart/2005/8/layout/hChevron3"/>
    <dgm:cxn modelId="{ABD5049C-E0A5-49D8-89FE-89919565EF63}" type="presOf" srcId="{8C7DE1ED-9F0F-4DF6-897C-A87B45A9CCC6}" destId="{4EEEA37D-02D0-4642-9363-D3C950BA1AC0}" srcOrd="0" destOrd="0" presId="urn:microsoft.com/office/officeart/2005/8/layout/hChevron3"/>
    <dgm:cxn modelId="{D17DD9A5-ECB5-48A9-A061-CDB70F964BD1}" srcId="{8C7DE1ED-9F0F-4DF6-897C-A87B45A9CCC6}" destId="{7221840B-1063-4735-B9B7-723D7BEDC4A7}" srcOrd="4" destOrd="0" parTransId="{33BBF393-DE3B-40C2-A1D3-091DC5DFE716}" sibTransId="{3BC253A3-5D18-4E47-B6CB-536D577DC713}"/>
    <dgm:cxn modelId="{50582CB7-7BED-4F1A-9FE6-DBEB5EC3BCDA}" type="presOf" srcId="{00B52D74-EE70-4B38-BD08-35318CDD1E66}" destId="{AE1DFBE7-CB0D-4364-BDC6-F9849907D0B2}" srcOrd="0" destOrd="0" presId="urn:microsoft.com/office/officeart/2005/8/layout/hChevron3"/>
    <dgm:cxn modelId="{D7DA9BBB-0EE2-4570-B041-D92A30C62A19}" srcId="{8C7DE1ED-9F0F-4DF6-897C-A87B45A9CCC6}" destId="{15BDAAE2-BF96-43A4-9D40-3E0B46C0AF79}" srcOrd="6" destOrd="0" parTransId="{4ED44C59-E0D2-40E9-AB3B-578B18466A5C}" sibTransId="{D7179ED2-6101-4BF2-9C18-539D6646DDF9}"/>
    <dgm:cxn modelId="{D4D9FFC3-1B55-4DCD-B7EF-8409C8FC7204}" type="presOf" srcId="{BAB2AABD-52F8-44E7-BA30-42E25327EA70}" destId="{67A74306-3822-42FF-A0E2-EDFF44BBD8A7}" srcOrd="0" destOrd="0" presId="urn:microsoft.com/office/officeart/2005/8/layout/hChevron3"/>
    <dgm:cxn modelId="{7D5E05F7-3F6C-4D37-8ED9-54143192AA41}" type="presOf" srcId="{40FD2A71-F475-489E-872B-0D6D5C9D4F7A}" destId="{9AFA1570-EF20-41DB-A723-1DD2D5C4ECD3}" srcOrd="0" destOrd="0" presId="urn:microsoft.com/office/officeart/2005/8/layout/hChevron3"/>
    <dgm:cxn modelId="{78F18504-2488-4778-8EB6-A48F19503BD9}" type="presParOf" srcId="{4EEEA37D-02D0-4642-9363-D3C950BA1AC0}" destId="{C21CA21B-732E-498E-8385-68F3D7E56376}" srcOrd="0" destOrd="0" presId="urn:microsoft.com/office/officeart/2005/8/layout/hChevron3"/>
    <dgm:cxn modelId="{727BE885-3666-4AA9-AD29-6D45EBF64F63}" type="presParOf" srcId="{4EEEA37D-02D0-4642-9363-D3C950BA1AC0}" destId="{B02BF724-7C80-4684-A7DB-C088B37E7D74}" srcOrd="1" destOrd="0" presId="urn:microsoft.com/office/officeart/2005/8/layout/hChevron3"/>
    <dgm:cxn modelId="{8D934678-2E84-4CE9-A144-E3FFFFE3A756}" type="presParOf" srcId="{4EEEA37D-02D0-4642-9363-D3C950BA1AC0}" destId="{67A74306-3822-42FF-A0E2-EDFF44BBD8A7}" srcOrd="2" destOrd="0" presId="urn:microsoft.com/office/officeart/2005/8/layout/hChevron3"/>
    <dgm:cxn modelId="{C8C4308C-AF14-4A7F-AA98-0D38DE71AAC7}" type="presParOf" srcId="{4EEEA37D-02D0-4642-9363-D3C950BA1AC0}" destId="{CEA6F7B6-A318-430D-BBA3-86422B2F3B97}" srcOrd="3" destOrd="0" presId="urn:microsoft.com/office/officeart/2005/8/layout/hChevron3"/>
    <dgm:cxn modelId="{F84ABB6C-11EC-437C-94CA-B3E033250228}" type="presParOf" srcId="{4EEEA37D-02D0-4642-9363-D3C950BA1AC0}" destId="{9AFA1570-EF20-41DB-A723-1DD2D5C4ECD3}" srcOrd="4" destOrd="0" presId="urn:microsoft.com/office/officeart/2005/8/layout/hChevron3"/>
    <dgm:cxn modelId="{5C90EA2E-DE1B-4E4E-B7E5-8A252273A817}" type="presParOf" srcId="{4EEEA37D-02D0-4642-9363-D3C950BA1AC0}" destId="{78D0EF40-6BC2-4A59-A1FA-63CED3F900FD}" srcOrd="5" destOrd="0" presId="urn:microsoft.com/office/officeart/2005/8/layout/hChevron3"/>
    <dgm:cxn modelId="{964CE0FD-3D1A-4346-AAC9-6B0ACC230C30}" type="presParOf" srcId="{4EEEA37D-02D0-4642-9363-D3C950BA1AC0}" destId="{AE1DFBE7-CB0D-4364-BDC6-F9849907D0B2}" srcOrd="6" destOrd="0" presId="urn:microsoft.com/office/officeart/2005/8/layout/hChevron3"/>
    <dgm:cxn modelId="{2EDD55E4-6BC8-4715-8A7D-D08D73F09556}" type="presParOf" srcId="{4EEEA37D-02D0-4642-9363-D3C950BA1AC0}" destId="{E1564E00-8FB4-4E98-B774-C671B32F4450}" srcOrd="7" destOrd="0" presId="urn:microsoft.com/office/officeart/2005/8/layout/hChevron3"/>
    <dgm:cxn modelId="{94848F72-1348-425B-B81A-DDFDAB6F99A1}" type="presParOf" srcId="{4EEEA37D-02D0-4642-9363-D3C950BA1AC0}" destId="{A795B972-4214-41A8-B546-0DE90A5FAAF1}" srcOrd="8" destOrd="0" presId="urn:microsoft.com/office/officeart/2005/8/layout/hChevron3"/>
    <dgm:cxn modelId="{37585E64-69D1-4272-B642-8EC0DBDC9E06}" type="presParOf" srcId="{4EEEA37D-02D0-4642-9363-D3C950BA1AC0}" destId="{387B33B7-9C26-4C4A-8898-CDEE810B154E}" srcOrd="9" destOrd="0" presId="urn:microsoft.com/office/officeart/2005/8/layout/hChevron3"/>
    <dgm:cxn modelId="{7E09DEE9-0F6B-43AC-8DFF-4B76A2CA5C35}" type="presParOf" srcId="{4EEEA37D-02D0-4642-9363-D3C950BA1AC0}" destId="{C0DD0DDC-A6AB-431C-A879-D2AC0822A7BE}" srcOrd="10" destOrd="0" presId="urn:microsoft.com/office/officeart/2005/8/layout/hChevron3"/>
    <dgm:cxn modelId="{A85C3826-8CB1-424C-ACB1-13289EC6E852}" type="presParOf" srcId="{4EEEA37D-02D0-4642-9363-D3C950BA1AC0}" destId="{6D77EBAA-AE5E-44EE-BC83-DC5E2A900B72}" srcOrd="11" destOrd="0" presId="urn:microsoft.com/office/officeart/2005/8/layout/hChevron3"/>
    <dgm:cxn modelId="{A166F686-54B5-46BA-B182-0E0398958AE0}" type="presParOf" srcId="{4EEEA37D-02D0-4642-9363-D3C950BA1AC0}" destId="{D1230DB6-449C-4D90-83E0-8C2B90279FEE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C7DE1ED-9F0F-4DF6-897C-A87B45A9CCC6}" type="doc">
      <dgm:prSet loTypeId="urn:microsoft.com/office/officeart/2005/8/layout/hChevron3" loCatId="process" qsTypeId="urn:microsoft.com/office/officeart/2005/8/quickstyle/simple5" qsCatId="simple" csTypeId="urn:microsoft.com/office/officeart/2005/8/colors/accent2_2" csCatId="accent2" phldr="1"/>
      <dgm:spPr/>
    </dgm:pt>
    <dgm:pt modelId="{92BF8E83-7880-4205-B624-E49350E5C27C}">
      <dgm:prSet phldrT="[Texte]" custT="1"/>
      <dgm:spPr>
        <a:solidFill>
          <a:schemeClr val="accent2"/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Group presentation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02EDC9-9992-444F-98D1-25CB0109D0E4}" type="par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5E9E74-8F8A-4557-9D84-1F0D88B7EF5A}" type="sib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AB2AABD-52F8-44E7-BA30-42E25327EA70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Context &amp; need 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85AF1A-DF05-43CD-AD2D-104F3682E163}" type="par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2A9567-8CA1-4120-99BF-4D2089755084}" type="sib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FD2A71-F475-489E-872B-0D6D5C9D4F7A}">
      <dgm:prSet phldrT="[Texte]" custT="1"/>
      <dgm:spPr>
        <a:solidFill>
          <a:schemeClr val="tx1">
            <a:lumMod val="5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Diagram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CEA7D7-E7CC-4439-8C8F-B91710C8ECB2}" type="par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77DC01-793E-409D-9F3F-15AB5D8480E1}" type="sib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0B52D74-EE70-4B38-BD08-35318CDD1E66}">
      <dgm:prSet phldrT="[Texte]" custT="1"/>
      <dgm:spPr/>
      <dgm:t>
        <a:bodyPr/>
        <a:lstStyle/>
        <a:p>
          <a:r>
            <a:rPr lang="en-US" sz="1200" dirty="0"/>
            <a:t>Functionality</a:t>
          </a:r>
          <a:r>
            <a: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gm:t>
    </dgm:pt>
    <dgm:pt modelId="{D1A68939-14C5-4F70-83C2-95FFC4586E5E}" type="par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2472E4-452C-41B0-84FF-518A3953A3BE}" type="sib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21840B-1063-4735-B9B7-723D7BEDC4A7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/>
            <a:t>Ways of improvement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3BBF393-DE3B-40C2-A1D3-091DC5DFE716}" type="par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BC253A3-5D18-4E47-B6CB-536D577DC713}" type="sib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9C7BDA-BE41-41D2-96BF-D9AFDBD13356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Conclusion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941F781-D409-430E-92E7-E968321966A7}" type="sib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4680A16-F7BD-45A9-9179-2D337CC5256A}" type="par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5BDAAE2-BF96-43A4-9D40-3E0B46C0AF79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fr-FR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ED44C59-E0D2-40E9-AB3B-578B18466A5C}" type="parTrans" cxnId="{D7DA9BBB-0EE2-4570-B041-D92A30C62A19}">
      <dgm:prSet/>
      <dgm:spPr/>
      <dgm:t>
        <a:bodyPr/>
        <a:lstStyle/>
        <a:p>
          <a:endParaRPr lang="fr-FR"/>
        </a:p>
      </dgm:t>
    </dgm:pt>
    <dgm:pt modelId="{D7179ED2-6101-4BF2-9C18-539D6646DDF9}" type="sibTrans" cxnId="{D7DA9BBB-0EE2-4570-B041-D92A30C62A19}">
      <dgm:prSet/>
      <dgm:spPr/>
      <dgm:t>
        <a:bodyPr/>
        <a:lstStyle/>
        <a:p>
          <a:endParaRPr lang="fr-FR"/>
        </a:p>
      </dgm:t>
    </dgm:pt>
    <dgm:pt modelId="{4EEEA37D-02D0-4642-9363-D3C950BA1AC0}" type="pres">
      <dgm:prSet presAssocID="{8C7DE1ED-9F0F-4DF6-897C-A87B45A9CCC6}" presName="Name0" presStyleCnt="0">
        <dgm:presLayoutVars>
          <dgm:dir/>
          <dgm:resizeHandles val="exact"/>
        </dgm:presLayoutVars>
      </dgm:prSet>
      <dgm:spPr/>
    </dgm:pt>
    <dgm:pt modelId="{C21CA21B-732E-498E-8385-68F3D7E56376}" type="pres">
      <dgm:prSet presAssocID="{92BF8E83-7880-4205-B624-E49350E5C27C}" presName="parTxOnly" presStyleLbl="node1" presStyleIdx="0" presStyleCnt="7">
        <dgm:presLayoutVars>
          <dgm:bulletEnabled val="1"/>
        </dgm:presLayoutVars>
      </dgm:prSet>
      <dgm:spPr/>
    </dgm:pt>
    <dgm:pt modelId="{B02BF724-7C80-4684-A7DB-C088B37E7D74}" type="pres">
      <dgm:prSet presAssocID="{AC5E9E74-8F8A-4557-9D84-1F0D88B7EF5A}" presName="parSpace" presStyleCnt="0"/>
      <dgm:spPr/>
    </dgm:pt>
    <dgm:pt modelId="{67A74306-3822-42FF-A0E2-EDFF44BBD8A7}" type="pres">
      <dgm:prSet presAssocID="{BAB2AABD-52F8-44E7-BA30-42E25327EA70}" presName="parTxOnly" presStyleLbl="node1" presStyleIdx="1" presStyleCnt="7">
        <dgm:presLayoutVars>
          <dgm:bulletEnabled val="1"/>
        </dgm:presLayoutVars>
      </dgm:prSet>
      <dgm:spPr/>
    </dgm:pt>
    <dgm:pt modelId="{CEA6F7B6-A318-430D-BBA3-86422B2F3B97}" type="pres">
      <dgm:prSet presAssocID="{CA2A9567-8CA1-4120-99BF-4D2089755084}" presName="parSpace" presStyleCnt="0"/>
      <dgm:spPr/>
    </dgm:pt>
    <dgm:pt modelId="{9AFA1570-EF20-41DB-A723-1DD2D5C4ECD3}" type="pres">
      <dgm:prSet presAssocID="{40FD2A71-F475-489E-872B-0D6D5C9D4F7A}" presName="parTxOnly" presStyleLbl="node1" presStyleIdx="2" presStyleCnt="7">
        <dgm:presLayoutVars>
          <dgm:bulletEnabled val="1"/>
        </dgm:presLayoutVars>
      </dgm:prSet>
      <dgm:spPr/>
    </dgm:pt>
    <dgm:pt modelId="{78D0EF40-6BC2-4A59-A1FA-63CED3F900FD}" type="pres">
      <dgm:prSet presAssocID="{FF77DC01-793E-409D-9F3F-15AB5D8480E1}" presName="parSpace" presStyleCnt="0"/>
      <dgm:spPr/>
    </dgm:pt>
    <dgm:pt modelId="{AE1DFBE7-CB0D-4364-BDC6-F9849907D0B2}" type="pres">
      <dgm:prSet presAssocID="{00B52D74-EE70-4B38-BD08-35318CDD1E66}" presName="parTxOnly" presStyleLbl="node1" presStyleIdx="3" presStyleCnt="7">
        <dgm:presLayoutVars>
          <dgm:bulletEnabled val="1"/>
        </dgm:presLayoutVars>
      </dgm:prSet>
      <dgm:spPr/>
    </dgm:pt>
    <dgm:pt modelId="{E1564E00-8FB4-4E98-B774-C671B32F4450}" type="pres">
      <dgm:prSet presAssocID="{7E2472E4-452C-41B0-84FF-518A3953A3BE}" presName="parSpace" presStyleCnt="0"/>
      <dgm:spPr/>
    </dgm:pt>
    <dgm:pt modelId="{A795B972-4214-41A8-B546-0DE90A5FAAF1}" type="pres">
      <dgm:prSet presAssocID="{7221840B-1063-4735-B9B7-723D7BEDC4A7}" presName="parTxOnly" presStyleLbl="node1" presStyleIdx="4" presStyleCnt="7">
        <dgm:presLayoutVars>
          <dgm:bulletEnabled val="1"/>
        </dgm:presLayoutVars>
      </dgm:prSet>
      <dgm:spPr/>
    </dgm:pt>
    <dgm:pt modelId="{387B33B7-9C26-4C4A-8898-CDEE810B154E}" type="pres">
      <dgm:prSet presAssocID="{3BC253A3-5D18-4E47-B6CB-536D577DC713}" presName="parSpace" presStyleCnt="0"/>
      <dgm:spPr/>
    </dgm:pt>
    <dgm:pt modelId="{C0DD0DDC-A6AB-431C-A879-D2AC0822A7BE}" type="pres">
      <dgm:prSet presAssocID="{AB9C7BDA-BE41-41D2-96BF-D9AFDBD13356}" presName="parTxOnly" presStyleLbl="node1" presStyleIdx="5" presStyleCnt="7">
        <dgm:presLayoutVars>
          <dgm:bulletEnabled val="1"/>
        </dgm:presLayoutVars>
      </dgm:prSet>
      <dgm:spPr/>
    </dgm:pt>
    <dgm:pt modelId="{6D77EBAA-AE5E-44EE-BC83-DC5E2A900B72}" type="pres">
      <dgm:prSet presAssocID="{B941F781-D409-430E-92E7-E968321966A7}" presName="parSpace" presStyleCnt="0"/>
      <dgm:spPr/>
    </dgm:pt>
    <dgm:pt modelId="{D1230DB6-449C-4D90-83E0-8C2B90279FEE}" type="pres">
      <dgm:prSet presAssocID="{15BDAAE2-BF96-43A4-9D40-3E0B46C0AF79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0831B604-9C0C-4926-982B-EF848545E813}" srcId="{8C7DE1ED-9F0F-4DF6-897C-A87B45A9CCC6}" destId="{BAB2AABD-52F8-44E7-BA30-42E25327EA70}" srcOrd="1" destOrd="0" parTransId="{4C85AF1A-DF05-43CD-AD2D-104F3682E163}" sibTransId="{CA2A9567-8CA1-4120-99BF-4D2089755084}"/>
    <dgm:cxn modelId="{318E180B-13D2-4208-AE57-3E889FA1EF72}" srcId="{8C7DE1ED-9F0F-4DF6-897C-A87B45A9CCC6}" destId="{40FD2A71-F475-489E-872B-0D6D5C9D4F7A}" srcOrd="2" destOrd="0" parTransId="{FBCEA7D7-E7CC-4439-8C8F-B91710C8ECB2}" sibTransId="{FF77DC01-793E-409D-9F3F-15AB5D8480E1}"/>
    <dgm:cxn modelId="{546ABC13-DF24-4AD4-90FB-745732E8BFFC}" srcId="{8C7DE1ED-9F0F-4DF6-897C-A87B45A9CCC6}" destId="{92BF8E83-7880-4205-B624-E49350E5C27C}" srcOrd="0" destOrd="0" parTransId="{2602EDC9-9992-444F-98D1-25CB0109D0E4}" sibTransId="{AC5E9E74-8F8A-4557-9D84-1F0D88B7EF5A}"/>
    <dgm:cxn modelId="{181AC128-A4A8-47D2-8BAB-2BFDB32F9C8F}" type="presOf" srcId="{92BF8E83-7880-4205-B624-E49350E5C27C}" destId="{C21CA21B-732E-498E-8385-68F3D7E56376}" srcOrd="0" destOrd="0" presId="urn:microsoft.com/office/officeart/2005/8/layout/hChevron3"/>
    <dgm:cxn modelId="{0F49ED37-AFFF-4C10-9B20-257C192429D8}" srcId="{8C7DE1ED-9F0F-4DF6-897C-A87B45A9CCC6}" destId="{00B52D74-EE70-4B38-BD08-35318CDD1E66}" srcOrd="3" destOrd="0" parTransId="{D1A68939-14C5-4F70-83C2-95FFC4586E5E}" sibTransId="{7E2472E4-452C-41B0-84FF-518A3953A3BE}"/>
    <dgm:cxn modelId="{FF7C123C-667E-4FED-B005-2C4599472C41}" type="presOf" srcId="{15BDAAE2-BF96-43A4-9D40-3E0B46C0AF79}" destId="{D1230DB6-449C-4D90-83E0-8C2B90279FEE}" srcOrd="0" destOrd="0" presId="urn:microsoft.com/office/officeart/2005/8/layout/hChevron3"/>
    <dgm:cxn modelId="{08DAE35B-2D82-455C-BB6B-7536BA6DB974}" srcId="{8C7DE1ED-9F0F-4DF6-897C-A87B45A9CCC6}" destId="{AB9C7BDA-BE41-41D2-96BF-D9AFDBD13356}" srcOrd="5" destOrd="0" parTransId="{14680A16-F7BD-45A9-9179-2D337CC5256A}" sibTransId="{B941F781-D409-430E-92E7-E968321966A7}"/>
    <dgm:cxn modelId="{886CC444-7362-42D5-952E-8AEBA94F5BC1}" type="presOf" srcId="{AB9C7BDA-BE41-41D2-96BF-D9AFDBD13356}" destId="{C0DD0DDC-A6AB-431C-A879-D2AC0822A7BE}" srcOrd="0" destOrd="0" presId="urn:microsoft.com/office/officeart/2005/8/layout/hChevron3"/>
    <dgm:cxn modelId="{73CDC647-6DD3-4291-98ED-848922E2B136}" type="presOf" srcId="{7221840B-1063-4735-B9B7-723D7BEDC4A7}" destId="{A795B972-4214-41A8-B546-0DE90A5FAAF1}" srcOrd="0" destOrd="0" presId="urn:microsoft.com/office/officeart/2005/8/layout/hChevron3"/>
    <dgm:cxn modelId="{ABD5049C-E0A5-49D8-89FE-89919565EF63}" type="presOf" srcId="{8C7DE1ED-9F0F-4DF6-897C-A87B45A9CCC6}" destId="{4EEEA37D-02D0-4642-9363-D3C950BA1AC0}" srcOrd="0" destOrd="0" presId="urn:microsoft.com/office/officeart/2005/8/layout/hChevron3"/>
    <dgm:cxn modelId="{D17DD9A5-ECB5-48A9-A061-CDB70F964BD1}" srcId="{8C7DE1ED-9F0F-4DF6-897C-A87B45A9CCC6}" destId="{7221840B-1063-4735-B9B7-723D7BEDC4A7}" srcOrd="4" destOrd="0" parTransId="{33BBF393-DE3B-40C2-A1D3-091DC5DFE716}" sibTransId="{3BC253A3-5D18-4E47-B6CB-536D577DC713}"/>
    <dgm:cxn modelId="{50582CB7-7BED-4F1A-9FE6-DBEB5EC3BCDA}" type="presOf" srcId="{00B52D74-EE70-4B38-BD08-35318CDD1E66}" destId="{AE1DFBE7-CB0D-4364-BDC6-F9849907D0B2}" srcOrd="0" destOrd="0" presId="urn:microsoft.com/office/officeart/2005/8/layout/hChevron3"/>
    <dgm:cxn modelId="{D7DA9BBB-0EE2-4570-B041-D92A30C62A19}" srcId="{8C7DE1ED-9F0F-4DF6-897C-A87B45A9CCC6}" destId="{15BDAAE2-BF96-43A4-9D40-3E0B46C0AF79}" srcOrd="6" destOrd="0" parTransId="{4ED44C59-E0D2-40E9-AB3B-578B18466A5C}" sibTransId="{D7179ED2-6101-4BF2-9C18-539D6646DDF9}"/>
    <dgm:cxn modelId="{D4D9FFC3-1B55-4DCD-B7EF-8409C8FC7204}" type="presOf" srcId="{BAB2AABD-52F8-44E7-BA30-42E25327EA70}" destId="{67A74306-3822-42FF-A0E2-EDFF44BBD8A7}" srcOrd="0" destOrd="0" presId="urn:microsoft.com/office/officeart/2005/8/layout/hChevron3"/>
    <dgm:cxn modelId="{7D5E05F7-3F6C-4D37-8ED9-54143192AA41}" type="presOf" srcId="{40FD2A71-F475-489E-872B-0D6D5C9D4F7A}" destId="{9AFA1570-EF20-41DB-A723-1DD2D5C4ECD3}" srcOrd="0" destOrd="0" presId="urn:microsoft.com/office/officeart/2005/8/layout/hChevron3"/>
    <dgm:cxn modelId="{78F18504-2488-4778-8EB6-A48F19503BD9}" type="presParOf" srcId="{4EEEA37D-02D0-4642-9363-D3C950BA1AC0}" destId="{C21CA21B-732E-498E-8385-68F3D7E56376}" srcOrd="0" destOrd="0" presId="urn:microsoft.com/office/officeart/2005/8/layout/hChevron3"/>
    <dgm:cxn modelId="{727BE885-3666-4AA9-AD29-6D45EBF64F63}" type="presParOf" srcId="{4EEEA37D-02D0-4642-9363-D3C950BA1AC0}" destId="{B02BF724-7C80-4684-A7DB-C088B37E7D74}" srcOrd="1" destOrd="0" presId="urn:microsoft.com/office/officeart/2005/8/layout/hChevron3"/>
    <dgm:cxn modelId="{8D934678-2E84-4CE9-A144-E3FFFFE3A756}" type="presParOf" srcId="{4EEEA37D-02D0-4642-9363-D3C950BA1AC0}" destId="{67A74306-3822-42FF-A0E2-EDFF44BBD8A7}" srcOrd="2" destOrd="0" presId="urn:microsoft.com/office/officeart/2005/8/layout/hChevron3"/>
    <dgm:cxn modelId="{C8C4308C-AF14-4A7F-AA98-0D38DE71AAC7}" type="presParOf" srcId="{4EEEA37D-02D0-4642-9363-D3C950BA1AC0}" destId="{CEA6F7B6-A318-430D-BBA3-86422B2F3B97}" srcOrd="3" destOrd="0" presId="urn:microsoft.com/office/officeart/2005/8/layout/hChevron3"/>
    <dgm:cxn modelId="{F84ABB6C-11EC-437C-94CA-B3E033250228}" type="presParOf" srcId="{4EEEA37D-02D0-4642-9363-D3C950BA1AC0}" destId="{9AFA1570-EF20-41DB-A723-1DD2D5C4ECD3}" srcOrd="4" destOrd="0" presId="urn:microsoft.com/office/officeart/2005/8/layout/hChevron3"/>
    <dgm:cxn modelId="{5C90EA2E-DE1B-4E4E-B7E5-8A252273A817}" type="presParOf" srcId="{4EEEA37D-02D0-4642-9363-D3C950BA1AC0}" destId="{78D0EF40-6BC2-4A59-A1FA-63CED3F900FD}" srcOrd="5" destOrd="0" presId="urn:microsoft.com/office/officeart/2005/8/layout/hChevron3"/>
    <dgm:cxn modelId="{964CE0FD-3D1A-4346-AAC9-6B0ACC230C30}" type="presParOf" srcId="{4EEEA37D-02D0-4642-9363-D3C950BA1AC0}" destId="{AE1DFBE7-CB0D-4364-BDC6-F9849907D0B2}" srcOrd="6" destOrd="0" presId="urn:microsoft.com/office/officeart/2005/8/layout/hChevron3"/>
    <dgm:cxn modelId="{2EDD55E4-6BC8-4715-8A7D-D08D73F09556}" type="presParOf" srcId="{4EEEA37D-02D0-4642-9363-D3C950BA1AC0}" destId="{E1564E00-8FB4-4E98-B774-C671B32F4450}" srcOrd="7" destOrd="0" presId="urn:microsoft.com/office/officeart/2005/8/layout/hChevron3"/>
    <dgm:cxn modelId="{94848F72-1348-425B-B81A-DDFDAB6F99A1}" type="presParOf" srcId="{4EEEA37D-02D0-4642-9363-D3C950BA1AC0}" destId="{A795B972-4214-41A8-B546-0DE90A5FAAF1}" srcOrd="8" destOrd="0" presId="urn:microsoft.com/office/officeart/2005/8/layout/hChevron3"/>
    <dgm:cxn modelId="{37585E64-69D1-4272-B642-8EC0DBDC9E06}" type="presParOf" srcId="{4EEEA37D-02D0-4642-9363-D3C950BA1AC0}" destId="{387B33B7-9C26-4C4A-8898-CDEE810B154E}" srcOrd="9" destOrd="0" presId="urn:microsoft.com/office/officeart/2005/8/layout/hChevron3"/>
    <dgm:cxn modelId="{7E09DEE9-0F6B-43AC-8DFF-4B76A2CA5C35}" type="presParOf" srcId="{4EEEA37D-02D0-4642-9363-D3C950BA1AC0}" destId="{C0DD0DDC-A6AB-431C-A879-D2AC0822A7BE}" srcOrd="10" destOrd="0" presId="urn:microsoft.com/office/officeart/2005/8/layout/hChevron3"/>
    <dgm:cxn modelId="{A85C3826-8CB1-424C-ACB1-13289EC6E852}" type="presParOf" srcId="{4EEEA37D-02D0-4642-9363-D3C950BA1AC0}" destId="{6D77EBAA-AE5E-44EE-BC83-DC5E2A900B72}" srcOrd="11" destOrd="0" presId="urn:microsoft.com/office/officeart/2005/8/layout/hChevron3"/>
    <dgm:cxn modelId="{A166F686-54B5-46BA-B182-0E0398958AE0}" type="presParOf" srcId="{4EEEA37D-02D0-4642-9363-D3C950BA1AC0}" destId="{D1230DB6-449C-4D90-83E0-8C2B90279FEE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C7DE1ED-9F0F-4DF6-897C-A87B45A9CCC6}" type="doc">
      <dgm:prSet loTypeId="urn:microsoft.com/office/officeart/2005/8/layout/hChevron3" loCatId="process" qsTypeId="urn:microsoft.com/office/officeart/2005/8/quickstyle/simple5" qsCatId="simple" csTypeId="urn:microsoft.com/office/officeart/2005/8/colors/accent2_2" csCatId="accent2" phldr="1"/>
      <dgm:spPr/>
    </dgm:pt>
    <dgm:pt modelId="{92BF8E83-7880-4205-B624-E49350E5C27C}">
      <dgm:prSet phldrT="[Texte]" custT="1"/>
      <dgm:spPr>
        <a:solidFill>
          <a:schemeClr val="accent2"/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Group presentation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02EDC9-9992-444F-98D1-25CB0109D0E4}" type="par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5E9E74-8F8A-4557-9D84-1F0D88B7EF5A}" type="sib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AB2AABD-52F8-44E7-BA30-42E25327EA70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Context &amp; need 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85AF1A-DF05-43CD-AD2D-104F3682E163}" type="par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2A9567-8CA1-4120-99BF-4D2089755084}" type="sib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FD2A71-F475-489E-872B-0D6D5C9D4F7A}">
      <dgm:prSet phldrT="[Texte]" custT="1"/>
      <dgm:spPr>
        <a:solidFill>
          <a:schemeClr val="tx1">
            <a:lumMod val="5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Diagram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CEA7D7-E7CC-4439-8C8F-B91710C8ECB2}" type="par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77DC01-793E-409D-9F3F-15AB5D8480E1}" type="sib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0B52D74-EE70-4B38-BD08-35318CDD1E66}">
      <dgm:prSet phldrT="[Texte]" custT="1"/>
      <dgm:spPr/>
      <dgm:t>
        <a:bodyPr/>
        <a:lstStyle/>
        <a:p>
          <a:r>
            <a:rPr lang="en-US" sz="1200" dirty="0"/>
            <a:t>Functionality</a:t>
          </a:r>
          <a:r>
            <a: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gm:t>
    </dgm:pt>
    <dgm:pt modelId="{D1A68939-14C5-4F70-83C2-95FFC4586E5E}" type="par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2472E4-452C-41B0-84FF-518A3953A3BE}" type="sib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21840B-1063-4735-B9B7-723D7BEDC4A7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/>
            <a:t>Ways of improvement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3BBF393-DE3B-40C2-A1D3-091DC5DFE716}" type="par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BC253A3-5D18-4E47-B6CB-536D577DC713}" type="sib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9C7BDA-BE41-41D2-96BF-D9AFDBD13356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Conclusion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941F781-D409-430E-92E7-E968321966A7}" type="sib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4680A16-F7BD-45A9-9179-2D337CC5256A}" type="par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5BDAAE2-BF96-43A4-9D40-3E0B46C0AF79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fr-FR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ED44C59-E0D2-40E9-AB3B-578B18466A5C}" type="parTrans" cxnId="{D7DA9BBB-0EE2-4570-B041-D92A30C62A19}">
      <dgm:prSet/>
      <dgm:spPr/>
      <dgm:t>
        <a:bodyPr/>
        <a:lstStyle/>
        <a:p>
          <a:endParaRPr lang="fr-FR"/>
        </a:p>
      </dgm:t>
    </dgm:pt>
    <dgm:pt modelId="{D7179ED2-6101-4BF2-9C18-539D6646DDF9}" type="sibTrans" cxnId="{D7DA9BBB-0EE2-4570-B041-D92A30C62A19}">
      <dgm:prSet/>
      <dgm:spPr/>
      <dgm:t>
        <a:bodyPr/>
        <a:lstStyle/>
        <a:p>
          <a:endParaRPr lang="fr-FR"/>
        </a:p>
      </dgm:t>
    </dgm:pt>
    <dgm:pt modelId="{4EEEA37D-02D0-4642-9363-D3C950BA1AC0}" type="pres">
      <dgm:prSet presAssocID="{8C7DE1ED-9F0F-4DF6-897C-A87B45A9CCC6}" presName="Name0" presStyleCnt="0">
        <dgm:presLayoutVars>
          <dgm:dir/>
          <dgm:resizeHandles val="exact"/>
        </dgm:presLayoutVars>
      </dgm:prSet>
      <dgm:spPr/>
    </dgm:pt>
    <dgm:pt modelId="{C21CA21B-732E-498E-8385-68F3D7E56376}" type="pres">
      <dgm:prSet presAssocID="{92BF8E83-7880-4205-B624-E49350E5C27C}" presName="parTxOnly" presStyleLbl="node1" presStyleIdx="0" presStyleCnt="7">
        <dgm:presLayoutVars>
          <dgm:bulletEnabled val="1"/>
        </dgm:presLayoutVars>
      </dgm:prSet>
      <dgm:spPr/>
    </dgm:pt>
    <dgm:pt modelId="{B02BF724-7C80-4684-A7DB-C088B37E7D74}" type="pres">
      <dgm:prSet presAssocID="{AC5E9E74-8F8A-4557-9D84-1F0D88B7EF5A}" presName="parSpace" presStyleCnt="0"/>
      <dgm:spPr/>
    </dgm:pt>
    <dgm:pt modelId="{67A74306-3822-42FF-A0E2-EDFF44BBD8A7}" type="pres">
      <dgm:prSet presAssocID="{BAB2AABD-52F8-44E7-BA30-42E25327EA70}" presName="parTxOnly" presStyleLbl="node1" presStyleIdx="1" presStyleCnt="7">
        <dgm:presLayoutVars>
          <dgm:bulletEnabled val="1"/>
        </dgm:presLayoutVars>
      </dgm:prSet>
      <dgm:spPr/>
    </dgm:pt>
    <dgm:pt modelId="{CEA6F7B6-A318-430D-BBA3-86422B2F3B97}" type="pres">
      <dgm:prSet presAssocID="{CA2A9567-8CA1-4120-99BF-4D2089755084}" presName="parSpace" presStyleCnt="0"/>
      <dgm:spPr/>
    </dgm:pt>
    <dgm:pt modelId="{9AFA1570-EF20-41DB-A723-1DD2D5C4ECD3}" type="pres">
      <dgm:prSet presAssocID="{40FD2A71-F475-489E-872B-0D6D5C9D4F7A}" presName="parTxOnly" presStyleLbl="node1" presStyleIdx="2" presStyleCnt="7">
        <dgm:presLayoutVars>
          <dgm:bulletEnabled val="1"/>
        </dgm:presLayoutVars>
      </dgm:prSet>
      <dgm:spPr/>
    </dgm:pt>
    <dgm:pt modelId="{78D0EF40-6BC2-4A59-A1FA-63CED3F900FD}" type="pres">
      <dgm:prSet presAssocID="{FF77DC01-793E-409D-9F3F-15AB5D8480E1}" presName="parSpace" presStyleCnt="0"/>
      <dgm:spPr/>
    </dgm:pt>
    <dgm:pt modelId="{AE1DFBE7-CB0D-4364-BDC6-F9849907D0B2}" type="pres">
      <dgm:prSet presAssocID="{00B52D74-EE70-4B38-BD08-35318CDD1E66}" presName="parTxOnly" presStyleLbl="node1" presStyleIdx="3" presStyleCnt="7">
        <dgm:presLayoutVars>
          <dgm:bulletEnabled val="1"/>
        </dgm:presLayoutVars>
      </dgm:prSet>
      <dgm:spPr/>
    </dgm:pt>
    <dgm:pt modelId="{E1564E00-8FB4-4E98-B774-C671B32F4450}" type="pres">
      <dgm:prSet presAssocID="{7E2472E4-452C-41B0-84FF-518A3953A3BE}" presName="parSpace" presStyleCnt="0"/>
      <dgm:spPr/>
    </dgm:pt>
    <dgm:pt modelId="{A795B972-4214-41A8-B546-0DE90A5FAAF1}" type="pres">
      <dgm:prSet presAssocID="{7221840B-1063-4735-B9B7-723D7BEDC4A7}" presName="parTxOnly" presStyleLbl="node1" presStyleIdx="4" presStyleCnt="7">
        <dgm:presLayoutVars>
          <dgm:bulletEnabled val="1"/>
        </dgm:presLayoutVars>
      </dgm:prSet>
      <dgm:spPr/>
    </dgm:pt>
    <dgm:pt modelId="{387B33B7-9C26-4C4A-8898-CDEE810B154E}" type="pres">
      <dgm:prSet presAssocID="{3BC253A3-5D18-4E47-B6CB-536D577DC713}" presName="parSpace" presStyleCnt="0"/>
      <dgm:spPr/>
    </dgm:pt>
    <dgm:pt modelId="{C0DD0DDC-A6AB-431C-A879-D2AC0822A7BE}" type="pres">
      <dgm:prSet presAssocID="{AB9C7BDA-BE41-41D2-96BF-D9AFDBD13356}" presName="parTxOnly" presStyleLbl="node1" presStyleIdx="5" presStyleCnt="7">
        <dgm:presLayoutVars>
          <dgm:bulletEnabled val="1"/>
        </dgm:presLayoutVars>
      </dgm:prSet>
      <dgm:spPr/>
    </dgm:pt>
    <dgm:pt modelId="{6D77EBAA-AE5E-44EE-BC83-DC5E2A900B72}" type="pres">
      <dgm:prSet presAssocID="{B941F781-D409-430E-92E7-E968321966A7}" presName="parSpace" presStyleCnt="0"/>
      <dgm:spPr/>
    </dgm:pt>
    <dgm:pt modelId="{D1230DB6-449C-4D90-83E0-8C2B90279FEE}" type="pres">
      <dgm:prSet presAssocID="{15BDAAE2-BF96-43A4-9D40-3E0B46C0AF79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0831B604-9C0C-4926-982B-EF848545E813}" srcId="{8C7DE1ED-9F0F-4DF6-897C-A87B45A9CCC6}" destId="{BAB2AABD-52F8-44E7-BA30-42E25327EA70}" srcOrd="1" destOrd="0" parTransId="{4C85AF1A-DF05-43CD-AD2D-104F3682E163}" sibTransId="{CA2A9567-8CA1-4120-99BF-4D2089755084}"/>
    <dgm:cxn modelId="{318E180B-13D2-4208-AE57-3E889FA1EF72}" srcId="{8C7DE1ED-9F0F-4DF6-897C-A87B45A9CCC6}" destId="{40FD2A71-F475-489E-872B-0D6D5C9D4F7A}" srcOrd="2" destOrd="0" parTransId="{FBCEA7D7-E7CC-4439-8C8F-B91710C8ECB2}" sibTransId="{FF77DC01-793E-409D-9F3F-15AB5D8480E1}"/>
    <dgm:cxn modelId="{546ABC13-DF24-4AD4-90FB-745732E8BFFC}" srcId="{8C7DE1ED-9F0F-4DF6-897C-A87B45A9CCC6}" destId="{92BF8E83-7880-4205-B624-E49350E5C27C}" srcOrd="0" destOrd="0" parTransId="{2602EDC9-9992-444F-98D1-25CB0109D0E4}" sibTransId="{AC5E9E74-8F8A-4557-9D84-1F0D88B7EF5A}"/>
    <dgm:cxn modelId="{181AC128-A4A8-47D2-8BAB-2BFDB32F9C8F}" type="presOf" srcId="{92BF8E83-7880-4205-B624-E49350E5C27C}" destId="{C21CA21B-732E-498E-8385-68F3D7E56376}" srcOrd="0" destOrd="0" presId="urn:microsoft.com/office/officeart/2005/8/layout/hChevron3"/>
    <dgm:cxn modelId="{0F49ED37-AFFF-4C10-9B20-257C192429D8}" srcId="{8C7DE1ED-9F0F-4DF6-897C-A87B45A9CCC6}" destId="{00B52D74-EE70-4B38-BD08-35318CDD1E66}" srcOrd="3" destOrd="0" parTransId="{D1A68939-14C5-4F70-83C2-95FFC4586E5E}" sibTransId="{7E2472E4-452C-41B0-84FF-518A3953A3BE}"/>
    <dgm:cxn modelId="{FF7C123C-667E-4FED-B005-2C4599472C41}" type="presOf" srcId="{15BDAAE2-BF96-43A4-9D40-3E0B46C0AF79}" destId="{D1230DB6-449C-4D90-83E0-8C2B90279FEE}" srcOrd="0" destOrd="0" presId="urn:microsoft.com/office/officeart/2005/8/layout/hChevron3"/>
    <dgm:cxn modelId="{08DAE35B-2D82-455C-BB6B-7536BA6DB974}" srcId="{8C7DE1ED-9F0F-4DF6-897C-A87B45A9CCC6}" destId="{AB9C7BDA-BE41-41D2-96BF-D9AFDBD13356}" srcOrd="5" destOrd="0" parTransId="{14680A16-F7BD-45A9-9179-2D337CC5256A}" sibTransId="{B941F781-D409-430E-92E7-E968321966A7}"/>
    <dgm:cxn modelId="{886CC444-7362-42D5-952E-8AEBA94F5BC1}" type="presOf" srcId="{AB9C7BDA-BE41-41D2-96BF-D9AFDBD13356}" destId="{C0DD0DDC-A6AB-431C-A879-D2AC0822A7BE}" srcOrd="0" destOrd="0" presId="urn:microsoft.com/office/officeart/2005/8/layout/hChevron3"/>
    <dgm:cxn modelId="{73CDC647-6DD3-4291-98ED-848922E2B136}" type="presOf" srcId="{7221840B-1063-4735-B9B7-723D7BEDC4A7}" destId="{A795B972-4214-41A8-B546-0DE90A5FAAF1}" srcOrd="0" destOrd="0" presId="urn:microsoft.com/office/officeart/2005/8/layout/hChevron3"/>
    <dgm:cxn modelId="{ABD5049C-E0A5-49D8-89FE-89919565EF63}" type="presOf" srcId="{8C7DE1ED-9F0F-4DF6-897C-A87B45A9CCC6}" destId="{4EEEA37D-02D0-4642-9363-D3C950BA1AC0}" srcOrd="0" destOrd="0" presId="urn:microsoft.com/office/officeart/2005/8/layout/hChevron3"/>
    <dgm:cxn modelId="{D17DD9A5-ECB5-48A9-A061-CDB70F964BD1}" srcId="{8C7DE1ED-9F0F-4DF6-897C-A87B45A9CCC6}" destId="{7221840B-1063-4735-B9B7-723D7BEDC4A7}" srcOrd="4" destOrd="0" parTransId="{33BBF393-DE3B-40C2-A1D3-091DC5DFE716}" sibTransId="{3BC253A3-5D18-4E47-B6CB-536D577DC713}"/>
    <dgm:cxn modelId="{50582CB7-7BED-4F1A-9FE6-DBEB5EC3BCDA}" type="presOf" srcId="{00B52D74-EE70-4B38-BD08-35318CDD1E66}" destId="{AE1DFBE7-CB0D-4364-BDC6-F9849907D0B2}" srcOrd="0" destOrd="0" presId="urn:microsoft.com/office/officeart/2005/8/layout/hChevron3"/>
    <dgm:cxn modelId="{D7DA9BBB-0EE2-4570-B041-D92A30C62A19}" srcId="{8C7DE1ED-9F0F-4DF6-897C-A87B45A9CCC6}" destId="{15BDAAE2-BF96-43A4-9D40-3E0B46C0AF79}" srcOrd="6" destOrd="0" parTransId="{4ED44C59-E0D2-40E9-AB3B-578B18466A5C}" sibTransId="{D7179ED2-6101-4BF2-9C18-539D6646DDF9}"/>
    <dgm:cxn modelId="{D4D9FFC3-1B55-4DCD-B7EF-8409C8FC7204}" type="presOf" srcId="{BAB2AABD-52F8-44E7-BA30-42E25327EA70}" destId="{67A74306-3822-42FF-A0E2-EDFF44BBD8A7}" srcOrd="0" destOrd="0" presId="urn:microsoft.com/office/officeart/2005/8/layout/hChevron3"/>
    <dgm:cxn modelId="{7D5E05F7-3F6C-4D37-8ED9-54143192AA41}" type="presOf" srcId="{40FD2A71-F475-489E-872B-0D6D5C9D4F7A}" destId="{9AFA1570-EF20-41DB-A723-1DD2D5C4ECD3}" srcOrd="0" destOrd="0" presId="urn:microsoft.com/office/officeart/2005/8/layout/hChevron3"/>
    <dgm:cxn modelId="{78F18504-2488-4778-8EB6-A48F19503BD9}" type="presParOf" srcId="{4EEEA37D-02D0-4642-9363-D3C950BA1AC0}" destId="{C21CA21B-732E-498E-8385-68F3D7E56376}" srcOrd="0" destOrd="0" presId="urn:microsoft.com/office/officeart/2005/8/layout/hChevron3"/>
    <dgm:cxn modelId="{727BE885-3666-4AA9-AD29-6D45EBF64F63}" type="presParOf" srcId="{4EEEA37D-02D0-4642-9363-D3C950BA1AC0}" destId="{B02BF724-7C80-4684-A7DB-C088B37E7D74}" srcOrd="1" destOrd="0" presId="urn:microsoft.com/office/officeart/2005/8/layout/hChevron3"/>
    <dgm:cxn modelId="{8D934678-2E84-4CE9-A144-E3FFFFE3A756}" type="presParOf" srcId="{4EEEA37D-02D0-4642-9363-D3C950BA1AC0}" destId="{67A74306-3822-42FF-A0E2-EDFF44BBD8A7}" srcOrd="2" destOrd="0" presId="urn:microsoft.com/office/officeart/2005/8/layout/hChevron3"/>
    <dgm:cxn modelId="{C8C4308C-AF14-4A7F-AA98-0D38DE71AAC7}" type="presParOf" srcId="{4EEEA37D-02D0-4642-9363-D3C950BA1AC0}" destId="{CEA6F7B6-A318-430D-BBA3-86422B2F3B97}" srcOrd="3" destOrd="0" presId="urn:microsoft.com/office/officeart/2005/8/layout/hChevron3"/>
    <dgm:cxn modelId="{F84ABB6C-11EC-437C-94CA-B3E033250228}" type="presParOf" srcId="{4EEEA37D-02D0-4642-9363-D3C950BA1AC0}" destId="{9AFA1570-EF20-41DB-A723-1DD2D5C4ECD3}" srcOrd="4" destOrd="0" presId="urn:microsoft.com/office/officeart/2005/8/layout/hChevron3"/>
    <dgm:cxn modelId="{5C90EA2E-DE1B-4E4E-B7E5-8A252273A817}" type="presParOf" srcId="{4EEEA37D-02D0-4642-9363-D3C950BA1AC0}" destId="{78D0EF40-6BC2-4A59-A1FA-63CED3F900FD}" srcOrd="5" destOrd="0" presId="urn:microsoft.com/office/officeart/2005/8/layout/hChevron3"/>
    <dgm:cxn modelId="{964CE0FD-3D1A-4346-AAC9-6B0ACC230C30}" type="presParOf" srcId="{4EEEA37D-02D0-4642-9363-D3C950BA1AC0}" destId="{AE1DFBE7-CB0D-4364-BDC6-F9849907D0B2}" srcOrd="6" destOrd="0" presId="urn:microsoft.com/office/officeart/2005/8/layout/hChevron3"/>
    <dgm:cxn modelId="{2EDD55E4-6BC8-4715-8A7D-D08D73F09556}" type="presParOf" srcId="{4EEEA37D-02D0-4642-9363-D3C950BA1AC0}" destId="{E1564E00-8FB4-4E98-B774-C671B32F4450}" srcOrd="7" destOrd="0" presId="urn:microsoft.com/office/officeart/2005/8/layout/hChevron3"/>
    <dgm:cxn modelId="{94848F72-1348-425B-B81A-DDFDAB6F99A1}" type="presParOf" srcId="{4EEEA37D-02D0-4642-9363-D3C950BA1AC0}" destId="{A795B972-4214-41A8-B546-0DE90A5FAAF1}" srcOrd="8" destOrd="0" presId="urn:microsoft.com/office/officeart/2005/8/layout/hChevron3"/>
    <dgm:cxn modelId="{37585E64-69D1-4272-B642-8EC0DBDC9E06}" type="presParOf" srcId="{4EEEA37D-02D0-4642-9363-D3C950BA1AC0}" destId="{387B33B7-9C26-4C4A-8898-CDEE810B154E}" srcOrd="9" destOrd="0" presId="urn:microsoft.com/office/officeart/2005/8/layout/hChevron3"/>
    <dgm:cxn modelId="{7E09DEE9-0F6B-43AC-8DFF-4B76A2CA5C35}" type="presParOf" srcId="{4EEEA37D-02D0-4642-9363-D3C950BA1AC0}" destId="{C0DD0DDC-A6AB-431C-A879-D2AC0822A7BE}" srcOrd="10" destOrd="0" presId="urn:microsoft.com/office/officeart/2005/8/layout/hChevron3"/>
    <dgm:cxn modelId="{A85C3826-8CB1-424C-ACB1-13289EC6E852}" type="presParOf" srcId="{4EEEA37D-02D0-4642-9363-D3C950BA1AC0}" destId="{6D77EBAA-AE5E-44EE-BC83-DC5E2A900B72}" srcOrd="11" destOrd="0" presId="urn:microsoft.com/office/officeart/2005/8/layout/hChevron3"/>
    <dgm:cxn modelId="{A166F686-54B5-46BA-B182-0E0398958AE0}" type="presParOf" srcId="{4EEEA37D-02D0-4642-9363-D3C950BA1AC0}" destId="{D1230DB6-449C-4D90-83E0-8C2B90279FEE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CA21B-732E-498E-8385-68F3D7E56376}">
      <dsp:nvSpPr>
        <dsp:cNvPr id="0" name=""/>
        <dsp:cNvSpPr/>
      </dsp:nvSpPr>
      <dsp:spPr>
        <a:xfrm>
          <a:off x="1484" y="384790"/>
          <a:ext cx="1746832" cy="698733"/>
        </a:xfrm>
        <a:prstGeom prst="homePlate">
          <a:avLst/>
        </a:prstGeom>
        <a:solidFill>
          <a:schemeClr val="tx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Group presentation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484" y="384790"/>
        <a:ext cx="1572149" cy="698733"/>
      </dsp:txXfrm>
    </dsp:sp>
    <dsp:sp modelId="{67A74306-3822-42FF-A0E2-EDFF44BBD8A7}">
      <dsp:nvSpPr>
        <dsp:cNvPr id="0" name=""/>
        <dsp:cNvSpPr/>
      </dsp:nvSpPr>
      <dsp:spPr>
        <a:xfrm>
          <a:off x="1398950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Context &amp; need 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48317" y="384790"/>
        <a:ext cx="1048099" cy="698733"/>
      </dsp:txXfrm>
    </dsp:sp>
    <dsp:sp modelId="{9AFA1570-EF20-41DB-A723-1DD2D5C4ECD3}">
      <dsp:nvSpPr>
        <dsp:cNvPr id="0" name=""/>
        <dsp:cNvSpPr/>
      </dsp:nvSpPr>
      <dsp:spPr>
        <a:xfrm>
          <a:off x="2796417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Diagram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45784" y="384790"/>
        <a:ext cx="1048099" cy="698733"/>
      </dsp:txXfrm>
    </dsp:sp>
    <dsp:sp modelId="{AE1DFBE7-CB0D-4364-BDC6-F9849907D0B2}">
      <dsp:nvSpPr>
        <dsp:cNvPr id="0" name=""/>
        <dsp:cNvSpPr/>
      </dsp:nvSpPr>
      <dsp:spPr>
        <a:xfrm>
          <a:off x="4193883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Functionality</a:t>
          </a:r>
          <a:r>
            <a:rPr lang="fr-FR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sp:txBody>
      <dsp:txXfrm>
        <a:off x="4543250" y="384790"/>
        <a:ext cx="1048099" cy="698733"/>
      </dsp:txXfrm>
    </dsp:sp>
    <dsp:sp modelId="{A795B972-4214-41A8-B546-0DE90A5FAAF1}">
      <dsp:nvSpPr>
        <dsp:cNvPr id="0" name=""/>
        <dsp:cNvSpPr/>
      </dsp:nvSpPr>
      <dsp:spPr>
        <a:xfrm>
          <a:off x="5591349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/>
            <a:t>Ways of improvement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940716" y="384790"/>
        <a:ext cx="1048099" cy="698733"/>
      </dsp:txXfrm>
    </dsp:sp>
    <dsp:sp modelId="{C0DD0DDC-A6AB-431C-A879-D2AC0822A7BE}">
      <dsp:nvSpPr>
        <dsp:cNvPr id="0" name=""/>
        <dsp:cNvSpPr/>
      </dsp:nvSpPr>
      <dsp:spPr>
        <a:xfrm>
          <a:off x="6988816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Conclusion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38183" y="384790"/>
        <a:ext cx="1048099" cy="698733"/>
      </dsp:txXfrm>
    </dsp:sp>
    <dsp:sp modelId="{D1230DB6-449C-4D90-83E0-8C2B90279FEE}">
      <dsp:nvSpPr>
        <dsp:cNvPr id="0" name=""/>
        <dsp:cNvSpPr/>
      </dsp:nvSpPr>
      <dsp:spPr>
        <a:xfrm>
          <a:off x="8386282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12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735649" y="384790"/>
        <a:ext cx="1048099" cy="69873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CA21B-732E-498E-8385-68F3D7E56376}">
      <dsp:nvSpPr>
        <dsp:cNvPr id="0" name=""/>
        <dsp:cNvSpPr/>
      </dsp:nvSpPr>
      <dsp:spPr>
        <a:xfrm>
          <a:off x="1484" y="384790"/>
          <a:ext cx="1746832" cy="698733"/>
        </a:xfrm>
        <a:prstGeom prst="homePlate">
          <a:avLst/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Group presentation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484" y="384790"/>
        <a:ext cx="1572149" cy="698733"/>
      </dsp:txXfrm>
    </dsp:sp>
    <dsp:sp modelId="{67A74306-3822-42FF-A0E2-EDFF44BBD8A7}">
      <dsp:nvSpPr>
        <dsp:cNvPr id="0" name=""/>
        <dsp:cNvSpPr/>
      </dsp:nvSpPr>
      <dsp:spPr>
        <a:xfrm>
          <a:off x="1398950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Context &amp; need 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48317" y="384790"/>
        <a:ext cx="1048099" cy="698733"/>
      </dsp:txXfrm>
    </dsp:sp>
    <dsp:sp modelId="{9AFA1570-EF20-41DB-A723-1DD2D5C4ECD3}">
      <dsp:nvSpPr>
        <dsp:cNvPr id="0" name=""/>
        <dsp:cNvSpPr/>
      </dsp:nvSpPr>
      <dsp:spPr>
        <a:xfrm>
          <a:off x="2796417" y="384790"/>
          <a:ext cx="1746832" cy="698733"/>
        </a:xfrm>
        <a:prstGeom prst="chevron">
          <a:avLst/>
        </a:prstGeom>
        <a:solidFill>
          <a:schemeClr val="tx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Diagram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45784" y="384790"/>
        <a:ext cx="1048099" cy="698733"/>
      </dsp:txXfrm>
    </dsp:sp>
    <dsp:sp modelId="{AE1DFBE7-CB0D-4364-BDC6-F9849907D0B2}">
      <dsp:nvSpPr>
        <dsp:cNvPr id="0" name=""/>
        <dsp:cNvSpPr/>
      </dsp:nvSpPr>
      <dsp:spPr>
        <a:xfrm>
          <a:off x="4193883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Functionality</a:t>
          </a:r>
          <a:r>
            <a:rPr lang="fr-FR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sp:txBody>
      <dsp:txXfrm>
        <a:off x="4543250" y="384790"/>
        <a:ext cx="1048099" cy="698733"/>
      </dsp:txXfrm>
    </dsp:sp>
    <dsp:sp modelId="{A795B972-4214-41A8-B546-0DE90A5FAAF1}">
      <dsp:nvSpPr>
        <dsp:cNvPr id="0" name=""/>
        <dsp:cNvSpPr/>
      </dsp:nvSpPr>
      <dsp:spPr>
        <a:xfrm>
          <a:off x="5591349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/>
            <a:t>Ways of improvement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940716" y="384790"/>
        <a:ext cx="1048099" cy="698733"/>
      </dsp:txXfrm>
    </dsp:sp>
    <dsp:sp modelId="{C0DD0DDC-A6AB-431C-A879-D2AC0822A7BE}">
      <dsp:nvSpPr>
        <dsp:cNvPr id="0" name=""/>
        <dsp:cNvSpPr/>
      </dsp:nvSpPr>
      <dsp:spPr>
        <a:xfrm>
          <a:off x="6988816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Conclusion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38183" y="384790"/>
        <a:ext cx="1048099" cy="698733"/>
      </dsp:txXfrm>
    </dsp:sp>
    <dsp:sp modelId="{D1230DB6-449C-4D90-83E0-8C2B90279FEE}">
      <dsp:nvSpPr>
        <dsp:cNvPr id="0" name=""/>
        <dsp:cNvSpPr/>
      </dsp:nvSpPr>
      <dsp:spPr>
        <a:xfrm>
          <a:off x="8386282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12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735649" y="384790"/>
        <a:ext cx="1048099" cy="69873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CA21B-732E-498E-8385-68F3D7E56376}">
      <dsp:nvSpPr>
        <dsp:cNvPr id="0" name=""/>
        <dsp:cNvSpPr/>
      </dsp:nvSpPr>
      <dsp:spPr>
        <a:xfrm>
          <a:off x="1484" y="384790"/>
          <a:ext cx="1746832" cy="698733"/>
        </a:xfrm>
        <a:prstGeom prst="homePlate">
          <a:avLst/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Group presentation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484" y="384790"/>
        <a:ext cx="1572149" cy="698733"/>
      </dsp:txXfrm>
    </dsp:sp>
    <dsp:sp modelId="{67A74306-3822-42FF-A0E2-EDFF44BBD8A7}">
      <dsp:nvSpPr>
        <dsp:cNvPr id="0" name=""/>
        <dsp:cNvSpPr/>
      </dsp:nvSpPr>
      <dsp:spPr>
        <a:xfrm>
          <a:off x="1398950" y="384790"/>
          <a:ext cx="1746832" cy="698733"/>
        </a:xfrm>
        <a:prstGeom prst="chevron">
          <a:avLst/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Context &amp; need 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48317" y="384790"/>
        <a:ext cx="1048099" cy="698733"/>
      </dsp:txXfrm>
    </dsp:sp>
    <dsp:sp modelId="{9AFA1570-EF20-41DB-A723-1DD2D5C4ECD3}">
      <dsp:nvSpPr>
        <dsp:cNvPr id="0" name=""/>
        <dsp:cNvSpPr/>
      </dsp:nvSpPr>
      <dsp:spPr>
        <a:xfrm>
          <a:off x="2796417" y="384790"/>
          <a:ext cx="1746832" cy="698733"/>
        </a:xfrm>
        <a:prstGeom prst="chevron">
          <a:avLst/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Diagram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45784" y="384790"/>
        <a:ext cx="1048099" cy="698733"/>
      </dsp:txXfrm>
    </dsp:sp>
    <dsp:sp modelId="{AE1DFBE7-CB0D-4364-BDC6-F9849907D0B2}">
      <dsp:nvSpPr>
        <dsp:cNvPr id="0" name=""/>
        <dsp:cNvSpPr/>
      </dsp:nvSpPr>
      <dsp:spPr>
        <a:xfrm>
          <a:off x="4193883" y="384790"/>
          <a:ext cx="1746832" cy="698733"/>
        </a:xfrm>
        <a:prstGeom prst="chevron">
          <a:avLst/>
        </a:prstGeom>
        <a:solidFill>
          <a:schemeClr val="tx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Functionality</a:t>
          </a:r>
          <a:r>
            <a:rPr lang="fr-FR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sp:txBody>
      <dsp:txXfrm>
        <a:off x="4543250" y="384790"/>
        <a:ext cx="1048099" cy="698733"/>
      </dsp:txXfrm>
    </dsp:sp>
    <dsp:sp modelId="{A795B972-4214-41A8-B546-0DE90A5FAAF1}">
      <dsp:nvSpPr>
        <dsp:cNvPr id="0" name=""/>
        <dsp:cNvSpPr/>
      </dsp:nvSpPr>
      <dsp:spPr>
        <a:xfrm>
          <a:off x="5591349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/>
            <a:t>Ways of improvement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940716" y="384790"/>
        <a:ext cx="1048099" cy="698733"/>
      </dsp:txXfrm>
    </dsp:sp>
    <dsp:sp modelId="{C0DD0DDC-A6AB-431C-A879-D2AC0822A7BE}">
      <dsp:nvSpPr>
        <dsp:cNvPr id="0" name=""/>
        <dsp:cNvSpPr/>
      </dsp:nvSpPr>
      <dsp:spPr>
        <a:xfrm>
          <a:off x="6988816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Conclusion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38183" y="384790"/>
        <a:ext cx="1048099" cy="698733"/>
      </dsp:txXfrm>
    </dsp:sp>
    <dsp:sp modelId="{D1230DB6-449C-4D90-83E0-8C2B90279FEE}">
      <dsp:nvSpPr>
        <dsp:cNvPr id="0" name=""/>
        <dsp:cNvSpPr/>
      </dsp:nvSpPr>
      <dsp:spPr>
        <a:xfrm>
          <a:off x="8386282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12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735649" y="384790"/>
        <a:ext cx="1048099" cy="69873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CA21B-732E-498E-8385-68F3D7E56376}">
      <dsp:nvSpPr>
        <dsp:cNvPr id="0" name=""/>
        <dsp:cNvSpPr/>
      </dsp:nvSpPr>
      <dsp:spPr>
        <a:xfrm>
          <a:off x="1484" y="384790"/>
          <a:ext cx="1746832" cy="698733"/>
        </a:xfrm>
        <a:prstGeom prst="homePlate">
          <a:avLst/>
        </a:prstGeom>
        <a:solidFill>
          <a:schemeClr val="tx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Group presentation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484" y="384790"/>
        <a:ext cx="1572149" cy="698733"/>
      </dsp:txXfrm>
    </dsp:sp>
    <dsp:sp modelId="{67A74306-3822-42FF-A0E2-EDFF44BBD8A7}">
      <dsp:nvSpPr>
        <dsp:cNvPr id="0" name=""/>
        <dsp:cNvSpPr/>
      </dsp:nvSpPr>
      <dsp:spPr>
        <a:xfrm>
          <a:off x="1398950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Context &amp; need 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48317" y="384790"/>
        <a:ext cx="1048099" cy="698733"/>
      </dsp:txXfrm>
    </dsp:sp>
    <dsp:sp modelId="{9AFA1570-EF20-41DB-A723-1DD2D5C4ECD3}">
      <dsp:nvSpPr>
        <dsp:cNvPr id="0" name=""/>
        <dsp:cNvSpPr/>
      </dsp:nvSpPr>
      <dsp:spPr>
        <a:xfrm>
          <a:off x="2796417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Diagram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45784" y="384790"/>
        <a:ext cx="1048099" cy="698733"/>
      </dsp:txXfrm>
    </dsp:sp>
    <dsp:sp modelId="{AE1DFBE7-CB0D-4364-BDC6-F9849907D0B2}">
      <dsp:nvSpPr>
        <dsp:cNvPr id="0" name=""/>
        <dsp:cNvSpPr/>
      </dsp:nvSpPr>
      <dsp:spPr>
        <a:xfrm>
          <a:off x="4193883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Functionality</a:t>
          </a:r>
          <a:r>
            <a:rPr lang="fr-FR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sp:txBody>
      <dsp:txXfrm>
        <a:off x="4543250" y="384790"/>
        <a:ext cx="1048099" cy="698733"/>
      </dsp:txXfrm>
    </dsp:sp>
    <dsp:sp modelId="{A795B972-4214-41A8-B546-0DE90A5FAAF1}">
      <dsp:nvSpPr>
        <dsp:cNvPr id="0" name=""/>
        <dsp:cNvSpPr/>
      </dsp:nvSpPr>
      <dsp:spPr>
        <a:xfrm>
          <a:off x="5591349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/>
            <a:t>Ways of improvement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940716" y="384790"/>
        <a:ext cx="1048099" cy="698733"/>
      </dsp:txXfrm>
    </dsp:sp>
    <dsp:sp modelId="{C0DD0DDC-A6AB-431C-A879-D2AC0822A7BE}">
      <dsp:nvSpPr>
        <dsp:cNvPr id="0" name=""/>
        <dsp:cNvSpPr/>
      </dsp:nvSpPr>
      <dsp:spPr>
        <a:xfrm>
          <a:off x="6988816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Conclusion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38183" y="384790"/>
        <a:ext cx="1048099" cy="698733"/>
      </dsp:txXfrm>
    </dsp:sp>
    <dsp:sp modelId="{D1230DB6-449C-4D90-83E0-8C2B90279FEE}">
      <dsp:nvSpPr>
        <dsp:cNvPr id="0" name=""/>
        <dsp:cNvSpPr/>
      </dsp:nvSpPr>
      <dsp:spPr>
        <a:xfrm>
          <a:off x="8386282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12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735649" y="384790"/>
        <a:ext cx="1048099" cy="69873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CA21B-732E-498E-8385-68F3D7E56376}">
      <dsp:nvSpPr>
        <dsp:cNvPr id="0" name=""/>
        <dsp:cNvSpPr/>
      </dsp:nvSpPr>
      <dsp:spPr>
        <a:xfrm>
          <a:off x="1484" y="384790"/>
          <a:ext cx="1746832" cy="698733"/>
        </a:xfrm>
        <a:prstGeom prst="homePlate">
          <a:avLst/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Group presentation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484" y="384790"/>
        <a:ext cx="1572149" cy="698733"/>
      </dsp:txXfrm>
    </dsp:sp>
    <dsp:sp modelId="{67A74306-3822-42FF-A0E2-EDFF44BBD8A7}">
      <dsp:nvSpPr>
        <dsp:cNvPr id="0" name=""/>
        <dsp:cNvSpPr/>
      </dsp:nvSpPr>
      <dsp:spPr>
        <a:xfrm>
          <a:off x="1398950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Context &amp; need 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48317" y="384790"/>
        <a:ext cx="1048099" cy="698733"/>
      </dsp:txXfrm>
    </dsp:sp>
    <dsp:sp modelId="{9AFA1570-EF20-41DB-A723-1DD2D5C4ECD3}">
      <dsp:nvSpPr>
        <dsp:cNvPr id="0" name=""/>
        <dsp:cNvSpPr/>
      </dsp:nvSpPr>
      <dsp:spPr>
        <a:xfrm>
          <a:off x="2796417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Diagram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45784" y="384790"/>
        <a:ext cx="1048099" cy="698733"/>
      </dsp:txXfrm>
    </dsp:sp>
    <dsp:sp modelId="{AE1DFBE7-CB0D-4364-BDC6-F9849907D0B2}">
      <dsp:nvSpPr>
        <dsp:cNvPr id="0" name=""/>
        <dsp:cNvSpPr/>
      </dsp:nvSpPr>
      <dsp:spPr>
        <a:xfrm>
          <a:off x="4193883" y="384790"/>
          <a:ext cx="1746832" cy="698733"/>
        </a:xfrm>
        <a:prstGeom prst="chevron">
          <a:avLst/>
        </a:prstGeom>
        <a:solidFill>
          <a:schemeClr val="tx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Functionality</a:t>
          </a:r>
          <a:r>
            <a:rPr lang="fr-FR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sp:txBody>
      <dsp:txXfrm>
        <a:off x="4543250" y="384790"/>
        <a:ext cx="1048099" cy="698733"/>
      </dsp:txXfrm>
    </dsp:sp>
    <dsp:sp modelId="{A795B972-4214-41A8-B546-0DE90A5FAAF1}">
      <dsp:nvSpPr>
        <dsp:cNvPr id="0" name=""/>
        <dsp:cNvSpPr/>
      </dsp:nvSpPr>
      <dsp:spPr>
        <a:xfrm>
          <a:off x="5591349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/>
            <a:t>Ways of improvement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940716" y="384790"/>
        <a:ext cx="1048099" cy="698733"/>
      </dsp:txXfrm>
    </dsp:sp>
    <dsp:sp modelId="{C0DD0DDC-A6AB-431C-A879-D2AC0822A7BE}">
      <dsp:nvSpPr>
        <dsp:cNvPr id="0" name=""/>
        <dsp:cNvSpPr/>
      </dsp:nvSpPr>
      <dsp:spPr>
        <a:xfrm>
          <a:off x="6988816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Conclusion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38183" y="384790"/>
        <a:ext cx="1048099" cy="698733"/>
      </dsp:txXfrm>
    </dsp:sp>
    <dsp:sp modelId="{D1230DB6-449C-4D90-83E0-8C2B90279FEE}">
      <dsp:nvSpPr>
        <dsp:cNvPr id="0" name=""/>
        <dsp:cNvSpPr/>
      </dsp:nvSpPr>
      <dsp:spPr>
        <a:xfrm>
          <a:off x="8386282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12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735649" y="384790"/>
        <a:ext cx="1048099" cy="69873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CA21B-732E-498E-8385-68F3D7E56376}">
      <dsp:nvSpPr>
        <dsp:cNvPr id="0" name=""/>
        <dsp:cNvSpPr/>
      </dsp:nvSpPr>
      <dsp:spPr>
        <a:xfrm>
          <a:off x="1484" y="384790"/>
          <a:ext cx="1746832" cy="698733"/>
        </a:xfrm>
        <a:prstGeom prst="homePlate">
          <a:avLst/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Group presentation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484" y="384790"/>
        <a:ext cx="1572149" cy="698733"/>
      </dsp:txXfrm>
    </dsp:sp>
    <dsp:sp modelId="{67A74306-3822-42FF-A0E2-EDFF44BBD8A7}">
      <dsp:nvSpPr>
        <dsp:cNvPr id="0" name=""/>
        <dsp:cNvSpPr/>
      </dsp:nvSpPr>
      <dsp:spPr>
        <a:xfrm>
          <a:off x="1398950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Context &amp; need 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48317" y="384790"/>
        <a:ext cx="1048099" cy="698733"/>
      </dsp:txXfrm>
    </dsp:sp>
    <dsp:sp modelId="{9AFA1570-EF20-41DB-A723-1DD2D5C4ECD3}">
      <dsp:nvSpPr>
        <dsp:cNvPr id="0" name=""/>
        <dsp:cNvSpPr/>
      </dsp:nvSpPr>
      <dsp:spPr>
        <a:xfrm>
          <a:off x="2796417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Diagram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45784" y="384790"/>
        <a:ext cx="1048099" cy="698733"/>
      </dsp:txXfrm>
    </dsp:sp>
    <dsp:sp modelId="{AE1DFBE7-CB0D-4364-BDC6-F9849907D0B2}">
      <dsp:nvSpPr>
        <dsp:cNvPr id="0" name=""/>
        <dsp:cNvSpPr/>
      </dsp:nvSpPr>
      <dsp:spPr>
        <a:xfrm>
          <a:off x="4193883" y="384790"/>
          <a:ext cx="1746832" cy="698733"/>
        </a:xfrm>
        <a:prstGeom prst="chevron">
          <a:avLst/>
        </a:prstGeom>
        <a:solidFill>
          <a:schemeClr val="tx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Functionality</a:t>
          </a:r>
          <a:r>
            <a:rPr lang="fr-FR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sp:txBody>
      <dsp:txXfrm>
        <a:off x="4543250" y="384790"/>
        <a:ext cx="1048099" cy="698733"/>
      </dsp:txXfrm>
    </dsp:sp>
    <dsp:sp modelId="{A795B972-4214-41A8-B546-0DE90A5FAAF1}">
      <dsp:nvSpPr>
        <dsp:cNvPr id="0" name=""/>
        <dsp:cNvSpPr/>
      </dsp:nvSpPr>
      <dsp:spPr>
        <a:xfrm>
          <a:off x="5591349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/>
            <a:t>Ways of improvement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940716" y="384790"/>
        <a:ext cx="1048099" cy="698733"/>
      </dsp:txXfrm>
    </dsp:sp>
    <dsp:sp modelId="{C0DD0DDC-A6AB-431C-A879-D2AC0822A7BE}">
      <dsp:nvSpPr>
        <dsp:cNvPr id="0" name=""/>
        <dsp:cNvSpPr/>
      </dsp:nvSpPr>
      <dsp:spPr>
        <a:xfrm>
          <a:off x="6988816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Conclusion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38183" y="384790"/>
        <a:ext cx="1048099" cy="698733"/>
      </dsp:txXfrm>
    </dsp:sp>
    <dsp:sp modelId="{D1230DB6-449C-4D90-83E0-8C2B90279FEE}">
      <dsp:nvSpPr>
        <dsp:cNvPr id="0" name=""/>
        <dsp:cNvSpPr/>
      </dsp:nvSpPr>
      <dsp:spPr>
        <a:xfrm>
          <a:off x="8386282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12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735649" y="384790"/>
        <a:ext cx="1048099" cy="69873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CA21B-732E-498E-8385-68F3D7E56376}">
      <dsp:nvSpPr>
        <dsp:cNvPr id="0" name=""/>
        <dsp:cNvSpPr/>
      </dsp:nvSpPr>
      <dsp:spPr>
        <a:xfrm>
          <a:off x="1484" y="384790"/>
          <a:ext cx="1746832" cy="698733"/>
        </a:xfrm>
        <a:prstGeom prst="homePlate">
          <a:avLst/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Group presentation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484" y="384790"/>
        <a:ext cx="1572149" cy="698733"/>
      </dsp:txXfrm>
    </dsp:sp>
    <dsp:sp modelId="{67A74306-3822-42FF-A0E2-EDFF44BBD8A7}">
      <dsp:nvSpPr>
        <dsp:cNvPr id="0" name=""/>
        <dsp:cNvSpPr/>
      </dsp:nvSpPr>
      <dsp:spPr>
        <a:xfrm>
          <a:off x="1398950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Context &amp; need 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48317" y="384790"/>
        <a:ext cx="1048099" cy="698733"/>
      </dsp:txXfrm>
    </dsp:sp>
    <dsp:sp modelId="{9AFA1570-EF20-41DB-A723-1DD2D5C4ECD3}">
      <dsp:nvSpPr>
        <dsp:cNvPr id="0" name=""/>
        <dsp:cNvSpPr/>
      </dsp:nvSpPr>
      <dsp:spPr>
        <a:xfrm>
          <a:off x="2796417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Diagram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45784" y="384790"/>
        <a:ext cx="1048099" cy="698733"/>
      </dsp:txXfrm>
    </dsp:sp>
    <dsp:sp modelId="{AE1DFBE7-CB0D-4364-BDC6-F9849907D0B2}">
      <dsp:nvSpPr>
        <dsp:cNvPr id="0" name=""/>
        <dsp:cNvSpPr/>
      </dsp:nvSpPr>
      <dsp:spPr>
        <a:xfrm>
          <a:off x="4193883" y="384790"/>
          <a:ext cx="1746832" cy="698733"/>
        </a:xfrm>
        <a:prstGeom prst="chevron">
          <a:avLst/>
        </a:prstGeom>
        <a:solidFill>
          <a:schemeClr val="tx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Functionality</a:t>
          </a:r>
          <a:r>
            <a:rPr lang="fr-FR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sp:txBody>
      <dsp:txXfrm>
        <a:off x="4543250" y="384790"/>
        <a:ext cx="1048099" cy="698733"/>
      </dsp:txXfrm>
    </dsp:sp>
    <dsp:sp modelId="{A795B972-4214-41A8-B546-0DE90A5FAAF1}">
      <dsp:nvSpPr>
        <dsp:cNvPr id="0" name=""/>
        <dsp:cNvSpPr/>
      </dsp:nvSpPr>
      <dsp:spPr>
        <a:xfrm>
          <a:off x="5591349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/>
            <a:t>Ways of improvement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940716" y="384790"/>
        <a:ext cx="1048099" cy="698733"/>
      </dsp:txXfrm>
    </dsp:sp>
    <dsp:sp modelId="{C0DD0DDC-A6AB-431C-A879-D2AC0822A7BE}">
      <dsp:nvSpPr>
        <dsp:cNvPr id="0" name=""/>
        <dsp:cNvSpPr/>
      </dsp:nvSpPr>
      <dsp:spPr>
        <a:xfrm>
          <a:off x="6988816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Conclusion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38183" y="384790"/>
        <a:ext cx="1048099" cy="698733"/>
      </dsp:txXfrm>
    </dsp:sp>
    <dsp:sp modelId="{D1230DB6-449C-4D90-83E0-8C2B90279FEE}">
      <dsp:nvSpPr>
        <dsp:cNvPr id="0" name=""/>
        <dsp:cNvSpPr/>
      </dsp:nvSpPr>
      <dsp:spPr>
        <a:xfrm>
          <a:off x="8386282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12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735649" y="384790"/>
        <a:ext cx="1048099" cy="69873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CA21B-732E-498E-8385-68F3D7E56376}">
      <dsp:nvSpPr>
        <dsp:cNvPr id="0" name=""/>
        <dsp:cNvSpPr/>
      </dsp:nvSpPr>
      <dsp:spPr>
        <a:xfrm>
          <a:off x="1484" y="384790"/>
          <a:ext cx="1746832" cy="698733"/>
        </a:xfrm>
        <a:prstGeom prst="homePlate">
          <a:avLst/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Group presentation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484" y="384790"/>
        <a:ext cx="1572149" cy="698733"/>
      </dsp:txXfrm>
    </dsp:sp>
    <dsp:sp modelId="{67A74306-3822-42FF-A0E2-EDFF44BBD8A7}">
      <dsp:nvSpPr>
        <dsp:cNvPr id="0" name=""/>
        <dsp:cNvSpPr/>
      </dsp:nvSpPr>
      <dsp:spPr>
        <a:xfrm>
          <a:off x="1398950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Context &amp; need 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48317" y="384790"/>
        <a:ext cx="1048099" cy="698733"/>
      </dsp:txXfrm>
    </dsp:sp>
    <dsp:sp modelId="{9AFA1570-EF20-41DB-A723-1DD2D5C4ECD3}">
      <dsp:nvSpPr>
        <dsp:cNvPr id="0" name=""/>
        <dsp:cNvSpPr/>
      </dsp:nvSpPr>
      <dsp:spPr>
        <a:xfrm>
          <a:off x="2796417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Diagram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45784" y="384790"/>
        <a:ext cx="1048099" cy="698733"/>
      </dsp:txXfrm>
    </dsp:sp>
    <dsp:sp modelId="{AE1DFBE7-CB0D-4364-BDC6-F9849907D0B2}">
      <dsp:nvSpPr>
        <dsp:cNvPr id="0" name=""/>
        <dsp:cNvSpPr/>
      </dsp:nvSpPr>
      <dsp:spPr>
        <a:xfrm>
          <a:off x="4193883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Functionality</a:t>
          </a:r>
          <a:r>
            <a:rPr lang="fr-FR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sp:txBody>
      <dsp:txXfrm>
        <a:off x="4543250" y="384790"/>
        <a:ext cx="1048099" cy="698733"/>
      </dsp:txXfrm>
    </dsp:sp>
    <dsp:sp modelId="{A795B972-4214-41A8-B546-0DE90A5FAAF1}">
      <dsp:nvSpPr>
        <dsp:cNvPr id="0" name=""/>
        <dsp:cNvSpPr/>
      </dsp:nvSpPr>
      <dsp:spPr>
        <a:xfrm>
          <a:off x="5591349" y="384790"/>
          <a:ext cx="1746832" cy="698733"/>
        </a:xfrm>
        <a:prstGeom prst="chevron">
          <a:avLst/>
        </a:prstGeom>
        <a:solidFill>
          <a:schemeClr val="tx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/>
            <a:t>Ways of improvement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940716" y="384790"/>
        <a:ext cx="1048099" cy="698733"/>
      </dsp:txXfrm>
    </dsp:sp>
    <dsp:sp modelId="{C0DD0DDC-A6AB-431C-A879-D2AC0822A7BE}">
      <dsp:nvSpPr>
        <dsp:cNvPr id="0" name=""/>
        <dsp:cNvSpPr/>
      </dsp:nvSpPr>
      <dsp:spPr>
        <a:xfrm>
          <a:off x="6988816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Conclusion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38183" y="384790"/>
        <a:ext cx="1048099" cy="698733"/>
      </dsp:txXfrm>
    </dsp:sp>
    <dsp:sp modelId="{D1230DB6-449C-4D90-83E0-8C2B90279FEE}">
      <dsp:nvSpPr>
        <dsp:cNvPr id="0" name=""/>
        <dsp:cNvSpPr/>
      </dsp:nvSpPr>
      <dsp:spPr>
        <a:xfrm>
          <a:off x="8386282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12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735649" y="384790"/>
        <a:ext cx="1048099" cy="69873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CA21B-732E-498E-8385-68F3D7E56376}">
      <dsp:nvSpPr>
        <dsp:cNvPr id="0" name=""/>
        <dsp:cNvSpPr/>
      </dsp:nvSpPr>
      <dsp:spPr>
        <a:xfrm>
          <a:off x="1484" y="384790"/>
          <a:ext cx="1746832" cy="698733"/>
        </a:xfrm>
        <a:prstGeom prst="homePlate">
          <a:avLst/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Group presentation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484" y="384790"/>
        <a:ext cx="1572149" cy="698733"/>
      </dsp:txXfrm>
    </dsp:sp>
    <dsp:sp modelId="{67A74306-3822-42FF-A0E2-EDFF44BBD8A7}">
      <dsp:nvSpPr>
        <dsp:cNvPr id="0" name=""/>
        <dsp:cNvSpPr/>
      </dsp:nvSpPr>
      <dsp:spPr>
        <a:xfrm>
          <a:off x="1398950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Context &amp; need 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48317" y="384790"/>
        <a:ext cx="1048099" cy="698733"/>
      </dsp:txXfrm>
    </dsp:sp>
    <dsp:sp modelId="{9AFA1570-EF20-41DB-A723-1DD2D5C4ECD3}">
      <dsp:nvSpPr>
        <dsp:cNvPr id="0" name=""/>
        <dsp:cNvSpPr/>
      </dsp:nvSpPr>
      <dsp:spPr>
        <a:xfrm>
          <a:off x="2796417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Diagram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45784" y="384790"/>
        <a:ext cx="1048099" cy="698733"/>
      </dsp:txXfrm>
    </dsp:sp>
    <dsp:sp modelId="{AE1DFBE7-CB0D-4364-BDC6-F9849907D0B2}">
      <dsp:nvSpPr>
        <dsp:cNvPr id="0" name=""/>
        <dsp:cNvSpPr/>
      </dsp:nvSpPr>
      <dsp:spPr>
        <a:xfrm>
          <a:off x="4193883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Functionality</a:t>
          </a:r>
          <a:r>
            <a:rPr lang="fr-FR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sp:txBody>
      <dsp:txXfrm>
        <a:off x="4543250" y="384790"/>
        <a:ext cx="1048099" cy="698733"/>
      </dsp:txXfrm>
    </dsp:sp>
    <dsp:sp modelId="{A795B972-4214-41A8-B546-0DE90A5FAAF1}">
      <dsp:nvSpPr>
        <dsp:cNvPr id="0" name=""/>
        <dsp:cNvSpPr/>
      </dsp:nvSpPr>
      <dsp:spPr>
        <a:xfrm>
          <a:off x="5591349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/>
            <a:t>Ways of improvement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940716" y="384790"/>
        <a:ext cx="1048099" cy="698733"/>
      </dsp:txXfrm>
    </dsp:sp>
    <dsp:sp modelId="{C0DD0DDC-A6AB-431C-A879-D2AC0822A7BE}">
      <dsp:nvSpPr>
        <dsp:cNvPr id="0" name=""/>
        <dsp:cNvSpPr/>
      </dsp:nvSpPr>
      <dsp:spPr>
        <a:xfrm>
          <a:off x="6988816" y="384790"/>
          <a:ext cx="1746832" cy="698733"/>
        </a:xfrm>
        <a:prstGeom prst="chevron">
          <a:avLst/>
        </a:prstGeom>
        <a:solidFill>
          <a:schemeClr val="tx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Conclusion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38183" y="384790"/>
        <a:ext cx="1048099" cy="698733"/>
      </dsp:txXfrm>
    </dsp:sp>
    <dsp:sp modelId="{D1230DB6-449C-4D90-83E0-8C2B90279FEE}">
      <dsp:nvSpPr>
        <dsp:cNvPr id="0" name=""/>
        <dsp:cNvSpPr/>
      </dsp:nvSpPr>
      <dsp:spPr>
        <a:xfrm>
          <a:off x="8386282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12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735649" y="384790"/>
        <a:ext cx="1048099" cy="698733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CA21B-732E-498E-8385-68F3D7E56376}">
      <dsp:nvSpPr>
        <dsp:cNvPr id="0" name=""/>
        <dsp:cNvSpPr/>
      </dsp:nvSpPr>
      <dsp:spPr>
        <a:xfrm>
          <a:off x="1484" y="384790"/>
          <a:ext cx="1746832" cy="698733"/>
        </a:xfrm>
        <a:prstGeom prst="homePlate">
          <a:avLst/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Group presentation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484" y="384790"/>
        <a:ext cx="1572149" cy="698733"/>
      </dsp:txXfrm>
    </dsp:sp>
    <dsp:sp modelId="{67A74306-3822-42FF-A0E2-EDFF44BBD8A7}">
      <dsp:nvSpPr>
        <dsp:cNvPr id="0" name=""/>
        <dsp:cNvSpPr/>
      </dsp:nvSpPr>
      <dsp:spPr>
        <a:xfrm>
          <a:off x="1398950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Context &amp; need 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48317" y="384790"/>
        <a:ext cx="1048099" cy="698733"/>
      </dsp:txXfrm>
    </dsp:sp>
    <dsp:sp modelId="{9AFA1570-EF20-41DB-A723-1DD2D5C4ECD3}">
      <dsp:nvSpPr>
        <dsp:cNvPr id="0" name=""/>
        <dsp:cNvSpPr/>
      </dsp:nvSpPr>
      <dsp:spPr>
        <a:xfrm>
          <a:off x="2796417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Diagram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45784" y="384790"/>
        <a:ext cx="1048099" cy="698733"/>
      </dsp:txXfrm>
    </dsp:sp>
    <dsp:sp modelId="{AE1DFBE7-CB0D-4364-BDC6-F9849907D0B2}">
      <dsp:nvSpPr>
        <dsp:cNvPr id="0" name=""/>
        <dsp:cNvSpPr/>
      </dsp:nvSpPr>
      <dsp:spPr>
        <a:xfrm>
          <a:off x="4193883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Functionality</a:t>
          </a:r>
          <a:r>
            <a:rPr lang="fr-FR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sp:txBody>
      <dsp:txXfrm>
        <a:off x="4543250" y="384790"/>
        <a:ext cx="1048099" cy="698733"/>
      </dsp:txXfrm>
    </dsp:sp>
    <dsp:sp modelId="{A795B972-4214-41A8-B546-0DE90A5FAAF1}">
      <dsp:nvSpPr>
        <dsp:cNvPr id="0" name=""/>
        <dsp:cNvSpPr/>
      </dsp:nvSpPr>
      <dsp:spPr>
        <a:xfrm>
          <a:off x="5591349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/>
            <a:t>Ways of improvement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940716" y="384790"/>
        <a:ext cx="1048099" cy="698733"/>
      </dsp:txXfrm>
    </dsp:sp>
    <dsp:sp modelId="{C0DD0DDC-A6AB-431C-A879-D2AC0822A7BE}">
      <dsp:nvSpPr>
        <dsp:cNvPr id="0" name=""/>
        <dsp:cNvSpPr/>
      </dsp:nvSpPr>
      <dsp:spPr>
        <a:xfrm>
          <a:off x="6988816" y="384790"/>
          <a:ext cx="1746832" cy="698733"/>
        </a:xfrm>
        <a:prstGeom prst="chevron">
          <a:avLst/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Conclusion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38183" y="384790"/>
        <a:ext cx="1048099" cy="698733"/>
      </dsp:txXfrm>
    </dsp:sp>
    <dsp:sp modelId="{D1230DB6-449C-4D90-83E0-8C2B90279FEE}">
      <dsp:nvSpPr>
        <dsp:cNvPr id="0" name=""/>
        <dsp:cNvSpPr/>
      </dsp:nvSpPr>
      <dsp:spPr>
        <a:xfrm>
          <a:off x="8386282" y="384790"/>
          <a:ext cx="1746832" cy="698733"/>
        </a:xfrm>
        <a:prstGeom prst="chevron">
          <a:avLst/>
        </a:prstGeom>
        <a:solidFill>
          <a:schemeClr val="tx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12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735649" y="384790"/>
        <a:ext cx="1048099" cy="6987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CA21B-732E-498E-8385-68F3D7E56376}">
      <dsp:nvSpPr>
        <dsp:cNvPr id="0" name=""/>
        <dsp:cNvSpPr/>
      </dsp:nvSpPr>
      <dsp:spPr>
        <a:xfrm>
          <a:off x="1484" y="384790"/>
          <a:ext cx="1746832" cy="698733"/>
        </a:xfrm>
        <a:prstGeom prst="homePlate">
          <a:avLst/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Group presentation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484" y="384790"/>
        <a:ext cx="1572149" cy="698733"/>
      </dsp:txXfrm>
    </dsp:sp>
    <dsp:sp modelId="{67A74306-3822-42FF-A0E2-EDFF44BBD8A7}">
      <dsp:nvSpPr>
        <dsp:cNvPr id="0" name=""/>
        <dsp:cNvSpPr/>
      </dsp:nvSpPr>
      <dsp:spPr>
        <a:xfrm>
          <a:off x="1398950" y="384790"/>
          <a:ext cx="1746832" cy="698733"/>
        </a:xfrm>
        <a:prstGeom prst="chevron">
          <a:avLst/>
        </a:prstGeom>
        <a:solidFill>
          <a:schemeClr val="tx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Context &amp; need 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48317" y="384790"/>
        <a:ext cx="1048099" cy="698733"/>
      </dsp:txXfrm>
    </dsp:sp>
    <dsp:sp modelId="{9AFA1570-EF20-41DB-A723-1DD2D5C4ECD3}">
      <dsp:nvSpPr>
        <dsp:cNvPr id="0" name=""/>
        <dsp:cNvSpPr/>
      </dsp:nvSpPr>
      <dsp:spPr>
        <a:xfrm>
          <a:off x="2796417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Diagram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45784" y="384790"/>
        <a:ext cx="1048099" cy="698733"/>
      </dsp:txXfrm>
    </dsp:sp>
    <dsp:sp modelId="{AE1DFBE7-CB0D-4364-BDC6-F9849907D0B2}">
      <dsp:nvSpPr>
        <dsp:cNvPr id="0" name=""/>
        <dsp:cNvSpPr/>
      </dsp:nvSpPr>
      <dsp:spPr>
        <a:xfrm>
          <a:off x="4193883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Functionality</a:t>
          </a:r>
          <a:r>
            <a:rPr lang="fr-FR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sp:txBody>
      <dsp:txXfrm>
        <a:off x="4543250" y="384790"/>
        <a:ext cx="1048099" cy="698733"/>
      </dsp:txXfrm>
    </dsp:sp>
    <dsp:sp modelId="{A795B972-4214-41A8-B546-0DE90A5FAAF1}">
      <dsp:nvSpPr>
        <dsp:cNvPr id="0" name=""/>
        <dsp:cNvSpPr/>
      </dsp:nvSpPr>
      <dsp:spPr>
        <a:xfrm>
          <a:off x="5591349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/>
            <a:t>Ways of improvement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940716" y="384790"/>
        <a:ext cx="1048099" cy="698733"/>
      </dsp:txXfrm>
    </dsp:sp>
    <dsp:sp modelId="{C0DD0DDC-A6AB-431C-A879-D2AC0822A7BE}">
      <dsp:nvSpPr>
        <dsp:cNvPr id="0" name=""/>
        <dsp:cNvSpPr/>
      </dsp:nvSpPr>
      <dsp:spPr>
        <a:xfrm>
          <a:off x="6988816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Conclusion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38183" y="384790"/>
        <a:ext cx="1048099" cy="698733"/>
      </dsp:txXfrm>
    </dsp:sp>
    <dsp:sp modelId="{D1230DB6-449C-4D90-83E0-8C2B90279FEE}">
      <dsp:nvSpPr>
        <dsp:cNvPr id="0" name=""/>
        <dsp:cNvSpPr/>
      </dsp:nvSpPr>
      <dsp:spPr>
        <a:xfrm>
          <a:off x="8386282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12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735649" y="384790"/>
        <a:ext cx="1048099" cy="6987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CA21B-732E-498E-8385-68F3D7E56376}">
      <dsp:nvSpPr>
        <dsp:cNvPr id="0" name=""/>
        <dsp:cNvSpPr/>
      </dsp:nvSpPr>
      <dsp:spPr>
        <a:xfrm>
          <a:off x="1484" y="384790"/>
          <a:ext cx="1746832" cy="698733"/>
        </a:xfrm>
        <a:prstGeom prst="homePlate">
          <a:avLst/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Group presentation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484" y="384790"/>
        <a:ext cx="1572149" cy="698733"/>
      </dsp:txXfrm>
    </dsp:sp>
    <dsp:sp modelId="{67A74306-3822-42FF-A0E2-EDFF44BBD8A7}">
      <dsp:nvSpPr>
        <dsp:cNvPr id="0" name=""/>
        <dsp:cNvSpPr/>
      </dsp:nvSpPr>
      <dsp:spPr>
        <a:xfrm>
          <a:off x="1398950" y="384790"/>
          <a:ext cx="1746832" cy="698733"/>
        </a:xfrm>
        <a:prstGeom prst="chevron">
          <a:avLst/>
        </a:prstGeom>
        <a:solidFill>
          <a:schemeClr val="tx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Context &amp; need 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48317" y="384790"/>
        <a:ext cx="1048099" cy="698733"/>
      </dsp:txXfrm>
    </dsp:sp>
    <dsp:sp modelId="{9AFA1570-EF20-41DB-A723-1DD2D5C4ECD3}">
      <dsp:nvSpPr>
        <dsp:cNvPr id="0" name=""/>
        <dsp:cNvSpPr/>
      </dsp:nvSpPr>
      <dsp:spPr>
        <a:xfrm>
          <a:off x="2796417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Diagram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45784" y="384790"/>
        <a:ext cx="1048099" cy="698733"/>
      </dsp:txXfrm>
    </dsp:sp>
    <dsp:sp modelId="{AE1DFBE7-CB0D-4364-BDC6-F9849907D0B2}">
      <dsp:nvSpPr>
        <dsp:cNvPr id="0" name=""/>
        <dsp:cNvSpPr/>
      </dsp:nvSpPr>
      <dsp:spPr>
        <a:xfrm>
          <a:off x="4193883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Functionality</a:t>
          </a:r>
          <a:r>
            <a:rPr lang="fr-FR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sp:txBody>
      <dsp:txXfrm>
        <a:off x="4543250" y="384790"/>
        <a:ext cx="1048099" cy="698733"/>
      </dsp:txXfrm>
    </dsp:sp>
    <dsp:sp modelId="{A795B972-4214-41A8-B546-0DE90A5FAAF1}">
      <dsp:nvSpPr>
        <dsp:cNvPr id="0" name=""/>
        <dsp:cNvSpPr/>
      </dsp:nvSpPr>
      <dsp:spPr>
        <a:xfrm>
          <a:off x="5591349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/>
            <a:t>Ways of improvement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940716" y="384790"/>
        <a:ext cx="1048099" cy="698733"/>
      </dsp:txXfrm>
    </dsp:sp>
    <dsp:sp modelId="{C0DD0DDC-A6AB-431C-A879-D2AC0822A7BE}">
      <dsp:nvSpPr>
        <dsp:cNvPr id="0" name=""/>
        <dsp:cNvSpPr/>
      </dsp:nvSpPr>
      <dsp:spPr>
        <a:xfrm>
          <a:off x="6988816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Conclusion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38183" y="384790"/>
        <a:ext cx="1048099" cy="698733"/>
      </dsp:txXfrm>
    </dsp:sp>
    <dsp:sp modelId="{D1230DB6-449C-4D90-83E0-8C2B90279FEE}">
      <dsp:nvSpPr>
        <dsp:cNvPr id="0" name=""/>
        <dsp:cNvSpPr/>
      </dsp:nvSpPr>
      <dsp:spPr>
        <a:xfrm>
          <a:off x="8386282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12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735649" y="384790"/>
        <a:ext cx="1048099" cy="6987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CA21B-732E-498E-8385-68F3D7E56376}">
      <dsp:nvSpPr>
        <dsp:cNvPr id="0" name=""/>
        <dsp:cNvSpPr/>
      </dsp:nvSpPr>
      <dsp:spPr>
        <a:xfrm>
          <a:off x="1484" y="384790"/>
          <a:ext cx="1746832" cy="698733"/>
        </a:xfrm>
        <a:prstGeom prst="homePlate">
          <a:avLst/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Group presentation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484" y="384790"/>
        <a:ext cx="1572149" cy="698733"/>
      </dsp:txXfrm>
    </dsp:sp>
    <dsp:sp modelId="{67A74306-3822-42FF-A0E2-EDFF44BBD8A7}">
      <dsp:nvSpPr>
        <dsp:cNvPr id="0" name=""/>
        <dsp:cNvSpPr/>
      </dsp:nvSpPr>
      <dsp:spPr>
        <a:xfrm>
          <a:off x="1398950" y="384790"/>
          <a:ext cx="1746832" cy="698733"/>
        </a:xfrm>
        <a:prstGeom prst="chevron">
          <a:avLst/>
        </a:prstGeom>
        <a:solidFill>
          <a:schemeClr val="tx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Context &amp; need 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48317" y="384790"/>
        <a:ext cx="1048099" cy="698733"/>
      </dsp:txXfrm>
    </dsp:sp>
    <dsp:sp modelId="{9AFA1570-EF20-41DB-A723-1DD2D5C4ECD3}">
      <dsp:nvSpPr>
        <dsp:cNvPr id="0" name=""/>
        <dsp:cNvSpPr/>
      </dsp:nvSpPr>
      <dsp:spPr>
        <a:xfrm>
          <a:off x="2796417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Diagram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45784" y="384790"/>
        <a:ext cx="1048099" cy="698733"/>
      </dsp:txXfrm>
    </dsp:sp>
    <dsp:sp modelId="{AE1DFBE7-CB0D-4364-BDC6-F9849907D0B2}">
      <dsp:nvSpPr>
        <dsp:cNvPr id="0" name=""/>
        <dsp:cNvSpPr/>
      </dsp:nvSpPr>
      <dsp:spPr>
        <a:xfrm>
          <a:off x="4193883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Functionality</a:t>
          </a:r>
          <a:r>
            <a:rPr lang="fr-FR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sp:txBody>
      <dsp:txXfrm>
        <a:off x="4543250" y="384790"/>
        <a:ext cx="1048099" cy="698733"/>
      </dsp:txXfrm>
    </dsp:sp>
    <dsp:sp modelId="{A795B972-4214-41A8-B546-0DE90A5FAAF1}">
      <dsp:nvSpPr>
        <dsp:cNvPr id="0" name=""/>
        <dsp:cNvSpPr/>
      </dsp:nvSpPr>
      <dsp:spPr>
        <a:xfrm>
          <a:off x="5591349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/>
            <a:t>Ways of improvement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940716" y="384790"/>
        <a:ext cx="1048099" cy="698733"/>
      </dsp:txXfrm>
    </dsp:sp>
    <dsp:sp modelId="{C0DD0DDC-A6AB-431C-A879-D2AC0822A7BE}">
      <dsp:nvSpPr>
        <dsp:cNvPr id="0" name=""/>
        <dsp:cNvSpPr/>
      </dsp:nvSpPr>
      <dsp:spPr>
        <a:xfrm>
          <a:off x="6988816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Conclusion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38183" y="384790"/>
        <a:ext cx="1048099" cy="698733"/>
      </dsp:txXfrm>
    </dsp:sp>
    <dsp:sp modelId="{D1230DB6-449C-4D90-83E0-8C2B90279FEE}">
      <dsp:nvSpPr>
        <dsp:cNvPr id="0" name=""/>
        <dsp:cNvSpPr/>
      </dsp:nvSpPr>
      <dsp:spPr>
        <a:xfrm>
          <a:off x="8386282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12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735649" y="384790"/>
        <a:ext cx="1048099" cy="6987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CA21B-732E-498E-8385-68F3D7E56376}">
      <dsp:nvSpPr>
        <dsp:cNvPr id="0" name=""/>
        <dsp:cNvSpPr/>
      </dsp:nvSpPr>
      <dsp:spPr>
        <a:xfrm>
          <a:off x="1484" y="384790"/>
          <a:ext cx="1746832" cy="698733"/>
        </a:xfrm>
        <a:prstGeom prst="homePlate">
          <a:avLst/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Group presentation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484" y="384790"/>
        <a:ext cx="1572149" cy="698733"/>
      </dsp:txXfrm>
    </dsp:sp>
    <dsp:sp modelId="{67A74306-3822-42FF-A0E2-EDFF44BBD8A7}">
      <dsp:nvSpPr>
        <dsp:cNvPr id="0" name=""/>
        <dsp:cNvSpPr/>
      </dsp:nvSpPr>
      <dsp:spPr>
        <a:xfrm>
          <a:off x="1398950" y="384790"/>
          <a:ext cx="1746832" cy="698733"/>
        </a:xfrm>
        <a:prstGeom prst="chevron">
          <a:avLst/>
        </a:prstGeom>
        <a:solidFill>
          <a:schemeClr val="tx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Context &amp; need 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48317" y="384790"/>
        <a:ext cx="1048099" cy="698733"/>
      </dsp:txXfrm>
    </dsp:sp>
    <dsp:sp modelId="{9AFA1570-EF20-41DB-A723-1DD2D5C4ECD3}">
      <dsp:nvSpPr>
        <dsp:cNvPr id="0" name=""/>
        <dsp:cNvSpPr/>
      </dsp:nvSpPr>
      <dsp:spPr>
        <a:xfrm>
          <a:off x="2796417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Diagram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45784" y="384790"/>
        <a:ext cx="1048099" cy="698733"/>
      </dsp:txXfrm>
    </dsp:sp>
    <dsp:sp modelId="{AE1DFBE7-CB0D-4364-BDC6-F9849907D0B2}">
      <dsp:nvSpPr>
        <dsp:cNvPr id="0" name=""/>
        <dsp:cNvSpPr/>
      </dsp:nvSpPr>
      <dsp:spPr>
        <a:xfrm>
          <a:off x="4193883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Functionality</a:t>
          </a:r>
          <a:r>
            <a:rPr lang="fr-FR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sp:txBody>
      <dsp:txXfrm>
        <a:off x="4543250" y="384790"/>
        <a:ext cx="1048099" cy="698733"/>
      </dsp:txXfrm>
    </dsp:sp>
    <dsp:sp modelId="{A795B972-4214-41A8-B546-0DE90A5FAAF1}">
      <dsp:nvSpPr>
        <dsp:cNvPr id="0" name=""/>
        <dsp:cNvSpPr/>
      </dsp:nvSpPr>
      <dsp:spPr>
        <a:xfrm>
          <a:off x="5591349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/>
            <a:t>Ways of improvement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940716" y="384790"/>
        <a:ext cx="1048099" cy="698733"/>
      </dsp:txXfrm>
    </dsp:sp>
    <dsp:sp modelId="{C0DD0DDC-A6AB-431C-A879-D2AC0822A7BE}">
      <dsp:nvSpPr>
        <dsp:cNvPr id="0" name=""/>
        <dsp:cNvSpPr/>
      </dsp:nvSpPr>
      <dsp:spPr>
        <a:xfrm>
          <a:off x="6988816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Conclusion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38183" y="384790"/>
        <a:ext cx="1048099" cy="698733"/>
      </dsp:txXfrm>
    </dsp:sp>
    <dsp:sp modelId="{D1230DB6-449C-4D90-83E0-8C2B90279FEE}">
      <dsp:nvSpPr>
        <dsp:cNvPr id="0" name=""/>
        <dsp:cNvSpPr/>
      </dsp:nvSpPr>
      <dsp:spPr>
        <a:xfrm>
          <a:off x="8386282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12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735649" y="384790"/>
        <a:ext cx="1048099" cy="6987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CA21B-732E-498E-8385-68F3D7E56376}">
      <dsp:nvSpPr>
        <dsp:cNvPr id="0" name=""/>
        <dsp:cNvSpPr/>
      </dsp:nvSpPr>
      <dsp:spPr>
        <a:xfrm>
          <a:off x="1484" y="384790"/>
          <a:ext cx="1746832" cy="698733"/>
        </a:xfrm>
        <a:prstGeom prst="homePlate">
          <a:avLst/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Group presentation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484" y="384790"/>
        <a:ext cx="1572149" cy="698733"/>
      </dsp:txXfrm>
    </dsp:sp>
    <dsp:sp modelId="{67A74306-3822-42FF-A0E2-EDFF44BBD8A7}">
      <dsp:nvSpPr>
        <dsp:cNvPr id="0" name=""/>
        <dsp:cNvSpPr/>
      </dsp:nvSpPr>
      <dsp:spPr>
        <a:xfrm>
          <a:off x="1398950" y="384790"/>
          <a:ext cx="1746832" cy="698733"/>
        </a:xfrm>
        <a:prstGeom prst="chevron">
          <a:avLst/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Context &amp; need 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48317" y="384790"/>
        <a:ext cx="1048099" cy="698733"/>
      </dsp:txXfrm>
    </dsp:sp>
    <dsp:sp modelId="{9AFA1570-EF20-41DB-A723-1DD2D5C4ECD3}">
      <dsp:nvSpPr>
        <dsp:cNvPr id="0" name=""/>
        <dsp:cNvSpPr/>
      </dsp:nvSpPr>
      <dsp:spPr>
        <a:xfrm>
          <a:off x="2796417" y="384790"/>
          <a:ext cx="1746832" cy="698733"/>
        </a:xfrm>
        <a:prstGeom prst="chevron">
          <a:avLst/>
        </a:prstGeom>
        <a:solidFill>
          <a:schemeClr val="tx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Diagram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45784" y="384790"/>
        <a:ext cx="1048099" cy="698733"/>
      </dsp:txXfrm>
    </dsp:sp>
    <dsp:sp modelId="{AE1DFBE7-CB0D-4364-BDC6-F9849907D0B2}">
      <dsp:nvSpPr>
        <dsp:cNvPr id="0" name=""/>
        <dsp:cNvSpPr/>
      </dsp:nvSpPr>
      <dsp:spPr>
        <a:xfrm>
          <a:off x="4193883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Functionality</a:t>
          </a:r>
          <a:r>
            <a:rPr lang="fr-FR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sp:txBody>
      <dsp:txXfrm>
        <a:off x="4543250" y="384790"/>
        <a:ext cx="1048099" cy="698733"/>
      </dsp:txXfrm>
    </dsp:sp>
    <dsp:sp modelId="{A795B972-4214-41A8-B546-0DE90A5FAAF1}">
      <dsp:nvSpPr>
        <dsp:cNvPr id="0" name=""/>
        <dsp:cNvSpPr/>
      </dsp:nvSpPr>
      <dsp:spPr>
        <a:xfrm>
          <a:off x="5591349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/>
            <a:t>Ways of improvement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940716" y="384790"/>
        <a:ext cx="1048099" cy="698733"/>
      </dsp:txXfrm>
    </dsp:sp>
    <dsp:sp modelId="{C0DD0DDC-A6AB-431C-A879-D2AC0822A7BE}">
      <dsp:nvSpPr>
        <dsp:cNvPr id="0" name=""/>
        <dsp:cNvSpPr/>
      </dsp:nvSpPr>
      <dsp:spPr>
        <a:xfrm>
          <a:off x="6988816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Conclusion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38183" y="384790"/>
        <a:ext cx="1048099" cy="698733"/>
      </dsp:txXfrm>
    </dsp:sp>
    <dsp:sp modelId="{D1230DB6-449C-4D90-83E0-8C2B90279FEE}">
      <dsp:nvSpPr>
        <dsp:cNvPr id="0" name=""/>
        <dsp:cNvSpPr/>
      </dsp:nvSpPr>
      <dsp:spPr>
        <a:xfrm>
          <a:off x="8386282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12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735649" y="384790"/>
        <a:ext cx="1048099" cy="69873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CA21B-732E-498E-8385-68F3D7E56376}">
      <dsp:nvSpPr>
        <dsp:cNvPr id="0" name=""/>
        <dsp:cNvSpPr/>
      </dsp:nvSpPr>
      <dsp:spPr>
        <a:xfrm>
          <a:off x="1484" y="384790"/>
          <a:ext cx="1746832" cy="698733"/>
        </a:xfrm>
        <a:prstGeom prst="homePlate">
          <a:avLst/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Group presentation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484" y="384790"/>
        <a:ext cx="1572149" cy="698733"/>
      </dsp:txXfrm>
    </dsp:sp>
    <dsp:sp modelId="{67A74306-3822-42FF-A0E2-EDFF44BBD8A7}">
      <dsp:nvSpPr>
        <dsp:cNvPr id="0" name=""/>
        <dsp:cNvSpPr/>
      </dsp:nvSpPr>
      <dsp:spPr>
        <a:xfrm>
          <a:off x="1398950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Context &amp; need 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48317" y="384790"/>
        <a:ext cx="1048099" cy="698733"/>
      </dsp:txXfrm>
    </dsp:sp>
    <dsp:sp modelId="{9AFA1570-EF20-41DB-A723-1DD2D5C4ECD3}">
      <dsp:nvSpPr>
        <dsp:cNvPr id="0" name=""/>
        <dsp:cNvSpPr/>
      </dsp:nvSpPr>
      <dsp:spPr>
        <a:xfrm>
          <a:off x="2796417" y="384790"/>
          <a:ext cx="1746832" cy="698733"/>
        </a:xfrm>
        <a:prstGeom prst="chevron">
          <a:avLst/>
        </a:prstGeom>
        <a:solidFill>
          <a:schemeClr val="tx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Diagram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45784" y="384790"/>
        <a:ext cx="1048099" cy="698733"/>
      </dsp:txXfrm>
    </dsp:sp>
    <dsp:sp modelId="{AE1DFBE7-CB0D-4364-BDC6-F9849907D0B2}">
      <dsp:nvSpPr>
        <dsp:cNvPr id="0" name=""/>
        <dsp:cNvSpPr/>
      </dsp:nvSpPr>
      <dsp:spPr>
        <a:xfrm>
          <a:off x="4193883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Functionality</a:t>
          </a:r>
          <a:r>
            <a:rPr lang="fr-FR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sp:txBody>
      <dsp:txXfrm>
        <a:off x="4543250" y="384790"/>
        <a:ext cx="1048099" cy="698733"/>
      </dsp:txXfrm>
    </dsp:sp>
    <dsp:sp modelId="{A795B972-4214-41A8-B546-0DE90A5FAAF1}">
      <dsp:nvSpPr>
        <dsp:cNvPr id="0" name=""/>
        <dsp:cNvSpPr/>
      </dsp:nvSpPr>
      <dsp:spPr>
        <a:xfrm>
          <a:off x="5591349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/>
            <a:t>Ways of improvement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940716" y="384790"/>
        <a:ext cx="1048099" cy="698733"/>
      </dsp:txXfrm>
    </dsp:sp>
    <dsp:sp modelId="{C0DD0DDC-A6AB-431C-A879-D2AC0822A7BE}">
      <dsp:nvSpPr>
        <dsp:cNvPr id="0" name=""/>
        <dsp:cNvSpPr/>
      </dsp:nvSpPr>
      <dsp:spPr>
        <a:xfrm>
          <a:off x="6988816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Conclusion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38183" y="384790"/>
        <a:ext cx="1048099" cy="698733"/>
      </dsp:txXfrm>
    </dsp:sp>
    <dsp:sp modelId="{D1230DB6-449C-4D90-83E0-8C2B90279FEE}">
      <dsp:nvSpPr>
        <dsp:cNvPr id="0" name=""/>
        <dsp:cNvSpPr/>
      </dsp:nvSpPr>
      <dsp:spPr>
        <a:xfrm>
          <a:off x="8386282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12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735649" y="384790"/>
        <a:ext cx="1048099" cy="69873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CA21B-732E-498E-8385-68F3D7E56376}">
      <dsp:nvSpPr>
        <dsp:cNvPr id="0" name=""/>
        <dsp:cNvSpPr/>
      </dsp:nvSpPr>
      <dsp:spPr>
        <a:xfrm>
          <a:off x="1484" y="384790"/>
          <a:ext cx="1746832" cy="698733"/>
        </a:xfrm>
        <a:prstGeom prst="homePlate">
          <a:avLst/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Group presentation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484" y="384790"/>
        <a:ext cx="1572149" cy="698733"/>
      </dsp:txXfrm>
    </dsp:sp>
    <dsp:sp modelId="{67A74306-3822-42FF-A0E2-EDFF44BBD8A7}">
      <dsp:nvSpPr>
        <dsp:cNvPr id="0" name=""/>
        <dsp:cNvSpPr/>
      </dsp:nvSpPr>
      <dsp:spPr>
        <a:xfrm>
          <a:off x="1398950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Context &amp; need 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48317" y="384790"/>
        <a:ext cx="1048099" cy="698733"/>
      </dsp:txXfrm>
    </dsp:sp>
    <dsp:sp modelId="{9AFA1570-EF20-41DB-A723-1DD2D5C4ECD3}">
      <dsp:nvSpPr>
        <dsp:cNvPr id="0" name=""/>
        <dsp:cNvSpPr/>
      </dsp:nvSpPr>
      <dsp:spPr>
        <a:xfrm>
          <a:off x="2796417" y="384790"/>
          <a:ext cx="1746832" cy="698733"/>
        </a:xfrm>
        <a:prstGeom prst="chevron">
          <a:avLst/>
        </a:prstGeom>
        <a:solidFill>
          <a:schemeClr val="tx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Diagram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45784" y="384790"/>
        <a:ext cx="1048099" cy="698733"/>
      </dsp:txXfrm>
    </dsp:sp>
    <dsp:sp modelId="{AE1DFBE7-CB0D-4364-BDC6-F9849907D0B2}">
      <dsp:nvSpPr>
        <dsp:cNvPr id="0" name=""/>
        <dsp:cNvSpPr/>
      </dsp:nvSpPr>
      <dsp:spPr>
        <a:xfrm>
          <a:off x="4193883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Functionality</a:t>
          </a:r>
          <a:r>
            <a:rPr lang="fr-FR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sp:txBody>
      <dsp:txXfrm>
        <a:off x="4543250" y="384790"/>
        <a:ext cx="1048099" cy="698733"/>
      </dsp:txXfrm>
    </dsp:sp>
    <dsp:sp modelId="{A795B972-4214-41A8-B546-0DE90A5FAAF1}">
      <dsp:nvSpPr>
        <dsp:cNvPr id="0" name=""/>
        <dsp:cNvSpPr/>
      </dsp:nvSpPr>
      <dsp:spPr>
        <a:xfrm>
          <a:off x="5591349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/>
            <a:t>Ways of improvement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940716" y="384790"/>
        <a:ext cx="1048099" cy="698733"/>
      </dsp:txXfrm>
    </dsp:sp>
    <dsp:sp modelId="{C0DD0DDC-A6AB-431C-A879-D2AC0822A7BE}">
      <dsp:nvSpPr>
        <dsp:cNvPr id="0" name=""/>
        <dsp:cNvSpPr/>
      </dsp:nvSpPr>
      <dsp:spPr>
        <a:xfrm>
          <a:off x="6988816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Conclusion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38183" y="384790"/>
        <a:ext cx="1048099" cy="698733"/>
      </dsp:txXfrm>
    </dsp:sp>
    <dsp:sp modelId="{D1230DB6-449C-4D90-83E0-8C2B90279FEE}">
      <dsp:nvSpPr>
        <dsp:cNvPr id="0" name=""/>
        <dsp:cNvSpPr/>
      </dsp:nvSpPr>
      <dsp:spPr>
        <a:xfrm>
          <a:off x="8386282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12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735649" y="384790"/>
        <a:ext cx="1048099" cy="69873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CA21B-732E-498E-8385-68F3D7E56376}">
      <dsp:nvSpPr>
        <dsp:cNvPr id="0" name=""/>
        <dsp:cNvSpPr/>
      </dsp:nvSpPr>
      <dsp:spPr>
        <a:xfrm>
          <a:off x="1484" y="384790"/>
          <a:ext cx="1746832" cy="698733"/>
        </a:xfrm>
        <a:prstGeom prst="homePlate">
          <a:avLst/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Group presentation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484" y="384790"/>
        <a:ext cx="1572149" cy="698733"/>
      </dsp:txXfrm>
    </dsp:sp>
    <dsp:sp modelId="{67A74306-3822-42FF-A0E2-EDFF44BBD8A7}">
      <dsp:nvSpPr>
        <dsp:cNvPr id="0" name=""/>
        <dsp:cNvSpPr/>
      </dsp:nvSpPr>
      <dsp:spPr>
        <a:xfrm>
          <a:off x="1398950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Context &amp; need 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48317" y="384790"/>
        <a:ext cx="1048099" cy="698733"/>
      </dsp:txXfrm>
    </dsp:sp>
    <dsp:sp modelId="{9AFA1570-EF20-41DB-A723-1DD2D5C4ECD3}">
      <dsp:nvSpPr>
        <dsp:cNvPr id="0" name=""/>
        <dsp:cNvSpPr/>
      </dsp:nvSpPr>
      <dsp:spPr>
        <a:xfrm>
          <a:off x="2796417" y="384790"/>
          <a:ext cx="1746832" cy="698733"/>
        </a:xfrm>
        <a:prstGeom prst="chevron">
          <a:avLst/>
        </a:prstGeom>
        <a:solidFill>
          <a:schemeClr val="tx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Diagram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45784" y="384790"/>
        <a:ext cx="1048099" cy="698733"/>
      </dsp:txXfrm>
    </dsp:sp>
    <dsp:sp modelId="{AE1DFBE7-CB0D-4364-BDC6-F9849907D0B2}">
      <dsp:nvSpPr>
        <dsp:cNvPr id="0" name=""/>
        <dsp:cNvSpPr/>
      </dsp:nvSpPr>
      <dsp:spPr>
        <a:xfrm>
          <a:off x="4193883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Functionality</a:t>
          </a:r>
          <a:r>
            <a:rPr lang="fr-FR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sp:txBody>
      <dsp:txXfrm>
        <a:off x="4543250" y="384790"/>
        <a:ext cx="1048099" cy="698733"/>
      </dsp:txXfrm>
    </dsp:sp>
    <dsp:sp modelId="{A795B972-4214-41A8-B546-0DE90A5FAAF1}">
      <dsp:nvSpPr>
        <dsp:cNvPr id="0" name=""/>
        <dsp:cNvSpPr/>
      </dsp:nvSpPr>
      <dsp:spPr>
        <a:xfrm>
          <a:off x="5591349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/>
            <a:t>Ways of improvement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940716" y="384790"/>
        <a:ext cx="1048099" cy="698733"/>
      </dsp:txXfrm>
    </dsp:sp>
    <dsp:sp modelId="{C0DD0DDC-A6AB-431C-A879-D2AC0822A7BE}">
      <dsp:nvSpPr>
        <dsp:cNvPr id="0" name=""/>
        <dsp:cNvSpPr/>
      </dsp:nvSpPr>
      <dsp:spPr>
        <a:xfrm>
          <a:off x="6988816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Conclusion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38183" y="384790"/>
        <a:ext cx="1048099" cy="698733"/>
      </dsp:txXfrm>
    </dsp:sp>
    <dsp:sp modelId="{D1230DB6-449C-4D90-83E0-8C2B90279FEE}">
      <dsp:nvSpPr>
        <dsp:cNvPr id="0" name=""/>
        <dsp:cNvSpPr/>
      </dsp:nvSpPr>
      <dsp:spPr>
        <a:xfrm>
          <a:off x="8386282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12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735649" y="384790"/>
        <a:ext cx="1048099" cy="6987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6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6424" y="1245451"/>
            <a:ext cx="9513626" cy="1719691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Java Project : </a:t>
            </a:r>
            <a:r>
              <a:rPr lang="en-US" sz="6000" dirty="0" err="1"/>
              <a:t>boulderdash</a:t>
            </a:r>
            <a:endParaRPr lang="en-US" sz="6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35847" y="3830638"/>
            <a:ext cx="4497999" cy="16557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Paul </a:t>
            </a:r>
            <a:r>
              <a:rPr lang="en-US" dirty="0" err="1"/>
              <a:t>Boogaerts</a:t>
            </a:r>
            <a:r>
              <a:rPr lang="en-US" dirty="0"/>
              <a:t> </a:t>
            </a:r>
          </a:p>
          <a:p>
            <a:r>
              <a:rPr lang="en-US" dirty="0" err="1"/>
              <a:t>Maxence</a:t>
            </a:r>
            <a:r>
              <a:rPr lang="en-US" dirty="0"/>
              <a:t> </a:t>
            </a:r>
            <a:r>
              <a:rPr lang="en-US" dirty="0" err="1"/>
              <a:t>kruger</a:t>
            </a:r>
            <a:endParaRPr lang="en-US" dirty="0"/>
          </a:p>
          <a:p>
            <a:r>
              <a:rPr lang="en-US" dirty="0"/>
              <a:t>Valentin Naessens</a:t>
            </a:r>
          </a:p>
          <a:p>
            <a:r>
              <a:rPr lang="en-US" dirty="0"/>
              <a:t>Alexis </a:t>
            </a:r>
            <a:r>
              <a:rPr lang="en-US" dirty="0" err="1"/>
              <a:t>Hoyez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B25D936-FAF6-4D35-8094-DB99B054C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237" y="3275368"/>
            <a:ext cx="3907950" cy="276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45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6996D03-C1C1-4B7F-BB38-9DAE716B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998" y="103230"/>
            <a:ext cx="2543175" cy="1800225"/>
          </a:xfrm>
          <a:prstGeom prst="rect">
            <a:avLst/>
          </a:prstGeom>
        </p:spPr>
      </p:pic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076217"/>
              </p:ext>
            </p:extLst>
          </p:nvPr>
        </p:nvGraphicFramePr>
        <p:xfrm>
          <a:off x="1246921" y="5565529"/>
          <a:ext cx="10134600" cy="146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08410"/>
          </a:xfrm>
        </p:spPr>
        <p:txBody>
          <a:bodyPr/>
          <a:lstStyle/>
          <a:p>
            <a:r>
              <a:rPr lang="en-US" dirty="0"/>
              <a:t>Package diagram</a:t>
            </a:r>
            <a:br>
              <a:rPr lang="en-US" dirty="0"/>
            </a:br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077607" y="2215661"/>
            <a:ext cx="10033610" cy="3138855"/>
          </a:xfrm>
          <a:prstGeom prst="rect">
            <a:avLst/>
          </a:prstGeom>
        </p:spPr>
        <p:txBody>
          <a:bodyPr vert="horz" lIns="91440" tIns="45720" rIns="91440" bIns="45720" numCol="2" spcCol="91440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Image 7" descr="Une image contenant carte, texte&#10;&#10;Description générée avec un niveau de confiance très élevé">
            <a:extLst>
              <a:ext uri="{FF2B5EF4-FFF2-40B4-BE49-F238E27FC236}">
                <a16:creationId xmlns:a16="http://schemas.microsoft.com/office/drawing/2014/main" id="{E5FD516B-F45D-4798-8357-1832113165DD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37" y="1389576"/>
            <a:ext cx="9021975" cy="396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95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6996D03-C1C1-4B7F-BB38-9DAE716B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812" y="32209"/>
            <a:ext cx="2543175" cy="1800225"/>
          </a:xfrm>
          <a:prstGeom prst="rect">
            <a:avLst/>
          </a:prstGeom>
        </p:spPr>
      </p:pic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1945293"/>
              </p:ext>
            </p:extLst>
          </p:nvPr>
        </p:nvGraphicFramePr>
        <p:xfrm>
          <a:off x="1246921" y="5565529"/>
          <a:ext cx="10134600" cy="146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08410"/>
          </a:xfrm>
        </p:spPr>
        <p:txBody>
          <a:bodyPr/>
          <a:lstStyle/>
          <a:p>
            <a:r>
              <a:rPr lang="en-US" dirty="0"/>
              <a:t>Component diagram</a:t>
            </a:r>
            <a:br>
              <a:rPr lang="en-US" dirty="0"/>
            </a:br>
            <a:endParaRPr lang="en-US" dirty="0"/>
          </a:p>
        </p:txBody>
      </p:sp>
      <p:pic>
        <p:nvPicPr>
          <p:cNvPr id="8" name="Image 7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62D76744-AF24-4E9E-ACA5-89C74A1655AE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97" y="1346792"/>
            <a:ext cx="8694014" cy="450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09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6996D03-C1C1-4B7F-BB38-9DAE716B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812" y="32209"/>
            <a:ext cx="2543175" cy="1800225"/>
          </a:xfrm>
          <a:prstGeom prst="rect">
            <a:avLst/>
          </a:prstGeom>
        </p:spPr>
      </p:pic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5265195"/>
              </p:ext>
            </p:extLst>
          </p:nvPr>
        </p:nvGraphicFramePr>
        <p:xfrm>
          <a:off x="1246921" y="5565529"/>
          <a:ext cx="10134600" cy="146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08410"/>
          </a:xfrm>
        </p:spPr>
        <p:txBody>
          <a:bodyPr/>
          <a:lstStyle/>
          <a:p>
            <a:r>
              <a:rPr lang="en-US" dirty="0"/>
              <a:t>Sequence diagram</a:t>
            </a:r>
            <a:br>
              <a:rPr lang="en-US" dirty="0"/>
            </a:br>
            <a:endParaRPr lang="en-US" dirty="0"/>
          </a:p>
        </p:txBody>
      </p:sp>
      <p:pic>
        <p:nvPicPr>
          <p:cNvPr id="8" name="Image 7" descr="C:\Users\Maxence\AppData\Local\Microsoft\Windows\INetCache\Content.Word\Capture Sequence.png">
            <a:extLst>
              <a:ext uri="{FF2B5EF4-FFF2-40B4-BE49-F238E27FC236}">
                <a16:creationId xmlns:a16="http://schemas.microsoft.com/office/drawing/2014/main" id="{43EC7A01-6990-4C9B-B0A7-E223AEE2E7E6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92" y="1269235"/>
            <a:ext cx="8802207" cy="4465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4926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6996D03-C1C1-4B7F-BB38-9DAE716B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812" y="32209"/>
            <a:ext cx="2543175" cy="1800225"/>
          </a:xfrm>
          <a:prstGeom prst="rect">
            <a:avLst/>
          </a:prstGeom>
        </p:spPr>
      </p:pic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352974"/>
              </p:ext>
            </p:extLst>
          </p:nvPr>
        </p:nvGraphicFramePr>
        <p:xfrm>
          <a:off x="1246921" y="5565529"/>
          <a:ext cx="10134600" cy="146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08410"/>
          </a:xfrm>
        </p:spPr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077607" y="2215661"/>
            <a:ext cx="10033610" cy="3138855"/>
          </a:xfrm>
          <a:prstGeom prst="rect">
            <a:avLst/>
          </a:prstGeom>
        </p:spPr>
        <p:txBody>
          <a:bodyPr vert="horz" lIns="91440" tIns="45720" rIns="91440" bIns="45720" numCol="2" spcCol="91440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u="sng" dirty="0"/>
              <a:t>Functionality </a:t>
            </a:r>
          </a:p>
          <a:p>
            <a:pPr lvl="0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810125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6996D03-C1C1-4B7F-BB38-9DAE716B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812" y="32209"/>
            <a:ext cx="2543175" cy="1800225"/>
          </a:xfrm>
          <a:prstGeom prst="rect">
            <a:avLst/>
          </a:prstGeom>
        </p:spPr>
      </p:pic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/>
          </p:nvPr>
        </p:nvGraphicFramePr>
        <p:xfrm>
          <a:off x="1246921" y="5565529"/>
          <a:ext cx="10134600" cy="146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08410"/>
          </a:xfrm>
        </p:spPr>
        <p:txBody>
          <a:bodyPr>
            <a:normAutofit fontScale="90000"/>
          </a:bodyPr>
          <a:lstStyle/>
          <a:p>
            <a:r>
              <a:rPr lang="en-US" dirty="0"/>
              <a:t>MAP</a:t>
            </a:r>
            <a:br>
              <a:rPr lang="fr-FR" dirty="0"/>
            </a:br>
            <a:br>
              <a:rPr lang="en-US" dirty="0"/>
            </a:br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622065" y="1391477"/>
            <a:ext cx="9489151" cy="3963040"/>
          </a:xfrm>
          <a:prstGeom prst="rect">
            <a:avLst/>
          </a:prstGeom>
        </p:spPr>
        <p:txBody>
          <a:bodyPr vert="horz" lIns="91440" tIns="45720" rIns="91440" bIns="45720" numCol="2" spcCol="91440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Database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B0BA369-2525-42A0-B157-032E9E0D99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330" y="2728355"/>
            <a:ext cx="3786106" cy="184688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017340C-F313-4A3A-9DB3-897368DA8E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64382" y="2727462"/>
            <a:ext cx="4515721" cy="1860478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E632AE34-91BC-4CC5-A2CF-26D8AF9ED1FC}"/>
              </a:ext>
            </a:extLst>
          </p:cNvPr>
          <p:cNvSpPr txBox="1">
            <a:spLocks/>
          </p:cNvSpPr>
          <p:nvPr/>
        </p:nvSpPr>
        <p:spPr>
          <a:xfrm>
            <a:off x="6480313" y="1391477"/>
            <a:ext cx="4783303" cy="4115439"/>
          </a:xfrm>
          <a:prstGeom prst="rect">
            <a:avLst/>
          </a:prstGeom>
        </p:spPr>
        <p:txBody>
          <a:bodyPr vert="horz" lIns="91440" tIns="45720" rIns="91440" bIns="45720" numCol="2" spcCol="91440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Eclipse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12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6996D03-C1C1-4B7F-BB38-9DAE716B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812" y="32209"/>
            <a:ext cx="2543175" cy="1800225"/>
          </a:xfrm>
          <a:prstGeom prst="rect">
            <a:avLst/>
          </a:prstGeom>
        </p:spPr>
      </p:pic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7088879"/>
              </p:ext>
            </p:extLst>
          </p:nvPr>
        </p:nvGraphicFramePr>
        <p:xfrm>
          <a:off x="1246921" y="5565529"/>
          <a:ext cx="10134600" cy="146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08410"/>
          </a:xfrm>
        </p:spPr>
        <p:txBody>
          <a:bodyPr/>
          <a:lstStyle/>
          <a:p>
            <a:r>
              <a:rPr lang="en-US" dirty="0"/>
              <a:t>MAP</a:t>
            </a:r>
            <a:br>
              <a:rPr lang="en-US" dirty="0"/>
            </a:br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077607" y="2215661"/>
            <a:ext cx="10033610" cy="3138855"/>
          </a:xfrm>
          <a:prstGeom prst="rect">
            <a:avLst/>
          </a:prstGeom>
        </p:spPr>
        <p:txBody>
          <a:bodyPr vert="horz" lIns="91440" tIns="45720" rIns="91440" bIns="45720" numCol="2" spcCol="91440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A83FAE5-2E72-4486-A541-CCE33B7FB6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93342" y="1172723"/>
            <a:ext cx="5915560" cy="460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15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6996D03-C1C1-4B7F-BB38-9DAE716B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812" y="32209"/>
            <a:ext cx="2543175" cy="1800225"/>
          </a:xfrm>
          <a:prstGeom prst="rect">
            <a:avLst/>
          </a:prstGeom>
        </p:spPr>
      </p:pic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361393"/>
              </p:ext>
            </p:extLst>
          </p:nvPr>
        </p:nvGraphicFramePr>
        <p:xfrm>
          <a:off x="1246921" y="5565529"/>
          <a:ext cx="10134600" cy="146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416597" y="618518"/>
            <a:ext cx="9905998" cy="1108410"/>
          </a:xfrm>
        </p:spPr>
        <p:txBody>
          <a:bodyPr/>
          <a:lstStyle/>
          <a:p>
            <a:r>
              <a:rPr lang="en-US" dirty="0"/>
              <a:t>movement</a:t>
            </a:r>
            <a:br>
              <a:rPr lang="en-US" dirty="0"/>
            </a:br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077607" y="2215661"/>
            <a:ext cx="10033610" cy="3138855"/>
          </a:xfrm>
          <a:prstGeom prst="rect">
            <a:avLst/>
          </a:prstGeom>
        </p:spPr>
        <p:txBody>
          <a:bodyPr vert="horz" lIns="91440" tIns="45720" rIns="91440" bIns="45720" numCol="2" spcCol="91440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Hero</a:t>
            </a:r>
          </a:p>
          <a:p>
            <a:r>
              <a:rPr lang="en-US" dirty="0"/>
              <a:t>Monster</a:t>
            </a:r>
          </a:p>
          <a:p>
            <a:r>
              <a:rPr lang="en-US" dirty="0"/>
              <a:t>Diamond</a:t>
            </a:r>
          </a:p>
          <a:p>
            <a:r>
              <a:rPr lang="en-US" dirty="0"/>
              <a:t>Stone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78F0410-27FE-4A3C-835A-4F9786ADC0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4356" y="1172723"/>
            <a:ext cx="5919729" cy="461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10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6996D03-C1C1-4B7F-BB38-9DAE716B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812" y="32209"/>
            <a:ext cx="2543175" cy="1800225"/>
          </a:xfrm>
          <a:prstGeom prst="rect">
            <a:avLst/>
          </a:prstGeom>
        </p:spPr>
      </p:pic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/>
          </p:nvPr>
        </p:nvGraphicFramePr>
        <p:xfrm>
          <a:off x="1246921" y="5565529"/>
          <a:ext cx="10134600" cy="146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416597" y="618518"/>
            <a:ext cx="9905998" cy="1108410"/>
          </a:xfrm>
        </p:spPr>
        <p:txBody>
          <a:bodyPr/>
          <a:lstStyle/>
          <a:p>
            <a:r>
              <a:rPr lang="en-US" dirty="0"/>
              <a:t>GAME WON/LOST</a:t>
            </a:r>
            <a:br>
              <a:rPr lang="en-US" dirty="0"/>
            </a:br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430416" y="1726928"/>
            <a:ext cx="4080478" cy="3522082"/>
          </a:xfrm>
          <a:prstGeom prst="rect">
            <a:avLst/>
          </a:prstGeom>
        </p:spPr>
        <p:txBody>
          <a:bodyPr vert="horz" lIns="91440" tIns="45720" rIns="91440" bIns="45720" numCol="2" spcCol="91440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Game won :                                    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48B2A51-ADCE-4970-905C-24DDC0D254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3669" y="2675511"/>
            <a:ext cx="3567427" cy="278487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63FC3DB-BD91-480E-9568-FA4F187F25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14221" y="2675511"/>
            <a:ext cx="3570530" cy="2784512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D5C109D9-0DE5-423B-9EC1-56642918114E}"/>
              </a:ext>
            </a:extLst>
          </p:cNvPr>
          <p:cNvSpPr txBox="1">
            <a:spLocks/>
          </p:cNvSpPr>
          <p:nvPr/>
        </p:nvSpPr>
        <p:spPr>
          <a:xfrm>
            <a:off x="6455397" y="1726928"/>
            <a:ext cx="5736603" cy="3138855"/>
          </a:xfrm>
          <a:prstGeom prst="rect">
            <a:avLst/>
          </a:prstGeom>
        </p:spPr>
        <p:txBody>
          <a:bodyPr vert="horz" lIns="91440" tIns="45720" rIns="91440" bIns="45720" numCol="2" spcCol="91440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Game Lost :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256131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6996D03-C1C1-4B7F-BB38-9DAE716B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812" y="32209"/>
            <a:ext cx="2543175" cy="1800225"/>
          </a:xfrm>
          <a:prstGeom prst="rect">
            <a:avLst/>
          </a:prstGeom>
        </p:spPr>
      </p:pic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7082849"/>
              </p:ext>
            </p:extLst>
          </p:nvPr>
        </p:nvGraphicFramePr>
        <p:xfrm>
          <a:off x="1246921" y="5565529"/>
          <a:ext cx="10134600" cy="146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08410"/>
          </a:xfrm>
        </p:spPr>
        <p:txBody>
          <a:bodyPr/>
          <a:lstStyle/>
          <a:p>
            <a:r>
              <a:rPr lang="en-US" dirty="0"/>
              <a:t>Ways of improvement</a:t>
            </a:r>
            <a:br>
              <a:rPr lang="en-US" dirty="0"/>
            </a:br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077607" y="2215661"/>
            <a:ext cx="10033610" cy="3138855"/>
          </a:xfrm>
          <a:prstGeom prst="rect">
            <a:avLst/>
          </a:prstGeom>
        </p:spPr>
        <p:txBody>
          <a:bodyPr vert="horz" lIns="91440" tIns="45720" rIns="91440" bIns="45720" numCol="2" spcCol="91440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MVC</a:t>
            </a:r>
          </a:p>
          <a:p>
            <a:r>
              <a:rPr lang="en-US" dirty="0"/>
              <a:t>Unit test</a:t>
            </a:r>
          </a:p>
          <a:p>
            <a:r>
              <a:rPr lang="en-US" dirty="0"/>
              <a:t>Maven</a:t>
            </a:r>
          </a:p>
          <a:p>
            <a:r>
              <a:rPr lang="en-US" dirty="0"/>
              <a:t>GitHub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272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6996D03-C1C1-4B7F-BB38-9DAE716B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812" y="32209"/>
            <a:ext cx="2543175" cy="1800225"/>
          </a:xfrm>
          <a:prstGeom prst="rect">
            <a:avLst/>
          </a:prstGeom>
        </p:spPr>
      </p:pic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5057813"/>
              </p:ext>
            </p:extLst>
          </p:nvPr>
        </p:nvGraphicFramePr>
        <p:xfrm>
          <a:off x="1246921" y="5565529"/>
          <a:ext cx="10134600" cy="146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81682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077607" y="2215661"/>
            <a:ext cx="10033610" cy="3138855"/>
          </a:xfrm>
          <a:prstGeom prst="rect">
            <a:avLst/>
          </a:prstGeom>
        </p:spPr>
        <p:txBody>
          <a:bodyPr vert="horz" lIns="91440" tIns="45720" rIns="91440" bIns="45720" numCol="2" spcCol="91440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7D4BA3-4EC6-4FAE-82CE-7DEC8F23A74A}"/>
              </a:ext>
            </a:extLst>
          </p:cNvPr>
          <p:cNvSpPr txBox="1"/>
          <p:nvPr/>
        </p:nvSpPr>
        <p:spPr>
          <a:xfrm>
            <a:off x="1246921" y="2244969"/>
            <a:ext cx="8037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Group </a:t>
            </a:r>
            <a:r>
              <a:rPr lang="fr-FR" dirty="0" err="1"/>
              <a:t>cohesion</a:t>
            </a:r>
            <a:r>
              <a:rPr lang="fr-FR" dirty="0"/>
              <a:t> 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9B73631-ABD6-4167-B325-3130F65B734F}"/>
              </a:ext>
            </a:extLst>
          </p:cNvPr>
          <p:cNvSpPr txBox="1"/>
          <p:nvPr/>
        </p:nvSpPr>
        <p:spPr>
          <a:xfrm>
            <a:off x="1293813" y="1629508"/>
            <a:ext cx="8037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reminder</a:t>
            </a:r>
            <a:r>
              <a:rPr lang="fr-FR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152364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2" y="1820008"/>
            <a:ext cx="9905999" cy="44137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Group presentation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Context &amp; need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Diagram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Functionality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Ways of improvement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Conclusion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Questions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DE69611-7FBE-4EE5-BC54-69E663795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0742" y="243432"/>
            <a:ext cx="25431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828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6996D03-C1C1-4B7F-BB38-9DAE716B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812" y="32209"/>
            <a:ext cx="2543175" cy="1800225"/>
          </a:xfrm>
          <a:prstGeom prst="rect">
            <a:avLst/>
          </a:prstGeom>
        </p:spPr>
      </p:pic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0157399"/>
              </p:ext>
            </p:extLst>
          </p:nvPr>
        </p:nvGraphicFramePr>
        <p:xfrm>
          <a:off x="1246921" y="5565529"/>
          <a:ext cx="10134600" cy="146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3671549" y="3059877"/>
            <a:ext cx="9905998" cy="1108410"/>
          </a:xfrm>
        </p:spPr>
        <p:txBody>
          <a:bodyPr/>
          <a:lstStyle/>
          <a:p>
            <a:r>
              <a:rPr lang="en-US" u="sng" dirty="0"/>
              <a:t>questions</a:t>
            </a:r>
            <a:br>
              <a:rPr lang="en-US" dirty="0"/>
            </a:br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077607" y="2215661"/>
            <a:ext cx="10033610" cy="3138855"/>
          </a:xfrm>
          <a:prstGeom prst="rect">
            <a:avLst/>
          </a:prstGeom>
        </p:spPr>
        <p:txBody>
          <a:bodyPr vert="horz" lIns="91440" tIns="45720" rIns="91440" bIns="45720" numCol="2" spcCol="91440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40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6996D03-C1C1-4B7F-BB38-9DAE716B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812" y="32209"/>
            <a:ext cx="2543175" cy="1800225"/>
          </a:xfrm>
          <a:prstGeom prst="rect">
            <a:avLst/>
          </a:prstGeom>
        </p:spPr>
      </p:pic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/>
          </p:nvPr>
        </p:nvGraphicFramePr>
        <p:xfrm>
          <a:off x="1246921" y="5565529"/>
          <a:ext cx="10134600" cy="146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08410"/>
          </a:xfrm>
        </p:spPr>
        <p:txBody>
          <a:bodyPr/>
          <a:lstStyle/>
          <a:p>
            <a:r>
              <a:rPr lang="en-US" dirty="0"/>
              <a:t>Group presentation</a:t>
            </a:r>
            <a:br>
              <a:rPr lang="en-US" dirty="0"/>
            </a:br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077607" y="2215661"/>
            <a:ext cx="10033610" cy="3138855"/>
          </a:xfrm>
          <a:prstGeom prst="rect">
            <a:avLst/>
          </a:prstGeom>
        </p:spPr>
        <p:txBody>
          <a:bodyPr vert="horz" lIns="91440" tIns="45720" rIns="91440" bIns="45720" numCol="2" spcCol="91440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z="3400" b="1" dirty="0"/>
              <a:t>Maxence</a:t>
            </a:r>
            <a:endParaRPr lang="en-US" sz="3400" dirty="0"/>
          </a:p>
          <a:p>
            <a:pPr lvl="1"/>
            <a:r>
              <a:rPr lang="en-US" sz="2900" dirty="0"/>
              <a:t>Project leader</a:t>
            </a:r>
          </a:p>
          <a:p>
            <a:pPr lvl="1"/>
            <a:r>
              <a:rPr lang="en-US" sz="2900" dirty="0"/>
              <a:t>Gif</a:t>
            </a:r>
          </a:p>
          <a:p>
            <a:pPr lvl="1"/>
            <a:r>
              <a:rPr lang="en-US" sz="2900"/>
              <a:t>Project report</a:t>
            </a:r>
            <a:endParaRPr lang="en-US" sz="2900" dirty="0"/>
          </a:p>
          <a:p>
            <a:pPr lvl="0"/>
            <a:r>
              <a:rPr lang="en-US" sz="3400" dirty="0"/>
              <a:t>Paul</a:t>
            </a:r>
          </a:p>
          <a:p>
            <a:pPr lvl="1"/>
            <a:r>
              <a:rPr lang="en-US" sz="2900" dirty="0"/>
              <a:t>Programmer </a:t>
            </a:r>
          </a:p>
          <a:p>
            <a:pPr lvl="2"/>
            <a:r>
              <a:rPr lang="en-US" sz="2700" dirty="0"/>
              <a:t>Hero’s movement</a:t>
            </a:r>
          </a:p>
          <a:p>
            <a:endParaRPr lang="fr-FR" sz="3400" b="1" dirty="0"/>
          </a:p>
          <a:p>
            <a:r>
              <a:rPr lang="fr-FR" sz="3400" b="1" dirty="0"/>
              <a:t>Alexis</a:t>
            </a:r>
            <a:r>
              <a:rPr lang="fr-FR" sz="2900" dirty="0"/>
              <a:t> </a:t>
            </a:r>
            <a:endParaRPr lang="en-US" sz="2900" dirty="0"/>
          </a:p>
          <a:p>
            <a:pPr lvl="1"/>
            <a:r>
              <a:rPr lang="en-US" sz="2900" dirty="0"/>
              <a:t>Programmer</a:t>
            </a:r>
          </a:p>
          <a:p>
            <a:pPr lvl="2"/>
            <a:r>
              <a:rPr lang="en-US" sz="2500" dirty="0"/>
              <a:t>Display of the map</a:t>
            </a:r>
          </a:p>
          <a:p>
            <a:pPr lvl="2"/>
            <a:endParaRPr lang="en-US" sz="2700" dirty="0"/>
          </a:p>
          <a:p>
            <a:pPr marL="457200" lvl="1" indent="0">
              <a:buNone/>
            </a:pPr>
            <a:endParaRPr lang="en-US" sz="2900" dirty="0"/>
          </a:p>
          <a:p>
            <a:pPr lvl="0"/>
            <a:r>
              <a:rPr lang="fr-FR" sz="3400" b="1" dirty="0"/>
              <a:t>Valentin</a:t>
            </a:r>
          </a:p>
          <a:p>
            <a:pPr lvl="1"/>
            <a:r>
              <a:rPr lang="en-US" sz="3000" dirty="0"/>
              <a:t>Diagram</a:t>
            </a:r>
          </a:p>
          <a:p>
            <a:pPr lvl="1"/>
            <a:r>
              <a:rPr lang="en-US" sz="3000" dirty="0"/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1418001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6996D03-C1C1-4B7F-BB38-9DAE716B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812" y="32209"/>
            <a:ext cx="2543175" cy="1800225"/>
          </a:xfrm>
          <a:prstGeom prst="rect">
            <a:avLst/>
          </a:prstGeom>
        </p:spPr>
      </p:pic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3366740"/>
              </p:ext>
            </p:extLst>
          </p:nvPr>
        </p:nvGraphicFramePr>
        <p:xfrm>
          <a:off x="1246921" y="5565529"/>
          <a:ext cx="10134600" cy="146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08410"/>
          </a:xfrm>
        </p:spPr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06734" y="548639"/>
            <a:ext cx="10904483" cy="4805877"/>
          </a:xfrm>
          <a:prstGeom prst="rect">
            <a:avLst/>
          </a:prstGeom>
        </p:spPr>
        <p:txBody>
          <a:bodyPr vert="horz" lIns="91440" tIns="45720" rIns="91440" bIns="45720" numCol="2" spcCol="91440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u="sng" dirty="0"/>
              <a:t>Context &amp; need </a:t>
            </a:r>
          </a:p>
          <a:p>
            <a:pPr lvl="0"/>
            <a:endParaRPr lang="en-US" sz="3000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E15789F5-06BA-4BB6-9E9D-9EDD58A4E25D}"/>
              </a:ext>
            </a:extLst>
          </p:cNvPr>
          <p:cNvSpPr txBox="1">
            <a:spLocks/>
          </p:cNvSpPr>
          <p:nvPr/>
        </p:nvSpPr>
        <p:spPr>
          <a:xfrm>
            <a:off x="1979875" y="2043446"/>
            <a:ext cx="8996170" cy="3311071"/>
          </a:xfrm>
          <a:prstGeom prst="rect">
            <a:avLst/>
          </a:prstGeom>
        </p:spPr>
        <p:txBody>
          <a:bodyPr vert="horz" lIns="91440" tIns="45720" rIns="91440" bIns="45720" numCol="2" spcCol="91440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900" dirty="0"/>
              <a:t>Maven</a:t>
            </a:r>
          </a:p>
          <a:p>
            <a:pPr lvl="0"/>
            <a:r>
              <a:rPr lang="en-US" sz="2900" dirty="0"/>
              <a:t>MVC</a:t>
            </a:r>
          </a:p>
          <a:p>
            <a:pPr lvl="0"/>
            <a:r>
              <a:rPr lang="en-US" sz="2900" dirty="0"/>
              <a:t>Database</a:t>
            </a:r>
          </a:p>
          <a:p>
            <a:pPr lvl="0"/>
            <a:r>
              <a:rPr lang="en-US" sz="2900" dirty="0"/>
              <a:t>Game’s </a:t>
            </a:r>
            <a:r>
              <a:rPr lang="fr-FR" dirty="0" err="1"/>
              <a:t>constraints</a:t>
            </a:r>
            <a:endParaRPr lang="en-US" sz="2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826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6996D03-C1C1-4B7F-BB38-9DAE716B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812" y="32209"/>
            <a:ext cx="2543175" cy="1800225"/>
          </a:xfrm>
          <a:prstGeom prst="rect">
            <a:avLst/>
          </a:prstGeom>
        </p:spPr>
      </p:pic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064112"/>
              </p:ext>
            </p:extLst>
          </p:nvPr>
        </p:nvGraphicFramePr>
        <p:xfrm>
          <a:off x="1246921" y="5565529"/>
          <a:ext cx="10134600" cy="146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08410"/>
          </a:xfrm>
        </p:spPr>
        <p:txBody>
          <a:bodyPr>
            <a:normAutofit/>
          </a:bodyPr>
          <a:lstStyle/>
          <a:p>
            <a:r>
              <a:rPr lang="en-US" dirty="0"/>
              <a:t>Planning</a:t>
            </a:r>
            <a:br>
              <a:rPr lang="en-US" dirty="0"/>
            </a:br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610267" y="1669906"/>
            <a:ext cx="10033610" cy="3138855"/>
          </a:xfrm>
          <a:prstGeom prst="rect">
            <a:avLst/>
          </a:prstGeom>
        </p:spPr>
        <p:txBody>
          <a:bodyPr vert="horz" lIns="91440" tIns="45720" rIns="91440" bIns="45720" numCol="2" spcCol="91440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8" name="Image 7" descr="Une image contenant capture d’écran&#10;&#10;Description générée avec un niveau de confiance élevé">
            <a:extLst>
              <a:ext uri="{FF2B5EF4-FFF2-40B4-BE49-F238E27FC236}">
                <a16:creationId xmlns:a16="http://schemas.microsoft.com/office/drawing/2014/main" id="{8086DEF0-DC47-4C06-A67C-1E7618336F4E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57" y="1306166"/>
            <a:ext cx="8555755" cy="3116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2307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6996D03-C1C1-4B7F-BB38-9DAE716B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812" y="32209"/>
            <a:ext cx="2543175" cy="1800225"/>
          </a:xfrm>
          <a:prstGeom prst="rect">
            <a:avLst/>
          </a:prstGeom>
        </p:spPr>
      </p:pic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/>
          </p:nvPr>
        </p:nvGraphicFramePr>
        <p:xfrm>
          <a:off x="1246921" y="5565529"/>
          <a:ext cx="10134600" cy="146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08410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Planning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610267" y="1669906"/>
            <a:ext cx="10033610" cy="3138855"/>
          </a:xfrm>
          <a:prstGeom prst="rect">
            <a:avLst/>
          </a:prstGeom>
        </p:spPr>
        <p:txBody>
          <a:bodyPr vert="horz" lIns="91440" tIns="45720" rIns="91440" bIns="45720" numCol="2" spcCol="91440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7B9574D-5EA1-42B6-98A1-87390F566625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166685"/>
            <a:ext cx="8106282" cy="38389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9824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6996D03-C1C1-4B7F-BB38-9DAE716B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812" y="32209"/>
            <a:ext cx="2543175" cy="1800225"/>
          </a:xfrm>
          <a:prstGeom prst="rect">
            <a:avLst/>
          </a:prstGeom>
        </p:spPr>
      </p:pic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8200851"/>
              </p:ext>
            </p:extLst>
          </p:nvPr>
        </p:nvGraphicFramePr>
        <p:xfrm>
          <a:off x="1246921" y="5565529"/>
          <a:ext cx="10134600" cy="146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08410"/>
          </a:xfrm>
        </p:spPr>
        <p:txBody>
          <a:bodyPr/>
          <a:lstStyle/>
          <a:p>
            <a:r>
              <a:rPr lang="en-US" dirty="0"/>
              <a:t>need</a:t>
            </a:r>
            <a:br>
              <a:rPr lang="en-US" dirty="0"/>
            </a:br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077607" y="2215661"/>
            <a:ext cx="10033610" cy="3138855"/>
          </a:xfrm>
          <a:prstGeom prst="rect">
            <a:avLst/>
          </a:prstGeom>
        </p:spPr>
        <p:txBody>
          <a:bodyPr vert="horz" lIns="91440" tIns="45720" rIns="91440" bIns="45720" numCol="2" spcCol="91440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900" dirty="0"/>
              <a:t>Maven</a:t>
            </a:r>
          </a:p>
          <a:p>
            <a:pPr lvl="0"/>
            <a:r>
              <a:rPr lang="en-US" sz="2900" dirty="0"/>
              <a:t>MVC</a:t>
            </a:r>
          </a:p>
          <a:p>
            <a:pPr lvl="0"/>
            <a:r>
              <a:rPr lang="en-US" sz="2900" dirty="0"/>
              <a:t>Database</a:t>
            </a:r>
          </a:p>
          <a:p>
            <a:pPr lvl="0"/>
            <a:r>
              <a:rPr lang="en-US" sz="2900" dirty="0"/>
              <a:t>Game’s </a:t>
            </a:r>
            <a:r>
              <a:rPr lang="fr-FR" dirty="0" err="1"/>
              <a:t>constraints</a:t>
            </a:r>
            <a:endParaRPr lang="en-US" sz="2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20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6996D03-C1C1-4B7F-BB38-9DAE716B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812" y="32209"/>
            <a:ext cx="2543175" cy="1800225"/>
          </a:xfrm>
          <a:prstGeom prst="rect">
            <a:avLst/>
          </a:prstGeom>
        </p:spPr>
      </p:pic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6858591"/>
              </p:ext>
            </p:extLst>
          </p:nvPr>
        </p:nvGraphicFramePr>
        <p:xfrm>
          <a:off x="1246921" y="5565529"/>
          <a:ext cx="10134600" cy="146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08410"/>
          </a:xfrm>
        </p:spPr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246921" y="1367625"/>
            <a:ext cx="9864296" cy="3986892"/>
          </a:xfrm>
          <a:prstGeom prst="rect">
            <a:avLst/>
          </a:prstGeom>
        </p:spPr>
        <p:txBody>
          <a:bodyPr vert="horz" lIns="91440" tIns="45720" rIns="91440" bIns="45720" numCol="2" spcCol="91440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u="sng" dirty="0"/>
              <a:t>Diagrams </a:t>
            </a:r>
          </a:p>
          <a:p>
            <a:pPr lvl="0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66402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3705052"/>
              </p:ext>
            </p:extLst>
          </p:nvPr>
        </p:nvGraphicFramePr>
        <p:xfrm>
          <a:off x="1246921" y="5565529"/>
          <a:ext cx="10134600" cy="146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08410"/>
          </a:xfrm>
        </p:spPr>
        <p:txBody>
          <a:bodyPr/>
          <a:lstStyle/>
          <a:p>
            <a:r>
              <a:rPr lang="en-US" dirty="0"/>
              <a:t>PREDICTIVE class diagram</a:t>
            </a:r>
            <a:br>
              <a:rPr lang="en-US" dirty="0"/>
            </a:br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077607" y="2215661"/>
            <a:ext cx="10033610" cy="3138855"/>
          </a:xfrm>
          <a:prstGeom prst="rect">
            <a:avLst/>
          </a:prstGeom>
        </p:spPr>
        <p:txBody>
          <a:bodyPr vert="horz" lIns="91440" tIns="45720" rIns="91440" bIns="45720" numCol="2" spcCol="91440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CA82D87-A565-42E1-BCDC-7B9F45B9C2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128" y="1172723"/>
            <a:ext cx="10984393" cy="469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61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405</TotalTime>
  <Words>326</Words>
  <Application>Microsoft Office PowerPoint</Application>
  <PresentationFormat>Grand écran</PresentationFormat>
  <Paragraphs>202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Trebuchet MS</vt:lpstr>
      <vt:lpstr>Tw Cen MT</vt:lpstr>
      <vt:lpstr>Wingdings</vt:lpstr>
      <vt:lpstr>Circuit</vt:lpstr>
      <vt:lpstr>Java Project : boulderdash</vt:lpstr>
      <vt:lpstr>Summary</vt:lpstr>
      <vt:lpstr>Group presentation </vt:lpstr>
      <vt:lpstr> </vt:lpstr>
      <vt:lpstr>Planning </vt:lpstr>
      <vt:lpstr>Final Planning  </vt:lpstr>
      <vt:lpstr>need </vt:lpstr>
      <vt:lpstr> </vt:lpstr>
      <vt:lpstr>PREDICTIVE class diagram </vt:lpstr>
      <vt:lpstr>Package diagram </vt:lpstr>
      <vt:lpstr>Component diagram </vt:lpstr>
      <vt:lpstr>Sequence diagram </vt:lpstr>
      <vt:lpstr> </vt:lpstr>
      <vt:lpstr>MAP  </vt:lpstr>
      <vt:lpstr>MAP </vt:lpstr>
      <vt:lpstr>movement </vt:lpstr>
      <vt:lpstr>GAME WON/LOST </vt:lpstr>
      <vt:lpstr>Ways of improvement </vt:lpstr>
      <vt:lpstr>Conclusion </vt:lpstr>
      <vt:lpstr>questions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carnofluxe</dc:title>
  <dc:creator>Lecomte Alexandre</dc:creator>
  <cp:lastModifiedBy>BOOGAERTS PAUL</cp:lastModifiedBy>
  <cp:revision>40</cp:revision>
  <dcterms:created xsi:type="dcterms:W3CDTF">2017-02-09T13:20:50Z</dcterms:created>
  <dcterms:modified xsi:type="dcterms:W3CDTF">2017-06-26T08:26:51Z</dcterms:modified>
</cp:coreProperties>
</file>