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6" r:id="rId7"/>
    <p:sldId id="270" r:id="rId8"/>
    <p:sldId id="273" r:id="rId9"/>
    <p:sldId id="269" r:id="rId10"/>
    <p:sldId id="267" r:id="rId11"/>
    <p:sldId id="268" r:id="rId12"/>
    <p:sldId id="266" r:id="rId13"/>
    <p:sldId id="274" r:id="rId14"/>
    <p:sldId id="265" r:id="rId15"/>
    <p:sldId id="261" r:id="rId16"/>
    <p:sldId id="259" r:id="rId17"/>
    <p:sldId id="277" r:id="rId18"/>
    <p:sldId id="264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245451"/>
            <a:ext cx="9513626" cy="1719691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Java Project : </a:t>
            </a:r>
            <a:r>
              <a:rPr lang="en-US" sz="6000" dirty="0" err="1"/>
              <a:t>boulderdash</a:t>
            </a:r>
            <a:endParaRPr lang="en-US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35847" y="3830638"/>
            <a:ext cx="4497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Paul </a:t>
            </a:r>
            <a:r>
              <a:rPr lang="en-US" dirty="0" err="1"/>
              <a:t>Boogaerts</a:t>
            </a:r>
            <a:r>
              <a:rPr lang="en-US" dirty="0"/>
              <a:t> </a:t>
            </a:r>
          </a:p>
          <a:p>
            <a:r>
              <a:rPr lang="en-US" dirty="0" err="1"/>
              <a:t>Maxence</a:t>
            </a:r>
            <a:r>
              <a:rPr lang="en-US" dirty="0"/>
              <a:t> </a:t>
            </a:r>
            <a:r>
              <a:rPr lang="en-US" dirty="0" err="1"/>
              <a:t>kruger</a:t>
            </a:r>
            <a:endParaRPr lang="en-US" dirty="0"/>
          </a:p>
          <a:p>
            <a:r>
              <a:rPr lang="en-US" dirty="0"/>
              <a:t>Valentin Naessens</a:t>
            </a:r>
          </a:p>
          <a:p>
            <a:r>
              <a:rPr lang="en-US" dirty="0"/>
              <a:t>Alexis </a:t>
            </a:r>
            <a:r>
              <a:rPr lang="en-US" dirty="0" err="1"/>
              <a:t>Hoyez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25D936-FAF6-4D35-8094-DB99B054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37" y="3275368"/>
            <a:ext cx="3907950" cy="27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98" y="103230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76217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Package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age 7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E5FD516B-F45D-4798-8357-1832113165D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7" y="1389576"/>
            <a:ext cx="9021975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65195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C:\Users\Maxence\AppData\Local\Microsoft\Windows\INetCache\Content.Word\Capture Sequence.png">
            <a:extLst>
              <a:ext uri="{FF2B5EF4-FFF2-40B4-BE49-F238E27FC236}">
                <a16:creationId xmlns:a16="http://schemas.microsoft.com/office/drawing/2014/main" id="{43EC7A01-6990-4C9B-B0A7-E223AEE2E7E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2" y="1269235"/>
            <a:ext cx="8802207" cy="446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92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452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Component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76744-AF24-4E9E-ACA5-89C74A1655A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7" y="1346792"/>
            <a:ext cx="8694014" cy="45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352974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Functionality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1012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MAP</a:t>
            </a:r>
            <a:br>
              <a:rPr lang="fr-FR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975947"/>
            <a:ext cx="10033610" cy="4378570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0BA369-2525-42A0-B157-032E9E0D9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921" y="1474704"/>
            <a:ext cx="2499577" cy="12193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17340C-F313-4A3A-9DB3-897368DA8E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1" y="3192767"/>
            <a:ext cx="2700625" cy="1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1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8887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MAP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83FAE5-2E72-4486-A541-CCE33B7FB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342" y="1172723"/>
            <a:ext cx="5915560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1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613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16597" y="618518"/>
            <a:ext cx="9905998" cy="1108410"/>
          </a:xfrm>
        </p:spPr>
        <p:txBody>
          <a:bodyPr/>
          <a:lstStyle/>
          <a:p>
            <a:r>
              <a:rPr lang="en-US" dirty="0"/>
              <a:t>movement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Hero</a:t>
            </a:r>
          </a:p>
          <a:p>
            <a:r>
              <a:rPr lang="en-US" dirty="0"/>
              <a:t>Monster</a:t>
            </a:r>
          </a:p>
          <a:p>
            <a:r>
              <a:rPr lang="en-US" dirty="0"/>
              <a:t>Diamond</a:t>
            </a:r>
          </a:p>
          <a:p>
            <a:r>
              <a:rPr lang="en-US" dirty="0"/>
              <a:t>Stone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8F0410-27FE-4A3C-835A-4F9786ADC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356" y="1172723"/>
            <a:ext cx="5919729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16597" y="618518"/>
            <a:ext cx="9905998" cy="1108410"/>
          </a:xfrm>
        </p:spPr>
        <p:txBody>
          <a:bodyPr/>
          <a:lstStyle/>
          <a:p>
            <a:r>
              <a:rPr lang="en-US" dirty="0"/>
              <a:t>GAME WON/LOST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97963" y="2215661"/>
            <a:ext cx="11679024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Game won :                            Game Lost :                                 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8B2A51-ADCE-4970-905C-24DDC0D25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63" y="2780653"/>
            <a:ext cx="3567427" cy="27848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3FC3DB-BD91-480E-9568-FA4F187F2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0658" y="2781017"/>
            <a:ext cx="3570530" cy="27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284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Ways of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  <a:p>
            <a:r>
              <a:rPr lang="en-US" dirty="0"/>
              <a:t>Unit test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7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5781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7D4BA3-4EC6-4FAE-82CE-7DEC8F23A74A}"/>
              </a:ext>
            </a:extLst>
          </p:cNvPr>
          <p:cNvSpPr txBox="1"/>
          <p:nvPr/>
        </p:nvSpPr>
        <p:spPr>
          <a:xfrm>
            <a:off x="1141413" y="1477108"/>
            <a:ext cx="803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reminder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5236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20008"/>
            <a:ext cx="9905999" cy="4413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Group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 &amp; need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Ways of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E69611-7FBE-4EE5-BC54-69E66379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742" y="24343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5739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671549" y="3059877"/>
            <a:ext cx="9905998" cy="1108410"/>
          </a:xfrm>
        </p:spPr>
        <p:txBody>
          <a:bodyPr/>
          <a:lstStyle/>
          <a:p>
            <a:r>
              <a:rPr lang="en-US" u="sng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Group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3400" b="1" dirty="0"/>
              <a:t>Maxence</a:t>
            </a:r>
            <a:endParaRPr lang="en-US" sz="3400" dirty="0"/>
          </a:p>
          <a:p>
            <a:pPr lvl="1"/>
            <a:r>
              <a:rPr lang="en-US" sz="2900" dirty="0"/>
              <a:t>Project leader</a:t>
            </a:r>
          </a:p>
          <a:p>
            <a:pPr lvl="1"/>
            <a:r>
              <a:rPr lang="en-US" sz="2900" dirty="0"/>
              <a:t>Gif</a:t>
            </a:r>
          </a:p>
          <a:p>
            <a:pPr lvl="1"/>
            <a:r>
              <a:rPr lang="en-US" sz="2900"/>
              <a:t>Project report</a:t>
            </a:r>
            <a:endParaRPr lang="en-US" sz="2900" dirty="0"/>
          </a:p>
          <a:p>
            <a:pPr lvl="0"/>
            <a:r>
              <a:rPr lang="en-US" sz="3400" dirty="0"/>
              <a:t>Paul</a:t>
            </a:r>
          </a:p>
          <a:p>
            <a:pPr lvl="1"/>
            <a:r>
              <a:rPr lang="en-US" sz="2900" dirty="0"/>
              <a:t>Programmer </a:t>
            </a:r>
          </a:p>
          <a:p>
            <a:pPr lvl="2"/>
            <a:r>
              <a:rPr lang="en-US" sz="2700" dirty="0"/>
              <a:t>Hero’s movement</a:t>
            </a:r>
          </a:p>
          <a:p>
            <a:endParaRPr lang="fr-FR" sz="3400" b="1" dirty="0"/>
          </a:p>
          <a:p>
            <a:r>
              <a:rPr lang="fr-FR" sz="3400" b="1" dirty="0"/>
              <a:t>Alexis</a:t>
            </a:r>
            <a:r>
              <a:rPr lang="fr-FR" sz="2900" dirty="0"/>
              <a:t> </a:t>
            </a:r>
            <a:endParaRPr lang="en-US" sz="2900" dirty="0"/>
          </a:p>
          <a:p>
            <a:pPr lvl="1"/>
            <a:r>
              <a:rPr lang="en-US" sz="2900" dirty="0"/>
              <a:t>Programmer</a:t>
            </a:r>
          </a:p>
          <a:p>
            <a:pPr lvl="2"/>
            <a:r>
              <a:rPr lang="en-US" sz="2500" dirty="0"/>
              <a:t>Display of the map</a:t>
            </a:r>
          </a:p>
          <a:p>
            <a:pPr lvl="2"/>
            <a:endParaRPr lang="en-US" sz="2700" dirty="0"/>
          </a:p>
          <a:p>
            <a:pPr marL="457200" lvl="1" indent="0">
              <a:buNone/>
            </a:pPr>
            <a:endParaRPr lang="en-US" sz="2900" dirty="0"/>
          </a:p>
          <a:p>
            <a:pPr lvl="0"/>
            <a:r>
              <a:rPr lang="fr-FR" sz="3400" b="1" dirty="0"/>
              <a:t>Valentin</a:t>
            </a:r>
          </a:p>
          <a:p>
            <a:pPr lvl="1"/>
            <a:r>
              <a:rPr lang="en-US" sz="3000" dirty="0"/>
              <a:t>Diagram</a:t>
            </a:r>
          </a:p>
          <a:p>
            <a:pPr lvl="1"/>
            <a:r>
              <a:rPr lang="en-US" sz="30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4180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66740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Context &amp; need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082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6411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10267" y="1669906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Image 7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086DEF0-DC47-4C06-A67C-1E7618336F4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7" y="1306166"/>
            <a:ext cx="8555755" cy="311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3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Planning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10267" y="1669906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B9574D-5EA1-42B6-98A1-87390F56662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66685"/>
            <a:ext cx="8106282" cy="3838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82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0085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need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/>
              <a:t>Maven</a:t>
            </a:r>
          </a:p>
          <a:p>
            <a:pPr lvl="0"/>
            <a:r>
              <a:rPr lang="en-US" sz="2900" dirty="0"/>
              <a:t>MVC</a:t>
            </a:r>
          </a:p>
          <a:p>
            <a:pPr lvl="0"/>
            <a:r>
              <a:rPr lang="en-US" sz="2900" dirty="0"/>
              <a:t>Database</a:t>
            </a:r>
          </a:p>
          <a:p>
            <a:pPr lvl="0"/>
            <a:r>
              <a:rPr lang="en-US" sz="2900" dirty="0"/>
              <a:t>Game’s </a:t>
            </a:r>
            <a:r>
              <a:rPr lang="fr-FR" dirty="0" err="1"/>
              <a:t>constraints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5859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Diagrams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40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0505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PREDICTIVE 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A82D87-A565-42E1-BCDC-7B9F45B9C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28" y="1172723"/>
            <a:ext cx="10984393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6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382</TotalTime>
  <Words>317</Words>
  <Application>Microsoft Office PowerPoint</Application>
  <PresentationFormat>Grand écran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</vt:lpstr>
      <vt:lpstr>Java Project : boulderdash</vt:lpstr>
      <vt:lpstr>Summary</vt:lpstr>
      <vt:lpstr>Group presentation </vt:lpstr>
      <vt:lpstr> </vt:lpstr>
      <vt:lpstr>Planning </vt:lpstr>
      <vt:lpstr>Final Planning  </vt:lpstr>
      <vt:lpstr>need </vt:lpstr>
      <vt:lpstr> </vt:lpstr>
      <vt:lpstr>PREDICTIVE class diagram </vt:lpstr>
      <vt:lpstr>Package diagram </vt:lpstr>
      <vt:lpstr>Sequence diagram </vt:lpstr>
      <vt:lpstr>Component diagram </vt:lpstr>
      <vt:lpstr> </vt:lpstr>
      <vt:lpstr>MAP  </vt:lpstr>
      <vt:lpstr>MAP </vt:lpstr>
      <vt:lpstr>movement </vt:lpstr>
      <vt:lpstr>GAME WON/LOST </vt:lpstr>
      <vt:lpstr>Ways of improvement </vt:lpstr>
      <vt:lpstr>Conclusion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carnofluxe</dc:title>
  <dc:creator>Lecomte Alexandre</dc:creator>
  <cp:lastModifiedBy>HOYEZ ALEXIS</cp:lastModifiedBy>
  <cp:revision>37</cp:revision>
  <dcterms:created xsi:type="dcterms:W3CDTF">2017-02-09T13:20:50Z</dcterms:created>
  <dcterms:modified xsi:type="dcterms:W3CDTF">2017-06-26T07:59:52Z</dcterms:modified>
</cp:coreProperties>
</file>