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0" r:id="rId7"/>
    <p:sldId id="273" r:id="rId8"/>
    <p:sldId id="269" r:id="rId9"/>
    <p:sldId id="267" r:id="rId10"/>
    <p:sldId id="268" r:id="rId11"/>
    <p:sldId id="266" r:id="rId12"/>
    <p:sldId id="274" r:id="rId13"/>
    <p:sldId id="265" r:id="rId14"/>
    <p:sldId id="259" r:id="rId15"/>
    <p:sldId id="261" r:id="rId16"/>
    <p:sldId id="264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7DE1ED-9F0F-4DF6-897C-A87B45A9CCC6}" type="doc">
      <dgm:prSet loTypeId="urn:microsoft.com/office/officeart/2005/8/layout/hChevron3" loCatId="process" qsTypeId="urn:microsoft.com/office/officeart/2005/8/quickstyle/simple5" qsCatId="simple" csTypeId="urn:microsoft.com/office/officeart/2005/8/colors/accent2_2" csCatId="accent2" phldr="1"/>
      <dgm:spPr/>
    </dgm:pt>
    <dgm:pt modelId="{92BF8E83-7880-4205-B624-E49350E5C27C}">
      <dgm:prSet phldrT="[Texte]" custT="1"/>
      <dgm:spPr>
        <a:solidFill>
          <a:schemeClr val="accent2"/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Group presentation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2EDC9-9992-444F-98D1-25CB0109D0E4}" type="par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5E9E74-8F8A-4557-9D84-1F0D88B7EF5A}" type="sibTrans" cxnId="{546ABC13-DF24-4AD4-90FB-745732E8BFFC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B2AABD-52F8-44E7-BA30-42E25327EA7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Context &amp; need 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5AF1A-DF05-43CD-AD2D-104F3682E163}" type="par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2A9567-8CA1-4120-99BF-4D2089755084}" type="sibTrans" cxnId="{0831B604-9C0C-4926-982B-EF848545E813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D2A71-F475-489E-872B-0D6D5C9D4F7A}">
      <dgm:prSet phldrT="[Texte]" custT="1"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Diagram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CEA7D7-E7CC-4439-8C8F-B91710C8ECB2}" type="par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77DC01-793E-409D-9F3F-15AB5D8480E1}" type="sibTrans" cxnId="{318E180B-13D2-4208-AE57-3E889FA1EF72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B52D74-EE70-4B38-BD08-35318CDD1E66}">
      <dgm:prSet phldrT="[Texte]" custT="1"/>
      <dgm:spPr/>
      <dgm:t>
        <a:bodyPr/>
        <a:lstStyle/>
        <a:p>
          <a:r>
            <a:rPr lang="en-US" sz="1200" dirty="0"/>
            <a:t>Functionality</a:t>
          </a:r>
          <a:r>
            <a: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gm:t>
    </dgm:pt>
    <dgm:pt modelId="{D1A68939-14C5-4F70-83C2-95FFC4586E5E}" type="par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2472E4-452C-41B0-84FF-518A3953A3BE}" type="sibTrans" cxnId="{0F49ED37-AFFF-4C10-9B20-257C192429D8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21840B-1063-4735-B9B7-723D7BEDC4A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/>
            <a:t>Ways of improvement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BBF393-DE3B-40C2-A1D3-091DC5DFE716}" type="par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253A3-5D18-4E47-B6CB-536D577DC713}" type="sibTrans" cxnId="{D17DD9A5-ECB5-48A9-A061-CDB70F964BD1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9C7BDA-BE41-41D2-96BF-D9AFDBD1335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/>
            <a:t>Conclusion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41F781-D409-430E-92E7-E968321966A7}" type="sib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680A16-F7BD-45A9-9179-2D337CC5256A}" type="parTrans" cxnId="{08DAE35B-2D82-455C-BB6B-7536BA6DB974}">
      <dgm:prSet/>
      <dgm:spPr/>
      <dgm:t>
        <a:bodyPr/>
        <a:lstStyle/>
        <a:p>
          <a:endParaRPr lang="fr-FR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BDAAE2-BF96-43A4-9D40-3E0B46C0AF79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D44C59-E0D2-40E9-AB3B-578B18466A5C}" type="parTrans" cxnId="{D7DA9BBB-0EE2-4570-B041-D92A30C62A19}">
      <dgm:prSet/>
      <dgm:spPr/>
      <dgm:t>
        <a:bodyPr/>
        <a:lstStyle/>
        <a:p>
          <a:endParaRPr lang="fr-FR"/>
        </a:p>
      </dgm:t>
    </dgm:pt>
    <dgm:pt modelId="{D7179ED2-6101-4BF2-9C18-539D6646DDF9}" type="sibTrans" cxnId="{D7DA9BBB-0EE2-4570-B041-D92A30C62A19}">
      <dgm:prSet/>
      <dgm:spPr/>
      <dgm:t>
        <a:bodyPr/>
        <a:lstStyle/>
        <a:p>
          <a:endParaRPr lang="fr-FR"/>
        </a:p>
      </dgm:t>
    </dgm:pt>
    <dgm:pt modelId="{4EEEA37D-02D0-4642-9363-D3C950BA1AC0}" type="pres">
      <dgm:prSet presAssocID="{8C7DE1ED-9F0F-4DF6-897C-A87B45A9CCC6}" presName="Name0" presStyleCnt="0">
        <dgm:presLayoutVars>
          <dgm:dir/>
          <dgm:resizeHandles val="exact"/>
        </dgm:presLayoutVars>
      </dgm:prSet>
      <dgm:spPr/>
    </dgm:pt>
    <dgm:pt modelId="{C21CA21B-732E-498E-8385-68F3D7E56376}" type="pres">
      <dgm:prSet presAssocID="{92BF8E83-7880-4205-B624-E49350E5C27C}" presName="parTxOnly" presStyleLbl="node1" presStyleIdx="0" presStyleCnt="7">
        <dgm:presLayoutVars>
          <dgm:bulletEnabled val="1"/>
        </dgm:presLayoutVars>
      </dgm:prSet>
      <dgm:spPr/>
    </dgm:pt>
    <dgm:pt modelId="{B02BF724-7C80-4684-A7DB-C088B37E7D74}" type="pres">
      <dgm:prSet presAssocID="{AC5E9E74-8F8A-4557-9D84-1F0D88B7EF5A}" presName="parSpace" presStyleCnt="0"/>
      <dgm:spPr/>
    </dgm:pt>
    <dgm:pt modelId="{67A74306-3822-42FF-A0E2-EDFF44BBD8A7}" type="pres">
      <dgm:prSet presAssocID="{BAB2AABD-52F8-44E7-BA30-42E25327EA70}" presName="parTxOnly" presStyleLbl="node1" presStyleIdx="1" presStyleCnt="7">
        <dgm:presLayoutVars>
          <dgm:bulletEnabled val="1"/>
        </dgm:presLayoutVars>
      </dgm:prSet>
      <dgm:spPr/>
    </dgm:pt>
    <dgm:pt modelId="{CEA6F7B6-A318-430D-BBA3-86422B2F3B97}" type="pres">
      <dgm:prSet presAssocID="{CA2A9567-8CA1-4120-99BF-4D2089755084}" presName="parSpace" presStyleCnt="0"/>
      <dgm:spPr/>
    </dgm:pt>
    <dgm:pt modelId="{9AFA1570-EF20-41DB-A723-1DD2D5C4ECD3}" type="pres">
      <dgm:prSet presAssocID="{40FD2A71-F475-489E-872B-0D6D5C9D4F7A}" presName="parTxOnly" presStyleLbl="node1" presStyleIdx="2" presStyleCnt="7">
        <dgm:presLayoutVars>
          <dgm:bulletEnabled val="1"/>
        </dgm:presLayoutVars>
      </dgm:prSet>
      <dgm:spPr/>
    </dgm:pt>
    <dgm:pt modelId="{78D0EF40-6BC2-4A59-A1FA-63CED3F900FD}" type="pres">
      <dgm:prSet presAssocID="{FF77DC01-793E-409D-9F3F-15AB5D8480E1}" presName="parSpace" presStyleCnt="0"/>
      <dgm:spPr/>
    </dgm:pt>
    <dgm:pt modelId="{AE1DFBE7-CB0D-4364-BDC6-F9849907D0B2}" type="pres">
      <dgm:prSet presAssocID="{00B52D74-EE70-4B38-BD08-35318CDD1E66}" presName="parTxOnly" presStyleLbl="node1" presStyleIdx="3" presStyleCnt="7">
        <dgm:presLayoutVars>
          <dgm:bulletEnabled val="1"/>
        </dgm:presLayoutVars>
      </dgm:prSet>
      <dgm:spPr/>
    </dgm:pt>
    <dgm:pt modelId="{E1564E00-8FB4-4E98-B774-C671B32F4450}" type="pres">
      <dgm:prSet presAssocID="{7E2472E4-452C-41B0-84FF-518A3953A3BE}" presName="parSpace" presStyleCnt="0"/>
      <dgm:spPr/>
    </dgm:pt>
    <dgm:pt modelId="{A795B972-4214-41A8-B546-0DE90A5FAAF1}" type="pres">
      <dgm:prSet presAssocID="{7221840B-1063-4735-B9B7-723D7BEDC4A7}" presName="parTxOnly" presStyleLbl="node1" presStyleIdx="4" presStyleCnt="7">
        <dgm:presLayoutVars>
          <dgm:bulletEnabled val="1"/>
        </dgm:presLayoutVars>
      </dgm:prSet>
      <dgm:spPr/>
    </dgm:pt>
    <dgm:pt modelId="{387B33B7-9C26-4C4A-8898-CDEE810B154E}" type="pres">
      <dgm:prSet presAssocID="{3BC253A3-5D18-4E47-B6CB-536D577DC713}" presName="parSpace" presStyleCnt="0"/>
      <dgm:spPr/>
    </dgm:pt>
    <dgm:pt modelId="{C0DD0DDC-A6AB-431C-A879-D2AC0822A7BE}" type="pres">
      <dgm:prSet presAssocID="{AB9C7BDA-BE41-41D2-96BF-D9AFDBD13356}" presName="parTxOnly" presStyleLbl="node1" presStyleIdx="5" presStyleCnt="7">
        <dgm:presLayoutVars>
          <dgm:bulletEnabled val="1"/>
        </dgm:presLayoutVars>
      </dgm:prSet>
      <dgm:spPr/>
    </dgm:pt>
    <dgm:pt modelId="{6D77EBAA-AE5E-44EE-BC83-DC5E2A900B72}" type="pres">
      <dgm:prSet presAssocID="{B941F781-D409-430E-92E7-E968321966A7}" presName="parSpace" presStyleCnt="0"/>
      <dgm:spPr/>
    </dgm:pt>
    <dgm:pt modelId="{D1230DB6-449C-4D90-83E0-8C2B90279FEE}" type="pres">
      <dgm:prSet presAssocID="{15BDAAE2-BF96-43A4-9D40-3E0B46C0AF79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0831B604-9C0C-4926-982B-EF848545E813}" srcId="{8C7DE1ED-9F0F-4DF6-897C-A87B45A9CCC6}" destId="{BAB2AABD-52F8-44E7-BA30-42E25327EA70}" srcOrd="1" destOrd="0" parTransId="{4C85AF1A-DF05-43CD-AD2D-104F3682E163}" sibTransId="{CA2A9567-8CA1-4120-99BF-4D2089755084}"/>
    <dgm:cxn modelId="{318E180B-13D2-4208-AE57-3E889FA1EF72}" srcId="{8C7DE1ED-9F0F-4DF6-897C-A87B45A9CCC6}" destId="{40FD2A71-F475-489E-872B-0D6D5C9D4F7A}" srcOrd="2" destOrd="0" parTransId="{FBCEA7D7-E7CC-4439-8C8F-B91710C8ECB2}" sibTransId="{FF77DC01-793E-409D-9F3F-15AB5D8480E1}"/>
    <dgm:cxn modelId="{546ABC13-DF24-4AD4-90FB-745732E8BFFC}" srcId="{8C7DE1ED-9F0F-4DF6-897C-A87B45A9CCC6}" destId="{92BF8E83-7880-4205-B624-E49350E5C27C}" srcOrd="0" destOrd="0" parTransId="{2602EDC9-9992-444F-98D1-25CB0109D0E4}" sibTransId="{AC5E9E74-8F8A-4557-9D84-1F0D88B7EF5A}"/>
    <dgm:cxn modelId="{181AC128-A4A8-47D2-8BAB-2BFDB32F9C8F}" type="presOf" srcId="{92BF8E83-7880-4205-B624-E49350E5C27C}" destId="{C21CA21B-732E-498E-8385-68F3D7E56376}" srcOrd="0" destOrd="0" presId="urn:microsoft.com/office/officeart/2005/8/layout/hChevron3"/>
    <dgm:cxn modelId="{0F49ED37-AFFF-4C10-9B20-257C192429D8}" srcId="{8C7DE1ED-9F0F-4DF6-897C-A87B45A9CCC6}" destId="{00B52D74-EE70-4B38-BD08-35318CDD1E66}" srcOrd="3" destOrd="0" parTransId="{D1A68939-14C5-4F70-83C2-95FFC4586E5E}" sibTransId="{7E2472E4-452C-41B0-84FF-518A3953A3BE}"/>
    <dgm:cxn modelId="{FF7C123C-667E-4FED-B005-2C4599472C41}" type="presOf" srcId="{15BDAAE2-BF96-43A4-9D40-3E0B46C0AF79}" destId="{D1230DB6-449C-4D90-83E0-8C2B90279FEE}" srcOrd="0" destOrd="0" presId="urn:microsoft.com/office/officeart/2005/8/layout/hChevron3"/>
    <dgm:cxn modelId="{08DAE35B-2D82-455C-BB6B-7536BA6DB974}" srcId="{8C7DE1ED-9F0F-4DF6-897C-A87B45A9CCC6}" destId="{AB9C7BDA-BE41-41D2-96BF-D9AFDBD13356}" srcOrd="5" destOrd="0" parTransId="{14680A16-F7BD-45A9-9179-2D337CC5256A}" sibTransId="{B941F781-D409-430E-92E7-E968321966A7}"/>
    <dgm:cxn modelId="{886CC444-7362-42D5-952E-8AEBA94F5BC1}" type="presOf" srcId="{AB9C7BDA-BE41-41D2-96BF-D9AFDBD13356}" destId="{C0DD0DDC-A6AB-431C-A879-D2AC0822A7BE}" srcOrd="0" destOrd="0" presId="urn:microsoft.com/office/officeart/2005/8/layout/hChevron3"/>
    <dgm:cxn modelId="{73CDC647-6DD3-4291-98ED-848922E2B136}" type="presOf" srcId="{7221840B-1063-4735-B9B7-723D7BEDC4A7}" destId="{A795B972-4214-41A8-B546-0DE90A5FAAF1}" srcOrd="0" destOrd="0" presId="urn:microsoft.com/office/officeart/2005/8/layout/hChevron3"/>
    <dgm:cxn modelId="{ABD5049C-E0A5-49D8-89FE-89919565EF63}" type="presOf" srcId="{8C7DE1ED-9F0F-4DF6-897C-A87B45A9CCC6}" destId="{4EEEA37D-02D0-4642-9363-D3C950BA1AC0}" srcOrd="0" destOrd="0" presId="urn:microsoft.com/office/officeart/2005/8/layout/hChevron3"/>
    <dgm:cxn modelId="{D17DD9A5-ECB5-48A9-A061-CDB70F964BD1}" srcId="{8C7DE1ED-9F0F-4DF6-897C-A87B45A9CCC6}" destId="{7221840B-1063-4735-B9B7-723D7BEDC4A7}" srcOrd="4" destOrd="0" parTransId="{33BBF393-DE3B-40C2-A1D3-091DC5DFE716}" sibTransId="{3BC253A3-5D18-4E47-B6CB-536D577DC713}"/>
    <dgm:cxn modelId="{50582CB7-7BED-4F1A-9FE6-DBEB5EC3BCDA}" type="presOf" srcId="{00B52D74-EE70-4B38-BD08-35318CDD1E66}" destId="{AE1DFBE7-CB0D-4364-BDC6-F9849907D0B2}" srcOrd="0" destOrd="0" presId="urn:microsoft.com/office/officeart/2005/8/layout/hChevron3"/>
    <dgm:cxn modelId="{D7DA9BBB-0EE2-4570-B041-D92A30C62A19}" srcId="{8C7DE1ED-9F0F-4DF6-897C-A87B45A9CCC6}" destId="{15BDAAE2-BF96-43A4-9D40-3E0B46C0AF79}" srcOrd="6" destOrd="0" parTransId="{4ED44C59-E0D2-40E9-AB3B-578B18466A5C}" sibTransId="{D7179ED2-6101-4BF2-9C18-539D6646DDF9}"/>
    <dgm:cxn modelId="{D4D9FFC3-1B55-4DCD-B7EF-8409C8FC7204}" type="presOf" srcId="{BAB2AABD-52F8-44E7-BA30-42E25327EA70}" destId="{67A74306-3822-42FF-A0E2-EDFF44BBD8A7}" srcOrd="0" destOrd="0" presId="urn:microsoft.com/office/officeart/2005/8/layout/hChevron3"/>
    <dgm:cxn modelId="{7D5E05F7-3F6C-4D37-8ED9-54143192AA41}" type="presOf" srcId="{40FD2A71-F475-489E-872B-0D6D5C9D4F7A}" destId="{9AFA1570-EF20-41DB-A723-1DD2D5C4ECD3}" srcOrd="0" destOrd="0" presId="urn:microsoft.com/office/officeart/2005/8/layout/hChevron3"/>
    <dgm:cxn modelId="{78F18504-2488-4778-8EB6-A48F19503BD9}" type="presParOf" srcId="{4EEEA37D-02D0-4642-9363-D3C950BA1AC0}" destId="{C21CA21B-732E-498E-8385-68F3D7E56376}" srcOrd="0" destOrd="0" presId="urn:microsoft.com/office/officeart/2005/8/layout/hChevron3"/>
    <dgm:cxn modelId="{727BE885-3666-4AA9-AD29-6D45EBF64F63}" type="presParOf" srcId="{4EEEA37D-02D0-4642-9363-D3C950BA1AC0}" destId="{B02BF724-7C80-4684-A7DB-C088B37E7D74}" srcOrd="1" destOrd="0" presId="urn:microsoft.com/office/officeart/2005/8/layout/hChevron3"/>
    <dgm:cxn modelId="{8D934678-2E84-4CE9-A144-E3FFFFE3A756}" type="presParOf" srcId="{4EEEA37D-02D0-4642-9363-D3C950BA1AC0}" destId="{67A74306-3822-42FF-A0E2-EDFF44BBD8A7}" srcOrd="2" destOrd="0" presId="urn:microsoft.com/office/officeart/2005/8/layout/hChevron3"/>
    <dgm:cxn modelId="{C8C4308C-AF14-4A7F-AA98-0D38DE71AAC7}" type="presParOf" srcId="{4EEEA37D-02D0-4642-9363-D3C950BA1AC0}" destId="{CEA6F7B6-A318-430D-BBA3-86422B2F3B97}" srcOrd="3" destOrd="0" presId="urn:microsoft.com/office/officeart/2005/8/layout/hChevron3"/>
    <dgm:cxn modelId="{F84ABB6C-11EC-437C-94CA-B3E033250228}" type="presParOf" srcId="{4EEEA37D-02D0-4642-9363-D3C950BA1AC0}" destId="{9AFA1570-EF20-41DB-A723-1DD2D5C4ECD3}" srcOrd="4" destOrd="0" presId="urn:microsoft.com/office/officeart/2005/8/layout/hChevron3"/>
    <dgm:cxn modelId="{5C90EA2E-DE1B-4E4E-B7E5-8A252273A817}" type="presParOf" srcId="{4EEEA37D-02D0-4642-9363-D3C950BA1AC0}" destId="{78D0EF40-6BC2-4A59-A1FA-63CED3F900FD}" srcOrd="5" destOrd="0" presId="urn:microsoft.com/office/officeart/2005/8/layout/hChevron3"/>
    <dgm:cxn modelId="{964CE0FD-3D1A-4346-AAC9-6B0ACC230C30}" type="presParOf" srcId="{4EEEA37D-02D0-4642-9363-D3C950BA1AC0}" destId="{AE1DFBE7-CB0D-4364-BDC6-F9849907D0B2}" srcOrd="6" destOrd="0" presId="urn:microsoft.com/office/officeart/2005/8/layout/hChevron3"/>
    <dgm:cxn modelId="{2EDD55E4-6BC8-4715-8A7D-D08D73F09556}" type="presParOf" srcId="{4EEEA37D-02D0-4642-9363-D3C950BA1AC0}" destId="{E1564E00-8FB4-4E98-B774-C671B32F4450}" srcOrd="7" destOrd="0" presId="urn:microsoft.com/office/officeart/2005/8/layout/hChevron3"/>
    <dgm:cxn modelId="{94848F72-1348-425B-B81A-DDFDAB6F99A1}" type="presParOf" srcId="{4EEEA37D-02D0-4642-9363-D3C950BA1AC0}" destId="{A795B972-4214-41A8-B546-0DE90A5FAAF1}" srcOrd="8" destOrd="0" presId="urn:microsoft.com/office/officeart/2005/8/layout/hChevron3"/>
    <dgm:cxn modelId="{37585E64-69D1-4272-B642-8EC0DBDC9E06}" type="presParOf" srcId="{4EEEA37D-02D0-4642-9363-D3C950BA1AC0}" destId="{387B33B7-9C26-4C4A-8898-CDEE810B154E}" srcOrd="9" destOrd="0" presId="urn:microsoft.com/office/officeart/2005/8/layout/hChevron3"/>
    <dgm:cxn modelId="{7E09DEE9-0F6B-43AC-8DFF-4B76A2CA5C35}" type="presParOf" srcId="{4EEEA37D-02D0-4642-9363-D3C950BA1AC0}" destId="{C0DD0DDC-A6AB-431C-A879-D2AC0822A7BE}" srcOrd="10" destOrd="0" presId="urn:microsoft.com/office/officeart/2005/8/layout/hChevron3"/>
    <dgm:cxn modelId="{A85C3826-8CB1-424C-ACB1-13289EC6E852}" type="presParOf" srcId="{4EEEA37D-02D0-4642-9363-D3C950BA1AC0}" destId="{6D77EBAA-AE5E-44EE-BC83-DC5E2A900B72}" srcOrd="11" destOrd="0" presId="urn:microsoft.com/office/officeart/2005/8/layout/hChevron3"/>
    <dgm:cxn modelId="{A166F686-54B5-46BA-B182-0E0398958AE0}" type="presParOf" srcId="{4EEEA37D-02D0-4642-9363-D3C950BA1AC0}" destId="{D1230DB6-449C-4D90-83E0-8C2B90279FEE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CA21B-732E-498E-8385-68F3D7E56376}">
      <dsp:nvSpPr>
        <dsp:cNvPr id="0" name=""/>
        <dsp:cNvSpPr/>
      </dsp:nvSpPr>
      <dsp:spPr>
        <a:xfrm>
          <a:off x="1484" y="384790"/>
          <a:ext cx="1746832" cy="698733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Group presentation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84" y="384790"/>
        <a:ext cx="1572149" cy="698733"/>
      </dsp:txXfrm>
    </dsp:sp>
    <dsp:sp modelId="{67A74306-3822-42FF-A0E2-EDFF44BBD8A7}">
      <dsp:nvSpPr>
        <dsp:cNvPr id="0" name=""/>
        <dsp:cNvSpPr/>
      </dsp:nvSpPr>
      <dsp:spPr>
        <a:xfrm>
          <a:off x="1398950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Context &amp; need 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48317" y="384790"/>
        <a:ext cx="1048099" cy="698733"/>
      </dsp:txXfrm>
    </dsp:sp>
    <dsp:sp modelId="{9AFA1570-EF20-41DB-A723-1DD2D5C4ECD3}">
      <dsp:nvSpPr>
        <dsp:cNvPr id="0" name=""/>
        <dsp:cNvSpPr/>
      </dsp:nvSpPr>
      <dsp:spPr>
        <a:xfrm>
          <a:off x="2796417" y="384790"/>
          <a:ext cx="1746832" cy="698733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Diagram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5784" y="384790"/>
        <a:ext cx="1048099" cy="698733"/>
      </dsp:txXfrm>
    </dsp:sp>
    <dsp:sp modelId="{AE1DFBE7-CB0D-4364-BDC6-F9849907D0B2}">
      <dsp:nvSpPr>
        <dsp:cNvPr id="0" name=""/>
        <dsp:cNvSpPr/>
      </dsp:nvSpPr>
      <dsp:spPr>
        <a:xfrm>
          <a:off x="4193883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Functionality</a:t>
          </a:r>
          <a:r>
            <a:rPr lang="fr-FR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</a:p>
      </dsp:txBody>
      <dsp:txXfrm>
        <a:off x="4543250" y="384790"/>
        <a:ext cx="1048099" cy="698733"/>
      </dsp:txXfrm>
    </dsp:sp>
    <dsp:sp modelId="{A795B972-4214-41A8-B546-0DE90A5FAAF1}">
      <dsp:nvSpPr>
        <dsp:cNvPr id="0" name=""/>
        <dsp:cNvSpPr/>
      </dsp:nvSpPr>
      <dsp:spPr>
        <a:xfrm>
          <a:off x="5591349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/>
            <a:t>Ways of improvement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40716" y="384790"/>
        <a:ext cx="1048099" cy="698733"/>
      </dsp:txXfrm>
    </dsp:sp>
    <dsp:sp modelId="{C0DD0DDC-A6AB-431C-A879-D2AC0822A7BE}">
      <dsp:nvSpPr>
        <dsp:cNvPr id="0" name=""/>
        <dsp:cNvSpPr/>
      </dsp:nvSpPr>
      <dsp:spPr>
        <a:xfrm>
          <a:off x="6988816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/>
            <a:t>Conclusion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38183" y="384790"/>
        <a:ext cx="1048099" cy="698733"/>
      </dsp:txXfrm>
    </dsp:sp>
    <dsp:sp modelId="{D1230DB6-449C-4D90-83E0-8C2B90279FEE}">
      <dsp:nvSpPr>
        <dsp:cNvPr id="0" name=""/>
        <dsp:cNvSpPr/>
      </dsp:nvSpPr>
      <dsp:spPr>
        <a:xfrm>
          <a:off x="8386282" y="384790"/>
          <a:ext cx="1746832" cy="6987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Questions</a:t>
          </a:r>
          <a:endParaRPr lang="fr-FR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35649" y="384790"/>
        <a:ext cx="1048099" cy="698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245451"/>
            <a:ext cx="9513626" cy="1719691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Java Project : </a:t>
            </a:r>
            <a:r>
              <a:rPr lang="en-US" sz="6000" dirty="0" err="1"/>
              <a:t>boulderdash</a:t>
            </a:r>
            <a:endParaRPr lang="en-US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35847" y="3830638"/>
            <a:ext cx="4497999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Paul </a:t>
            </a:r>
            <a:r>
              <a:rPr lang="en-US" dirty="0" err="1"/>
              <a:t>Boogaerts</a:t>
            </a:r>
            <a:r>
              <a:rPr lang="en-US" dirty="0"/>
              <a:t> </a:t>
            </a:r>
          </a:p>
          <a:p>
            <a:r>
              <a:rPr lang="en-US" dirty="0" err="1"/>
              <a:t>Maxence</a:t>
            </a:r>
            <a:r>
              <a:rPr lang="en-US" dirty="0"/>
              <a:t> </a:t>
            </a:r>
            <a:r>
              <a:rPr lang="en-US" dirty="0" err="1"/>
              <a:t>kruger</a:t>
            </a:r>
            <a:endParaRPr lang="en-US" dirty="0"/>
          </a:p>
          <a:p>
            <a:r>
              <a:rPr lang="en-US" dirty="0"/>
              <a:t>Valentin Naessens</a:t>
            </a:r>
          </a:p>
          <a:p>
            <a:r>
              <a:rPr lang="en-US" dirty="0"/>
              <a:t>Alexis </a:t>
            </a:r>
            <a:r>
              <a:rPr lang="en-US" dirty="0" err="1"/>
              <a:t>Hoyez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25D936-FAF6-4D35-8094-DB99B054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37" y="3275368"/>
            <a:ext cx="3907950" cy="27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65195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C:\Users\Maxence\AppData\Local\Microsoft\Windows\INetCache\Content.Word\Capture Sequence.png">
            <a:extLst>
              <a:ext uri="{FF2B5EF4-FFF2-40B4-BE49-F238E27FC236}">
                <a16:creationId xmlns:a16="http://schemas.microsoft.com/office/drawing/2014/main" id="{43EC7A01-6990-4C9B-B0A7-E223AEE2E7E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92" y="1269235"/>
            <a:ext cx="8802207" cy="446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92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4529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Component diagram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Image 7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76744-AF24-4E9E-ACA5-89C74A1655A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7" y="1346792"/>
            <a:ext cx="8694014" cy="45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352974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Functionality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1012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 fontScale="90000"/>
          </a:bodyPr>
          <a:lstStyle/>
          <a:p>
            <a:r>
              <a:rPr lang="en-US" dirty="0"/>
              <a:t>MAP</a:t>
            </a:r>
            <a:br>
              <a:rPr lang="fr-FR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     		//////////////MAP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Gif</a:t>
            </a:r>
          </a:p>
          <a:p>
            <a:r>
              <a:rPr lang="en-US" dirty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72421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6139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movement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Hero</a:t>
            </a:r>
          </a:p>
          <a:p>
            <a:r>
              <a:rPr lang="en-US" dirty="0"/>
              <a:t>Monster</a:t>
            </a:r>
          </a:p>
          <a:p>
            <a:r>
              <a:rPr lang="en-US" dirty="0"/>
              <a:t>Diamond</a:t>
            </a:r>
          </a:p>
          <a:p>
            <a:r>
              <a:rPr lang="en-US" dirty="0"/>
              <a:t>Stone</a:t>
            </a:r>
          </a:p>
        </p:txBody>
      </p:sp>
    </p:spTree>
    <p:extLst>
      <p:ext uri="{BB962C8B-B14F-4D97-AF65-F5344CB8AC3E}">
        <p14:creationId xmlns:p14="http://schemas.microsoft.com/office/powerpoint/2010/main" val="184841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08887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???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voulez</a:t>
            </a:r>
            <a:r>
              <a:rPr lang="en-US" dirty="0"/>
              <a:t> </a:t>
            </a:r>
            <a:r>
              <a:rPr lang="en-US" dirty="0" err="1"/>
              <a:t>rajouté</a:t>
            </a:r>
            <a:r>
              <a:rPr lang="en-US" dirty="0"/>
              <a:t> des </a:t>
            </a:r>
            <a:r>
              <a:rPr lang="en-US" dirty="0" err="1"/>
              <a:t>fonctionnalité</a:t>
            </a:r>
            <a:r>
              <a:rPr lang="en-US" dirty="0"/>
              <a:t> </a:t>
            </a:r>
            <a:r>
              <a:rPr lang="en-US" dirty="0" err="1"/>
              <a:t>auquel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n’ai</a:t>
            </a:r>
            <a:r>
              <a:rPr lang="en-US" dirty="0"/>
              <a:t> pas </a:t>
            </a:r>
            <a:r>
              <a:rPr lang="en-US" dirty="0" err="1"/>
              <a:t>pensé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1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08284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Ways of improvement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MVC</a:t>
            </a:r>
          </a:p>
          <a:p>
            <a:r>
              <a:rPr lang="en-US" dirty="0"/>
              <a:t>Unit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7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57813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À </a:t>
            </a:r>
            <a:r>
              <a:rPr lang="en-US" dirty="0" err="1"/>
              <a:t>remplir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4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157399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671549" y="3059877"/>
            <a:ext cx="9905998" cy="1108410"/>
          </a:xfrm>
        </p:spPr>
        <p:txBody>
          <a:bodyPr/>
          <a:lstStyle/>
          <a:p>
            <a:r>
              <a:rPr lang="en-US" u="sng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1820008"/>
            <a:ext cx="9905999" cy="4413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Group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Context &amp; need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Ways of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E69611-7FBE-4EE5-BC54-69E66379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742" y="24343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/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Group 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3400" b="1" dirty="0"/>
              <a:t>Maxence</a:t>
            </a:r>
            <a:endParaRPr lang="en-US" sz="3400" dirty="0"/>
          </a:p>
          <a:p>
            <a:pPr lvl="1"/>
            <a:r>
              <a:rPr lang="en-US" sz="2900" dirty="0"/>
              <a:t>Project leader</a:t>
            </a:r>
          </a:p>
          <a:p>
            <a:pPr lvl="1"/>
            <a:r>
              <a:rPr lang="en-US" sz="2900" dirty="0"/>
              <a:t>Gif</a:t>
            </a:r>
          </a:p>
          <a:p>
            <a:pPr lvl="1"/>
            <a:r>
              <a:rPr lang="en-US" sz="2900" dirty="0"/>
              <a:t>Rapport de </a:t>
            </a:r>
            <a:r>
              <a:rPr lang="en-US" sz="2900" dirty="0" err="1"/>
              <a:t>Projet</a:t>
            </a:r>
            <a:endParaRPr lang="en-US" sz="2900" dirty="0"/>
          </a:p>
          <a:p>
            <a:pPr lvl="0"/>
            <a:r>
              <a:rPr lang="en-US" sz="3400" dirty="0"/>
              <a:t>Paul</a:t>
            </a:r>
          </a:p>
          <a:p>
            <a:pPr lvl="1"/>
            <a:r>
              <a:rPr lang="en-US" sz="2900" dirty="0"/>
              <a:t>Programmer </a:t>
            </a:r>
          </a:p>
          <a:p>
            <a:pPr lvl="2"/>
            <a:r>
              <a:rPr lang="en-US" sz="2700" dirty="0"/>
              <a:t>Hero’s movement</a:t>
            </a:r>
          </a:p>
          <a:p>
            <a:endParaRPr lang="fr-FR" sz="3400" b="1" dirty="0"/>
          </a:p>
          <a:p>
            <a:r>
              <a:rPr lang="fr-FR" sz="3400" b="1" dirty="0"/>
              <a:t>Alexis</a:t>
            </a:r>
            <a:r>
              <a:rPr lang="fr-FR" sz="2900" dirty="0"/>
              <a:t> </a:t>
            </a:r>
            <a:endParaRPr lang="en-US" sz="2900" dirty="0"/>
          </a:p>
          <a:p>
            <a:pPr lvl="1"/>
            <a:r>
              <a:rPr lang="en-US" sz="2900" dirty="0"/>
              <a:t>Programmer</a:t>
            </a:r>
          </a:p>
          <a:p>
            <a:pPr lvl="2"/>
            <a:r>
              <a:rPr lang="en-US" sz="2500" dirty="0"/>
              <a:t>Display of the map</a:t>
            </a:r>
          </a:p>
          <a:p>
            <a:pPr lvl="2"/>
            <a:endParaRPr lang="en-US" sz="2700" dirty="0"/>
          </a:p>
          <a:p>
            <a:pPr marL="457200" lvl="1" indent="0">
              <a:buNone/>
            </a:pPr>
            <a:endParaRPr lang="en-US" sz="2900" dirty="0"/>
          </a:p>
          <a:p>
            <a:pPr lvl="0"/>
            <a:r>
              <a:rPr lang="fr-FR" sz="3400" b="1" dirty="0"/>
              <a:t>Valentin</a:t>
            </a:r>
          </a:p>
          <a:p>
            <a:pPr lvl="1"/>
            <a:r>
              <a:rPr lang="en-US" sz="3000" dirty="0"/>
              <a:t>Diagram</a:t>
            </a:r>
          </a:p>
          <a:p>
            <a:pPr lvl="1"/>
            <a:r>
              <a:rPr lang="en-US" sz="30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41800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366740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Context &amp; need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082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6411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610267" y="1669906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À </a:t>
            </a:r>
            <a:r>
              <a:rPr lang="en-US" dirty="0" err="1"/>
              <a:t>remplir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0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00851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need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900" dirty="0"/>
              <a:t>Maven</a:t>
            </a:r>
          </a:p>
          <a:p>
            <a:pPr lvl="0"/>
            <a:r>
              <a:rPr lang="en-US" sz="2900" dirty="0"/>
              <a:t>MVC</a:t>
            </a:r>
          </a:p>
          <a:p>
            <a:pPr lvl="0"/>
            <a:r>
              <a:rPr lang="en-US" sz="2900" dirty="0"/>
              <a:t>Database</a:t>
            </a:r>
          </a:p>
          <a:p>
            <a:pPr lvl="0"/>
            <a:r>
              <a:rPr lang="en-US" sz="2900" dirty="0"/>
              <a:t>Game’s </a:t>
            </a:r>
            <a:r>
              <a:rPr lang="fr-FR" dirty="0" err="1"/>
              <a:t>constraints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12" y="32209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858591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 dirty="0"/>
              <a:t>Diagrams </a:t>
            </a:r>
          </a:p>
          <a:p>
            <a:pPr lv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402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05052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PREDICTIVE class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CA82D87-A565-42E1-BCDC-7B9F45B9C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28" y="1172723"/>
            <a:ext cx="10984393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6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96D03-C1C1-4B7F-BB38-9DAE716B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98" y="103230"/>
            <a:ext cx="2543175" cy="1800225"/>
          </a:xfrm>
          <a:prstGeom prst="rect">
            <a:avLst/>
          </a:prstGeom>
        </p:spPr>
      </p:pic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76217"/>
              </p:ext>
            </p:extLst>
          </p:nvPr>
        </p:nvGraphicFramePr>
        <p:xfrm>
          <a:off x="1246921" y="5565529"/>
          <a:ext cx="10134600" cy="14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8410"/>
          </a:xfrm>
        </p:spPr>
        <p:txBody>
          <a:bodyPr/>
          <a:lstStyle/>
          <a:p>
            <a:r>
              <a:rPr lang="en-US" dirty="0"/>
              <a:t>Package diagram</a:t>
            </a:r>
            <a:br>
              <a:rPr lang="en-US" dirty="0"/>
            </a:b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77607" y="2215661"/>
            <a:ext cx="10033610" cy="3138855"/>
          </a:xfrm>
          <a:prstGeom prst="rect">
            <a:avLst/>
          </a:prstGeom>
        </p:spPr>
        <p:txBody>
          <a:bodyPr vert="horz" lIns="91440" tIns="45720" rIns="91440" bIns="45720" numCol="2" spcCol="91440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Image 7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E5FD516B-F45D-4798-8357-1832113165D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7" y="1389576"/>
            <a:ext cx="9021975" cy="39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9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285</TotalTime>
  <Words>291</Words>
  <Application>Microsoft Office PowerPoint</Application>
  <PresentationFormat>Grand écran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Tw Cen MT</vt:lpstr>
      <vt:lpstr>Wingdings</vt:lpstr>
      <vt:lpstr>Circuit</vt:lpstr>
      <vt:lpstr>Java Project : boulderdash</vt:lpstr>
      <vt:lpstr>Summary</vt:lpstr>
      <vt:lpstr>Group presentation </vt:lpstr>
      <vt:lpstr> </vt:lpstr>
      <vt:lpstr>Context  </vt:lpstr>
      <vt:lpstr>need </vt:lpstr>
      <vt:lpstr> </vt:lpstr>
      <vt:lpstr>PREDICTIVE class diagram </vt:lpstr>
      <vt:lpstr>Package diagram </vt:lpstr>
      <vt:lpstr>Sequence diagram </vt:lpstr>
      <vt:lpstr>Component diagram </vt:lpstr>
      <vt:lpstr> </vt:lpstr>
      <vt:lpstr>MAP  </vt:lpstr>
      <vt:lpstr>movement </vt:lpstr>
      <vt:lpstr>??? </vt:lpstr>
      <vt:lpstr>Ways of improvement </vt:lpstr>
      <vt:lpstr>Conclusion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carnofluxe</dc:title>
  <dc:creator>Lecomte Alexandre</dc:creator>
  <cp:lastModifiedBy>NAESSENS VALENTIN</cp:lastModifiedBy>
  <cp:revision>29</cp:revision>
  <dcterms:created xsi:type="dcterms:W3CDTF">2017-02-09T13:20:50Z</dcterms:created>
  <dcterms:modified xsi:type="dcterms:W3CDTF">2017-06-25T16:17:03Z</dcterms:modified>
</cp:coreProperties>
</file>