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14"/>
  </p:notesMasterIdLst>
  <p:handoutMasterIdLst>
    <p:handoutMasterId r:id="rId15"/>
  </p:handoutMasterIdLst>
  <p:sldIdLst>
    <p:sldId id="256" r:id="rId5"/>
    <p:sldId id="257" r:id="rId6"/>
    <p:sldId id="259" r:id="rId7"/>
    <p:sldId id="261" r:id="rId8"/>
    <p:sldId id="263" r:id="rId9"/>
    <p:sldId id="264" r:id="rId10"/>
    <p:sldId id="270"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8A5D3D-BAE5-4A80-984E-E01F463EFD1B}" v="2" dt="2019-05-22T08:58:56.478"/>
  </p1510:revLst>
</p1510:revInfo>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328"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5/22/2019</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5/22/2019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ahoma" panose="020B0604030504040204" pitchFamily="34" charset="0"/>
                <a:ea typeface="Tahoma" panose="020B0604030504040204" pitchFamily="34" charset="0"/>
                <a:cs typeface="Tahoma" panose="020B0604030504040204" pitchFamily="34" charset="0"/>
              </a:rPr>
              <a:t>Be specific and direct in the title. Use the subtitle to give the specific context of the speech.</a:t>
            </a:r>
          </a:p>
          <a:p>
            <a:r>
              <a:rPr lang="en-US" sz="1200" dirty="0">
                <a:latin typeface="Tahoma" panose="020B0604030504040204" pitchFamily="34" charset="0"/>
                <a:ea typeface="Tahoma" panose="020B0604030504040204" pitchFamily="34" charset="0"/>
                <a:cs typeface="Tahoma" panose="020B0604030504040204" pitchFamily="34" charset="0"/>
              </a:rPr>
              <a:t>-The goal should be to capture the audience’s attention which can be done with a quote, a startling statistic, or fact.  It is not necessary to include this attention getter on the slide.</a:t>
            </a: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3205455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a:t>
            </a:fld>
            <a:endParaRPr lang="en-US" dirty="0"/>
          </a:p>
        </p:txBody>
      </p:sp>
    </p:spTree>
    <p:extLst>
      <p:ext uri="{BB962C8B-B14F-4D97-AF65-F5344CB8AC3E}">
        <p14:creationId xmlns:p14="http://schemas.microsoft.com/office/powerpoint/2010/main" val="2752401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3</a:t>
            </a:fld>
            <a:endParaRPr lang="en-US" dirty="0"/>
          </a:p>
        </p:txBody>
      </p:sp>
    </p:spTree>
    <p:extLst>
      <p:ext uri="{BB962C8B-B14F-4D97-AF65-F5344CB8AC3E}">
        <p14:creationId xmlns:p14="http://schemas.microsoft.com/office/powerpoint/2010/main" val="333802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#1 should be clear and concise.  Each piece of evidence should be summarized for clarity and cited correctly.  Do not simply read the pieces of evidence, but elaborate where needed.  </a:t>
            </a:r>
          </a:p>
          <a:p>
            <a:r>
              <a:rPr lang="en-US" dirty="0"/>
              <a:t>[type notes for elaboration here]</a:t>
            </a:r>
          </a:p>
          <a:p>
            <a:r>
              <a:rPr lang="en-US" dirty="0"/>
              <a:t>Be sure to transition to main point #2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4</a:t>
            </a:fld>
            <a:endParaRPr lang="en-US" dirty="0"/>
          </a:p>
        </p:txBody>
      </p:sp>
    </p:spTree>
    <p:extLst>
      <p:ext uri="{BB962C8B-B14F-4D97-AF65-F5344CB8AC3E}">
        <p14:creationId xmlns:p14="http://schemas.microsoft.com/office/powerpoint/2010/main" val="2639452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#2 should be clear and concise.  Each piece of evidence should be summarized for clarity and cited correctly.  Do not simply read the pieces of evidence, but elaborate where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notes for elaboration here]</a:t>
            </a:r>
          </a:p>
          <a:p>
            <a:r>
              <a:rPr lang="en-US" dirty="0"/>
              <a:t>Be sure to transition to main point #3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5</a:t>
            </a:fld>
            <a:endParaRPr lang="en-US" dirty="0"/>
          </a:p>
        </p:txBody>
      </p:sp>
    </p:spTree>
    <p:extLst>
      <p:ext uri="{BB962C8B-B14F-4D97-AF65-F5344CB8AC3E}">
        <p14:creationId xmlns:p14="http://schemas.microsoft.com/office/powerpoint/2010/main" val="750561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#3 should be clear and concise.  Each piece of evidence should be summarized for clarity and cited correctly.  Do not simply read the pieces of evidence, but elaborate where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notes for elaboration here]</a:t>
            </a:r>
          </a:p>
          <a:p>
            <a:r>
              <a:rPr lang="en-US" dirty="0"/>
              <a:t>Be sure to transition to the counterargument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6</a:t>
            </a:fld>
            <a:endParaRPr lang="en-US" dirty="0"/>
          </a:p>
        </p:txBody>
      </p:sp>
    </p:spTree>
    <p:extLst>
      <p:ext uri="{BB962C8B-B14F-4D97-AF65-F5344CB8AC3E}">
        <p14:creationId xmlns:p14="http://schemas.microsoft.com/office/powerpoint/2010/main" val="418214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#3 should be clear and concise.  Each piece of evidence should be summarized for clarity and cited correctly.  Do not simply read the pieces of evidence, but elaborate where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notes for elaboration here]</a:t>
            </a:r>
          </a:p>
          <a:p>
            <a:r>
              <a:rPr lang="en-US" dirty="0"/>
              <a:t>Be sure to transition to the counterargument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7</a:t>
            </a:fld>
            <a:endParaRPr lang="en-US" dirty="0"/>
          </a:p>
        </p:txBody>
      </p:sp>
    </p:spTree>
    <p:extLst>
      <p:ext uri="{BB962C8B-B14F-4D97-AF65-F5344CB8AC3E}">
        <p14:creationId xmlns:p14="http://schemas.microsoft.com/office/powerpoint/2010/main" val="1730954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action step is what the audience is supposed to do or think about the topic.  It should be one sentence that is written clearly and with much thought. It may also be the thesis statement restated as an action.  The goal of this slide is to leave the audience with a clear message as to what they are to do or think at the end of the speech.  It may be a good idea to end with a powerful quote or image.  </a:t>
            </a:r>
          </a:p>
        </p:txBody>
      </p:sp>
      <p:sp>
        <p:nvSpPr>
          <p:cNvPr id="4" name="Slide Number Placeholder 3"/>
          <p:cNvSpPr>
            <a:spLocks noGrp="1"/>
          </p:cNvSpPr>
          <p:nvPr>
            <p:ph type="sldNum" sz="quarter" idx="10"/>
          </p:nvPr>
        </p:nvSpPr>
        <p:spPr/>
        <p:txBody>
          <a:bodyPr/>
          <a:lstStyle/>
          <a:p>
            <a:fld id="{E6AEB063-7F11-4E3B-BA52-07405B1C2D95}" type="slidenum">
              <a:rPr lang="en-US" smtClean="0"/>
              <a:t>8</a:t>
            </a:fld>
            <a:endParaRPr lang="en-US" dirty="0"/>
          </a:p>
        </p:txBody>
      </p:sp>
    </p:spTree>
    <p:extLst>
      <p:ext uri="{BB962C8B-B14F-4D97-AF65-F5344CB8AC3E}">
        <p14:creationId xmlns:p14="http://schemas.microsoft.com/office/powerpoint/2010/main" val="2906257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noProof="0"/>
              <a:t>Click to edit Master title style</a:t>
            </a:r>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p:txBody>
          <a:bodyPr/>
          <a:lstStyle/>
          <a:p>
            <a:fld id="{FB7F6C47-B260-4BB6-8230-7D14D5CDE026}" type="datetimeFigureOut">
              <a:rPr lang="en-US" noProof="0" smtClean="0"/>
              <a:t>5/22/2019</a:t>
            </a:fld>
            <a:endParaRPr lang="en-US" noProof="0" dirty="0"/>
          </a:p>
        </p:txBody>
      </p:sp>
      <p:sp>
        <p:nvSpPr>
          <p:cNvPr id="5" name="Footer Placeholder 4"/>
          <p:cNvSpPr>
            <a:spLocks noGrp="1"/>
          </p:cNvSpPr>
          <p:nvPr>
            <p:ph type="ftr" sz="quarter" idx="11"/>
          </p:nvPr>
        </p:nvSpPr>
        <p:spPr/>
        <p:txBody>
          <a:bodyPr/>
          <a:lstStyle/>
          <a:p>
            <a:r>
              <a:rPr lang="en-US" noProof="0" dirty="0"/>
              <a:t>Add a footer </a:t>
            </a:r>
          </a:p>
        </p:txBody>
      </p:sp>
      <p:sp>
        <p:nvSpPr>
          <p:cNvPr id="6" name="Slide Number Placeholder 5"/>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D4F5D18E-4241-429D-BEDB-6A7415C52F3D}"/>
              </a:ext>
            </a:extLst>
          </p:cNvPr>
          <p:cNvSpPr>
            <a:spLocks noGrp="1"/>
          </p:cNvSpPr>
          <p:nvPr>
            <p:ph type="dt" sz="half" idx="10"/>
          </p:nvPr>
        </p:nvSpPr>
        <p:spPr/>
        <p:txBody>
          <a:bodyPr/>
          <a:lstStyle/>
          <a:p>
            <a:fld id="{FB7F6C47-B260-4BB6-8230-7D14D5CDE026}" type="datetimeFigureOut">
              <a:rPr lang="en-US" noProof="0" smtClean="0"/>
              <a:t>5/22/2019</a:t>
            </a:fld>
            <a:endParaRPr lang="en-US" noProof="0" dirty="0"/>
          </a:p>
        </p:txBody>
      </p:sp>
      <p:sp>
        <p:nvSpPr>
          <p:cNvPr id="8" name="Footer Placeholder 7">
            <a:extLst>
              <a:ext uri="{FF2B5EF4-FFF2-40B4-BE49-F238E27FC236}">
                <a16:creationId xmlns:a16="http://schemas.microsoft.com/office/drawing/2014/main" id="{7F5CFD55-6AD5-4B7E-AC33-483174EF1EBD}"/>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514D43F5-DCFF-4B29-AC19-0BF28605BA8B}"/>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B3473E37-6504-470F-92FA-792C3ACA4FEC}"/>
              </a:ext>
            </a:extLst>
          </p:cNvPr>
          <p:cNvSpPr>
            <a:spLocks noGrp="1"/>
          </p:cNvSpPr>
          <p:nvPr>
            <p:ph type="dt" sz="half" idx="10"/>
          </p:nvPr>
        </p:nvSpPr>
        <p:spPr/>
        <p:txBody>
          <a:bodyPr/>
          <a:lstStyle/>
          <a:p>
            <a:fld id="{FB7F6C47-B260-4BB6-8230-7D14D5CDE026}" type="datetimeFigureOut">
              <a:rPr lang="en-US" noProof="0" smtClean="0"/>
              <a:t>5/22/2019</a:t>
            </a:fld>
            <a:endParaRPr lang="en-US" noProof="0" dirty="0"/>
          </a:p>
        </p:txBody>
      </p:sp>
      <p:sp>
        <p:nvSpPr>
          <p:cNvPr id="12" name="Footer Placeholder 11">
            <a:extLst>
              <a:ext uri="{FF2B5EF4-FFF2-40B4-BE49-F238E27FC236}">
                <a16:creationId xmlns:a16="http://schemas.microsoft.com/office/drawing/2014/main" id="{7523DE74-18E2-4EF3-A1FC-8A32CCFE2666}"/>
              </a:ext>
            </a:extLst>
          </p:cNvPr>
          <p:cNvSpPr>
            <a:spLocks noGrp="1"/>
          </p:cNvSpPr>
          <p:nvPr>
            <p:ph type="ftr" sz="quarter" idx="11"/>
          </p:nvPr>
        </p:nvSpPr>
        <p:spPr/>
        <p:txBody>
          <a:bodyPr/>
          <a:lstStyle/>
          <a:p>
            <a:r>
              <a:rPr lang="en-US" noProof="0" dirty="0"/>
              <a:t>Add a footer</a:t>
            </a:r>
          </a:p>
        </p:txBody>
      </p:sp>
      <p:sp>
        <p:nvSpPr>
          <p:cNvPr id="13" name="Slide Number Placeholder 12">
            <a:extLst>
              <a:ext uri="{FF2B5EF4-FFF2-40B4-BE49-F238E27FC236}">
                <a16:creationId xmlns:a16="http://schemas.microsoft.com/office/drawing/2014/main" id="{51B4AF82-5505-4A7E-AA81-139F21451D9A}"/>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noProof="0"/>
              <a:t>Click to edit Master title style</a:t>
            </a:r>
          </a:p>
        </p:txBody>
      </p:sp>
      <p:sp>
        <p:nvSpPr>
          <p:cNvPr id="7" name="Date Placeholder 6">
            <a:extLst>
              <a:ext uri="{FF2B5EF4-FFF2-40B4-BE49-F238E27FC236}">
                <a16:creationId xmlns:a16="http://schemas.microsoft.com/office/drawing/2014/main" id="{93AF03C3-E3F3-4845-8D9E-9BD2A676707E}"/>
              </a:ext>
            </a:extLst>
          </p:cNvPr>
          <p:cNvSpPr>
            <a:spLocks noGrp="1"/>
          </p:cNvSpPr>
          <p:nvPr>
            <p:ph type="dt" sz="half" idx="10"/>
          </p:nvPr>
        </p:nvSpPr>
        <p:spPr/>
        <p:txBody>
          <a:bodyPr/>
          <a:lstStyle/>
          <a:p>
            <a:fld id="{FB7F6C47-B260-4BB6-8230-7D14D5CDE026}" type="datetimeFigureOut">
              <a:rPr lang="en-US" noProof="0" smtClean="0"/>
              <a:t>5/22/2019</a:t>
            </a:fld>
            <a:endParaRPr lang="en-US" noProof="0" dirty="0"/>
          </a:p>
        </p:txBody>
      </p:sp>
      <p:sp>
        <p:nvSpPr>
          <p:cNvPr id="8" name="Footer Placeholder 7">
            <a:extLst>
              <a:ext uri="{FF2B5EF4-FFF2-40B4-BE49-F238E27FC236}">
                <a16:creationId xmlns:a16="http://schemas.microsoft.com/office/drawing/2014/main" id="{DB9C7230-29FF-42F2-A662-1BC1D19C5003}"/>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99EBD02D-5A68-4A14-892F-DE4953F2E3DD}"/>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76D14D8-4D13-4DFE-938B-B710F891BBA2}"/>
              </a:ext>
            </a:extLst>
          </p:cNvPr>
          <p:cNvSpPr>
            <a:spLocks noGrp="1"/>
          </p:cNvSpPr>
          <p:nvPr>
            <p:ph type="dt" sz="half" idx="10"/>
          </p:nvPr>
        </p:nvSpPr>
        <p:spPr/>
        <p:txBody>
          <a:bodyPr/>
          <a:lstStyle/>
          <a:p>
            <a:fld id="{FB7F6C47-B260-4BB6-8230-7D14D5CDE026}" type="datetimeFigureOut">
              <a:rPr lang="en-US" noProof="0" smtClean="0"/>
              <a:t>5/22/2019</a:t>
            </a:fld>
            <a:endParaRPr lang="en-US" noProof="0" dirty="0"/>
          </a:p>
        </p:txBody>
      </p:sp>
      <p:sp>
        <p:nvSpPr>
          <p:cNvPr id="6" name="Footer Placeholder 5">
            <a:extLst>
              <a:ext uri="{FF2B5EF4-FFF2-40B4-BE49-F238E27FC236}">
                <a16:creationId xmlns:a16="http://schemas.microsoft.com/office/drawing/2014/main" id="{6864B8A5-6021-4208-A587-B45576E66D48}"/>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3C96ABC-E632-4853-B7CC-A2FB4B7CF144}"/>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noProof="0"/>
              <a:t>Click to edit Master title style</a:t>
            </a:r>
          </a:p>
        </p:txBody>
      </p:sp>
      <p:sp>
        <p:nvSpPr>
          <p:cNvPr id="3" name="Content Placeholder 2"/>
          <p:cNvSpPr>
            <a:spLocks noGrp="1"/>
          </p:cNvSpPr>
          <p:nvPr>
            <p:ph idx="1" hasCustomPrompt="1"/>
          </p:nvPr>
        </p:nvSpPr>
        <p:spPr>
          <a:xfrm>
            <a:off x="4855633" y="446088"/>
            <a:ext cx="6252633" cy="5414963"/>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hasCustomPrompt="1"/>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8" name="Date Placeholder 7">
            <a:extLst>
              <a:ext uri="{FF2B5EF4-FFF2-40B4-BE49-F238E27FC236}">
                <a16:creationId xmlns:a16="http://schemas.microsoft.com/office/drawing/2014/main" id="{CBF97433-9C09-4B71-A1E0-24F75011D99C}"/>
              </a:ext>
            </a:extLst>
          </p:cNvPr>
          <p:cNvSpPr>
            <a:spLocks noGrp="1"/>
          </p:cNvSpPr>
          <p:nvPr>
            <p:ph type="dt" sz="half" idx="10"/>
          </p:nvPr>
        </p:nvSpPr>
        <p:spPr/>
        <p:txBody>
          <a:bodyPr/>
          <a:lstStyle/>
          <a:p>
            <a:fld id="{FB7F6C47-B260-4BB6-8230-7D14D5CDE026}" type="datetimeFigureOut">
              <a:rPr lang="en-US" noProof="0" smtClean="0"/>
              <a:t>5/22/2019</a:t>
            </a:fld>
            <a:endParaRPr lang="en-US" noProof="0" dirty="0"/>
          </a:p>
        </p:txBody>
      </p:sp>
      <p:sp>
        <p:nvSpPr>
          <p:cNvPr id="9" name="Footer Placeholder 8">
            <a:extLst>
              <a:ext uri="{FF2B5EF4-FFF2-40B4-BE49-F238E27FC236}">
                <a16:creationId xmlns:a16="http://schemas.microsoft.com/office/drawing/2014/main" id="{46EDA271-FE91-46E6-ABB5-0A3AD2448B21}"/>
              </a:ext>
            </a:extLst>
          </p:cNvPr>
          <p:cNvSpPr>
            <a:spLocks noGrp="1"/>
          </p:cNvSpPr>
          <p:nvPr>
            <p:ph type="ftr" sz="quarter" idx="11"/>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C44DCFF3-B944-4C24-A12C-689D1FF794E8}"/>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noProof="0"/>
              <a:t>Click to edit Master title style</a:t>
            </a:r>
          </a:p>
        </p:txBody>
      </p:sp>
      <p:sp>
        <p:nvSpPr>
          <p:cNvPr id="3" name="Text Placeholder 2"/>
          <p:cNvSpPr>
            <a:spLocks noGrp="1"/>
          </p:cNvSpPr>
          <p:nvPr>
            <p:ph type="body" idx="1" hasCustomPrompt="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9" name="Text Placeholder 5"/>
          <p:cNvSpPr>
            <a:spLocks noGrp="1"/>
          </p:cNvSpPr>
          <p:nvPr>
            <p:ph type="body" sz="quarter" idx="16" hasCustomPrompt="1"/>
          </p:nvPr>
        </p:nvSpPr>
        <p:spPr>
          <a:xfrm>
            <a:off x="7574642" y="1081456"/>
            <a:ext cx="3810001" cy="4075465"/>
          </a:xfrm>
        </p:spPr>
        <p:txBody>
          <a:bodyPr anchor="t" anchorCtr="0">
            <a:normAutofit/>
          </a:bodyPr>
          <a:lstStyle>
            <a:lvl1pPr marL="0" indent="0" algn="l">
              <a:buFontTx/>
              <a:buNone/>
              <a:defRPr sz="2800"/>
            </a:lvl1pPr>
          </a:lstStyle>
          <a:p>
            <a:pPr lvl="0"/>
            <a:r>
              <a:rPr lang="en-US" noProof="0"/>
              <a:t>Edit Master text styles</a:t>
            </a:r>
          </a:p>
        </p:txBody>
      </p:sp>
      <p:sp>
        <p:nvSpPr>
          <p:cNvPr id="7" name="Date Placeholder 6">
            <a:extLst>
              <a:ext uri="{FF2B5EF4-FFF2-40B4-BE49-F238E27FC236}">
                <a16:creationId xmlns:a16="http://schemas.microsoft.com/office/drawing/2014/main" id="{7964F81E-11BA-4BB3-AC2C-0A729DC676E6}"/>
              </a:ext>
            </a:extLst>
          </p:cNvPr>
          <p:cNvSpPr>
            <a:spLocks noGrp="1"/>
          </p:cNvSpPr>
          <p:nvPr>
            <p:ph type="dt" sz="half" idx="17"/>
          </p:nvPr>
        </p:nvSpPr>
        <p:spPr/>
        <p:txBody>
          <a:bodyPr/>
          <a:lstStyle/>
          <a:p>
            <a:fld id="{FB7F6C47-B260-4BB6-8230-7D14D5CDE026}" type="datetimeFigureOut">
              <a:rPr lang="en-US" noProof="0" smtClean="0"/>
              <a:t>5/22/2019</a:t>
            </a:fld>
            <a:endParaRPr lang="en-US" noProof="0" dirty="0"/>
          </a:p>
        </p:txBody>
      </p:sp>
      <p:sp>
        <p:nvSpPr>
          <p:cNvPr id="10" name="Footer Placeholder 9">
            <a:extLst>
              <a:ext uri="{FF2B5EF4-FFF2-40B4-BE49-F238E27FC236}">
                <a16:creationId xmlns:a16="http://schemas.microsoft.com/office/drawing/2014/main" id="{F93A4488-E8DE-4FEB-88F9-B37F95CC838A}"/>
              </a:ext>
            </a:extLst>
          </p:cNvPr>
          <p:cNvSpPr>
            <a:spLocks noGrp="1"/>
          </p:cNvSpPr>
          <p:nvPr>
            <p:ph type="ftr" sz="quarter" idx="18"/>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DF909D08-1E53-42D5-954B-F61B5083645D}"/>
              </a:ext>
            </a:extLst>
          </p:cNvPr>
          <p:cNvSpPr>
            <a:spLocks noGrp="1"/>
          </p:cNvSpPr>
          <p:nvPr>
            <p:ph type="sldNum" sz="quarter" idx="19"/>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noProof="0"/>
              <a:t>Click to edit Master title style</a:t>
            </a:r>
          </a:p>
        </p:txBody>
      </p:sp>
      <p:sp>
        <p:nvSpPr>
          <p:cNvPr id="6" name="Text Placeholder 5"/>
          <p:cNvSpPr>
            <a:spLocks noGrp="1"/>
          </p:cNvSpPr>
          <p:nvPr>
            <p:ph type="body" sz="quarter" idx="16" hasCustomPrompt="1"/>
          </p:nvPr>
        </p:nvSpPr>
        <p:spPr>
          <a:xfrm>
            <a:off x="6156000" y="2286000"/>
            <a:ext cx="4880300" cy="2295525"/>
          </a:xfrm>
        </p:spPr>
        <p:txBody>
          <a:bodyPr anchor="ctr" anchorCtr="0">
            <a:normAutofit/>
          </a:bodyPr>
          <a:lstStyle>
            <a:lvl1pPr marL="0" indent="0" algn="ctr">
              <a:buFontTx/>
              <a:buNone/>
              <a:defRPr sz="2800"/>
            </a:lvl1pPr>
          </a:lstStyle>
          <a:p>
            <a:pPr lvl="0"/>
            <a:r>
              <a:rPr lang="en-US" noProof="0"/>
              <a:t>Edit Master text styles</a:t>
            </a:r>
          </a:p>
        </p:txBody>
      </p:sp>
      <p:sp>
        <p:nvSpPr>
          <p:cNvPr id="5" name="Date Placeholder 4">
            <a:extLst>
              <a:ext uri="{FF2B5EF4-FFF2-40B4-BE49-F238E27FC236}">
                <a16:creationId xmlns:a16="http://schemas.microsoft.com/office/drawing/2014/main" id="{52142ECB-4FB1-4B01-80F3-04208C781B16}"/>
              </a:ext>
            </a:extLst>
          </p:cNvPr>
          <p:cNvSpPr>
            <a:spLocks noGrp="1"/>
          </p:cNvSpPr>
          <p:nvPr>
            <p:ph type="dt" sz="half" idx="17"/>
          </p:nvPr>
        </p:nvSpPr>
        <p:spPr/>
        <p:txBody>
          <a:bodyPr/>
          <a:lstStyle/>
          <a:p>
            <a:fld id="{FB7F6C47-B260-4BB6-8230-7D14D5CDE026}" type="datetimeFigureOut">
              <a:rPr lang="en-US" noProof="0" smtClean="0"/>
              <a:t>5/22/2019</a:t>
            </a:fld>
            <a:endParaRPr lang="en-US" noProof="0" dirty="0"/>
          </a:p>
        </p:txBody>
      </p:sp>
      <p:sp>
        <p:nvSpPr>
          <p:cNvPr id="7" name="Footer Placeholder 6">
            <a:extLst>
              <a:ext uri="{FF2B5EF4-FFF2-40B4-BE49-F238E27FC236}">
                <a16:creationId xmlns:a16="http://schemas.microsoft.com/office/drawing/2014/main" id="{776F215A-F354-440E-A263-A920F5950831}"/>
              </a:ext>
            </a:extLst>
          </p:cNvPr>
          <p:cNvSpPr>
            <a:spLocks noGrp="1"/>
          </p:cNvSpPr>
          <p:nvPr>
            <p:ph type="ftr" sz="quarter" idx="18"/>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E90FC50C-9C02-4BD6-9CBE-6880E1297783}"/>
              </a:ext>
            </a:extLst>
          </p:cNvPr>
          <p:cNvSpPr>
            <a:spLocks noGrp="1"/>
          </p:cNvSpPr>
          <p:nvPr>
            <p:ph type="sldNum" sz="quarter" idx="19"/>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noProof="0"/>
              <a:t>Click to edit Master title style</a:t>
            </a:r>
          </a:p>
        </p:txBody>
      </p:sp>
      <p:sp>
        <p:nvSpPr>
          <p:cNvPr id="3" name="Vertical Text Placeholder 2"/>
          <p:cNvSpPr>
            <a:spLocks noGrp="1"/>
          </p:cNvSpPr>
          <p:nvPr>
            <p:ph type="body" orient="vert" idx="1" hasCustomPrompt="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9D7128B4-F868-4384-A8AA-473DA3516902}"/>
              </a:ext>
            </a:extLst>
          </p:cNvPr>
          <p:cNvSpPr>
            <a:spLocks noGrp="1"/>
          </p:cNvSpPr>
          <p:nvPr>
            <p:ph type="dt" sz="half" idx="10"/>
          </p:nvPr>
        </p:nvSpPr>
        <p:spPr/>
        <p:txBody>
          <a:bodyPr/>
          <a:lstStyle/>
          <a:p>
            <a:fld id="{FB7F6C47-B260-4BB6-8230-7D14D5CDE026}" type="datetimeFigureOut">
              <a:rPr lang="en-US" noProof="0" smtClean="0"/>
              <a:t>5/22/2019</a:t>
            </a:fld>
            <a:endParaRPr lang="en-US" noProof="0" dirty="0"/>
          </a:p>
        </p:txBody>
      </p:sp>
      <p:sp>
        <p:nvSpPr>
          <p:cNvPr id="8" name="Footer Placeholder 7">
            <a:extLst>
              <a:ext uri="{FF2B5EF4-FFF2-40B4-BE49-F238E27FC236}">
                <a16:creationId xmlns:a16="http://schemas.microsoft.com/office/drawing/2014/main" id="{84FF940D-9281-4C2A-BA62-E5854A11F99B}"/>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5FB1454F-842C-4F51-A7E7-0335B2FB16F1}"/>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C3AB4A3-AE75-4D00-9BE1-AF3996C6B77E}"/>
              </a:ext>
            </a:extLst>
          </p:cNvPr>
          <p:cNvSpPr>
            <a:spLocks noGrp="1"/>
          </p:cNvSpPr>
          <p:nvPr>
            <p:ph type="dt" sz="half" idx="10"/>
          </p:nvPr>
        </p:nvSpPr>
        <p:spPr/>
        <p:txBody>
          <a:bodyPr/>
          <a:lstStyle/>
          <a:p>
            <a:fld id="{FB7F6C47-B260-4BB6-8230-7D14D5CDE026}" type="datetimeFigureOut">
              <a:rPr lang="en-US" noProof="0" smtClean="0"/>
              <a:t>5/22/2019</a:t>
            </a:fld>
            <a:endParaRPr lang="en-US" noProof="0" dirty="0"/>
          </a:p>
        </p:txBody>
      </p:sp>
      <p:sp>
        <p:nvSpPr>
          <p:cNvPr id="10" name="Footer Placeholder 9">
            <a:extLst>
              <a:ext uri="{FF2B5EF4-FFF2-40B4-BE49-F238E27FC236}">
                <a16:creationId xmlns:a16="http://schemas.microsoft.com/office/drawing/2014/main" id="{9471F3C4-BAAF-4391-B574-8E340EDA39E9}"/>
              </a:ext>
            </a:extLst>
          </p:cNvPr>
          <p:cNvSpPr>
            <a:spLocks noGrp="1"/>
          </p:cNvSpPr>
          <p:nvPr>
            <p:ph type="ftr" sz="quarter" idx="11"/>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FB8DD71F-FEC6-4AB5-974A-FD2B82A7BEE5}"/>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740B6DF-7478-4740-A710-DA5E9EBA7CBF}"/>
              </a:ext>
            </a:extLst>
          </p:cNvPr>
          <p:cNvSpPr>
            <a:spLocks noGrp="1"/>
          </p:cNvSpPr>
          <p:nvPr>
            <p:ph type="dt" sz="half" idx="10"/>
          </p:nvPr>
        </p:nvSpPr>
        <p:spPr/>
        <p:txBody>
          <a:bodyPr/>
          <a:lstStyle/>
          <a:p>
            <a:fld id="{FB7F6C47-B260-4BB6-8230-7D14D5CDE026}" type="datetimeFigureOut">
              <a:rPr lang="en-US" noProof="0" smtClean="0"/>
              <a:t>5/22/2019</a:t>
            </a:fld>
            <a:endParaRPr lang="en-US" noProof="0" dirty="0"/>
          </a:p>
        </p:txBody>
      </p:sp>
      <p:sp>
        <p:nvSpPr>
          <p:cNvPr id="7" name="Footer Placeholder 6">
            <a:extLst>
              <a:ext uri="{FF2B5EF4-FFF2-40B4-BE49-F238E27FC236}">
                <a16:creationId xmlns:a16="http://schemas.microsoft.com/office/drawing/2014/main" id="{42D89951-67E9-4086-AED0-C236A00A5330}"/>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38553809-8746-49E3-BCB5-0A9FF406C30C}"/>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F86C4-C3A0-4CA8-8809-1D90DE9E4D4F}"/>
              </a:ext>
            </a:extLst>
          </p:cNvPr>
          <p:cNvSpPr>
            <a:spLocks noGrp="1"/>
          </p:cNvSpPr>
          <p:nvPr>
            <p:ph type="dt" sz="half" idx="14"/>
          </p:nvPr>
        </p:nvSpPr>
        <p:spPr/>
        <p:txBody>
          <a:bodyPr/>
          <a:lstStyle/>
          <a:p>
            <a:fld id="{FB7F6C47-B260-4BB6-8230-7D14D5CDE026}" type="datetimeFigureOut">
              <a:rPr lang="en-US" noProof="0" smtClean="0"/>
              <a:t>5/22/2019</a:t>
            </a:fld>
            <a:endParaRPr lang="en-US" noProof="0" dirty="0"/>
          </a:p>
        </p:txBody>
      </p:sp>
      <p:sp>
        <p:nvSpPr>
          <p:cNvPr id="10" name="Footer Placeholder 9">
            <a:extLst>
              <a:ext uri="{FF2B5EF4-FFF2-40B4-BE49-F238E27FC236}">
                <a16:creationId xmlns:a16="http://schemas.microsoft.com/office/drawing/2014/main" id="{EDD26EA8-C9F2-49A7-8F7B-A782D30B827A}"/>
              </a:ext>
            </a:extLst>
          </p:cNvPr>
          <p:cNvSpPr>
            <a:spLocks noGrp="1"/>
          </p:cNvSpPr>
          <p:nvPr>
            <p:ph type="ftr" sz="quarter" idx="15"/>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241DD2E8-07A6-430F-A2FB-E2746C9352D4}"/>
              </a:ext>
            </a:extLst>
          </p:cNvPr>
          <p:cNvSpPr>
            <a:spLocks noGrp="1"/>
          </p:cNvSpPr>
          <p:nvPr>
            <p:ph type="sldNum" sz="quarter" idx="16"/>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82940641-87D1-48C5-879E-8A5FBA537AFD}"/>
              </a:ext>
            </a:extLst>
          </p:cNvPr>
          <p:cNvSpPr>
            <a:spLocks noGrp="1"/>
          </p:cNvSpPr>
          <p:nvPr>
            <p:ph type="dt" sz="half" idx="10"/>
          </p:nvPr>
        </p:nvSpPr>
        <p:spPr/>
        <p:txBody>
          <a:bodyPr/>
          <a:lstStyle/>
          <a:p>
            <a:fld id="{FB7F6C47-B260-4BB6-8230-7D14D5CDE026}" type="datetimeFigureOut">
              <a:rPr lang="en-US" noProof="0" smtClean="0"/>
              <a:t>5/22/2019</a:t>
            </a:fld>
            <a:endParaRPr lang="en-US" noProof="0" dirty="0"/>
          </a:p>
        </p:txBody>
      </p:sp>
      <p:sp>
        <p:nvSpPr>
          <p:cNvPr id="10" name="Footer Placeholder 9">
            <a:extLst>
              <a:ext uri="{FF2B5EF4-FFF2-40B4-BE49-F238E27FC236}">
                <a16:creationId xmlns:a16="http://schemas.microsoft.com/office/drawing/2014/main" id="{DBFA68A8-3A7A-430B-9A66-482C28DC5A76}"/>
              </a:ext>
            </a:extLst>
          </p:cNvPr>
          <p:cNvSpPr>
            <a:spLocks noGrp="1"/>
          </p:cNvSpPr>
          <p:nvPr>
            <p:ph type="ftr" sz="quarter" idx="11"/>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96C17F98-4E3F-4327-8CCF-D13C337121AC}"/>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Date Placeholder 2">
            <a:extLst>
              <a:ext uri="{FF2B5EF4-FFF2-40B4-BE49-F238E27FC236}">
                <a16:creationId xmlns:a16="http://schemas.microsoft.com/office/drawing/2014/main" id="{5829ED24-3C5F-4326-A304-DBDBA6CE7E1A}"/>
              </a:ext>
            </a:extLst>
          </p:cNvPr>
          <p:cNvSpPr>
            <a:spLocks noGrp="1"/>
          </p:cNvSpPr>
          <p:nvPr>
            <p:ph type="dt" sz="half" idx="10"/>
          </p:nvPr>
        </p:nvSpPr>
        <p:spPr/>
        <p:txBody>
          <a:bodyPr/>
          <a:lstStyle/>
          <a:p>
            <a:fld id="{FB7F6C47-B260-4BB6-8230-7D14D5CDE026}" type="datetimeFigureOut">
              <a:rPr lang="en-US" noProof="0" smtClean="0"/>
              <a:t>5/22/2019</a:t>
            </a:fld>
            <a:endParaRPr lang="en-US" noProof="0" dirty="0"/>
          </a:p>
        </p:txBody>
      </p:sp>
      <p:sp>
        <p:nvSpPr>
          <p:cNvPr id="4" name="Footer Placeholder 3">
            <a:extLst>
              <a:ext uri="{FF2B5EF4-FFF2-40B4-BE49-F238E27FC236}">
                <a16:creationId xmlns:a16="http://schemas.microsoft.com/office/drawing/2014/main" id="{BF532AEE-3AAE-4FBF-969F-8A364CE8AEB6}"/>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6717C1A8-7DBE-4E24-BCA1-D820D780B9C5}"/>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20466CE2-DFEE-46B8-AFB2-817272E3B703}"/>
              </a:ext>
            </a:extLst>
          </p:cNvPr>
          <p:cNvSpPr>
            <a:spLocks noGrp="1"/>
          </p:cNvSpPr>
          <p:nvPr>
            <p:ph type="dt" sz="half" idx="10"/>
          </p:nvPr>
        </p:nvSpPr>
        <p:spPr/>
        <p:txBody>
          <a:bodyPr/>
          <a:lstStyle/>
          <a:p>
            <a:fld id="{FB7F6C47-B260-4BB6-8230-7D14D5CDE026}" type="datetimeFigureOut">
              <a:rPr lang="en-US" noProof="0" smtClean="0"/>
              <a:t>5/22/2019</a:t>
            </a:fld>
            <a:endParaRPr lang="en-US" noProof="0" dirty="0"/>
          </a:p>
        </p:txBody>
      </p:sp>
      <p:sp>
        <p:nvSpPr>
          <p:cNvPr id="9" name="Footer Placeholder 8">
            <a:extLst>
              <a:ext uri="{FF2B5EF4-FFF2-40B4-BE49-F238E27FC236}">
                <a16:creationId xmlns:a16="http://schemas.microsoft.com/office/drawing/2014/main" id="{27E9A94A-136A-4208-8F98-012BDAC1A23C}"/>
              </a:ext>
            </a:extLst>
          </p:cNvPr>
          <p:cNvSpPr>
            <a:spLocks noGrp="1"/>
          </p:cNvSpPr>
          <p:nvPr>
            <p:ph type="ftr" sz="quarter" idx="11"/>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81459C8B-DA0F-4808-A642-40471D1D2C96}"/>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1FE71A4-2AD7-44A1-9075-3AB1A226C1C2}"/>
              </a:ext>
            </a:extLst>
          </p:cNvPr>
          <p:cNvSpPr>
            <a:spLocks noGrp="1"/>
          </p:cNvSpPr>
          <p:nvPr>
            <p:ph type="dt" sz="half" idx="15"/>
          </p:nvPr>
        </p:nvSpPr>
        <p:spPr/>
        <p:txBody>
          <a:bodyPr/>
          <a:lstStyle/>
          <a:p>
            <a:fld id="{FB7F6C47-B260-4BB6-8230-7D14D5CDE026}" type="datetimeFigureOut">
              <a:rPr lang="en-US" noProof="0" smtClean="0"/>
              <a:t>5/22/2019</a:t>
            </a:fld>
            <a:endParaRPr lang="en-US" noProof="0" dirty="0"/>
          </a:p>
        </p:txBody>
      </p:sp>
      <p:sp>
        <p:nvSpPr>
          <p:cNvPr id="4" name="Footer Placeholder 3">
            <a:extLst>
              <a:ext uri="{FF2B5EF4-FFF2-40B4-BE49-F238E27FC236}">
                <a16:creationId xmlns:a16="http://schemas.microsoft.com/office/drawing/2014/main" id="{0F5F74D3-28C0-4AA1-8508-75D32DA3C2A0}"/>
              </a:ext>
            </a:extLst>
          </p:cNvPr>
          <p:cNvSpPr>
            <a:spLocks noGrp="1"/>
          </p:cNvSpPr>
          <p:nvPr>
            <p:ph type="ftr" sz="quarter" idx="16"/>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77D83112-B341-46D2-8B30-46DBC3DAE35A}"/>
              </a:ext>
            </a:extLst>
          </p:cNvPr>
          <p:cNvSpPr>
            <a:spLocks noGrp="1"/>
          </p:cNvSpPr>
          <p:nvPr>
            <p:ph type="sldNum" sz="quarter" idx="17"/>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913A633-0BBE-491F-94FD-A319FC7D2B1A}"/>
              </a:ext>
            </a:extLst>
          </p:cNvPr>
          <p:cNvSpPr>
            <a:spLocks noGrp="1"/>
          </p:cNvSpPr>
          <p:nvPr>
            <p:ph type="dt" sz="half" idx="10"/>
          </p:nvPr>
        </p:nvSpPr>
        <p:spPr/>
        <p:txBody>
          <a:bodyPr/>
          <a:lstStyle/>
          <a:p>
            <a:fld id="{FB7F6C47-B260-4BB6-8230-7D14D5CDE026}" type="datetimeFigureOut">
              <a:rPr lang="en-US" noProof="0" smtClean="0"/>
              <a:t>5/22/2019</a:t>
            </a:fld>
            <a:endParaRPr lang="en-US" noProof="0" dirty="0"/>
          </a:p>
        </p:txBody>
      </p:sp>
      <p:sp>
        <p:nvSpPr>
          <p:cNvPr id="8" name="Footer Placeholder 7">
            <a:extLst>
              <a:ext uri="{FF2B5EF4-FFF2-40B4-BE49-F238E27FC236}">
                <a16:creationId xmlns:a16="http://schemas.microsoft.com/office/drawing/2014/main" id="{9916FEDE-3F7F-4F2C-A341-BDA56AA7C2AC}"/>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0C1EE25F-3E3B-45D3-B259-498E69BF2D67}"/>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noProof="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noProof="0" dirty="0"/>
              <a:t>Add a footer</a:t>
            </a: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noProof="0" smtClean="0"/>
              <a:t>5/22/2019</a:t>
            </a:fld>
            <a:endParaRPr lang="en-US" noProof="0"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37BC-7D91-4F83-845D-70080D7DD6FC}"/>
              </a:ext>
            </a:extLst>
          </p:cNvPr>
          <p:cNvSpPr>
            <a:spLocks noGrp="1"/>
          </p:cNvSpPr>
          <p:nvPr>
            <p:ph type="ctrTitle"/>
          </p:nvPr>
        </p:nvSpPr>
        <p:spPr bwMode="black"/>
        <p:txBody>
          <a:bodyPr/>
          <a:lstStyle/>
          <a:p>
            <a:r>
              <a:rPr lang="en-US" dirty="0" err="1"/>
              <a:t>Zeamed</a:t>
            </a:r>
            <a:r>
              <a:rPr lang="en-US" dirty="0"/>
              <a:t> Chatbot</a:t>
            </a:r>
            <a:br>
              <a:rPr lang="en-US" dirty="0"/>
            </a:br>
            <a:endParaRPr lang="en-US" b="0" dirty="0"/>
          </a:p>
        </p:txBody>
      </p:sp>
      <p:sp>
        <p:nvSpPr>
          <p:cNvPr id="3" name="Subtitle 2">
            <a:extLst>
              <a:ext uri="{FF2B5EF4-FFF2-40B4-BE49-F238E27FC236}">
                <a16:creationId xmlns:a16="http://schemas.microsoft.com/office/drawing/2014/main" id="{59E5DACC-1D74-41AD-B036-C015472B948F}"/>
              </a:ext>
            </a:extLst>
          </p:cNvPr>
          <p:cNvSpPr>
            <a:spLocks noGrp="1"/>
          </p:cNvSpPr>
          <p:nvPr>
            <p:ph type="subTitle" idx="1"/>
          </p:nvPr>
        </p:nvSpPr>
        <p:spPr/>
        <p:txBody>
          <a:bodyPr>
            <a:normAutofit lnSpcReduction="10000"/>
          </a:bodyPr>
          <a:lstStyle/>
          <a:p>
            <a:r>
              <a:rPr lang="en-US" sz="2400" dirty="0"/>
              <a:t>Microsoft Bot Framework</a:t>
            </a:r>
          </a:p>
        </p:txBody>
      </p:sp>
    </p:spTree>
    <p:extLst>
      <p:ext uri="{BB962C8B-B14F-4D97-AF65-F5344CB8AC3E}">
        <p14:creationId xmlns:p14="http://schemas.microsoft.com/office/powerpoint/2010/main" val="161397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How Bots work</a:t>
            </a:r>
          </a:p>
        </p:txBody>
      </p:sp>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lstStyle/>
          <a:p>
            <a:pPr marL="0" indent="0">
              <a:buNone/>
            </a:pPr>
            <a:r>
              <a:rPr lang="en-US" dirty="0"/>
              <a:t>Information:</a:t>
            </a:r>
          </a:p>
          <a:p>
            <a:r>
              <a:rPr lang="en-US" dirty="0"/>
              <a:t>Bot Framework service</a:t>
            </a:r>
          </a:p>
          <a:p>
            <a:r>
              <a:rPr lang="en-US" dirty="0"/>
              <a:t>Web Server</a:t>
            </a:r>
          </a:p>
          <a:p>
            <a:r>
              <a:rPr lang="en-US" dirty="0"/>
              <a:t>Middleware</a:t>
            </a:r>
          </a:p>
          <a:p>
            <a:r>
              <a:rPr lang="en-US" dirty="0"/>
              <a:t>Bot</a:t>
            </a:r>
          </a:p>
        </p:txBody>
      </p:sp>
      <p:sp>
        <p:nvSpPr>
          <p:cNvPr id="4" name="Content Placeholder 3">
            <a:extLst>
              <a:ext uri="{FF2B5EF4-FFF2-40B4-BE49-F238E27FC236}">
                <a16:creationId xmlns:a16="http://schemas.microsoft.com/office/drawing/2014/main" id="{7CEAEB45-73DA-4942-9673-8B5F64D72642}"/>
              </a:ext>
            </a:extLst>
          </p:cNvPr>
          <p:cNvSpPr>
            <a:spLocks noGrp="1"/>
          </p:cNvSpPr>
          <p:nvPr>
            <p:ph sz="half" idx="2"/>
          </p:nvPr>
        </p:nvSpPr>
        <p:spPr/>
        <p:txBody>
          <a:bodyPr/>
          <a:lstStyle/>
          <a:p>
            <a:endParaRPr lang="en-US" dirty="0"/>
          </a:p>
          <a:p>
            <a:r>
              <a:rPr lang="en-US" dirty="0"/>
              <a:t>[Use this space to place an image that best captures the main idea of the speech]</a:t>
            </a:r>
          </a:p>
          <a:p>
            <a:endParaRPr lang="en-US" dirty="0"/>
          </a:p>
        </p:txBody>
      </p:sp>
      <p:pic>
        <p:nvPicPr>
          <p:cNvPr id="7" name="Picture 6" descr="A screenshot of a social media post&#10;&#10;Description automatically generated">
            <a:extLst>
              <a:ext uri="{FF2B5EF4-FFF2-40B4-BE49-F238E27FC236}">
                <a16:creationId xmlns:a16="http://schemas.microsoft.com/office/drawing/2014/main" id="{1C4CAB0D-7A3F-4597-9D75-F52B459D8895}"/>
              </a:ext>
            </a:extLst>
          </p:cNvPr>
          <p:cNvPicPr>
            <a:picLocks noChangeAspect="1"/>
          </p:cNvPicPr>
          <p:nvPr/>
        </p:nvPicPr>
        <p:blipFill>
          <a:blip r:embed="rId3"/>
          <a:stretch>
            <a:fillRect/>
          </a:stretch>
        </p:blipFill>
        <p:spPr>
          <a:xfrm>
            <a:off x="4846980" y="2123271"/>
            <a:ext cx="7345020" cy="4581900"/>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00D2208F-56A8-4956-94E8-E9F7CD5BDE80}"/>
              </a:ext>
            </a:extLst>
          </p:cNvPr>
          <p:cNvPicPr>
            <a:picLocks noChangeAspect="1"/>
          </p:cNvPicPr>
          <p:nvPr/>
        </p:nvPicPr>
        <p:blipFill>
          <a:blip r:embed="rId4"/>
          <a:stretch>
            <a:fillRect/>
          </a:stretch>
        </p:blipFill>
        <p:spPr>
          <a:xfrm>
            <a:off x="4496542" y="2123271"/>
            <a:ext cx="6635399" cy="3836795"/>
          </a:xfrm>
          <a:prstGeom prst="rect">
            <a:avLst/>
          </a:prstGeom>
        </p:spPr>
      </p:pic>
    </p:spTree>
    <p:extLst>
      <p:ext uri="{BB962C8B-B14F-4D97-AF65-F5344CB8AC3E}">
        <p14:creationId xmlns:p14="http://schemas.microsoft.com/office/powerpoint/2010/main" val="2131043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7240B3-8BFF-4F4A-AFA2-52E66F2680F1}"/>
              </a:ext>
            </a:extLst>
          </p:cNvPr>
          <p:cNvSpPr txBox="1"/>
          <p:nvPr/>
        </p:nvSpPr>
        <p:spPr>
          <a:xfrm>
            <a:off x="8963378" y="2387206"/>
            <a:ext cx="2223953" cy="830997"/>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600" dirty="0">
                <a:ea typeface="Tahoma" panose="020B0604030504040204" pitchFamily="34" charset="0"/>
                <a:cs typeface="Tahoma" panose="020B0604030504040204" pitchFamily="34" charset="0"/>
              </a:rPr>
              <a:t> Turn is one whole conversational cycle</a:t>
            </a:r>
          </a:p>
        </p:txBody>
      </p:sp>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a:xfrm>
            <a:off x="575691" y="745067"/>
            <a:ext cx="10871242" cy="428978"/>
          </a:xfrm>
        </p:spPr>
        <p:txBody>
          <a:bodyPr/>
          <a:lstStyle/>
          <a:p>
            <a:br>
              <a:rPr lang="en-US" sz="4000" dirty="0"/>
            </a:br>
            <a:br>
              <a:rPr lang="en-US" sz="4000" dirty="0"/>
            </a:br>
            <a:br>
              <a:rPr lang="en-US" sz="4000" dirty="0"/>
            </a:br>
            <a:br>
              <a:rPr lang="en-US" sz="4000" dirty="0"/>
            </a:br>
            <a:br>
              <a:rPr lang="en-US" sz="4000" dirty="0"/>
            </a:br>
            <a:br>
              <a:rPr lang="en-US" sz="4000" dirty="0"/>
            </a:br>
            <a:r>
              <a:rPr lang="en-US" sz="4000" dirty="0"/>
              <a:t>Activity Handler</a:t>
            </a:r>
            <a:br>
              <a:rPr lang="en-US" sz="4000" dirty="0"/>
            </a:br>
            <a:br>
              <a:rPr lang="en-US" sz="4000" dirty="0"/>
            </a:br>
            <a:br>
              <a:rPr lang="en-US" sz="4000" dirty="0"/>
            </a:br>
            <a:br>
              <a:rPr lang="en-US" sz="4000" dirty="0"/>
            </a:br>
            <a:br>
              <a:rPr lang="en-US" sz="4000" dirty="0"/>
            </a:br>
            <a:br>
              <a:rPr lang="en-US" sz="4000" dirty="0"/>
            </a:br>
            <a:br>
              <a:rPr lang="en-US" sz="4000" dirty="0"/>
            </a:br>
            <a:endParaRPr lang="en-US" sz="4000" dirty="0"/>
          </a:p>
        </p:txBody>
      </p:sp>
      <p:sp>
        <p:nvSpPr>
          <p:cNvPr id="4" name="Title 1">
            <a:extLst>
              <a:ext uri="{FF2B5EF4-FFF2-40B4-BE49-F238E27FC236}">
                <a16:creationId xmlns:a16="http://schemas.microsoft.com/office/drawing/2014/main" id="{A69F0130-C963-47C3-8B1F-84545D57B17F}"/>
              </a:ext>
            </a:extLst>
          </p:cNvPr>
          <p:cNvSpPr txBox="1">
            <a:spLocks/>
          </p:cNvSpPr>
          <p:nvPr/>
        </p:nvSpPr>
        <p:spPr bwMode="white">
          <a:xfrm>
            <a:off x="2591599" y="1378116"/>
            <a:ext cx="10871242" cy="3645439"/>
          </a:xfrm>
          <a:prstGeom prst="rect">
            <a:avLst/>
          </a:prstGeom>
          <a:effectLst/>
        </p:spPr>
        <p:txBody>
          <a:bodyPr vert="horz" lIns="91440" tIns="45720" rIns="91440" bIns="45720" rtlCol="0" anchor="ctr" anchorCtr="0">
            <a:noAutofit/>
          </a:bodyPr>
          <a:lstStyle>
            <a:lvl1pPr algn="ctr" defTabSz="457200" rtl="0" eaLnBrk="1" latinLnBrk="0" hangingPunct="1">
              <a:spcBef>
                <a:spcPct val="0"/>
              </a:spcBef>
              <a:buNone/>
              <a:defRPr sz="4800" b="0" kern="1200" cap="none">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800" dirty="0" err="1"/>
              <a:t>onTurn</a:t>
            </a:r>
            <a:endParaRPr lang="en-US" sz="2800" dirty="0"/>
          </a:p>
          <a:p>
            <a:pPr algn="l"/>
            <a:r>
              <a:rPr lang="en-US" sz="2800" dirty="0" err="1"/>
              <a:t>onMessage</a:t>
            </a:r>
            <a:endParaRPr lang="en-US" sz="2800" dirty="0"/>
          </a:p>
          <a:p>
            <a:pPr algn="l"/>
            <a:r>
              <a:rPr lang="en-US" sz="2800" dirty="0" err="1"/>
              <a:t>onConversationUpdate</a:t>
            </a:r>
            <a:endParaRPr lang="en-US" sz="2800" dirty="0"/>
          </a:p>
          <a:p>
            <a:pPr algn="l"/>
            <a:r>
              <a:rPr lang="en-US" sz="2800" dirty="0" err="1"/>
              <a:t>onMembersAdded</a:t>
            </a:r>
            <a:endParaRPr lang="en-US" sz="2800" dirty="0"/>
          </a:p>
          <a:p>
            <a:pPr algn="l"/>
            <a:r>
              <a:rPr lang="en-US" sz="2800" dirty="0" err="1"/>
              <a:t>onDialog</a:t>
            </a:r>
            <a:endParaRPr lang="en-US" sz="2800" dirty="0"/>
          </a:p>
        </p:txBody>
      </p:sp>
    </p:spTree>
    <p:extLst>
      <p:ext uri="{BB962C8B-B14F-4D97-AF65-F5344CB8AC3E}">
        <p14:creationId xmlns:p14="http://schemas.microsoft.com/office/powerpoint/2010/main" val="3869094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498D-2480-4101-BEA1-C21902705539}"/>
              </a:ext>
            </a:extLst>
          </p:cNvPr>
          <p:cNvSpPr>
            <a:spLocks noGrp="1"/>
          </p:cNvSpPr>
          <p:nvPr>
            <p:ph type="title"/>
          </p:nvPr>
        </p:nvSpPr>
        <p:spPr/>
        <p:txBody>
          <a:bodyPr/>
          <a:lstStyle/>
          <a:p>
            <a:r>
              <a:rPr lang="en-US" dirty="0"/>
              <a:t>State Management</a:t>
            </a:r>
          </a:p>
        </p:txBody>
      </p:sp>
      <p:sp>
        <p:nvSpPr>
          <p:cNvPr id="3" name="Content Placeholder 2">
            <a:extLst>
              <a:ext uri="{FF2B5EF4-FFF2-40B4-BE49-F238E27FC236}">
                <a16:creationId xmlns:a16="http://schemas.microsoft.com/office/drawing/2014/main" id="{21CF0C0B-47F1-464B-88EF-B1989663479C}"/>
              </a:ext>
            </a:extLst>
          </p:cNvPr>
          <p:cNvSpPr>
            <a:spLocks noGrp="1"/>
          </p:cNvSpPr>
          <p:nvPr>
            <p:ph sz="half" idx="1"/>
          </p:nvPr>
        </p:nvSpPr>
        <p:spPr/>
        <p:txBody>
          <a:bodyPr/>
          <a:lstStyle/>
          <a:p>
            <a:pPr marL="0" indent="0" algn="ctr">
              <a:buNone/>
            </a:pPr>
            <a:r>
              <a:rPr lang="en-US" dirty="0"/>
              <a:t>[use this space to place an image that best captures the main idea of point #1]</a:t>
            </a:r>
          </a:p>
        </p:txBody>
      </p:sp>
      <p:sp>
        <p:nvSpPr>
          <p:cNvPr id="4" name="Content Placeholder 3">
            <a:extLst>
              <a:ext uri="{FF2B5EF4-FFF2-40B4-BE49-F238E27FC236}">
                <a16:creationId xmlns:a16="http://schemas.microsoft.com/office/drawing/2014/main" id="{9353A980-ADD3-49DF-ACFE-8E50E3F2ABCF}"/>
              </a:ext>
            </a:extLst>
          </p:cNvPr>
          <p:cNvSpPr>
            <a:spLocks noGrp="1"/>
          </p:cNvSpPr>
          <p:nvPr>
            <p:ph sz="half" idx="13"/>
          </p:nvPr>
        </p:nvSpPr>
        <p:spPr>
          <a:xfrm>
            <a:off x="7450667" y="375313"/>
            <a:ext cx="4361129" cy="6093221"/>
          </a:xfrm>
        </p:spPr>
        <p:txBody>
          <a:bodyPr/>
          <a:lstStyle/>
          <a:p>
            <a:endParaRPr lang="en-US" dirty="0"/>
          </a:p>
          <a:p>
            <a:endParaRPr lang="en-US" dirty="0"/>
          </a:p>
          <a:p>
            <a:endParaRPr lang="en-US" dirty="0"/>
          </a:p>
          <a:p>
            <a:endParaRPr lang="en-US" dirty="0"/>
          </a:p>
          <a:p>
            <a:r>
              <a:rPr lang="en-US" dirty="0"/>
              <a:t>User state</a:t>
            </a:r>
          </a:p>
          <a:p>
            <a:r>
              <a:rPr lang="en-US" dirty="0"/>
              <a:t>Conversation state</a:t>
            </a:r>
          </a:p>
          <a:p>
            <a:r>
              <a:rPr lang="en-US" dirty="0"/>
              <a:t>Private conversation state</a:t>
            </a:r>
          </a:p>
        </p:txBody>
      </p:sp>
      <p:pic>
        <p:nvPicPr>
          <p:cNvPr id="7" name="Picture 6" descr="A screenshot of a social media post&#10;&#10;Description automatically generated">
            <a:extLst>
              <a:ext uri="{FF2B5EF4-FFF2-40B4-BE49-F238E27FC236}">
                <a16:creationId xmlns:a16="http://schemas.microsoft.com/office/drawing/2014/main" id="{A1287B27-CF31-464A-B073-600E00023AFE}"/>
              </a:ext>
            </a:extLst>
          </p:cNvPr>
          <p:cNvPicPr>
            <a:picLocks noChangeAspect="1"/>
          </p:cNvPicPr>
          <p:nvPr/>
        </p:nvPicPr>
        <p:blipFill>
          <a:blip r:embed="rId3"/>
          <a:stretch>
            <a:fillRect/>
          </a:stretch>
        </p:blipFill>
        <p:spPr>
          <a:xfrm>
            <a:off x="0" y="1575294"/>
            <a:ext cx="7450667" cy="5085150"/>
          </a:xfrm>
          <a:prstGeom prst="rect">
            <a:avLst/>
          </a:prstGeom>
        </p:spPr>
      </p:pic>
    </p:spTree>
    <p:extLst>
      <p:ext uri="{BB962C8B-B14F-4D97-AF65-F5344CB8AC3E}">
        <p14:creationId xmlns:p14="http://schemas.microsoft.com/office/powerpoint/2010/main" val="3895583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FF28-EDA9-498B-BF3A-243D718DD7DF}"/>
              </a:ext>
            </a:extLst>
          </p:cNvPr>
          <p:cNvSpPr>
            <a:spLocks noGrp="1"/>
          </p:cNvSpPr>
          <p:nvPr>
            <p:ph type="title"/>
          </p:nvPr>
        </p:nvSpPr>
        <p:spPr/>
        <p:txBody>
          <a:bodyPr/>
          <a:lstStyle/>
          <a:p>
            <a:r>
              <a:rPr lang="en-US" dirty="0"/>
              <a:t>Dialogs</a:t>
            </a:r>
          </a:p>
        </p:txBody>
      </p:sp>
      <p:pic>
        <p:nvPicPr>
          <p:cNvPr id="7" name="Picture 6" descr="A screenshot of a cell phone&#10;&#10;Description automatically generated">
            <a:extLst>
              <a:ext uri="{FF2B5EF4-FFF2-40B4-BE49-F238E27FC236}">
                <a16:creationId xmlns:a16="http://schemas.microsoft.com/office/drawing/2014/main" id="{6D326F34-A017-4B06-A522-FAFE69F47D06}"/>
              </a:ext>
            </a:extLst>
          </p:cNvPr>
          <p:cNvPicPr>
            <a:picLocks noChangeAspect="1"/>
          </p:cNvPicPr>
          <p:nvPr/>
        </p:nvPicPr>
        <p:blipFill>
          <a:blip r:embed="rId3"/>
          <a:stretch>
            <a:fillRect/>
          </a:stretch>
        </p:blipFill>
        <p:spPr>
          <a:xfrm>
            <a:off x="853322" y="1787172"/>
            <a:ext cx="9877778" cy="5556250"/>
          </a:xfrm>
          <a:prstGeom prst="rect">
            <a:avLst/>
          </a:prstGeom>
        </p:spPr>
      </p:pic>
      <p:sp>
        <p:nvSpPr>
          <p:cNvPr id="8" name="Content Placeholder 7">
            <a:extLst>
              <a:ext uri="{FF2B5EF4-FFF2-40B4-BE49-F238E27FC236}">
                <a16:creationId xmlns:a16="http://schemas.microsoft.com/office/drawing/2014/main" id="{A8316B29-6215-4E30-BEA7-D573FB802013}"/>
              </a:ext>
            </a:extLst>
          </p:cNvPr>
          <p:cNvSpPr>
            <a:spLocks noGrp="1"/>
          </p:cNvSpPr>
          <p:nvPr>
            <p:ph sz="half" idx="1"/>
          </p:nvPr>
        </p:nvSpPr>
        <p:spPr/>
        <p:txBody>
          <a:bodyPr/>
          <a:lstStyle/>
          <a:p>
            <a:endParaRPr lang="en-US" dirty="0"/>
          </a:p>
        </p:txBody>
      </p:sp>
    </p:spTree>
    <p:extLst>
      <p:ext uri="{BB962C8B-B14F-4D97-AF65-F5344CB8AC3E}">
        <p14:creationId xmlns:p14="http://schemas.microsoft.com/office/powerpoint/2010/main" val="3378919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EB31-E42B-4D0C-AFEC-3EBBBBE96FC6}"/>
              </a:ext>
            </a:extLst>
          </p:cNvPr>
          <p:cNvSpPr>
            <a:spLocks noGrp="1"/>
          </p:cNvSpPr>
          <p:nvPr>
            <p:ph type="title"/>
          </p:nvPr>
        </p:nvSpPr>
        <p:spPr/>
        <p:txBody>
          <a:bodyPr/>
          <a:lstStyle/>
          <a:p>
            <a:r>
              <a:rPr lang="en-US" dirty="0"/>
              <a:t>Services</a:t>
            </a:r>
          </a:p>
        </p:txBody>
      </p:sp>
      <p:sp>
        <p:nvSpPr>
          <p:cNvPr id="7" name="Text Placeholder 6">
            <a:extLst>
              <a:ext uri="{FF2B5EF4-FFF2-40B4-BE49-F238E27FC236}">
                <a16:creationId xmlns:a16="http://schemas.microsoft.com/office/drawing/2014/main" id="{7AEDA915-86E4-4D85-B4D0-551FDABC6F00}"/>
              </a:ext>
            </a:extLst>
          </p:cNvPr>
          <p:cNvSpPr>
            <a:spLocks noGrp="1"/>
          </p:cNvSpPr>
          <p:nvPr>
            <p:ph type="body" sz="half" idx="4294967295"/>
          </p:nvPr>
        </p:nvSpPr>
        <p:spPr>
          <a:xfrm>
            <a:off x="590395" y="1905001"/>
            <a:ext cx="5334449" cy="3956049"/>
          </a:xfrm>
        </p:spPr>
        <p:txBody>
          <a:bodyPr>
            <a:normAutofit/>
          </a:bodyPr>
          <a:lstStyle/>
          <a:p>
            <a:pPr lvl="0"/>
            <a:r>
              <a:rPr lang="en-US" dirty="0"/>
              <a:t>Language Understanding</a:t>
            </a:r>
          </a:p>
          <a:p>
            <a:pPr lvl="0"/>
            <a:r>
              <a:rPr lang="en-US" dirty="0"/>
              <a:t>Q &amp; A</a:t>
            </a:r>
          </a:p>
          <a:p>
            <a:pPr lvl="0"/>
            <a:r>
              <a:rPr lang="en-US" dirty="0"/>
              <a:t>Speech Services</a:t>
            </a:r>
          </a:p>
          <a:p>
            <a:pPr lvl="0"/>
            <a:r>
              <a:rPr lang="en-US" dirty="0"/>
              <a:t>Adaptive Cards</a:t>
            </a:r>
          </a:p>
        </p:txBody>
      </p:sp>
      <p:pic>
        <p:nvPicPr>
          <p:cNvPr id="4" name="Picture 3" descr="A screenshot of a cell phone&#10;&#10;Description automatically generated">
            <a:extLst>
              <a:ext uri="{FF2B5EF4-FFF2-40B4-BE49-F238E27FC236}">
                <a16:creationId xmlns:a16="http://schemas.microsoft.com/office/drawing/2014/main" id="{280B823F-D07A-4978-AB0C-1A5FC544E8EC}"/>
              </a:ext>
            </a:extLst>
          </p:cNvPr>
          <p:cNvPicPr>
            <a:picLocks noChangeAspect="1"/>
          </p:cNvPicPr>
          <p:nvPr/>
        </p:nvPicPr>
        <p:blipFill>
          <a:blip r:embed="rId3"/>
          <a:stretch>
            <a:fillRect/>
          </a:stretch>
        </p:blipFill>
        <p:spPr>
          <a:xfrm>
            <a:off x="6418001" y="1540591"/>
            <a:ext cx="3946029" cy="4115144"/>
          </a:xfrm>
          <a:prstGeom prst="rect">
            <a:avLst/>
          </a:prstGeom>
        </p:spPr>
      </p:pic>
    </p:spTree>
    <p:extLst>
      <p:ext uri="{BB962C8B-B14F-4D97-AF65-F5344CB8AC3E}">
        <p14:creationId xmlns:p14="http://schemas.microsoft.com/office/powerpoint/2010/main" val="1541546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EB31-E42B-4D0C-AFEC-3EBBBBE96FC6}"/>
              </a:ext>
            </a:extLst>
          </p:cNvPr>
          <p:cNvSpPr>
            <a:spLocks noGrp="1"/>
          </p:cNvSpPr>
          <p:nvPr>
            <p:ph type="title"/>
          </p:nvPr>
        </p:nvSpPr>
        <p:spPr>
          <a:xfrm>
            <a:off x="704209" y="635069"/>
            <a:ext cx="4509236" cy="1139139"/>
          </a:xfrm>
        </p:spPr>
        <p:txBody>
          <a:bodyPr vert="horz" lIns="91440" tIns="45720" rIns="91440" bIns="45720" rtlCol="0" anchor="ctr">
            <a:normAutofit/>
          </a:bodyPr>
          <a:lstStyle/>
          <a:p>
            <a:pPr defTabSz="914400">
              <a:lnSpc>
                <a:spcPct val="90000"/>
              </a:lnSpc>
            </a:pPr>
            <a:r>
              <a:rPr lang="en-US" sz="3600" kern="1200">
                <a:solidFill>
                  <a:schemeClr val="tx1"/>
                </a:solidFill>
                <a:latin typeface="+mj-lt"/>
                <a:ea typeface="+mj-ea"/>
                <a:cs typeface="+mj-cs"/>
              </a:rPr>
              <a:t>Cards</a:t>
            </a:r>
          </a:p>
        </p:txBody>
      </p:sp>
      <p:sp>
        <p:nvSpPr>
          <p:cNvPr id="7" name="Text Placeholder 6">
            <a:extLst>
              <a:ext uri="{FF2B5EF4-FFF2-40B4-BE49-F238E27FC236}">
                <a16:creationId xmlns:a16="http://schemas.microsoft.com/office/drawing/2014/main" id="{7AEDA915-86E4-4D85-B4D0-551FDABC6F00}"/>
              </a:ext>
            </a:extLst>
          </p:cNvPr>
          <p:cNvSpPr>
            <a:spLocks noGrp="1"/>
          </p:cNvSpPr>
          <p:nvPr>
            <p:ph type="body" sz="half" idx="4294967295"/>
          </p:nvPr>
        </p:nvSpPr>
        <p:spPr>
          <a:xfrm>
            <a:off x="720992" y="1941362"/>
            <a:ext cx="4492454" cy="2419097"/>
          </a:xfrm>
        </p:spPr>
        <p:txBody>
          <a:bodyPr vert="horz" lIns="91440" tIns="45720" rIns="91440" bIns="45720" rtlCol="0" anchor="t">
            <a:normAutofit/>
          </a:bodyPr>
          <a:lstStyle/>
          <a:p>
            <a:pPr marL="0" lvl="0" indent="-228600" defTabSz="914400">
              <a:lnSpc>
                <a:spcPct val="90000"/>
              </a:lnSpc>
              <a:buFont typeface="Arial" panose="020B0604020202020204" pitchFamily="34" charset="0"/>
              <a:buChar char="•"/>
            </a:pPr>
            <a:r>
              <a:rPr lang="en-US" sz="1300"/>
              <a:t>Animation</a:t>
            </a:r>
          </a:p>
          <a:p>
            <a:pPr marL="0" lvl="0" indent="-228600" defTabSz="914400">
              <a:lnSpc>
                <a:spcPct val="90000"/>
              </a:lnSpc>
              <a:buFont typeface="Arial" panose="020B0604020202020204" pitchFamily="34" charset="0"/>
              <a:buChar char="•"/>
            </a:pPr>
            <a:r>
              <a:rPr lang="en-US" sz="1300"/>
              <a:t>Hero</a:t>
            </a:r>
          </a:p>
          <a:p>
            <a:pPr marL="0" lvl="0" indent="-228600" defTabSz="914400">
              <a:lnSpc>
                <a:spcPct val="90000"/>
              </a:lnSpc>
              <a:buFont typeface="Arial" panose="020B0604020202020204" pitchFamily="34" charset="0"/>
              <a:buChar char="•"/>
            </a:pPr>
            <a:r>
              <a:rPr lang="en-US" sz="1300"/>
              <a:t>Adaptive</a:t>
            </a:r>
          </a:p>
          <a:p>
            <a:pPr marL="0" lvl="0" indent="-228600" defTabSz="914400">
              <a:lnSpc>
                <a:spcPct val="90000"/>
              </a:lnSpc>
              <a:buFont typeface="Arial" panose="020B0604020202020204" pitchFamily="34" charset="0"/>
              <a:buChar char="•"/>
            </a:pPr>
            <a:r>
              <a:rPr lang="en-US" sz="1300"/>
              <a:t>Audio</a:t>
            </a:r>
          </a:p>
          <a:p>
            <a:pPr marL="0" lvl="0" indent="-228600" defTabSz="914400">
              <a:lnSpc>
                <a:spcPct val="90000"/>
              </a:lnSpc>
              <a:buFont typeface="Arial" panose="020B0604020202020204" pitchFamily="34" charset="0"/>
              <a:buChar char="•"/>
            </a:pPr>
            <a:r>
              <a:rPr lang="en-US" sz="1300"/>
              <a:t>Thumbnail</a:t>
            </a:r>
          </a:p>
          <a:p>
            <a:pPr marL="0" lvl="0" indent="-228600" defTabSz="914400">
              <a:lnSpc>
                <a:spcPct val="90000"/>
              </a:lnSpc>
              <a:buFont typeface="Arial" panose="020B0604020202020204" pitchFamily="34" charset="0"/>
              <a:buChar char="•"/>
            </a:pPr>
            <a:r>
              <a:rPr lang="en-US" sz="1300"/>
              <a:t>Receipt</a:t>
            </a:r>
          </a:p>
          <a:p>
            <a:pPr marL="0" lvl="0" indent="-228600" defTabSz="914400">
              <a:lnSpc>
                <a:spcPct val="90000"/>
              </a:lnSpc>
              <a:buFont typeface="Arial" panose="020B0604020202020204" pitchFamily="34" charset="0"/>
              <a:buChar char="•"/>
            </a:pPr>
            <a:r>
              <a:rPr lang="en-US" sz="1300"/>
              <a:t>Video</a:t>
            </a:r>
          </a:p>
          <a:p>
            <a:pPr marL="0" lvl="0" indent="-228600" defTabSz="914400">
              <a:lnSpc>
                <a:spcPct val="90000"/>
              </a:lnSpc>
              <a:buFont typeface="Arial" panose="020B0604020202020204" pitchFamily="34" charset="0"/>
              <a:buChar char="•"/>
            </a:pPr>
            <a:r>
              <a:rPr lang="en-US" sz="1300"/>
              <a:t>Carousel </a:t>
            </a:r>
          </a:p>
        </p:txBody>
      </p:sp>
      <p:sp>
        <p:nvSpPr>
          <p:cNvPr id="41" name="Oval 40">
            <a:extLst>
              <a:ext uri="{FF2B5EF4-FFF2-40B4-BE49-F238E27FC236}">
                <a16:creationId xmlns:a16="http://schemas.microsoft.com/office/drawing/2014/main" id="{07977D39-626F-40D7-B00F-16E02602D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9615" y="197110"/>
            <a:ext cx="2020824" cy="2020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screenshot of a cell phone&#10;&#10;Description automatically generated">
            <a:extLst>
              <a:ext uri="{FF2B5EF4-FFF2-40B4-BE49-F238E27FC236}">
                <a16:creationId xmlns:a16="http://schemas.microsoft.com/office/drawing/2014/main" id="{9E81BE28-E1A1-4837-A500-72CA9DCD0C76}"/>
              </a:ext>
            </a:extLst>
          </p:cNvPr>
          <p:cNvPicPr>
            <a:picLocks noChangeAspect="1"/>
          </p:cNvPicPr>
          <p:nvPr/>
        </p:nvPicPr>
        <p:blipFill rotWithShape="1">
          <a:blip r:embed="rId3"/>
          <a:srcRect l="1760" r="10029" b="4"/>
          <a:stretch/>
        </p:blipFill>
        <p:spPr>
          <a:xfrm>
            <a:off x="5714207" y="361702"/>
            <a:ext cx="1691640" cy="1691640"/>
          </a:xfrm>
          <a:custGeom>
            <a:avLst/>
            <a:gdLst>
              <a:gd name="connsiteX0" fmla="*/ 978408 w 1956816"/>
              <a:gd name="connsiteY0" fmla="*/ 0 h 1956816"/>
              <a:gd name="connsiteX1" fmla="*/ 1956816 w 1956816"/>
              <a:gd name="connsiteY1" fmla="*/ 978408 h 1956816"/>
              <a:gd name="connsiteX2" fmla="*/ 978408 w 1956816"/>
              <a:gd name="connsiteY2" fmla="*/ 1956816 h 1956816"/>
              <a:gd name="connsiteX3" fmla="*/ 0 w 1956816"/>
              <a:gd name="connsiteY3" fmla="*/ 978408 h 1956816"/>
              <a:gd name="connsiteX4" fmla="*/ 978408 w 1956816"/>
              <a:gd name="connsiteY4" fmla="*/ 0 h 1956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6816" h="1956816">
                <a:moveTo>
                  <a:pt x="978408" y="0"/>
                </a:moveTo>
                <a:cubicBezTo>
                  <a:pt x="1518768" y="0"/>
                  <a:pt x="1956816" y="438048"/>
                  <a:pt x="1956816" y="978408"/>
                </a:cubicBezTo>
                <a:cubicBezTo>
                  <a:pt x="1956816" y="1518768"/>
                  <a:pt x="1518768" y="1956816"/>
                  <a:pt x="978408" y="1956816"/>
                </a:cubicBezTo>
                <a:cubicBezTo>
                  <a:pt x="438048" y="1956816"/>
                  <a:pt x="0" y="1518768"/>
                  <a:pt x="0" y="978408"/>
                </a:cubicBezTo>
                <a:cubicBezTo>
                  <a:pt x="0" y="438048"/>
                  <a:pt x="438048" y="0"/>
                  <a:pt x="978408" y="0"/>
                </a:cubicBezTo>
                <a:close/>
              </a:path>
            </a:pathLst>
          </a:custGeom>
        </p:spPr>
      </p:pic>
      <p:sp>
        <p:nvSpPr>
          <p:cNvPr id="43" name="Freeform: Shape 42">
            <a:extLst>
              <a:ext uri="{FF2B5EF4-FFF2-40B4-BE49-F238E27FC236}">
                <a16:creationId xmlns:a16="http://schemas.microsoft.com/office/drawing/2014/main" id="{B905CDE4-B751-4B3E-B625-6E59F8903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Oval 44">
            <a:extLst>
              <a:ext uri="{FF2B5EF4-FFF2-40B4-BE49-F238E27FC236}">
                <a16:creationId xmlns:a16="http://schemas.microsoft.com/office/drawing/2014/main" id="{08108C16-F4C0-44AA-999D-17BD39219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1428" y="2550745"/>
            <a:ext cx="3072384" cy="30723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descr="A picture containing indoor&#10;&#10;Description automatically generated">
            <a:extLst>
              <a:ext uri="{FF2B5EF4-FFF2-40B4-BE49-F238E27FC236}">
                <a16:creationId xmlns:a16="http://schemas.microsoft.com/office/drawing/2014/main" id="{F7762C7E-EA3A-451B-BB06-72F1C9E07942}"/>
              </a:ext>
            </a:extLst>
          </p:cNvPr>
          <p:cNvPicPr>
            <a:picLocks noChangeAspect="1"/>
          </p:cNvPicPr>
          <p:nvPr/>
        </p:nvPicPr>
        <p:blipFill rotWithShape="1">
          <a:blip r:embed="rId4"/>
          <a:srcRect l="4010" r="14564" b="3"/>
          <a:stretch/>
        </p:blipFill>
        <p:spPr>
          <a:xfrm>
            <a:off x="5886020" y="2715337"/>
            <a:ext cx="2743200" cy="2743200"/>
          </a:xfrm>
          <a:custGeom>
            <a:avLst/>
            <a:gdLst>
              <a:gd name="connsiteX0" fmla="*/ 1417320 w 2834640"/>
              <a:gd name="connsiteY0" fmla="*/ 0 h 2834640"/>
              <a:gd name="connsiteX1" fmla="*/ 2834640 w 2834640"/>
              <a:gd name="connsiteY1" fmla="*/ 1417320 h 2834640"/>
              <a:gd name="connsiteX2" fmla="*/ 1417320 w 2834640"/>
              <a:gd name="connsiteY2" fmla="*/ 2834640 h 2834640"/>
              <a:gd name="connsiteX3" fmla="*/ 0 w 2834640"/>
              <a:gd name="connsiteY3" fmla="*/ 1417320 h 2834640"/>
              <a:gd name="connsiteX4" fmla="*/ 1417320 w 2834640"/>
              <a:gd name="connsiteY4" fmla="*/ 0 h 283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p:spPr>
      </p:pic>
      <p:pic>
        <p:nvPicPr>
          <p:cNvPr id="12" name="Picture 11" descr="A screenshot of a cell phone&#10;&#10;Description automatically generated">
            <a:extLst>
              <a:ext uri="{FF2B5EF4-FFF2-40B4-BE49-F238E27FC236}">
                <a16:creationId xmlns:a16="http://schemas.microsoft.com/office/drawing/2014/main" id="{EF1E9D71-E28E-49F5-9A2F-0089D9B22F99}"/>
              </a:ext>
            </a:extLst>
          </p:cNvPr>
          <p:cNvPicPr>
            <a:picLocks noChangeAspect="1"/>
          </p:cNvPicPr>
          <p:nvPr/>
        </p:nvPicPr>
        <p:blipFill rotWithShape="1">
          <a:blip r:embed="rId5"/>
          <a:srcRect l="948" r="3650" b="1"/>
          <a:stretch/>
        </p:blipFill>
        <p:spPr>
          <a:xfrm>
            <a:off x="8278624" y="2"/>
            <a:ext cx="3913376" cy="3281569"/>
          </a:xfrm>
          <a:custGeom>
            <a:avLst/>
            <a:gdLst>
              <a:gd name="connsiteX0" fmla="*/ 267865 w 3913376"/>
              <a:gd name="connsiteY0" fmla="*/ 0 h 3281569"/>
              <a:gd name="connsiteX1" fmla="*/ 3913376 w 3913376"/>
              <a:gd name="connsiteY1" fmla="*/ 0 h 3281569"/>
              <a:gd name="connsiteX2" fmla="*/ 3913376 w 3913376"/>
              <a:gd name="connsiteY2" fmla="*/ 2499938 h 3281569"/>
              <a:gd name="connsiteX3" fmla="*/ 3794714 w 3913376"/>
              <a:gd name="connsiteY3" fmla="*/ 2630499 h 3281569"/>
              <a:gd name="connsiteX4" fmla="*/ 2222892 w 3913376"/>
              <a:gd name="connsiteY4" fmla="*/ 3281569 h 3281569"/>
              <a:gd name="connsiteX5" fmla="*/ 0 w 3913376"/>
              <a:gd name="connsiteY5" fmla="*/ 1058677 h 3281569"/>
              <a:gd name="connsiteX6" fmla="*/ 174686 w 3913376"/>
              <a:gd name="connsiteY6" fmla="*/ 193427 h 3281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p:spPr>
      </p:pic>
      <p:sp>
        <p:nvSpPr>
          <p:cNvPr id="47" name="Freeform: Shape 46">
            <a:extLst>
              <a:ext uri="{FF2B5EF4-FFF2-40B4-BE49-F238E27FC236}">
                <a16:creationId xmlns:a16="http://schemas.microsoft.com/office/drawing/2014/main" id="{CDC29AC1-2821-4FCC-B597-88DAF39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3162" y="4604085"/>
            <a:ext cx="4281112" cy="2253913"/>
          </a:xfrm>
          <a:custGeom>
            <a:avLst/>
            <a:gdLst>
              <a:gd name="connsiteX0" fmla="*/ 2140556 w 4281112"/>
              <a:gd name="connsiteY0" fmla="*/ 0 h 2253913"/>
              <a:gd name="connsiteX1" fmla="*/ 4281112 w 4281112"/>
              <a:gd name="connsiteY1" fmla="*/ 2140556 h 2253913"/>
              <a:gd name="connsiteX2" fmla="*/ 4275388 w 4281112"/>
              <a:gd name="connsiteY2" fmla="*/ 2253913 h 2253913"/>
              <a:gd name="connsiteX3" fmla="*/ 5724 w 4281112"/>
              <a:gd name="connsiteY3" fmla="*/ 2253913 h 2253913"/>
              <a:gd name="connsiteX4" fmla="*/ 0 w 4281112"/>
              <a:gd name="connsiteY4" fmla="*/ 2140556 h 2253913"/>
              <a:gd name="connsiteX5" fmla="*/ 2140556 w 4281112"/>
              <a:gd name="connsiteY5" fmla="*/ 0 h 22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1112" h="2253913">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descr="A screenshot of a cell phone&#10;&#10;Description automatically generated">
            <a:extLst>
              <a:ext uri="{FF2B5EF4-FFF2-40B4-BE49-F238E27FC236}">
                <a16:creationId xmlns:a16="http://schemas.microsoft.com/office/drawing/2014/main" id="{5512CCA8-EB57-4C41-A751-09CEB0AE8121}"/>
              </a:ext>
            </a:extLst>
          </p:cNvPr>
          <p:cNvPicPr>
            <a:picLocks noChangeAspect="1"/>
          </p:cNvPicPr>
          <p:nvPr/>
        </p:nvPicPr>
        <p:blipFill rotWithShape="1">
          <a:blip r:embed="rId6"/>
          <a:srcRect t="3753" r="1" b="9678"/>
          <a:stretch/>
        </p:blipFill>
        <p:spPr>
          <a:xfrm>
            <a:off x="1818614" y="4769536"/>
            <a:ext cx="3950208" cy="2088462"/>
          </a:xfrm>
          <a:custGeom>
            <a:avLst/>
            <a:gdLst>
              <a:gd name="connsiteX0" fmla="*/ 1975104 w 3950208"/>
              <a:gd name="connsiteY0" fmla="*/ 0 h 2088462"/>
              <a:gd name="connsiteX1" fmla="*/ 3950208 w 3950208"/>
              <a:gd name="connsiteY1" fmla="*/ 1975104 h 2088462"/>
              <a:gd name="connsiteX2" fmla="*/ 3944484 w 3950208"/>
              <a:gd name="connsiteY2" fmla="*/ 2088462 h 2088462"/>
              <a:gd name="connsiteX3" fmla="*/ 5724 w 3950208"/>
              <a:gd name="connsiteY3" fmla="*/ 2088462 h 2088462"/>
              <a:gd name="connsiteX4" fmla="*/ 0 w 3950208"/>
              <a:gd name="connsiteY4" fmla="*/ 1975104 h 2088462"/>
              <a:gd name="connsiteX5" fmla="*/ 1975104 w 3950208"/>
              <a:gd name="connsiteY5" fmla="*/ 0 h 208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0208" h="2088462">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p:spPr>
      </p:pic>
      <p:sp>
        <p:nvSpPr>
          <p:cNvPr id="49" name="Freeform: Shape 48">
            <a:extLst>
              <a:ext uri="{FF2B5EF4-FFF2-40B4-BE49-F238E27FC236}">
                <a16:creationId xmlns:a16="http://schemas.microsoft.com/office/drawing/2014/main" id="{C8F10CB3-3B5E-4C7A-98CF-B87454DD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8" name="Picture 17" descr="A screenshot of a cell phone&#10;&#10;Description automatically generated">
            <a:extLst>
              <a:ext uri="{FF2B5EF4-FFF2-40B4-BE49-F238E27FC236}">
                <a16:creationId xmlns:a16="http://schemas.microsoft.com/office/drawing/2014/main" id="{E8F168EF-738F-4CD7-AB47-D7A082B2B3A4}"/>
              </a:ext>
            </a:extLst>
          </p:cNvPr>
          <p:cNvPicPr>
            <a:picLocks noChangeAspect="1"/>
          </p:cNvPicPr>
          <p:nvPr/>
        </p:nvPicPr>
        <p:blipFill rotWithShape="1">
          <a:blip r:embed="rId7"/>
          <a:srcRect t="17416" r="-2" b="3063"/>
          <a:stretch/>
        </p:blipFill>
        <p:spPr>
          <a:xfrm>
            <a:off x="9009416" y="4131546"/>
            <a:ext cx="3178912" cy="2726454"/>
          </a:xfrm>
          <a:custGeom>
            <a:avLst/>
            <a:gdLst>
              <a:gd name="connsiteX0" fmla="*/ 1837818 w 3178912"/>
              <a:gd name="connsiteY0" fmla="*/ 0 h 2726454"/>
              <a:gd name="connsiteX1" fmla="*/ 3137352 w 3178912"/>
              <a:gd name="connsiteY1" fmla="*/ 538285 h 2726454"/>
              <a:gd name="connsiteX2" fmla="*/ 3178912 w 3178912"/>
              <a:gd name="connsiteY2" fmla="*/ 584013 h 2726454"/>
              <a:gd name="connsiteX3" fmla="*/ 3178912 w 3178912"/>
              <a:gd name="connsiteY3" fmla="*/ 2726454 h 2726454"/>
              <a:gd name="connsiteX4" fmla="*/ 229483 w 3178912"/>
              <a:gd name="connsiteY4" fmla="*/ 2726454 h 2726454"/>
              <a:gd name="connsiteX5" fmla="*/ 221815 w 3178912"/>
              <a:gd name="connsiteY5" fmla="*/ 2713832 h 2726454"/>
              <a:gd name="connsiteX6" fmla="*/ 0 w 3178912"/>
              <a:gd name="connsiteY6" fmla="*/ 1837818 h 2726454"/>
              <a:gd name="connsiteX7" fmla="*/ 1837818 w 3178912"/>
              <a:gd name="connsiteY7" fmla="*/ 0 h 272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p:spPr>
      </p:pic>
    </p:spTree>
    <p:extLst>
      <p:ext uri="{BB962C8B-B14F-4D97-AF65-F5344CB8AC3E}">
        <p14:creationId xmlns:p14="http://schemas.microsoft.com/office/powerpoint/2010/main" val="327186508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75DF4D-7863-43BA-8BE6-A30457E775BE}"/>
              </a:ext>
            </a:extLst>
          </p:cNvPr>
          <p:cNvPicPr>
            <a:picLocks noChangeAspect="1"/>
          </p:cNvPicPr>
          <p:nvPr/>
        </p:nvPicPr>
        <p:blipFill rotWithShape="1">
          <a:blip r:embed="rId3"/>
          <a:srcRect l="12445"/>
          <a:stretch/>
        </p:blipFill>
        <p:spPr>
          <a:xfrm>
            <a:off x="551793" y="394138"/>
            <a:ext cx="11640207" cy="6463862"/>
          </a:xfrm>
          <a:prstGeom prst="rect">
            <a:avLst/>
          </a:prstGeom>
        </p:spPr>
      </p:pic>
      <p:sp>
        <p:nvSpPr>
          <p:cNvPr id="14"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5" name="Title 4">
            <a:extLst>
              <a:ext uri="{FF2B5EF4-FFF2-40B4-BE49-F238E27FC236}">
                <a16:creationId xmlns:a16="http://schemas.microsoft.com/office/drawing/2014/main" id="{FDA7EC95-D971-4A86-9927-619CED5AB4B2}"/>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defTabSz="914400">
              <a:lnSpc>
                <a:spcPct val="90000"/>
              </a:lnSpc>
            </a:pPr>
            <a:r>
              <a:rPr lang="en-US" dirty="0" err="1"/>
              <a:t>QnA</a:t>
            </a:r>
            <a:r>
              <a:rPr lang="en-US" dirty="0"/>
              <a:t> Maker</a:t>
            </a:r>
          </a:p>
        </p:txBody>
      </p:sp>
      <p:sp>
        <p:nvSpPr>
          <p:cNvPr id="9" name="Content Placeholder 8">
            <a:extLst>
              <a:ext uri="{FF2B5EF4-FFF2-40B4-BE49-F238E27FC236}">
                <a16:creationId xmlns:a16="http://schemas.microsoft.com/office/drawing/2014/main" id="{D7442235-8F25-4E4C-8750-8CC8C44313AD}"/>
              </a:ext>
            </a:extLst>
          </p:cNvPr>
          <p:cNvSpPr>
            <a:spLocks noGrp="1"/>
          </p:cNvSpPr>
          <p:nvPr>
            <p:ph sz="quarter" idx="14"/>
          </p:nvPr>
        </p:nvSpPr>
        <p:spPr>
          <a:xfrm>
            <a:off x="7543800" y="7938579"/>
            <a:ext cx="4330262" cy="683284"/>
          </a:xfrm>
        </p:spPr>
        <p:txBody>
          <a:bodyPr vert="horz" lIns="91440" tIns="45720" rIns="91440" bIns="45720" rtlCol="0">
            <a:normAutofit/>
          </a:bodyPr>
          <a:lstStyle/>
          <a:p>
            <a:pPr marL="0" indent="0" algn="ctr" defTabSz="914400">
              <a:lnSpc>
                <a:spcPct val="90000"/>
              </a:lnSpc>
              <a:spcBef>
                <a:spcPts val="1000"/>
              </a:spcBef>
              <a:buNone/>
            </a:pPr>
            <a:r>
              <a:rPr lang="en-US" sz="1400">
                <a:solidFill>
                  <a:schemeClr val="tx1"/>
                </a:solidFill>
              </a:rPr>
              <a:t>[Use this space to place an image that best captures the main idea of the action step]</a:t>
            </a:r>
          </a:p>
        </p:txBody>
      </p:sp>
      <p:cxnSp>
        <p:nvCxnSpPr>
          <p:cNvPr id="16" name="Straight Connector 15">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0296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Channels</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noAutofit/>
          </a:bodyPr>
          <a:lstStyle/>
          <a:p>
            <a:pPr algn="ctr"/>
            <a:r>
              <a:rPr lang="en-US" sz="6000" u="sng" dirty="0">
                <a:solidFill>
                  <a:srgbClr val="0070C0"/>
                </a:solidFill>
              </a:rPr>
              <a:t>Template Editing Instructions and Feedback</a:t>
            </a:r>
          </a:p>
        </p:txBody>
      </p:sp>
      <p:pic>
        <p:nvPicPr>
          <p:cNvPr id="2" name="Picture 1">
            <a:extLst>
              <a:ext uri="{FF2B5EF4-FFF2-40B4-BE49-F238E27FC236}">
                <a16:creationId xmlns:a16="http://schemas.microsoft.com/office/drawing/2014/main" id="{BDE2ED01-C53B-484F-A1A1-F052A4B1C150}"/>
              </a:ext>
            </a:extLst>
          </p:cNvPr>
          <p:cNvPicPr>
            <a:picLocks noChangeAspect="1"/>
          </p:cNvPicPr>
          <p:nvPr/>
        </p:nvPicPr>
        <p:blipFill>
          <a:blip r:embed="rId3"/>
          <a:stretch>
            <a:fillRect/>
          </a:stretch>
        </p:blipFill>
        <p:spPr>
          <a:xfrm>
            <a:off x="2889848" y="1897417"/>
            <a:ext cx="8949266" cy="4960583"/>
          </a:xfrm>
          <a:prstGeom prst="rect">
            <a:avLst/>
          </a:prstGeom>
        </p:spPr>
      </p:pic>
    </p:spTree>
    <p:extLst>
      <p:ext uri="{BB962C8B-B14F-4D97-AF65-F5344CB8AC3E}">
        <p14:creationId xmlns:p14="http://schemas.microsoft.com/office/powerpoint/2010/main" val="2394598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TF45182065_Persuasive speech outline_RVA_v3" id="{9991F312-7BAB-436D-8583-A5078171179B}" vid="{06C31F6F-9DBF-4ED0-83AC-3AFD01C902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E580CA-3EBF-40A1-848D-12B3B18BB82E}">
  <ds:schemaRefs>
    <ds:schemaRef ds:uri="http://schemas.microsoft.com/office/2006/metadata/properties"/>
    <ds:schemaRef ds:uri="http://purl.org/dc/dcmitype/"/>
    <ds:schemaRef ds:uri="71af3243-3dd4-4a8d-8c0d-dd76da1f02a5"/>
    <ds:schemaRef ds:uri="http://purl.org/dc/elements/1.1/"/>
    <ds:schemaRef ds:uri="http://www.w3.org/XML/1998/namespace"/>
    <ds:schemaRef ds:uri="16c05727-aa75-4e4a-9b5f-8a80a1165891"/>
    <ds:schemaRef ds:uri="http://schemas.microsoft.com/office/2006/documentManagement/types"/>
    <ds:schemaRef ds:uri="http://schemas.openxmlformats.org/package/2006/metadata/core-properties"/>
    <ds:schemaRef ds:uri="http://purl.org/dc/terms/"/>
    <ds:schemaRef ds:uri="http://schemas.microsoft.com/office/infopath/2007/PartnerControls"/>
  </ds:schemaRefs>
</ds:datastoreItem>
</file>

<file path=customXml/itemProps2.xml><?xml version="1.0" encoding="utf-8"?>
<ds:datastoreItem xmlns:ds="http://schemas.openxmlformats.org/officeDocument/2006/customXml" ds:itemID="{99A0FB75-2DC0-41F8-9602-F83475C3A4C5}">
  <ds:schemaRefs>
    <ds:schemaRef ds:uri="http://schemas.microsoft.com/sharepoint/v3/contenttype/forms"/>
  </ds:schemaRefs>
</ds:datastoreItem>
</file>

<file path=customXml/itemProps3.xml><?xml version="1.0" encoding="utf-8"?>
<ds:datastoreItem xmlns:ds="http://schemas.openxmlformats.org/officeDocument/2006/customXml" ds:itemID="{72D07FD5-8A16-4741-957C-8B91E43CA4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646</Words>
  <Application>Microsoft Office PowerPoint</Application>
  <PresentationFormat>Widescreen</PresentationFormat>
  <Paragraphs>75</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Tahoma</vt:lpstr>
      <vt:lpstr>Wingdings 2</vt:lpstr>
      <vt:lpstr>Quotable</vt:lpstr>
      <vt:lpstr>Zeamed Chatbot </vt:lpstr>
      <vt:lpstr>How Bots work</vt:lpstr>
      <vt:lpstr>      Activity Handler       </vt:lpstr>
      <vt:lpstr>State Management</vt:lpstr>
      <vt:lpstr>Dialogs</vt:lpstr>
      <vt:lpstr>Services</vt:lpstr>
      <vt:lpstr>Cards</vt:lpstr>
      <vt:lpstr>QnA Maker</vt:lpstr>
      <vt:lpstr>Channels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2019-05-22T08:33:08Z</dcterms:created>
  <dcterms:modified xsi:type="dcterms:W3CDTF">2019-05-22T09:09:06Z</dcterms:modified>
</cp:coreProperties>
</file>