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Bebas Neue"/>
      <p:regular r:id="rId28"/>
    </p:embeddedFont>
    <p:embeddedFont>
      <p:font typeface="Epilogue"/>
      <p:regular r:id="rId29"/>
      <p:bold r:id="rId30"/>
      <p:italic r:id="rId31"/>
      <p:boldItalic r:id="rId32"/>
    </p:embeddedFont>
    <p:embeddedFont>
      <p:font typeface="PT Sans"/>
      <p:regular r:id="rId33"/>
      <p:bold r:id="rId34"/>
      <p:italic r:id="rId35"/>
      <p:boldItalic r:id="rId36"/>
    </p:embeddedFont>
    <p:embeddedFont>
      <p:font typeface="Archiv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X1jEj8mkG8lDTYD94z8m0HyMZ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chiv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BebasNeue-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Epilog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pilogue-italic.fntdata"/><Relationship Id="rId30" Type="http://schemas.openxmlformats.org/officeDocument/2006/relationships/font" Target="fonts/Epilogue-bold.fntdata"/><Relationship Id="rId11" Type="http://schemas.openxmlformats.org/officeDocument/2006/relationships/slide" Target="slides/slide7.xml"/><Relationship Id="rId33" Type="http://schemas.openxmlformats.org/officeDocument/2006/relationships/font" Target="fonts/PTSans-regular.fntdata"/><Relationship Id="rId10" Type="http://schemas.openxmlformats.org/officeDocument/2006/relationships/slide" Target="slides/slide6.xml"/><Relationship Id="rId32" Type="http://schemas.openxmlformats.org/officeDocument/2006/relationships/font" Target="fonts/Epilogue-boldItalic.fntdata"/><Relationship Id="rId13" Type="http://schemas.openxmlformats.org/officeDocument/2006/relationships/slide" Target="slides/slide9.xml"/><Relationship Id="rId35" Type="http://schemas.openxmlformats.org/officeDocument/2006/relationships/font" Target="fonts/PTSans-italic.fntdata"/><Relationship Id="rId12" Type="http://schemas.openxmlformats.org/officeDocument/2006/relationships/slide" Target="slides/slide8.xml"/><Relationship Id="rId34" Type="http://schemas.openxmlformats.org/officeDocument/2006/relationships/font" Target="fonts/PTSans-bold.fntdata"/><Relationship Id="rId15" Type="http://schemas.openxmlformats.org/officeDocument/2006/relationships/slide" Target="slides/slide11.xml"/><Relationship Id="rId37" Type="http://schemas.openxmlformats.org/officeDocument/2006/relationships/font" Target="fonts/Archivo-regular.fntdata"/><Relationship Id="rId14" Type="http://schemas.openxmlformats.org/officeDocument/2006/relationships/slide" Target="slides/slide10.xml"/><Relationship Id="rId36" Type="http://schemas.openxmlformats.org/officeDocument/2006/relationships/font" Target="fonts/PTSans-boldItalic.fntdata"/><Relationship Id="rId17" Type="http://schemas.openxmlformats.org/officeDocument/2006/relationships/slide" Target="slides/slide13.xml"/><Relationship Id="rId39" Type="http://schemas.openxmlformats.org/officeDocument/2006/relationships/font" Target="fonts/Archivo-italic.fntdata"/><Relationship Id="rId16" Type="http://schemas.openxmlformats.org/officeDocument/2006/relationships/slide" Target="slides/slide12.xml"/><Relationship Id="rId38" Type="http://schemas.openxmlformats.org/officeDocument/2006/relationships/font" Target="fonts/Archiv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26af2a329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9" name="Google Shape;1219;g226af2a3298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4e5c07cf11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5" name="Google Shape;1225;g24e5c07cf11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4e5c07cf1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0" name="Google Shape;1400;g24e5c07cf11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226af2a3298_7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1" name="Google Shape;1581;g226af2a3298_7_9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g24e5c07cf11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7" name="Google Shape;1587;g24e5c07cf11_0_8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24e5c07cf11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6" name="Google Shape;1596;g24e5c07cf11_0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226af2a3298_1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5" name="Google Shape;1605;g226af2a3298_1_7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226b3887a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2" name="Google Shape;1742;g226b3887a6b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24e5c07cf11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9" name="Google Shape;1879;g24e5c07cf11_0_8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226b3887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2" name="Google Shape;1952;g226b3887a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6" name="Google Shape;6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2" name="Google Shape;8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3" name="Google Shape;9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4e5c07cf11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g24e5c07cf11_0_5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24e5c07cf11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6" name="Google Shape;1076;g24e5c07cf11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2"/>
          <p:cNvSpPr txBox="1"/>
          <p:nvPr>
            <p:ph type="ctrTitle"/>
          </p:nvPr>
        </p:nvSpPr>
        <p:spPr>
          <a:xfrm>
            <a:off x="713225" y="755925"/>
            <a:ext cx="4886700" cy="2298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42"/>
          <p:cNvSpPr txBox="1"/>
          <p:nvPr>
            <p:ph idx="1" type="subTitle"/>
          </p:nvPr>
        </p:nvSpPr>
        <p:spPr>
          <a:xfrm>
            <a:off x="713225" y="3149857"/>
            <a:ext cx="4530600" cy="375300"/>
          </a:xfrm>
          <a:prstGeom prst="rect">
            <a:avLst/>
          </a:prstGeom>
          <a:solidFill>
            <a:schemeClr val="lt1"/>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42"/>
          <p:cNvGrpSpPr/>
          <p:nvPr/>
        </p:nvGrpSpPr>
        <p:grpSpPr>
          <a:xfrm>
            <a:off x="288424" y="286799"/>
            <a:ext cx="8567150" cy="424800"/>
            <a:chOff x="288424" y="293199"/>
            <a:chExt cx="8567150" cy="424800"/>
          </a:xfrm>
        </p:grpSpPr>
        <p:sp>
          <p:nvSpPr>
            <p:cNvPr id="12" name="Google Shape;12;p42"/>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42"/>
          <p:cNvGrpSpPr/>
          <p:nvPr/>
        </p:nvGrpSpPr>
        <p:grpSpPr>
          <a:xfrm>
            <a:off x="0" y="4003000"/>
            <a:ext cx="9143985" cy="1140429"/>
            <a:chOff x="25" y="3439711"/>
            <a:chExt cx="9740077" cy="1776093"/>
          </a:xfrm>
        </p:grpSpPr>
        <p:sp>
          <p:nvSpPr>
            <p:cNvPr id="15" name="Google Shape;15;p42"/>
            <p:cNvSpPr/>
            <p:nvPr/>
          </p:nvSpPr>
          <p:spPr>
            <a:xfrm>
              <a:off x="25" y="3439711"/>
              <a:ext cx="9740077" cy="1776093"/>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2"/>
            <p:cNvSpPr/>
            <p:nvPr/>
          </p:nvSpPr>
          <p:spPr>
            <a:xfrm>
              <a:off x="25" y="3952400"/>
              <a:ext cx="4571995" cy="1263380"/>
            </a:xfrm>
            <a:custGeom>
              <a:rect b="b" l="l" r="r" t="t"/>
              <a:pathLst>
                <a:path extrusionOk="0" h="3948" w="17113">
                  <a:moveTo>
                    <a:pt x="16674" y="0"/>
                  </a:moveTo>
                  <a:cubicBezTo>
                    <a:pt x="16130" y="0"/>
                    <a:pt x="15066" y="511"/>
                    <a:pt x="14710" y="588"/>
                  </a:cubicBezTo>
                  <a:cubicBezTo>
                    <a:pt x="13661" y="840"/>
                    <a:pt x="12600" y="1054"/>
                    <a:pt x="11523" y="1184"/>
                  </a:cubicBezTo>
                  <a:cubicBezTo>
                    <a:pt x="9904" y="1385"/>
                    <a:pt x="8257" y="1423"/>
                    <a:pt x="6625" y="1465"/>
                  </a:cubicBezTo>
                  <a:cubicBezTo>
                    <a:pt x="4420" y="1503"/>
                    <a:pt x="2215" y="1557"/>
                    <a:pt x="0" y="1611"/>
                  </a:cubicBezTo>
                  <a:lnTo>
                    <a:pt x="0" y="3947"/>
                  </a:lnTo>
                  <a:lnTo>
                    <a:pt x="7129" y="3947"/>
                  </a:lnTo>
                  <a:cubicBezTo>
                    <a:pt x="7234" y="3934"/>
                    <a:pt x="7355" y="3909"/>
                    <a:pt x="7460" y="3893"/>
                  </a:cubicBezTo>
                  <a:cubicBezTo>
                    <a:pt x="8948" y="3670"/>
                    <a:pt x="10475" y="3616"/>
                    <a:pt x="11909" y="3205"/>
                  </a:cubicBezTo>
                  <a:cubicBezTo>
                    <a:pt x="14617" y="2434"/>
                    <a:pt x="16915" y="1360"/>
                    <a:pt x="17087" y="643"/>
                  </a:cubicBezTo>
                  <a:cubicBezTo>
                    <a:pt x="17112" y="496"/>
                    <a:pt x="17100" y="337"/>
                    <a:pt x="17033" y="216"/>
                  </a:cubicBezTo>
                  <a:cubicBezTo>
                    <a:pt x="17007" y="165"/>
                    <a:pt x="16969" y="110"/>
                    <a:pt x="16928" y="69"/>
                  </a:cubicBezTo>
                  <a:cubicBezTo>
                    <a:pt x="16870" y="21"/>
                    <a:pt x="16782" y="0"/>
                    <a:pt x="1667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 name="Shape 126"/>
        <p:cNvGrpSpPr/>
        <p:nvPr/>
      </p:nvGrpSpPr>
      <p:grpSpPr>
        <a:xfrm>
          <a:off x="0" y="0"/>
          <a:ext cx="0" cy="0"/>
          <a:chOff x="0" y="0"/>
          <a:chExt cx="0" cy="0"/>
        </a:xfrm>
      </p:grpSpPr>
      <p:sp>
        <p:nvSpPr>
          <p:cNvPr id="127" name="Google Shape;127;p51"/>
          <p:cNvSpPr txBox="1"/>
          <p:nvPr>
            <p:ph type="title"/>
          </p:nvPr>
        </p:nvSpPr>
        <p:spPr>
          <a:xfrm>
            <a:off x="798388" y="2128525"/>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4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8" name="Google Shape;128;p51"/>
          <p:cNvSpPr txBox="1"/>
          <p:nvPr>
            <p:ph idx="1" type="subTitle"/>
          </p:nvPr>
        </p:nvSpPr>
        <p:spPr>
          <a:xfrm>
            <a:off x="798400" y="2918970"/>
            <a:ext cx="3492600" cy="372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sz="1600">
                <a:solidFill>
                  <a:schemeClr val="dk2"/>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9" name="Google Shape;129;p51"/>
          <p:cNvSpPr txBox="1"/>
          <p:nvPr>
            <p:ph idx="2" type="title"/>
          </p:nvPr>
        </p:nvSpPr>
        <p:spPr>
          <a:xfrm>
            <a:off x="2825700" y="754689"/>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4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0" name="Google Shape;130;p51"/>
          <p:cNvSpPr txBox="1"/>
          <p:nvPr>
            <p:ph idx="3" type="subTitle"/>
          </p:nvPr>
        </p:nvSpPr>
        <p:spPr>
          <a:xfrm>
            <a:off x="2825700" y="1545121"/>
            <a:ext cx="3492600" cy="372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sz="1600">
                <a:solidFill>
                  <a:schemeClr val="dk2"/>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31" name="Google Shape;131;p51"/>
          <p:cNvSpPr txBox="1"/>
          <p:nvPr>
            <p:ph idx="4" type="title"/>
          </p:nvPr>
        </p:nvSpPr>
        <p:spPr>
          <a:xfrm>
            <a:off x="4853013" y="2128525"/>
            <a:ext cx="3492600" cy="76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4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2" name="Google Shape;132;p51"/>
          <p:cNvSpPr txBox="1"/>
          <p:nvPr>
            <p:ph idx="5" type="subTitle"/>
          </p:nvPr>
        </p:nvSpPr>
        <p:spPr>
          <a:xfrm>
            <a:off x="4853025" y="2918970"/>
            <a:ext cx="3492600" cy="3729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200"/>
              <a:buFont typeface="PT Sans"/>
              <a:buNone/>
              <a:defRPr sz="1600">
                <a:solidFill>
                  <a:schemeClr val="dk2"/>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133" name="Google Shape;133;p51"/>
          <p:cNvGrpSpPr/>
          <p:nvPr/>
        </p:nvGrpSpPr>
        <p:grpSpPr>
          <a:xfrm>
            <a:off x="288424" y="286799"/>
            <a:ext cx="8567150" cy="424800"/>
            <a:chOff x="288424" y="293199"/>
            <a:chExt cx="8567150" cy="424800"/>
          </a:xfrm>
        </p:grpSpPr>
        <p:sp>
          <p:nvSpPr>
            <p:cNvPr id="134" name="Google Shape;134;p51"/>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1"/>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 name="Google Shape;136;p51"/>
          <p:cNvGrpSpPr/>
          <p:nvPr/>
        </p:nvGrpSpPr>
        <p:grpSpPr>
          <a:xfrm>
            <a:off x="-9425" y="4622879"/>
            <a:ext cx="9178796" cy="539653"/>
            <a:chOff x="0" y="4604000"/>
            <a:chExt cx="9144049" cy="539653"/>
          </a:xfrm>
        </p:grpSpPr>
        <p:sp>
          <p:nvSpPr>
            <p:cNvPr id="137" name="Google Shape;137;p51"/>
            <p:cNvSpPr/>
            <p:nvPr/>
          </p:nvSpPr>
          <p:spPr>
            <a:xfrm flipH="1">
              <a:off x="25" y="4678048"/>
              <a:ext cx="9144024" cy="46560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1"/>
            <p:cNvSpPr/>
            <p:nvPr/>
          </p:nvSpPr>
          <p:spPr>
            <a:xfrm flipH="1">
              <a:off x="4703425" y="4604000"/>
              <a:ext cx="4440525" cy="534321"/>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1"/>
            <p:cNvSpPr/>
            <p:nvPr/>
          </p:nvSpPr>
          <p:spPr>
            <a:xfrm>
              <a:off x="0" y="4604000"/>
              <a:ext cx="2216648" cy="534321"/>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0" name="Shape 140"/>
        <p:cNvGrpSpPr/>
        <p:nvPr/>
      </p:nvGrpSpPr>
      <p:grpSpPr>
        <a:xfrm>
          <a:off x="0" y="0"/>
          <a:ext cx="0" cy="0"/>
          <a:chOff x="0" y="0"/>
          <a:chExt cx="0" cy="0"/>
        </a:xfrm>
      </p:grpSpPr>
      <p:grpSp>
        <p:nvGrpSpPr>
          <p:cNvPr id="141" name="Google Shape;141;p52"/>
          <p:cNvGrpSpPr/>
          <p:nvPr/>
        </p:nvGrpSpPr>
        <p:grpSpPr>
          <a:xfrm>
            <a:off x="-25" y="3895276"/>
            <a:ext cx="9144025" cy="1256419"/>
            <a:chOff x="-25" y="3895276"/>
            <a:chExt cx="9144025" cy="1256419"/>
          </a:xfrm>
        </p:grpSpPr>
        <p:sp>
          <p:nvSpPr>
            <p:cNvPr id="142" name="Google Shape;142;p52"/>
            <p:cNvSpPr/>
            <p:nvPr/>
          </p:nvSpPr>
          <p:spPr>
            <a:xfrm>
              <a:off x="-25" y="3959851"/>
              <a:ext cx="9144024" cy="1191841"/>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2"/>
            <p:cNvSpPr/>
            <p:nvPr/>
          </p:nvSpPr>
          <p:spPr>
            <a:xfrm flipH="1">
              <a:off x="-24" y="3895276"/>
              <a:ext cx="9144024" cy="1256419"/>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52"/>
          <p:cNvSpPr txBox="1"/>
          <p:nvPr>
            <p:ph hasCustomPrompt="1" type="title"/>
          </p:nvPr>
        </p:nvSpPr>
        <p:spPr>
          <a:xfrm>
            <a:off x="2486850" y="796150"/>
            <a:ext cx="4170300" cy="110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000">
                <a:solidFill>
                  <a:schemeClr val="lt1"/>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45" name="Google Shape;145;p52"/>
          <p:cNvSpPr txBox="1"/>
          <p:nvPr>
            <p:ph idx="1" type="subTitle"/>
          </p:nvPr>
        </p:nvSpPr>
        <p:spPr>
          <a:xfrm>
            <a:off x="2486850" y="1865150"/>
            <a:ext cx="4170300" cy="399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dk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46" name="Google Shape;146;p52"/>
          <p:cNvGrpSpPr/>
          <p:nvPr/>
        </p:nvGrpSpPr>
        <p:grpSpPr>
          <a:xfrm>
            <a:off x="288424" y="286799"/>
            <a:ext cx="8567150" cy="424800"/>
            <a:chOff x="288424" y="293199"/>
            <a:chExt cx="8567150" cy="424800"/>
          </a:xfrm>
        </p:grpSpPr>
        <p:sp>
          <p:nvSpPr>
            <p:cNvPr id="147" name="Google Shape;147;p52"/>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2"/>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49" name="Shape 149"/>
        <p:cNvGrpSpPr/>
        <p:nvPr/>
      </p:nvGrpSpPr>
      <p:grpSpPr>
        <a:xfrm>
          <a:off x="0" y="0"/>
          <a:ext cx="0" cy="0"/>
          <a:chOff x="0" y="0"/>
          <a:chExt cx="0" cy="0"/>
        </a:xfrm>
      </p:grpSpPr>
      <p:sp>
        <p:nvSpPr>
          <p:cNvPr id="150" name="Google Shape;150;p5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51" name="Google Shape;151;p53"/>
          <p:cNvGrpSpPr/>
          <p:nvPr/>
        </p:nvGrpSpPr>
        <p:grpSpPr>
          <a:xfrm>
            <a:off x="288424" y="286799"/>
            <a:ext cx="8567150" cy="424800"/>
            <a:chOff x="288424" y="293199"/>
            <a:chExt cx="8567150" cy="424800"/>
          </a:xfrm>
        </p:grpSpPr>
        <p:sp>
          <p:nvSpPr>
            <p:cNvPr id="152" name="Google Shape;152;p53"/>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3"/>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53"/>
          <p:cNvGrpSpPr/>
          <p:nvPr/>
        </p:nvGrpSpPr>
        <p:grpSpPr>
          <a:xfrm flipH="1">
            <a:off x="1" y="4718847"/>
            <a:ext cx="9144037" cy="424798"/>
            <a:chOff x="11" y="4580627"/>
            <a:chExt cx="9144037" cy="562871"/>
          </a:xfrm>
        </p:grpSpPr>
        <p:sp>
          <p:nvSpPr>
            <p:cNvPr id="155" name="Google Shape;155;p53"/>
            <p:cNvSpPr/>
            <p:nvPr/>
          </p:nvSpPr>
          <p:spPr>
            <a:xfrm>
              <a:off x="24" y="4580627"/>
              <a:ext cx="9144024" cy="562868"/>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flipH="1">
              <a:off x="11" y="4651683"/>
              <a:ext cx="3271163" cy="49181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7" name="Shape 157"/>
        <p:cNvGrpSpPr/>
        <p:nvPr/>
      </p:nvGrpSpPr>
      <p:grpSpPr>
        <a:xfrm>
          <a:off x="0" y="0"/>
          <a:ext cx="0" cy="0"/>
          <a:chOff x="0" y="0"/>
          <a:chExt cx="0" cy="0"/>
        </a:xfrm>
      </p:grpSpPr>
      <p:sp>
        <p:nvSpPr>
          <p:cNvPr id="158" name="Google Shape;158;p54"/>
          <p:cNvSpPr txBox="1"/>
          <p:nvPr>
            <p:ph type="title"/>
          </p:nvPr>
        </p:nvSpPr>
        <p:spPr>
          <a:xfrm>
            <a:off x="3889175" y="789575"/>
            <a:ext cx="3486600" cy="105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9" name="Google Shape;159;p54"/>
          <p:cNvSpPr txBox="1"/>
          <p:nvPr>
            <p:ph idx="1" type="subTitle"/>
          </p:nvPr>
        </p:nvSpPr>
        <p:spPr>
          <a:xfrm>
            <a:off x="3889175" y="1845275"/>
            <a:ext cx="3486600" cy="230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grpSp>
        <p:nvGrpSpPr>
          <p:cNvPr id="160" name="Google Shape;160;p54"/>
          <p:cNvGrpSpPr/>
          <p:nvPr/>
        </p:nvGrpSpPr>
        <p:grpSpPr>
          <a:xfrm>
            <a:off x="288424" y="286799"/>
            <a:ext cx="8567150" cy="424800"/>
            <a:chOff x="288424" y="293199"/>
            <a:chExt cx="8567150" cy="424800"/>
          </a:xfrm>
        </p:grpSpPr>
        <p:sp>
          <p:nvSpPr>
            <p:cNvPr id="161" name="Google Shape;161;p54"/>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4"/>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54"/>
          <p:cNvGrpSpPr/>
          <p:nvPr/>
        </p:nvGrpSpPr>
        <p:grpSpPr>
          <a:xfrm>
            <a:off x="16" y="4437826"/>
            <a:ext cx="9143984" cy="738927"/>
            <a:chOff x="16" y="4437826"/>
            <a:chExt cx="9143984" cy="738927"/>
          </a:xfrm>
        </p:grpSpPr>
        <p:sp>
          <p:nvSpPr>
            <p:cNvPr id="164" name="Google Shape;164;p54"/>
            <p:cNvSpPr/>
            <p:nvPr/>
          </p:nvSpPr>
          <p:spPr>
            <a:xfrm>
              <a:off x="25" y="4648805"/>
              <a:ext cx="9045879" cy="494703"/>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4"/>
            <p:cNvSpPr/>
            <p:nvPr/>
          </p:nvSpPr>
          <p:spPr>
            <a:xfrm flipH="1">
              <a:off x="6467572" y="4437826"/>
              <a:ext cx="2676428" cy="738927"/>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4"/>
            <p:cNvSpPr/>
            <p:nvPr/>
          </p:nvSpPr>
          <p:spPr>
            <a:xfrm flipH="1">
              <a:off x="16" y="4570801"/>
              <a:ext cx="2495334" cy="57270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67" name="Shape 167"/>
        <p:cNvGrpSpPr/>
        <p:nvPr/>
      </p:nvGrpSpPr>
      <p:grpSpPr>
        <a:xfrm>
          <a:off x="0" y="0"/>
          <a:ext cx="0" cy="0"/>
          <a:chOff x="0" y="0"/>
          <a:chExt cx="0" cy="0"/>
        </a:xfrm>
      </p:grpSpPr>
      <p:sp>
        <p:nvSpPr>
          <p:cNvPr id="168" name="Google Shape;168;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69" name="Google Shape;169;p55"/>
          <p:cNvGrpSpPr/>
          <p:nvPr/>
        </p:nvGrpSpPr>
        <p:grpSpPr>
          <a:xfrm>
            <a:off x="288424" y="286799"/>
            <a:ext cx="8567150" cy="424800"/>
            <a:chOff x="288424" y="293199"/>
            <a:chExt cx="8567150" cy="424800"/>
          </a:xfrm>
        </p:grpSpPr>
        <p:sp>
          <p:nvSpPr>
            <p:cNvPr id="170" name="Google Shape;170;p55"/>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5"/>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 name="Google Shape;172;p55"/>
          <p:cNvGrpSpPr/>
          <p:nvPr/>
        </p:nvGrpSpPr>
        <p:grpSpPr>
          <a:xfrm>
            <a:off x="0" y="4713524"/>
            <a:ext cx="9144050" cy="430118"/>
            <a:chOff x="0" y="4713524"/>
            <a:chExt cx="9144050" cy="430118"/>
          </a:xfrm>
        </p:grpSpPr>
        <p:sp>
          <p:nvSpPr>
            <p:cNvPr id="173" name="Google Shape;173;p55"/>
            <p:cNvSpPr/>
            <p:nvPr/>
          </p:nvSpPr>
          <p:spPr>
            <a:xfrm flipH="1">
              <a:off x="26" y="4794301"/>
              <a:ext cx="9144024" cy="349341"/>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5"/>
            <p:cNvSpPr/>
            <p:nvPr/>
          </p:nvSpPr>
          <p:spPr>
            <a:xfrm flipH="1">
              <a:off x="6074694" y="4713524"/>
              <a:ext cx="3069256" cy="424799"/>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5"/>
            <p:cNvSpPr/>
            <p:nvPr/>
          </p:nvSpPr>
          <p:spPr>
            <a:xfrm>
              <a:off x="0" y="4713524"/>
              <a:ext cx="2538987" cy="424799"/>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3">
    <p:spTree>
      <p:nvGrpSpPr>
        <p:cNvPr id="176" name="Shape 176"/>
        <p:cNvGrpSpPr/>
        <p:nvPr/>
      </p:nvGrpSpPr>
      <p:grpSpPr>
        <a:xfrm>
          <a:off x="0" y="0"/>
          <a:ext cx="0" cy="0"/>
          <a:chOff x="0" y="0"/>
          <a:chExt cx="0" cy="0"/>
        </a:xfrm>
      </p:grpSpPr>
      <p:sp>
        <p:nvSpPr>
          <p:cNvPr id="177" name="Google Shape;177;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78" name="Google Shape;178;p56"/>
          <p:cNvGrpSpPr/>
          <p:nvPr/>
        </p:nvGrpSpPr>
        <p:grpSpPr>
          <a:xfrm>
            <a:off x="288424" y="286799"/>
            <a:ext cx="8567150" cy="424800"/>
            <a:chOff x="288424" y="293199"/>
            <a:chExt cx="8567150" cy="424800"/>
          </a:xfrm>
        </p:grpSpPr>
        <p:sp>
          <p:nvSpPr>
            <p:cNvPr id="179" name="Google Shape;179;p56"/>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6"/>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 name="Google Shape;181;p56"/>
          <p:cNvGrpSpPr/>
          <p:nvPr/>
        </p:nvGrpSpPr>
        <p:grpSpPr>
          <a:xfrm>
            <a:off x="-25" y="4786833"/>
            <a:ext cx="9144032" cy="364613"/>
            <a:chOff x="-24" y="3895276"/>
            <a:chExt cx="9144032" cy="1256419"/>
          </a:xfrm>
        </p:grpSpPr>
        <p:sp>
          <p:nvSpPr>
            <p:cNvPr id="182" name="Google Shape;182;p56"/>
            <p:cNvSpPr/>
            <p:nvPr/>
          </p:nvSpPr>
          <p:spPr>
            <a:xfrm>
              <a:off x="4124977" y="3959861"/>
              <a:ext cx="5019031" cy="1191821"/>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6"/>
            <p:cNvSpPr/>
            <p:nvPr/>
          </p:nvSpPr>
          <p:spPr>
            <a:xfrm flipH="1">
              <a:off x="-24" y="3895276"/>
              <a:ext cx="9144024" cy="1256419"/>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84" name="Shape 184"/>
        <p:cNvGrpSpPr/>
        <p:nvPr/>
      </p:nvGrpSpPr>
      <p:grpSpPr>
        <a:xfrm>
          <a:off x="0" y="0"/>
          <a:ext cx="0" cy="0"/>
          <a:chOff x="0" y="0"/>
          <a:chExt cx="0" cy="0"/>
        </a:xfrm>
      </p:grpSpPr>
      <p:sp>
        <p:nvSpPr>
          <p:cNvPr id="185" name="Google Shape;185;p57"/>
          <p:cNvSpPr txBox="1"/>
          <p:nvPr>
            <p:ph type="title"/>
          </p:nvPr>
        </p:nvSpPr>
        <p:spPr>
          <a:xfrm>
            <a:off x="713225" y="531725"/>
            <a:ext cx="23187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6" name="Google Shape;186;p57"/>
          <p:cNvSpPr txBox="1"/>
          <p:nvPr>
            <p:ph idx="1" type="subTitle"/>
          </p:nvPr>
        </p:nvSpPr>
        <p:spPr>
          <a:xfrm>
            <a:off x="713225" y="1527145"/>
            <a:ext cx="2318700" cy="104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87" name="Google Shape;187;p57"/>
          <p:cNvGrpSpPr/>
          <p:nvPr/>
        </p:nvGrpSpPr>
        <p:grpSpPr>
          <a:xfrm>
            <a:off x="288424" y="286799"/>
            <a:ext cx="8567150" cy="424800"/>
            <a:chOff x="288424" y="293199"/>
            <a:chExt cx="8567150" cy="424800"/>
          </a:xfrm>
        </p:grpSpPr>
        <p:sp>
          <p:nvSpPr>
            <p:cNvPr id="188" name="Google Shape;188;p57"/>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7"/>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 name="Google Shape;190;p57"/>
          <p:cNvGrpSpPr/>
          <p:nvPr/>
        </p:nvGrpSpPr>
        <p:grpSpPr>
          <a:xfrm flipH="1">
            <a:off x="-1" y="4757909"/>
            <a:ext cx="9158551" cy="747472"/>
            <a:chOff x="-14560" y="4685176"/>
            <a:chExt cx="9158551" cy="820226"/>
          </a:xfrm>
        </p:grpSpPr>
        <p:sp>
          <p:nvSpPr>
            <p:cNvPr id="191" name="Google Shape;191;p57"/>
            <p:cNvSpPr/>
            <p:nvPr/>
          </p:nvSpPr>
          <p:spPr>
            <a:xfrm>
              <a:off x="1657906" y="4685176"/>
              <a:ext cx="7486085" cy="45833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7"/>
            <p:cNvSpPr/>
            <p:nvPr/>
          </p:nvSpPr>
          <p:spPr>
            <a:xfrm flipH="1">
              <a:off x="-14560" y="4727675"/>
              <a:ext cx="5128138" cy="777727"/>
            </a:xfrm>
            <a:custGeom>
              <a:rect b="b" l="l" r="r" t="t"/>
              <a:pathLst>
                <a:path extrusionOk="0" h="3808" w="16304">
                  <a:moveTo>
                    <a:pt x="14352" y="1"/>
                  </a:moveTo>
                  <a:cubicBezTo>
                    <a:pt x="5851" y="1"/>
                    <a:pt x="1" y="2139"/>
                    <a:pt x="1" y="2139"/>
                  </a:cubicBezTo>
                  <a:cubicBezTo>
                    <a:pt x="1794" y="3421"/>
                    <a:pt x="4723" y="3808"/>
                    <a:pt x="7607" y="3808"/>
                  </a:cubicBezTo>
                  <a:cubicBezTo>
                    <a:pt x="12007" y="3808"/>
                    <a:pt x="16304" y="2907"/>
                    <a:pt x="16304" y="2907"/>
                  </a:cubicBezTo>
                  <a:lnTo>
                    <a:pt x="16304" y="39"/>
                  </a:lnTo>
                  <a:cubicBezTo>
                    <a:pt x="15639" y="13"/>
                    <a:pt x="14988" y="1"/>
                    <a:pt x="1435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3" name="Shape 193"/>
        <p:cNvGrpSpPr/>
        <p:nvPr/>
      </p:nvGrpSpPr>
      <p:grpSpPr>
        <a:xfrm>
          <a:off x="0" y="0"/>
          <a:ext cx="0" cy="0"/>
          <a:chOff x="0" y="0"/>
          <a:chExt cx="0" cy="0"/>
        </a:xfrm>
      </p:grpSpPr>
      <p:grpSp>
        <p:nvGrpSpPr>
          <p:cNvPr id="194" name="Google Shape;194;p58"/>
          <p:cNvGrpSpPr/>
          <p:nvPr/>
        </p:nvGrpSpPr>
        <p:grpSpPr>
          <a:xfrm>
            <a:off x="0" y="4160701"/>
            <a:ext cx="9144049" cy="982502"/>
            <a:chOff x="12" y="3841147"/>
            <a:chExt cx="9144049" cy="1302362"/>
          </a:xfrm>
        </p:grpSpPr>
        <p:sp>
          <p:nvSpPr>
            <p:cNvPr id="195" name="Google Shape;195;p58"/>
            <p:cNvSpPr/>
            <p:nvPr/>
          </p:nvSpPr>
          <p:spPr>
            <a:xfrm>
              <a:off x="37" y="3841147"/>
              <a:ext cx="9144024" cy="1302362"/>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8"/>
            <p:cNvSpPr/>
            <p:nvPr/>
          </p:nvSpPr>
          <p:spPr>
            <a:xfrm flipH="1">
              <a:off x="12" y="4526575"/>
              <a:ext cx="3271163" cy="616917"/>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58"/>
          <p:cNvSpPr txBox="1"/>
          <p:nvPr>
            <p:ph type="title"/>
          </p:nvPr>
        </p:nvSpPr>
        <p:spPr>
          <a:xfrm>
            <a:off x="713225" y="1010914"/>
            <a:ext cx="3858900" cy="86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8" name="Google Shape;198;p58"/>
          <p:cNvSpPr txBox="1"/>
          <p:nvPr>
            <p:ph idx="1" type="subTitle"/>
          </p:nvPr>
        </p:nvSpPr>
        <p:spPr>
          <a:xfrm>
            <a:off x="713225" y="2047738"/>
            <a:ext cx="3858900" cy="86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9" name="Google Shape;199;p58"/>
          <p:cNvSpPr txBox="1"/>
          <p:nvPr/>
        </p:nvSpPr>
        <p:spPr>
          <a:xfrm>
            <a:off x="713225" y="3459550"/>
            <a:ext cx="4082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Archivo"/>
                <a:ea typeface="Archivo"/>
                <a:cs typeface="Archivo"/>
                <a:sym typeface="Archivo"/>
              </a:rPr>
              <a:t>CREDITS:</a:t>
            </a:r>
            <a:r>
              <a:rPr b="0" i="0" lang="en" sz="1000" u="none" cap="none" strike="noStrike">
                <a:solidFill>
                  <a:schemeClr val="dk1"/>
                </a:solidFill>
                <a:latin typeface="Archivo"/>
                <a:ea typeface="Archivo"/>
                <a:cs typeface="Archivo"/>
                <a:sym typeface="Archivo"/>
              </a:rPr>
              <a:t> This presentation template was created by </a:t>
            </a:r>
            <a:r>
              <a:rPr b="1" i="0" lang="en" sz="1000" u="none" cap="none" strike="noStrike">
                <a:solidFill>
                  <a:schemeClr val="hlink"/>
                </a:solidFill>
                <a:uFill>
                  <a:noFill/>
                </a:uFill>
                <a:latin typeface="Archivo"/>
                <a:ea typeface="Archivo"/>
                <a:cs typeface="Archivo"/>
                <a:sym typeface="Archivo"/>
                <a:hlinkClick r:id="rId2"/>
              </a:rPr>
              <a:t>Slidesgo</a:t>
            </a:r>
            <a:r>
              <a:rPr b="0" i="0" lang="en" sz="1000" u="none" cap="none" strike="noStrike">
                <a:solidFill>
                  <a:schemeClr val="dk1"/>
                </a:solidFill>
                <a:latin typeface="Archivo"/>
                <a:ea typeface="Archivo"/>
                <a:cs typeface="Archivo"/>
                <a:sym typeface="Archivo"/>
              </a:rPr>
              <a:t>, and includes icons by </a:t>
            </a:r>
            <a:r>
              <a:rPr b="1" i="0" lang="en" sz="1000" u="none" cap="none" strike="noStrike">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b="0" i="0" lang="en" sz="1000" u="none" cap="none" strike="noStrike">
                <a:solidFill>
                  <a:schemeClr val="dk1"/>
                </a:solidFill>
                <a:latin typeface="Archivo"/>
                <a:ea typeface="Archivo"/>
                <a:cs typeface="Archivo"/>
                <a:sym typeface="Archivo"/>
              </a:rPr>
              <a:t>, and infographics &amp; images by </a:t>
            </a:r>
            <a:r>
              <a:rPr b="1" i="0" lang="en" sz="1000" u="none" cap="none" strike="noStrike">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r>
              <a:rPr b="0" i="0" lang="en" sz="1000" u="none" cap="none" strike="noStrike">
                <a:solidFill>
                  <a:schemeClr val="dk1"/>
                </a:solidFill>
                <a:latin typeface="Archivo"/>
                <a:ea typeface="Archivo"/>
                <a:cs typeface="Archivo"/>
                <a:sym typeface="Archivo"/>
              </a:rPr>
              <a:t> </a:t>
            </a:r>
            <a:endParaRPr b="1" i="0" sz="1000" u="none" cap="none" strike="noStrike">
              <a:solidFill>
                <a:schemeClr val="dk1"/>
              </a:solidFill>
              <a:latin typeface="Archivo"/>
              <a:ea typeface="Archivo"/>
              <a:cs typeface="Archivo"/>
              <a:sym typeface="Archivo"/>
            </a:endParaRPr>
          </a:p>
        </p:txBody>
      </p:sp>
      <p:grpSp>
        <p:nvGrpSpPr>
          <p:cNvPr id="200" name="Google Shape;200;p58"/>
          <p:cNvGrpSpPr/>
          <p:nvPr/>
        </p:nvGrpSpPr>
        <p:grpSpPr>
          <a:xfrm>
            <a:off x="288424" y="286799"/>
            <a:ext cx="8567150" cy="424800"/>
            <a:chOff x="288424" y="293199"/>
            <a:chExt cx="8567150" cy="424800"/>
          </a:xfrm>
        </p:grpSpPr>
        <p:sp>
          <p:nvSpPr>
            <p:cNvPr id="201" name="Google Shape;201;p58"/>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8"/>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203" name="Shape 203"/>
        <p:cNvGrpSpPr/>
        <p:nvPr/>
      </p:nvGrpSpPr>
      <p:grpSpPr>
        <a:xfrm>
          <a:off x="0" y="0"/>
          <a:ext cx="0" cy="0"/>
          <a:chOff x="0" y="0"/>
          <a:chExt cx="0" cy="0"/>
        </a:xfrm>
      </p:grpSpPr>
      <p:grpSp>
        <p:nvGrpSpPr>
          <p:cNvPr id="204" name="Google Shape;204;p59"/>
          <p:cNvGrpSpPr/>
          <p:nvPr/>
        </p:nvGrpSpPr>
        <p:grpSpPr>
          <a:xfrm flipH="1">
            <a:off x="1" y="4670624"/>
            <a:ext cx="9144087" cy="472606"/>
            <a:chOff x="-16" y="4213383"/>
            <a:chExt cx="9144087" cy="930143"/>
          </a:xfrm>
        </p:grpSpPr>
        <p:sp>
          <p:nvSpPr>
            <p:cNvPr id="205" name="Google Shape;205;p59"/>
            <p:cNvSpPr/>
            <p:nvPr/>
          </p:nvSpPr>
          <p:spPr>
            <a:xfrm>
              <a:off x="47" y="4213383"/>
              <a:ext cx="9144024" cy="930131"/>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9"/>
            <p:cNvSpPr/>
            <p:nvPr/>
          </p:nvSpPr>
          <p:spPr>
            <a:xfrm flipH="1">
              <a:off x="-16" y="4307461"/>
              <a:ext cx="4327959" cy="83606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8" name="Google Shape;208;p59"/>
          <p:cNvSpPr txBox="1"/>
          <p:nvPr>
            <p:ph idx="1" type="body"/>
          </p:nvPr>
        </p:nvSpPr>
        <p:spPr>
          <a:xfrm>
            <a:off x="720000" y="1215751"/>
            <a:ext cx="7704000" cy="110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09" name="Google Shape;209;p59"/>
          <p:cNvGrpSpPr/>
          <p:nvPr/>
        </p:nvGrpSpPr>
        <p:grpSpPr>
          <a:xfrm>
            <a:off x="288424" y="286799"/>
            <a:ext cx="8567150" cy="424800"/>
            <a:chOff x="288424" y="293199"/>
            <a:chExt cx="8567150" cy="424800"/>
          </a:xfrm>
        </p:grpSpPr>
        <p:sp>
          <p:nvSpPr>
            <p:cNvPr id="210" name="Google Shape;210;p59"/>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9"/>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2" name="Shape 212"/>
        <p:cNvGrpSpPr/>
        <p:nvPr/>
      </p:nvGrpSpPr>
      <p:grpSpPr>
        <a:xfrm>
          <a:off x="0" y="0"/>
          <a:ext cx="0" cy="0"/>
          <a:chOff x="0" y="0"/>
          <a:chExt cx="0" cy="0"/>
        </a:xfrm>
      </p:grpSpPr>
      <p:sp>
        <p:nvSpPr>
          <p:cNvPr id="213" name="Google Shape;213;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4" name="Google Shape;214;p60"/>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15" name="Google Shape;215;p60"/>
          <p:cNvGrpSpPr/>
          <p:nvPr/>
        </p:nvGrpSpPr>
        <p:grpSpPr>
          <a:xfrm>
            <a:off x="-52412" y="4603875"/>
            <a:ext cx="9240066" cy="572702"/>
            <a:chOff x="-52412" y="4604054"/>
            <a:chExt cx="9240066" cy="608028"/>
          </a:xfrm>
        </p:grpSpPr>
        <p:sp>
          <p:nvSpPr>
            <p:cNvPr id="216" name="Google Shape;216;p60"/>
            <p:cNvSpPr/>
            <p:nvPr/>
          </p:nvSpPr>
          <p:spPr>
            <a:xfrm>
              <a:off x="25" y="4827007"/>
              <a:ext cx="9143952" cy="385072"/>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0"/>
            <p:cNvSpPr/>
            <p:nvPr/>
          </p:nvSpPr>
          <p:spPr>
            <a:xfrm>
              <a:off x="-52412" y="4604054"/>
              <a:ext cx="1531267" cy="60802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0"/>
            <p:cNvSpPr/>
            <p:nvPr/>
          </p:nvSpPr>
          <p:spPr>
            <a:xfrm>
              <a:off x="6977625" y="4681795"/>
              <a:ext cx="2210029" cy="49517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60"/>
          <p:cNvGrpSpPr/>
          <p:nvPr/>
        </p:nvGrpSpPr>
        <p:grpSpPr>
          <a:xfrm>
            <a:off x="288424" y="286799"/>
            <a:ext cx="8567150" cy="424800"/>
            <a:chOff x="288424" y="293199"/>
            <a:chExt cx="8567150" cy="424800"/>
          </a:xfrm>
        </p:grpSpPr>
        <p:sp>
          <p:nvSpPr>
            <p:cNvPr id="220" name="Google Shape;220;p60"/>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60"/>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9" name="Google Shape;19;p43"/>
          <p:cNvGrpSpPr/>
          <p:nvPr/>
        </p:nvGrpSpPr>
        <p:grpSpPr>
          <a:xfrm>
            <a:off x="288424" y="286799"/>
            <a:ext cx="8567150" cy="424800"/>
            <a:chOff x="288424" y="293199"/>
            <a:chExt cx="8567150" cy="424800"/>
          </a:xfrm>
        </p:grpSpPr>
        <p:sp>
          <p:nvSpPr>
            <p:cNvPr id="20" name="Google Shape;20;p43"/>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3"/>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43"/>
          <p:cNvGrpSpPr/>
          <p:nvPr/>
        </p:nvGrpSpPr>
        <p:grpSpPr>
          <a:xfrm flipH="1">
            <a:off x="-52403" y="4603875"/>
            <a:ext cx="9240051" cy="572702"/>
            <a:chOff x="-52406" y="4604053"/>
            <a:chExt cx="9240051" cy="608028"/>
          </a:xfrm>
        </p:grpSpPr>
        <p:sp>
          <p:nvSpPr>
            <p:cNvPr id="23" name="Google Shape;23;p43"/>
            <p:cNvSpPr/>
            <p:nvPr/>
          </p:nvSpPr>
          <p:spPr>
            <a:xfrm>
              <a:off x="25" y="4827007"/>
              <a:ext cx="9143952" cy="385072"/>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52406" y="4604053"/>
              <a:ext cx="2501833" cy="60802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3"/>
            <p:cNvSpPr/>
            <p:nvPr/>
          </p:nvSpPr>
          <p:spPr>
            <a:xfrm>
              <a:off x="5432214" y="4681795"/>
              <a:ext cx="3755431" cy="530284"/>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2" name="Shape 222"/>
        <p:cNvGrpSpPr/>
        <p:nvPr/>
      </p:nvGrpSpPr>
      <p:grpSpPr>
        <a:xfrm>
          <a:off x="0" y="0"/>
          <a:ext cx="0" cy="0"/>
          <a:chOff x="0" y="0"/>
          <a:chExt cx="0" cy="0"/>
        </a:xfrm>
      </p:grpSpPr>
      <p:grpSp>
        <p:nvGrpSpPr>
          <p:cNvPr id="223" name="Google Shape;223;p64"/>
          <p:cNvGrpSpPr/>
          <p:nvPr/>
        </p:nvGrpSpPr>
        <p:grpSpPr>
          <a:xfrm flipH="1">
            <a:off x="-18" y="4539685"/>
            <a:ext cx="9143968" cy="625632"/>
            <a:chOff x="-25" y="4629002"/>
            <a:chExt cx="9143968" cy="514500"/>
          </a:xfrm>
        </p:grpSpPr>
        <p:sp>
          <p:nvSpPr>
            <p:cNvPr id="224" name="Google Shape;224;p64"/>
            <p:cNvSpPr/>
            <p:nvPr/>
          </p:nvSpPr>
          <p:spPr>
            <a:xfrm>
              <a:off x="2693557" y="4634180"/>
              <a:ext cx="6450386" cy="509322"/>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64"/>
            <p:cNvSpPr/>
            <p:nvPr/>
          </p:nvSpPr>
          <p:spPr>
            <a:xfrm>
              <a:off x="-25" y="4629002"/>
              <a:ext cx="4440525" cy="509325"/>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p64"/>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27" name="Google Shape;227;p64"/>
          <p:cNvGrpSpPr/>
          <p:nvPr/>
        </p:nvGrpSpPr>
        <p:grpSpPr>
          <a:xfrm>
            <a:off x="288424" y="286799"/>
            <a:ext cx="8567150" cy="424800"/>
            <a:chOff x="288424" y="293199"/>
            <a:chExt cx="8567150" cy="424800"/>
          </a:xfrm>
        </p:grpSpPr>
        <p:sp>
          <p:nvSpPr>
            <p:cNvPr id="228" name="Google Shape;228;p64"/>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64"/>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0" name="Shape 230"/>
        <p:cNvGrpSpPr/>
        <p:nvPr/>
      </p:nvGrpSpPr>
      <p:grpSpPr>
        <a:xfrm>
          <a:off x="0" y="0"/>
          <a:ext cx="0" cy="0"/>
          <a:chOff x="0" y="0"/>
          <a:chExt cx="0" cy="0"/>
        </a:xfrm>
      </p:grpSpPr>
      <p:grpSp>
        <p:nvGrpSpPr>
          <p:cNvPr id="231" name="Google Shape;231;p65"/>
          <p:cNvGrpSpPr/>
          <p:nvPr/>
        </p:nvGrpSpPr>
        <p:grpSpPr>
          <a:xfrm>
            <a:off x="-15" y="4585351"/>
            <a:ext cx="9144013" cy="605947"/>
            <a:chOff x="-15" y="4570801"/>
            <a:chExt cx="9144013" cy="605947"/>
          </a:xfrm>
        </p:grpSpPr>
        <p:sp>
          <p:nvSpPr>
            <p:cNvPr id="232" name="Google Shape;232;p65"/>
            <p:cNvSpPr/>
            <p:nvPr/>
          </p:nvSpPr>
          <p:spPr>
            <a:xfrm>
              <a:off x="18" y="4827000"/>
              <a:ext cx="9045879" cy="316491"/>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65"/>
            <p:cNvSpPr/>
            <p:nvPr/>
          </p:nvSpPr>
          <p:spPr>
            <a:xfrm flipH="1">
              <a:off x="5660024" y="4604050"/>
              <a:ext cx="3483974" cy="57269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65"/>
            <p:cNvSpPr/>
            <p:nvPr/>
          </p:nvSpPr>
          <p:spPr>
            <a:xfrm flipH="1">
              <a:off x="-15" y="4570801"/>
              <a:ext cx="3522265" cy="57270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 name="Google Shape;235;p65"/>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36" name="Google Shape;236;p65"/>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237" name="Google Shape;237;p65"/>
          <p:cNvGrpSpPr/>
          <p:nvPr/>
        </p:nvGrpSpPr>
        <p:grpSpPr>
          <a:xfrm>
            <a:off x="288424" y="286799"/>
            <a:ext cx="8567150" cy="424800"/>
            <a:chOff x="288424" y="293199"/>
            <a:chExt cx="8567150" cy="424800"/>
          </a:xfrm>
        </p:grpSpPr>
        <p:sp>
          <p:nvSpPr>
            <p:cNvPr id="238" name="Google Shape;238;p65"/>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65"/>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0" name="Shape 240"/>
        <p:cNvGrpSpPr/>
        <p:nvPr/>
      </p:nvGrpSpPr>
      <p:grpSpPr>
        <a:xfrm>
          <a:off x="0" y="0"/>
          <a:ext cx="0" cy="0"/>
          <a:chOff x="0" y="0"/>
          <a:chExt cx="0" cy="0"/>
        </a:xfrm>
      </p:grpSpPr>
      <p:sp>
        <p:nvSpPr>
          <p:cNvPr id="241" name="Google Shape;241;p66"/>
          <p:cNvSpPr/>
          <p:nvPr>
            <p:ph idx="2" type="pic"/>
          </p:nvPr>
        </p:nvSpPr>
        <p:spPr>
          <a:xfrm>
            <a:off x="0" y="7275"/>
            <a:ext cx="9144000" cy="5143500"/>
          </a:xfrm>
          <a:prstGeom prst="rect">
            <a:avLst/>
          </a:prstGeom>
          <a:noFill/>
          <a:ln>
            <a:noFill/>
          </a:ln>
        </p:spPr>
      </p:sp>
      <p:sp>
        <p:nvSpPr>
          <p:cNvPr id="242" name="Google Shape;242;p66"/>
          <p:cNvSpPr txBox="1"/>
          <p:nvPr>
            <p:ph type="title"/>
          </p:nvPr>
        </p:nvSpPr>
        <p:spPr>
          <a:xfrm>
            <a:off x="720000" y="4014450"/>
            <a:ext cx="7704000" cy="5727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43" name="Shape 243"/>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4" name="Shape 244"/>
        <p:cNvGrpSpPr/>
        <p:nvPr/>
      </p:nvGrpSpPr>
      <p:grpSpPr>
        <a:xfrm>
          <a:off x="0" y="0"/>
          <a:ext cx="0" cy="0"/>
          <a:chOff x="0" y="0"/>
          <a:chExt cx="0" cy="0"/>
        </a:xfrm>
      </p:grpSpPr>
      <p:grpSp>
        <p:nvGrpSpPr>
          <p:cNvPr id="245" name="Google Shape;245;p68"/>
          <p:cNvGrpSpPr/>
          <p:nvPr/>
        </p:nvGrpSpPr>
        <p:grpSpPr>
          <a:xfrm>
            <a:off x="288424" y="286799"/>
            <a:ext cx="8567150" cy="424800"/>
            <a:chOff x="288424" y="293199"/>
            <a:chExt cx="8567150" cy="424800"/>
          </a:xfrm>
        </p:grpSpPr>
        <p:sp>
          <p:nvSpPr>
            <p:cNvPr id="246" name="Google Shape;246;p68"/>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8"/>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68"/>
          <p:cNvGrpSpPr/>
          <p:nvPr/>
        </p:nvGrpSpPr>
        <p:grpSpPr>
          <a:xfrm flipH="1">
            <a:off x="-57" y="4539675"/>
            <a:ext cx="9144007" cy="625659"/>
            <a:chOff x="-25" y="4628994"/>
            <a:chExt cx="9144007" cy="514522"/>
          </a:xfrm>
        </p:grpSpPr>
        <p:sp>
          <p:nvSpPr>
            <p:cNvPr id="249" name="Google Shape;249;p68"/>
            <p:cNvSpPr/>
            <p:nvPr/>
          </p:nvSpPr>
          <p:spPr>
            <a:xfrm>
              <a:off x="1672403" y="4634175"/>
              <a:ext cx="7471579" cy="509341"/>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8"/>
            <p:cNvSpPr/>
            <p:nvPr/>
          </p:nvSpPr>
          <p:spPr>
            <a:xfrm>
              <a:off x="-25" y="4628994"/>
              <a:ext cx="3040139" cy="509339"/>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1" name="Shape 251"/>
        <p:cNvGrpSpPr/>
        <p:nvPr/>
      </p:nvGrpSpPr>
      <p:grpSpPr>
        <a:xfrm>
          <a:off x="0" y="0"/>
          <a:ext cx="0" cy="0"/>
          <a:chOff x="0" y="0"/>
          <a:chExt cx="0" cy="0"/>
        </a:xfrm>
      </p:grpSpPr>
      <p:grpSp>
        <p:nvGrpSpPr>
          <p:cNvPr id="252" name="Google Shape;252;p69"/>
          <p:cNvGrpSpPr/>
          <p:nvPr/>
        </p:nvGrpSpPr>
        <p:grpSpPr>
          <a:xfrm>
            <a:off x="288424" y="286799"/>
            <a:ext cx="8567150" cy="424800"/>
            <a:chOff x="288424" y="293199"/>
            <a:chExt cx="8567150" cy="424800"/>
          </a:xfrm>
        </p:grpSpPr>
        <p:sp>
          <p:nvSpPr>
            <p:cNvPr id="253" name="Google Shape;253;p69"/>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9"/>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 name="Google Shape;255;p69"/>
          <p:cNvGrpSpPr/>
          <p:nvPr/>
        </p:nvGrpSpPr>
        <p:grpSpPr>
          <a:xfrm>
            <a:off x="-52400" y="4169037"/>
            <a:ext cx="9240085" cy="1044349"/>
            <a:chOff x="-52412" y="4625366"/>
            <a:chExt cx="9240085" cy="608028"/>
          </a:xfrm>
        </p:grpSpPr>
        <p:sp>
          <p:nvSpPr>
            <p:cNvPr id="256" name="Google Shape;256;p69"/>
            <p:cNvSpPr/>
            <p:nvPr/>
          </p:nvSpPr>
          <p:spPr>
            <a:xfrm>
              <a:off x="25" y="4827007"/>
              <a:ext cx="9143952" cy="385072"/>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9"/>
            <p:cNvSpPr/>
            <p:nvPr/>
          </p:nvSpPr>
          <p:spPr>
            <a:xfrm>
              <a:off x="-52412" y="4625366"/>
              <a:ext cx="4140992" cy="60802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9"/>
            <p:cNvSpPr/>
            <p:nvPr/>
          </p:nvSpPr>
          <p:spPr>
            <a:xfrm>
              <a:off x="3506601" y="4738205"/>
              <a:ext cx="5681072" cy="49517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6" name="Shape 26"/>
        <p:cNvGrpSpPr/>
        <p:nvPr/>
      </p:nvGrpSpPr>
      <p:grpSpPr>
        <a:xfrm>
          <a:off x="0" y="0"/>
          <a:ext cx="0" cy="0"/>
          <a:chOff x="0" y="0"/>
          <a:chExt cx="0" cy="0"/>
        </a:xfrm>
      </p:grpSpPr>
      <p:grpSp>
        <p:nvGrpSpPr>
          <p:cNvPr id="27" name="Google Shape;27;p44"/>
          <p:cNvGrpSpPr/>
          <p:nvPr/>
        </p:nvGrpSpPr>
        <p:grpSpPr>
          <a:xfrm>
            <a:off x="0" y="4275564"/>
            <a:ext cx="9144037" cy="868083"/>
            <a:chOff x="12" y="3993263"/>
            <a:chExt cx="9144037" cy="1150236"/>
          </a:xfrm>
        </p:grpSpPr>
        <p:sp>
          <p:nvSpPr>
            <p:cNvPr id="28" name="Google Shape;28;p44"/>
            <p:cNvSpPr/>
            <p:nvPr/>
          </p:nvSpPr>
          <p:spPr>
            <a:xfrm>
              <a:off x="25" y="3993263"/>
              <a:ext cx="9144024" cy="1150236"/>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4"/>
            <p:cNvSpPr/>
            <p:nvPr/>
          </p:nvSpPr>
          <p:spPr>
            <a:xfrm flipH="1">
              <a:off x="12" y="4526575"/>
              <a:ext cx="3271163" cy="616917"/>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4"/>
          <p:cNvSpPr txBox="1"/>
          <p:nvPr>
            <p:ph idx="2" type="title"/>
          </p:nvPr>
        </p:nvSpPr>
        <p:spPr>
          <a:xfrm>
            <a:off x="1138650" y="155263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44"/>
          <p:cNvSpPr txBox="1"/>
          <p:nvPr>
            <p:ph idx="3" type="title"/>
          </p:nvPr>
        </p:nvSpPr>
        <p:spPr>
          <a:xfrm>
            <a:off x="1138650" y="298604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44"/>
          <p:cNvSpPr txBox="1"/>
          <p:nvPr>
            <p:ph idx="4" type="title"/>
          </p:nvPr>
        </p:nvSpPr>
        <p:spPr>
          <a:xfrm>
            <a:off x="3418650" y="1552633"/>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44"/>
          <p:cNvSpPr txBox="1"/>
          <p:nvPr>
            <p:ph idx="5" type="title"/>
          </p:nvPr>
        </p:nvSpPr>
        <p:spPr>
          <a:xfrm>
            <a:off x="3418650" y="2986041"/>
            <a:ext cx="734700" cy="4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4"/>
          <p:cNvSpPr txBox="1"/>
          <p:nvPr>
            <p:ph idx="1" type="subTitle"/>
          </p:nvPr>
        </p:nvSpPr>
        <p:spPr>
          <a:xfrm>
            <a:off x="720000" y="1964357"/>
            <a:ext cx="1572000" cy="40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 name="Google Shape;36;p44"/>
          <p:cNvSpPr txBox="1"/>
          <p:nvPr>
            <p:ph idx="6" type="subTitle"/>
          </p:nvPr>
        </p:nvSpPr>
        <p:spPr>
          <a:xfrm>
            <a:off x="3000000" y="1964357"/>
            <a:ext cx="1572000" cy="40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 name="Google Shape;37;p44"/>
          <p:cNvSpPr txBox="1"/>
          <p:nvPr>
            <p:ph idx="7" type="subTitle"/>
          </p:nvPr>
        </p:nvSpPr>
        <p:spPr>
          <a:xfrm>
            <a:off x="720000" y="3397832"/>
            <a:ext cx="1572000" cy="40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8" name="Google Shape;38;p44"/>
          <p:cNvSpPr txBox="1"/>
          <p:nvPr>
            <p:ph idx="8" type="subTitle"/>
          </p:nvPr>
        </p:nvSpPr>
        <p:spPr>
          <a:xfrm>
            <a:off x="3000000" y="3397832"/>
            <a:ext cx="1572000" cy="40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9" name="Google Shape;39;p44"/>
          <p:cNvGrpSpPr/>
          <p:nvPr/>
        </p:nvGrpSpPr>
        <p:grpSpPr>
          <a:xfrm>
            <a:off x="288424" y="286799"/>
            <a:ext cx="8567150" cy="424800"/>
            <a:chOff x="288424" y="293199"/>
            <a:chExt cx="8567150" cy="424800"/>
          </a:xfrm>
        </p:grpSpPr>
        <p:sp>
          <p:nvSpPr>
            <p:cNvPr id="40" name="Google Shape;40;p44"/>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4"/>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grpSp>
        <p:nvGrpSpPr>
          <p:cNvPr id="43" name="Google Shape;43;p45"/>
          <p:cNvGrpSpPr/>
          <p:nvPr/>
        </p:nvGrpSpPr>
        <p:grpSpPr>
          <a:xfrm>
            <a:off x="-37725" y="4628812"/>
            <a:ext cx="9181459" cy="547479"/>
            <a:chOff x="-25" y="4629002"/>
            <a:chExt cx="9143968" cy="514500"/>
          </a:xfrm>
        </p:grpSpPr>
        <p:sp>
          <p:nvSpPr>
            <p:cNvPr id="44" name="Google Shape;44;p45"/>
            <p:cNvSpPr/>
            <p:nvPr/>
          </p:nvSpPr>
          <p:spPr>
            <a:xfrm>
              <a:off x="2693557" y="4634180"/>
              <a:ext cx="6450386" cy="509322"/>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5"/>
            <p:cNvSpPr/>
            <p:nvPr/>
          </p:nvSpPr>
          <p:spPr>
            <a:xfrm>
              <a:off x="-25" y="4629002"/>
              <a:ext cx="4440525" cy="509325"/>
            </a:xfrm>
            <a:custGeom>
              <a:rect b="b" l="l" r="r" t="t"/>
              <a:pathLst>
                <a:path extrusionOk="0" h="5636" w="26530">
                  <a:moveTo>
                    <a:pt x="9646" y="1"/>
                  </a:moveTo>
                  <a:cubicBezTo>
                    <a:pt x="4274" y="1"/>
                    <a:pt x="0" y="1002"/>
                    <a:pt x="0" y="1002"/>
                  </a:cubicBezTo>
                  <a:lnTo>
                    <a:pt x="0" y="5635"/>
                  </a:lnTo>
                  <a:lnTo>
                    <a:pt x="26529" y="5635"/>
                  </a:lnTo>
                  <a:cubicBezTo>
                    <a:pt x="22143" y="1105"/>
                    <a:pt x="15289" y="1"/>
                    <a:pt x="96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5"/>
          <p:cNvSpPr txBox="1"/>
          <p:nvPr>
            <p:ph type="title"/>
          </p:nvPr>
        </p:nvSpPr>
        <p:spPr>
          <a:xfrm>
            <a:off x="811975" y="824975"/>
            <a:ext cx="4294800" cy="108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 name="Google Shape;47;p45"/>
          <p:cNvSpPr txBox="1"/>
          <p:nvPr>
            <p:ph idx="1" type="subTitle"/>
          </p:nvPr>
        </p:nvSpPr>
        <p:spPr>
          <a:xfrm>
            <a:off x="811975" y="1972200"/>
            <a:ext cx="42948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1200"/>
              <a:buFont typeface="Archivo Light"/>
              <a:buChar char="●"/>
              <a:defRPr/>
            </a:lvl1pPr>
            <a:lvl2pPr lvl="1" algn="ctr">
              <a:lnSpc>
                <a:spcPct val="100000"/>
              </a:lnSpc>
              <a:spcBef>
                <a:spcPts val="100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48" name="Google Shape;48;p45"/>
          <p:cNvSpPr/>
          <p:nvPr>
            <p:ph idx="2" type="pic"/>
          </p:nvPr>
        </p:nvSpPr>
        <p:spPr>
          <a:xfrm>
            <a:off x="5643775" y="539500"/>
            <a:ext cx="2787000" cy="3731100"/>
          </a:xfrm>
          <a:prstGeom prst="rect">
            <a:avLst/>
          </a:prstGeom>
          <a:noFill/>
          <a:ln>
            <a:noFill/>
          </a:ln>
        </p:spPr>
      </p:sp>
      <p:grpSp>
        <p:nvGrpSpPr>
          <p:cNvPr id="49" name="Google Shape;49;p45"/>
          <p:cNvGrpSpPr/>
          <p:nvPr/>
        </p:nvGrpSpPr>
        <p:grpSpPr>
          <a:xfrm>
            <a:off x="288424" y="286799"/>
            <a:ext cx="8567150" cy="424800"/>
            <a:chOff x="288424" y="293199"/>
            <a:chExt cx="8567150" cy="424800"/>
          </a:xfrm>
        </p:grpSpPr>
        <p:sp>
          <p:nvSpPr>
            <p:cNvPr id="50" name="Google Shape;50;p45"/>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5"/>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grpSp>
        <p:nvGrpSpPr>
          <p:cNvPr id="53" name="Google Shape;53;p46"/>
          <p:cNvGrpSpPr/>
          <p:nvPr/>
        </p:nvGrpSpPr>
        <p:grpSpPr>
          <a:xfrm>
            <a:off x="-15" y="4604050"/>
            <a:ext cx="9144020" cy="572698"/>
            <a:chOff x="-15" y="4604050"/>
            <a:chExt cx="9144020" cy="572698"/>
          </a:xfrm>
        </p:grpSpPr>
        <p:sp>
          <p:nvSpPr>
            <p:cNvPr id="54" name="Google Shape;54;p46"/>
            <p:cNvSpPr/>
            <p:nvPr/>
          </p:nvSpPr>
          <p:spPr>
            <a:xfrm>
              <a:off x="18" y="4827000"/>
              <a:ext cx="9045879" cy="316491"/>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6"/>
            <p:cNvSpPr/>
            <p:nvPr/>
          </p:nvSpPr>
          <p:spPr>
            <a:xfrm flipH="1">
              <a:off x="6743228" y="4604050"/>
              <a:ext cx="2400777" cy="57269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p:nvPr/>
          </p:nvSpPr>
          <p:spPr>
            <a:xfrm flipH="1">
              <a:off x="-15" y="4681800"/>
              <a:ext cx="3522265" cy="461695"/>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46"/>
          <p:cNvSpPr txBox="1"/>
          <p:nvPr>
            <p:ph type="title"/>
          </p:nvPr>
        </p:nvSpPr>
        <p:spPr>
          <a:xfrm>
            <a:off x="4047175" y="2201900"/>
            <a:ext cx="4383600" cy="16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46"/>
          <p:cNvSpPr txBox="1"/>
          <p:nvPr>
            <p:ph idx="2" type="title"/>
          </p:nvPr>
        </p:nvSpPr>
        <p:spPr>
          <a:xfrm>
            <a:off x="4047175" y="1175950"/>
            <a:ext cx="147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9" name="Google Shape;59;p46"/>
          <p:cNvSpPr/>
          <p:nvPr>
            <p:ph idx="3" type="pic"/>
          </p:nvPr>
        </p:nvSpPr>
        <p:spPr>
          <a:xfrm>
            <a:off x="713225" y="724550"/>
            <a:ext cx="2760600" cy="3694500"/>
          </a:xfrm>
          <a:prstGeom prst="rect">
            <a:avLst/>
          </a:prstGeom>
          <a:noFill/>
          <a:ln>
            <a:noFill/>
          </a:ln>
        </p:spPr>
      </p:sp>
      <p:grpSp>
        <p:nvGrpSpPr>
          <p:cNvPr id="60" name="Google Shape;60;p46"/>
          <p:cNvGrpSpPr/>
          <p:nvPr/>
        </p:nvGrpSpPr>
        <p:grpSpPr>
          <a:xfrm>
            <a:off x="288424" y="286799"/>
            <a:ext cx="8567150" cy="424800"/>
            <a:chOff x="288424" y="293199"/>
            <a:chExt cx="8567150" cy="424800"/>
          </a:xfrm>
        </p:grpSpPr>
        <p:sp>
          <p:nvSpPr>
            <p:cNvPr id="61" name="Google Shape;61;p46"/>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6"/>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grpSp>
        <p:nvGrpSpPr>
          <p:cNvPr id="64" name="Google Shape;64;p47"/>
          <p:cNvGrpSpPr/>
          <p:nvPr/>
        </p:nvGrpSpPr>
        <p:grpSpPr>
          <a:xfrm>
            <a:off x="-12" y="4426134"/>
            <a:ext cx="9144005" cy="955591"/>
            <a:chOff x="-12" y="4426134"/>
            <a:chExt cx="9144005" cy="955591"/>
          </a:xfrm>
        </p:grpSpPr>
        <p:sp>
          <p:nvSpPr>
            <p:cNvPr id="65" name="Google Shape;65;p47"/>
            <p:cNvSpPr/>
            <p:nvPr/>
          </p:nvSpPr>
          <p:spPr>
            <a:xfrm>
              <a:off x="480650" y="4426134"/>
              <a:ext cx="8663343" cy="717377"/>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7"/>
            <p:cNvSpPr/>
            <p:nvPr/>
          </p:nvSpPr>
          <p:spPr>
            <a:xfrm flipH="1">
              <a:off x="-12" y="4603998"/>
              <a:ext cx="3329847" cy="777727"/>
            </a:xfrm>
            <a:custGeom>
              <a:rect b="b" l="l" r="r" t="t"/>
              <a:pathLst>
                <a:path extrusionOk="0" h="3808" w="16304">
                  <a:moveTo>
                    <a:pt x="14352" y="1"/>
                  </a:moveTo>
                  <a:cubicBezTo>
                    <a:pt x="5851" y="1"/>
                    <a:pt x="1" y="2139"/>
                    <a:pt x="1" y="2139"/>
                  </a:cubicBezTo>
                  <a:cubicBezTo>
                    <a:pt x="1794" y="3421"/>
                    <a:pt x="4723" y="3808"/>
                    <a:pt x="7607" y="3808"/>
                  </a:cubicBezTo>
                  <a:cubicBezTo>
                    <a:pt x="12007" y="3808"/>
                    <a:pt x="16304" y="2907"/>
                    <a:pt x="16304" y="2907"/>
                  </a:cubicBezTo>
                  <a:lnTo>
                    <a:pt x="16304" y="39"/>
                  </a:lnTo>
                  <a:cubicBezTo>
                    <a:pt x="15639" y="13"/>
                    <a:pt x="14988" y="1"/>
                    <a:pt x="1435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8" name="Google Shape;68;p47"/>
          <p:cNvSpPr txBox="1"/>
          <p:nvPr>
            <p:ph idx="1" type="subTitle"/>
          </p:nvPr>
        </p:nvSpPr>
        <p:spPr>
          <a:xfrm>
            <a:off x="3748524" y="2193950"/>
            <a:ext cx="2505600" cy="14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 name="Google Shape;69;p47"/>
          <p:cNvSpPr txBox="1"/>
          <p:nvPr>
            <p:ph idx="2" type="subTitle"/>
          </p:nvPr>
        </p:nvSpPr>
        <p:spPr>
          <a:xfrm>
            <a:off x="720000" y="2193950"/>
            <a:ext cx="2505600" cy="144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0" name="Google Shape;70;p47"/>
          <p:cNvSpPr txBox="1"/>
          <p:nvPr>
            <p:ph idx="3" type="subTitle"/>
          </p:nvPr>
        </p:nvSpPr>
        <p:spPr>
          <a:xfrm>
            <a:off x="720000" y="1806352"/>
            <a:ext cx="2505600" cy="46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 name="Google Shape;71;p47"/>
          <p:cNvSpPr txBox="1"/>
          <p:nvPr>
            <p:ph idx="4" type="subTitle"/>
          </p:nvPr>
        </p:nvSpPr>
        <p:spPr>
          <a:xfrm>
            <a:off x="3748525" y="1806352"/>
            <a:ext cx="2505600" cy="463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2" name="Google Shape;72;p47"/>
          <p:cNvGrpSpPr/>
          <p:nvPr/>
        </p:nvGrpSpPr>
        <p:grpSpPr>
          <a:xfrm>
            <a:off x="288424" y="286799"/>
            <a:ext cx="8567150" cy="424800"/>
            <a:chOff x="288424" y="293199"/>
            <a:chExt cx="8567150" cy="424800"/>
          </a:xfrm>
        </p:grpSpPr>
        <p:sp>
          <p:nvSpPr>
            <p:cNvPr id="73" name="Google Shape;73;p47"/>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7"/>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5" name="Shape 75"/>
        <p:cNvGrpSpPr/>
        <p:nvPr/>
      </p:nvGrpSpPr>
      <p:grpSpPr>
        <a:xfrm>
          <a:off x="0" y="0"/>
          <a:ext cx="0" cy="0"/>
          <a:chOff x="0" y="0"/>
          <a:chExt cx="0" cy="0"/>
        </a:xfrm>
      </p:grpSpPr>
      <p:sp>
        <p:nvSpPr>
          <p:cNvPr id="76" name="Google Shape;76;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 name="Google Shape;77;p48"/>
          <p:cNvSpPr txBox="1"/>
          <p:nvPr>
            <p:ph idx="1" type="subTitle"/>
          </p:nvPr>
        </p:nvSpPr>
        <p:spPr>
          <a:xfrm>
            <a:off x="825425" y="2031549"/>
            <a:ext cx="2337600" cy="165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8" name="Google Shape;78;p48"/>
          <p:cNvSpPr txBox="1"/>
          <p:nvPr>
            <p:ph idx="2" type="subTitle"/>
          </p:nvPr>
        </p:nvSpPr>
        <p:spPr>
          <a:xfrm>
            <a:off x="3403196" y="2031549"/>
            <a:ext cx="2337600" cy="165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48"/>
          <p:cNvSpPr txBox="1"/>
          <p:nvPr>
            <p:ph idx="3" type="subTitle"/>
          </p:nvPr>
        </p:nvSpPr>
        <p:spPr>
          <a:xfrm>
            <a:off x="5980974" y="2031549"/>
            <a:ext cx="2337600" cy="165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48"/>
          <p:cNvSpPr txBox="1"/>
          <p:nvPr>
            <p:ph idx="4" type="subTitle"/>
          </p:nvPr>
        </p:nvSpPr>
        <p:spPr>
          <a:xfrm>
            <a:off x="825425" y="1638575"/>
            <a:ext cx="2337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 name="Google Shape;81;p48"/>
          <p:cNvSpPr txBox="1"/>
          <p:nvPr>
            <p:ph idx="5" type="subTitle"/>
          </p:nvPr>
        </p:nvSpPr>
        <p:spPr>
          <a:xfrm>
            <a:off x="3403200" y="1638575"/>
            <a:ext cx="2337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 name="Google Shape;82;p48"/>
          <p:cNvSpPr txBox="1"/>
          <p:nvPr>
            <p:ph idx="6" type="subTitle"/>
          </p:nvPr>
        </p:nvSpPr>
        <p:spPr>
          <a:xfrm>
            <a:off x="5980974" y="1638575"/>
            <a:ext cx="2337600" cy="46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3" name="Google Shape;83;p48"/>
          <p:cNvGrpSpPr/>
          <p:nvPr/>
        </p:nvGrpSpPr>
        <p:grpSpPr>
          <a:xfrm>
            <a:off x="288424" y="286799"/>
            <a:ext cx="8567150" cy="424800"/>
            <a:chOff x="288424" y="293199"/>
            <a:chExt cx="8567150" cy="424800"/>
          </a:xfrm>
        </p:grpSpPr>
        <p:sp>
          <p:nvSpPr>
            <p:cNvPr id="84" name="Google Shape;84;p48"/>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8"/>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8"/>
          <p:cNvGrpSpPr/>
          <p:nvPr/>
        </p:nvGrpSpPr>
        <p:grpSpPr>
          <a:xfrm>
            <a:off x="-36" y="4311352"/>
            <a:ext cx="9144027" cy="865390"/>
            <a:chOff x="-36" y="4311352"/>
            <a:chExt cx="9144027" cy="865390"/>
          </a:xfrm>
        </p:grpSpPr>
        <p:sp>
          <p:nvSpPr>
            <p:cNvPr id="87" name="Google Shape;87;p48"/>
            <p:cNvSpPr/>
            <p:nvPr/>
          </p:nvSpPr>
          <p:spPr>
            <a:xfrm flipH="1">
              <a:off x="-36" y="4433298"/>
              <a:ext cx="6450386" cy="717379"/>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8"/>
            <p:cNvSpPr/>
            <p:nvPr/>
          </p:nvSpPr>
          <p:spPr>
            <a:xfrm>
              <a:off x="3873775" y="4311352"/>
              <a:ext cx="5270216" cy="865390"/>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9" name="Shape 89"/>
        <p:cNvGrpSpPr/>
        <p:nvPr/>
      </p:nvGrpSpPr>
      <p:grpSpPr>
        <a:xfrm>
          <a:off x="0" y="0"/>
          <a:ext cx="0" cy="0"/>
          <a:chOff x="0" y="0"/>
          <a:chExt cx="0" cy="0"/>
        </a:xfrm>
      </p:grpSpPr>
      <p:sp>
        <p:nvSpPr>
          <p:cNvPr id="90" name="Google Shape;90;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1" name="Google Shape;91;p49"/>
          <p:cNvSpPr txBox="1"/>
          <p:nvPr>
            <p:ph idx="1" type="subTitle"/>
          </p:nvPr>
        </p:nvSpPr>
        <p:spPr>
          <a:xfrm>
            <a:off x="719999" y="1574747"/>
            <a:ext cx="33144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2" name="Google Shape;92;p49"/>
          <p:cNvSpPr txBox="1"/>
          <p:nvPr>
            <p:ph idx="2" type="subTitle"/>
          </p:nvPr>
        </p:nvSpPr>
        <p:spPr>
          <a:xfrm>
            <a:off x="4546451" y="1574747"/>
            <a:ext cx="33144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49"/>
          <p:cNvSpPr txBox="1"/>
          <p:nvPr>
            <p:ph idx="3" type="subTitle"/>
          </p:nvPr>
        </p:nvSpPr>
        <p:spPr>
          <a:xfrm>
            <a:off x="719999" y="3248272"/>
            <a:ext cx="33144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49"/>
          <p:cNvSpPr txBox="1"/>
          <p:nvPr>
            <p:ph idx="4" type="subTitle"/>
          </p:nvPr>
        </p:nvSpPr>
        <p:spPr>
          <a:xfrm>
            <a:off x="4546451" y="3248272"/>
            <a:ext cx="3314400" cy="12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49"/>
          <p:cNvSpPr txBox="1"/>
          <p:nvPr>
            <p:ph idx="5" type="subTitle"/>
          </p:nvPr>
        </p:nvSpPr>
        <p:spPr>
          <a:xfrm>
            <a:off x="720000" y="1170700"/>
            <a:ext cx="3314400" cy="47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49"/>
          <p:cNvSpPr txBox="1"/>
          <p:nvPr>
            <p:ph idx="6" type="subTitle"/>
          </p:nvPr>
        </p:nvSpPr>
        <p:spPr>
          <a:xfrm>
            <a:off x="720000" y="2844400"/>
            <a:ext cx="3314400" cy="47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 name="Google Shape;97;p49"/>
          <p:cNvSpPr txBox="1"/>
          <p:nvPr>
            <p:ph idx="7" type="subTitle"/>
          </p:nvPr>
        </p:nvSpPr>
        <p:spPr>
          <a:xfrm>
            <a:off x="4546424" y="1170700"/>
            <a:ext cx="3314400" cy="47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 name="Google Shape;98;p49"/>
          <p:cNvSpPr txBox="1"/>
          <p:nvPr>
            <p:ph idx="8" type="subTitle"/>
          </p:nvPr>
        </p:nvSpPr>
        <p:spPr>
          <a:xfrm>
            <a:off x="4546424" y="2844400"/>
            <a:ext cx="3314400" cy="47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9" name="Google Shape;99;p49"/>
          <p:cNvGrpSpPr/>
          <p:nvPr/>
        </p:nvGrpSpPr>
        <p:grpSpPr>
          <a:xfrm>
            <a:off x="288424" y="286799"/>
            <a:ext cx="8567150" cy="424800"/>
            <a:chOff x="288424" y="293199"/>
            <a:chExt cx="8567150" cy="424800"/>
          </a:xfrm>
        </p:grpSpPr>
        <p:sp>
          <p:nvSpPr>
            <p:cNvPr id="100" name="Google Shape;100;p49"/>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49"/>
          <p:cNvGrpSpPr/>
          <p:nvPr/>
        </p:nvGrpSpPr>
        <p:grpSpPr>
          <a:xfrm>
            <a:off x="25" y="4604050"/>
            <a:ext cx="9143970" cy="572701"/>
            <a:chOff x="25" y="4604050"/>
            <a:chExt cx="9143970" cy="572701"/>
          </a:xfrm>
        </p:grpSpPr>
        <p:sp>
          <p:nvSpPr>
            <p:cNvPr id="103" name="Google Shape;103;p49"/>
            <p:cNvSpPr/>
            <p:nvPr/>
          </p:nvSpPr>
          <p:spPr>
            <a:xfrm>
              <a:off x="25" y="4827000"/>
              <a:ext cx="9045879" cy="349751"/>
            </a:xfrm>
            <a:custGeom>
              <a:rect b="b" l="l" r="r" t="t"/>
              <a:pathLst>
                <a:path extrusionOk="0" h="7849" w="27763">
                  <a:moveTo>
                    <a:pt x="23802" y="1"/>
                  </a:moveTo>
                  <a:cubicBezTo>
                    <a:pt x="14710" y="1"/>
                    <a:pt x="0" y="2778"/>
                    <a:pt x="0" y="2778"/>
                  </a:cubicBezTo>
                  <a:lnTo>
                    <a:pt x="3464" y="7768"/>
                  </a:lnTo>
                  <a:lnTo>
                    <a:pt x="27762" y="7848"/>
                  </a:lnTo>
                  <a:lnTo>
                    <a:pt x="27762" y="254"/>
                  </a:lnTo>
                  <a:cubicBezTo>
                    <a:pt x="26658" y="77"/>
                    <a:pt x="25307" y="1"/>
                    <a:pt x="2380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50" y="4604050"/>
              <a:ext cx="3680026" cy="572698"/>
            </a:xfrm>
            <a:custGeom>
              <a:rect b="b" l="l" r="r" t="t"/>
              <a:pathLst>
                <a:path extrusionOk="0" h="2324" w="6215">
                  <a:moveTo>
                    <a:pt x="1" y="1"/>
                  </a:moveTo>
                  <a:lnTo>
                    <a:pt x="1" y="2324"/>
                  </a:lnTo>
                  <a:lnTo>
                    <a:pt x="6215" y="2232"/>
                  </a:lnTo>
                  <a:cubicBezTo>
                    <a:pt x="2830" y="320"/>
                    <a:pt x="1" y="1"/>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9"/>
            <p:cNvSpPr/>
            <p:nvPr/>
          </p:nvSpPr>
          <p:spPr>
            <a:xfrm>
              <a:off x="5344350" y="4681800"/>
              <a:ext cx="3799645" cy="494951"/>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6" name="Shape 106"/>
        <p:cNvGrpSpPr/>
        <p:nvPr/>
      </p:nvGrpSpPr>
      <p:grpSpPr>
        <a:xfrm>
          <a:off x="0" y="0"/>
          <a:ext cx="0" cy="0"/>
          <a:chOff x="0" y="0"/>
          <a:chExt cx="0" cy="0"/>
        </a:xfrm>
      </p:grpSpPr>
      <p:sp>
        <p:nvSpPr>
          <p:cNvPr id="107" name="Google Shape;107;p5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8" name="Google Shape;108;p50"/>
          <p:cNvSpPr txBox="1"/>
          <p:nvPr>
            <p:ph idx="1" type="subTitle"/>
          </p:nvPr>
        </p:nvSpPr>
        <p:spPr>
          <a:xfrm>
            <a:off x="720000" y="1564934"/>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50"/>
          <p:cNvSpPr txBox="1"/>
          <p:nvPr>
            <p:ph idx="2" type="subTitle"/>
          </p:nvPr>
        </p:nvSpPr>
        <p:spPr>
          <a:xfrm>
            <a:off x="3455250" y="1564934"/>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50"/>
          <p:cNvSpPr txBox="1"/>
          <p:nvPr>
            <p:ph idx="3" type="subTitle"/>
          </p:nvPr>
        </p:nvSpPr>
        <p:spPr>
          <a:xfrm>
            <a:off x="720000" y="3295228"/>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50"/>
          <p:cNvSpPr txBox="1"/>
          <p:nvPr>
            <p:ph idx="4" type="subTitle"/>
          </p:nvPr>
        </p:nvSpPr>
        <p:spPr>
          <a:xfrm>
            <a:off x="3455250" y="3295228"/>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2" name="Google Shape;112;p50"/>
          <p:cNvSpPr txBox="1"/>
          <p:nvPr>
            <p:ph idx="5" type="subTitle"/>
          </p:nvPr>
        </p:nvSpPr>
        <p:spPr>
          <a:xfrm>
            <a:off x="6190500" y="1564934"/>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50"/>
          <p:cNvSpPr txBox="1"/>
          <p:nvPr>
            <p:ph idx="6" type="subTitle"/>
          </p:nvPr>
        </p:nvSpPr>
        <p:spPr>
          <a:xfrm>
            <a:off x="6190500" y="3295228"/>
            <a:ext cx="2233500" cy="116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50"/>
          <p:cNvSpPr txBox="1"/>
          <p:nvPr>
            <p:ph idx="7" type="subTitle"/>
          </p:nvPr>
        </p:nvSpPr>
        <p:spPr>
          <a:xfrm>
            <a:off x="720000" y="1260075"/>
            <a:ext cx="2233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5" name="Google Shape;115;p50"/>
          <p:cNvSpPr txBox="1"/>
          <p:nvPr>
            <p:ph idx="8" type="subTitle"/>
          </p:nvPr>
        </p:nvSpPr>
        <p:spPr>
          <a:xfrm>
            <a:off x="3455250" y="1260075"/>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50"/>
          <p:cNvSpPr txBox="1"/>
          <p:nvPr>
            <p:ph idx="9" type="subTitle"/>
          </p:nvPr>
        </p:nvSpPr>
        <p:spPr>
          <a:xfrm>
            <a:off x="6190500" y="1260075"/>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50"/>
          <p:cNvSpPr txBox="1"/>
          <p:nvPr>
            <p:ph idx="13" type="subTitle"/>
          </p:nvPr>
        </p:nvSpPr>
        <p:spPr>
          <a:xfrm>
            <a:off x="720000" y="2987151"/>
            <a:ext cx="22335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50"/>
          <p:cNvSpPr txBox="1"/>
          <p:nvPr>
            <p:ph idx="14" type="subTitle"/>
          </p:nvPr>
        </p:nvSpPr>
        <p:spPr>
          <a:xfrm>
            <a:off x="3455250" y="2987156"/>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50"/>
          <p:cNvSpPr txBox="1"/>
          <p:nvPr>
            <p:ph idx="15" type="subTitle"/>
          </p:nvPr>
        </p:nvSpPr>
        <p:spPr>
          <a:xfrm>
            <a:off x="6190500" y="2987156"/>
            <a:ext cx="22311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1800">
                <a:solidFill>
                  <a:schemeClr val="dk1"/>
                </a:solidFill>
                <a:latin typeface="Epilogue"/>
                <a:ea typeface="Epilogue"/>
                <a:cs typeface="Epilogue"/>
                <a:sym typeface="Epilog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0" name="Google Shape;120;p50"/>
          <p:cNvGrpSpPr/>
          <p:nvPr/>
        </p:nvGrpSpPr>
        <p:grpSpPr>
          <a:xfrm>
            <a:off x="288424" y="286799"/>
            <a:ext cx="8567150" cy="424800"/>
            <a:chOff x="288424" y="293199"/>
            <a:chExt cx="8567150" cy="424800"/>
          </a:xfrm>
        </p:grpSpPr>
        <p:sp>
          <p:nvSpPr>
            <p:cNvPr id="121" name="Google Shape;121;p50"/>
            <p:cNvSpPr/>
            <p:nvPr/>
          </p:nvSpPr>
          <p:spPr>
            <a:xfrm>
              <a:off x="28842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0"/>
            <p:cNvSpPr/>
            <p:nvPr/>
          </p:nvSpPr>
          <p:spPr>
            <a:xfrm flipH="1">
              <a:off x="8430774" y="293199"/>
              <a:ext cx="424800" cy="424800"/>
            </a:xfrm>
            <a:prstGeom prst="halfFrame">
              <a:avLst>
                <a:gd fmla="val 16306" name="adj1"/>
                <a:gd fmla="val 16103"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50"/>
          <p:cNvGrpSpPr/>
          <p:nvPr/>
        </p:nvGrpSpPr>
        <p:grpSpPr>
          <a:xfrm>
            <a:off x="0" y="4678048"/>
            <a:ext cx="9144049" cy="465603"/>
            <a:chOff x="12" y="4526567"/>
            <a:chExt cx="9144049" cy="616937"/>
          </a:xfrm>
        </p:grpSpPr>
        <p:sp>
          <p:nvSpPr>
            <p:cNvPr id="124" name="Google Shape;124;p50"/>
            <p:cNvSpPr/>
            <p:nvPr/>
          </p:nvSpPr>
          <p:spPr>
            <a:xfrm>
              <a:off x="37" y="4526567"/>
              <a:ext cx="9144024" cy="616937"/>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0"/>
            <p:cNvSpPr/>
            <p:nvPr/>
          </p:nvSpPr>
          <p:spPr>
            <a:xfrm flipH="1">
              <a:off x="12" y="4526575"/>
              <a:ext cx="3271163" cy="616917"/>
            </a:xfrm>
            <a:custGeom>
              <a:rect b="b" l="l" r="r" t="t"/>
              <a:pathLst>
                <a:path extrusionOk="0" h="8146" w="33369">
                  <a:moveTo>
                    <a:pt x="20199" y="0"/>
                  </a:moveTo>
                  <a:cubicBezTo>
                    <a:pt x="19945" y="0"/>
                    <a:pt x="19693" y="7"/>
                    <a:pt x="19439" y="19"/>
                  </a:cubicBezTo>
                  <a:cubicBezTo>
                    <a:pt x="19321" y="32"/>
                    <a:pt x="19200" y="32"/>
                    <a:pt x="19082" y="45"/>
                  </a:cubicBezTo>
                  <a:cubicBezTo>
                    <a:pt x="18977" y="45"/>
                    <a:pt x="18869" y="61"/>
                    <a:pt x="18764" y="73"/>
                  </a:cubicBezTo>
                  <a:cubicBezTo>
                    <a:pt x="18659" y="73"/>
                    <a:pt x="18550" y="86"/>
                    <a:pt x="18445" y="99"/>
                  </a:cubicBezTo>
                  <a:lnTo>
                    <a:pt x="18420" y="99"/>
                  </a:lnTo>
                  <a:cubicBezTo>
                    <a:pt x="18353" y="112"/>
                    <a:pt x="18273" y="124"/>
                    <a:pt x="18206" y="140"/>
                  </a:cubicBezTo>
                  <a:cubicBezTo>
                    <a:pt x="18034" y="153"/>
                    <a:pt x="17862" y="179"/>
                    <a:pt x="17687" y="220"/>
                  </a:cubicBezTo>
                  <a:cubicBezTo>
                    <a:pt x="17448" y="258"/>
                    <a:pt x="17225" y="300"/>
                    <a:pt x="16986" y="351"/>
                  </a:cubicBezTo>
                  <a:cubicBezTo>
                    <a:pt x="16810" y="392"/>
                    <a:pt x="16638" y="443"/>
                    <a:pt x="16466" y="485"/>
                  </a:cubicBezTo>
                  <a:cubicBezTo>
                    <a:pt x="15854" y="657"/>
                    <a:pt x="15246" y="883"/>
                    <a:pt x="14621" y="1160"/>
                  </a:cubicBezTo>
                  <a:cubicBezTo>
                    <a:pt x="14290" y="1307"/>
                    <a:pt x="13942" y="1479"/>
                    <a:pt x="13611" y="1667"/>
                  </a:cubicBezTo>
                  <a:cubicBezTo>
                    <a:pt x="12231" y="2409"/>
                    <a:pt x="9162" y="4442"/>
                    <a:pt x="7770" y="5172"/>
                  </a:cubicBezTo>
                  <a:cubicBezTo>
                    <a:pt x="6428" y="5902"/>
                    <a:pt x="4956" y="6405"/>
                    <a:pt x="3493" y="6925"/>
                  </a:cubicBezTo>
                  <a:cubicBezTo>
                    <a:pt x="2327" y="7336"/>
                    <a:pt x="1170" y="7734"/>
                    <a:pt x="1" y="8145"/>
                  </a:cubicBezTo>
                  <a:lnTo>
                    <a:pt x="33368" y="8145"/>
                  </a:lnTo>
                  <a:lnTo>
                    <a:pt x="33368" y="2342"/>
                  </a:lnTo>
                  <a:cubicBezTo>
                    <a:pt x="32705" y="2065"/>
                    <a:pt x="32027" y="1826"/>
                    <a:pt x="31326" y="1638"/>
                  </a:cubicBezTo>
                  <a:cubicBezTo>
                    <a:pt x="30688" y="1466"/>
                    <a:pt x="30035" y="1319"/>
                    <a:pt x="29385" y="1201"/>
                  </a:cubicBezTo>
                  <a:cubicBezTo>
                    <a:pt x="29213" y="1176"/>
                    <a:pt x="29041" y="1147"/>
                    <a:pt x="28869" y="1109"/>
                  </a:cubicBezTo>
                  <a:cubicBezTo>
                    <a:pt x="28681" y="1080"/>
                    <a:pt x="28496" y="1055"/>
                    <a:pt x="28311" y="1017"/>
                  </a:cubicBezTo>
                  <a:cubicBezTo>
                    <a:pt x="28257" y="1017"/>
                    <a:pt x="28219" y="1001"/>
                    <a:pt x="28164" y="1001"/>
                  </a:cubicBezTo>
                  <a:cubicBezTo>
                    <a:pt x="27992" y="975"/>
                    <a:pt x="27820" y="950"/>
                    <a:pt x="27661" y="908"/>
                  </a:cubicBezTo>
                  <a:cubicBezTo>
                    <a:pt x="27581" y="896"/>
                    <a:pt x="27486" y="883"/>
                    <a:pt x="27406" y="870"/>
                  </a:cubicBezTo>
                  <a:cubicBezTo>
                    <a:pt x="27342" y="857"/>
                    <a:pt x="27263" y="841"/>
                    <a:pt x="27196" y="829"/>
                  </a:cubicBezTo>
                  <a:cubicBezTo>
                    <a:pt x="27154" y="829"/>
                    <a:pt x="27116" y="829"/>
                    <a:pt x="27075" y="816"/>
                  </a:cubicBezTo>
                  <a:cubicBezTo>
                    <a:pt x="26810" y="778"/>
                    <a:pt x="26546" y="724"/>
                    <a:pt x="26291" y="682"/>
                  </a:cubicBezTo>
                  <a:cubicBezTo>
                    <a:pt x="26265" y="682"/>
                    <a:pt x="26240" y="669"/>
                    <a:pt x="26211" y="669"/>
                  </a:cubicBezTo>
                  <a:cubicBezTo>
                    <a:pt x="26039" y="644"/>
                    <a:pt x="25880" y="618"/>
                    <a:pt x="25707" y="590"/>
                  </a:cubicBezTo>
                  <a:cubicBezTo>
                    <a:pt x="25628" y="577"/>
                    <a:pt x="25535" y="564"/>
                    <a:pt x="25456" y="551"/>
                  </a:cubicBezTo>
                  <a:cubicBezTo>
                    <a:pt x="24978" y="472"/>
                    <a:pt x="24500" y="392"/>
                    <a:pt x="24034" y="325"/>
                  </a:cubicBezTo>
                  <a:cubicBezTo>
                    <a:pt x="23955" y="312"/>
                    <a:pt x="23875" y="300"/>
                    <a:pt x="23795" y="284"/>
                  </a:cubicBezTo>
                  <a:cubicBezTo>
                    <a:pt x="23623" y="258"/>
                    <a:pt x="23451" y="246"/>
                    <a:pt x="23279" y="220"/>
                  </a:cubicBezTo>
                  <a:cubicBezTo>
                    <a:pt x="23040" y="191"/>
                    <a:pt x="22814" y="166"/>
                    <a:pt x="22575" y="140"/>
                  </a:cubicBezTo>
                  <a:cubicBezTo>
                    <a:pt x="22403" y="124"/>
                    <a:pt x="22228" y="99"/>
                    <a:pt x="22068" y="86"/>
                  </a:cubicBezTo>
                  <a:cubicBezTo>
                    <a:pt x="21976" y="86"/>
                    <a:pt x="21896" y="73"/>
                    <a:pt x="21817" y="73"/>
                  </a:cubicBezTo>
                  <a:cubicBezTo>
                    <a:pt x="21619" y="45"/>
                    <a:pt x="21418" y="32"/>
                    <a:pt x="21208" y="32"/>
                  </a:cubicBezTo>
                  <a:cubicBezTo>
                    <a:pt x="21128" y="19"/>
                    <a:pt x="21049" y="19"/>
                    <a:pt x="20969" y="19"/>
                  </a:cubicBezTo>
                  <a:cubicBezTo>
                    <a:pt x="20709" y="7"/>
                    <a:pt x="20453" y="0"/>
                    <a:pt x="2019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Epilogue"/>
              <a:buNone/>
              <a:defRPr b="1" i="0" sz="3000" u="none" cap="none" strike="noStrike">
                <a:solidFill>
                  <a:schemeClr val="dk1"/>
                </a:solidFill>
                <a:latin typeface="Epilogue"/>
                <a:ea typeface="Epilogue"/>
                <a:cs typeface="Epilogue"/>
                <a:sym typeface="Epilogue"/>
              </a:defRPr>
            </a:lvl1pPr>
            <a:lvl2pPr lvl="1"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2pPr>
            <a:lvl3pPr lvl="2"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3pPr>
            <a:lvl4pPr lvl="3"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4pPr>
            <a:lvl5pPr lvl="4"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5pPr>
            <a:lvl6pPr lvl="5"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6pPr>
            <a:lvl7pPr lvl="6"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7pPr>
            <a:lvl8pPr lvl="7"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8pPr>
            <a:lvl9pPr lvl="8" marR="0" rtl="0" algn="l">
              <a:lnSpc>
                <a:spcPct val="100000"/>
              </a:lnSpc>
              <a:spcBef>
                <a:spcPts val="0"/>
              </a:spcBef>
              <a:spcAft>
                <a:spcPts val="0"/>
              </a:spcAft>
              <a:buClr>
                <a:schemeClr val="dk1"/>
              </a:buClr>
              <a:buSzPts val="3000"/>
              <a:buFont typeface="Raleway"/>
              <a:buNone/>
              <a:defRPr b="1" i="0" sz="3000" u="none" cap="none" strike="noStrike">
                <a:solidFill>
                  <a:schemeClr val="dk1"/>
                </a:solidFill>
                <a:latin typeface="Raleway"/>
                <a:ea typeface="Raleway"/>
                <a:cs typeface="Raleway"/>
                <a:sym typeface="Raleway"/>
              </a:defRPr>
            </a:lvl9pPr>
          </a:lstStyle>
          <a:p/>
        </p:txBody>
      </p:sp>
      <p:sp>
        <p:nvSpPr>
          <p:cNvPr id="7" name="Google Shape;7;p4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1pPr>
            <a:lvl2pPr indent="-304800" lvl="1" marL="9144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2pPr>
            <a:lvl3pPr indent="-304800" lvl="2" marL="13716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3pPr>
            <a:lvl4pPr indent="-304800" lvl="3" marL="18288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4pPr>
            <a:lvl5pPr indent="-304800" lvl="4" marL="22860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5pPr>
            <a:lvl6pPr indent="-304800" lvl="5" marL="27432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6pPr>
            <a:lvl7pPr indent="-304800" lvl="6" marL="32004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7pPr>
            <a:lvl8pPr indent="-304800" lvl="7" marL="36576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8pPr>
            <a:lvl9pPr indent="-304800" lvl="8" marL="4114800" marR="0" rtl="0" algn="l">
              <a:lnSpc>
                <a:spcPct val="100000"/>
              </a:lnSpc>
              <a:spcBef>
                <a:spcPts val="0"/>
              </a:spcBef>
              <a:spcAft>
                <a:spcPts val="0"/>
              </a:spcAft>
              <a:buClr>
                <a:schemeClr val="dk1"/>
              </a:buClr>
              <a:buSzPts val="1200"/>
              <a:buFont typeface="Archivo"/>
              <a:buChar char="■"/>
              <a:defRPr b="0" i="0" sz="1200" u="none" cap="none" strike="noStrike">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hyperlink" Target="mailto:lopez.hernan@outlook.com" TargetMode="External"/><Relationship Id="rId4" Type="http://schemas.openxmlformats.org/officeDocument/2006/relationships/hyperlink" Target="mailto:omellado@ticomputacion.cl" TargetMode="External"/><Relationship Id="rId5" Type="http://schemas.openxmlformats.org/officeDocument/2006/relationships/hyperlink" Target="mailto:sebastianrodrigo.17@gmail.com" TargetMode="External"/><Relationship Id="rId6" Type="http://schemas.openxmlformats.org/officeDocument/2006/relationships/hyperlink" Target="mailto:p.salinaslueyza@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
          <p:cNvSpPr txBox="1"/>
          <p:nvPr>
            <p:ph type="ctrTitle"/>
          </p:nvPr>
        </p:nvSpPr>
        <p:spPr>
          <a:xfrm>
            <a:off x="713225" y="1128500"/>
            <a:ext cx="4886700" cy="22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5000"/>
              <a:t>Módulo Predicción Energética SCADA</a:t>
            </a:r>
            <a:endParaRPr sz="4100">
              <a:solidFill>
                <a:schemeClr val="lt1"/>
              </a:solidFill>
            </a:endParaRPr>
          </a:p>
        </p:txBody>
      </p:sp>
      <p:sp>
        <p:nvSpPr>
          <p:cNvPr id="264" name="Google Shape;264;p1"/>
          <p:cNvSpPr txBox="1"/>
          <p:nvPr>
            <p:ph idx="1" type="subTitle"/>
          </p:nvPr>
        </p:nvSpPr>
        <p:spPr>
          <a:xfrm>
            <a:off x="713225" y="3303282"/>
            <a:ext cx="4530600" cy="37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
              <a:t>Optimización</a:t>
            </a:r>
            <a:r>
              <a:rPr lang="en"/>
              <a:t> en tiempos de operación</a:t>
            </a:r>
            <a:endParaRPr/>
          </a:p>
        </p:txBody>
      </p:sp>
      <p:grpSp>
        <p:nvGrpSpPr>
          <p:cNvPr id="265" name="Google Shape;265;p1"/>
          <p:cNvGrpSpPr/>
          <p:nvPr/>
        </p:nvGrpSpPr>
        <p:grpSpPr>
          <a:xfrm>
            <a:off x="4091275" y="2335650"/>
            <a:ext cx="6842542" cy="2858073"/>
            <a:chOff x="4091275" y="2335650"/>
            <a:chExt cx="6842542" cy="2858073"/>
          </a:xfrm>
        </p:grpSpPr>
        <p:sp>
          <p:nvSpPr>
            <p:cNvPr id="266" name="Google Shape;266;p1"/>
            <p:cNvSpPr/>
            <p:nvPr/>
          </p:nvSpPr>
          <p:spPr>
            <a:xfrm>
              <a:off x="4091275" y="3849400"/>
              <a:ext cx="6842542" cy="1344323"/>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5801347" y="2335651"/>
              <a:ext cx="370733" cy="1671933"/>
            </a:xfrm>
            <a:custGeom>
              <a:rect b="b" l="l" r="r" t="t"/>
              <a:pathLst>
                <a:path extrusionOk="0" h="9134" w="2060">
                  <a:moveTo>
                    <a:pt x="2059" y="0"/>
                  </a:moveTo>
                  <a:lnTo>
                    <a:pt x="1514" y="383"/>
                  </a:lnTo>
                  <a:lnTo>
                    <a:pt x="1" y="9133"/>
                  </a:lnTo>
                  <a:lnTo>
                    <a:pt x="2059" y="9133"/>
                  </a:lnTo>
                  <a:lnTo>
                    <a:pt x="20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8496814" y="2335651"/>
              <a:ext cx="370733" cy="1671933"/>
            </a:xfrm>
            <a:custGeom>
              <a:rect b="b" l="l" r="r" t="t"/>
              <a:pathLst>
                <a:path extrusionOk="0" h="9134" w="2060">
                  <a:moveTo>
                    <a:pt x="1" y="0"/>
                  </a:moveTo>
                  <a:lnTo>
                    <a:pt x="1" y="9133"/>
                  </a:lnTo>
                  <a:lnTo>
                    <a:pt x="2059" y="9133"/>
                  </a:lnTo>
                  <a:lnTo>
                    <a:pt x="546" y="38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6485067" y="2551467"/>
              <a:ext cx="1701593" cy="238691"/>
            </a:xfrm>
            <a:custGeom>
              <a:rect b="b" l="l" r="r" t="t"/>
              <a:pathLst>
                <a:path extrusionOk="0" h="1304" w="9455">
                  <a:moveTo>
                    <a:pt x="0" y="1"/>
                  </a:moveTo>
                  <a:lnTo>
                    <a:pt x="0" y="1304"/>
                  </a:lnTo>
                  <a:lnTo>
                    <a:pt x="9455" y="1304"/>
                  </a:lnTo>
                  <a:lnTo>
                    <a:pt x="9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6485067" y="2731772"/>
              <a:ext cx="1701593" cy="58391"/>
            </a:xfrm>
            <a:custGeom>
              <a:rect b="b" l="l" r="r" t="t"/>
              <a:pathLst>
                <a:path extrusionOk="0" h="319" w="9455">
                  <a:moveTo>
                    <a:pt x="0" y="0"/>
                  </a:moveTo>
                  <a:lnTo>
                    <a:pt x="0" y="319"/>
                  </a:lnTo>
                  <a:lnTo>
                    <a:pt x="9455" y="319"/>
                  </a:lnTo>
                  <a:lnTo>
                    <a:pt x="94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6544638" y="2461590"/>
              <a:ext cx="21956" cy="90058"/>
            </a:xfrm>
            <a:custGeom>
              <a:rect b="b" l="l" r="r" t="t"/>
              <a:pathLst>
                <a:path extrusionOk="0" h="492" w="122">
                  <a:moveTo>
                    <a:pt x="0" y="1"/>
                  </a:moveTo>
                  <a:lnTo>
                    <a:pt x="0"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6633005"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672119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6810100"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6898467" y="2461590"/>
              <a:ext cx="23756" cy="90058"/>
            </a:xfrm>
            <a:custGeom>
              <a:rect b="b" l="l" r="r" t="t"/>
              <a:pathLst>
                <a:path extrusionOk="0" h="492" w="132">
                  <a:moveTo>
                    <a:pt x="1" y="1"/>
                  </a:moveTo>
                  <a:lnTo>
                    <a:pt x="1"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6989174"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7077361" y="2461590"/>
              <a:ext cx="21956" cy="90058"/>
            </a:xfrm>
            <a:custGeom>
              <a:rect b="b" l="l" r="r" t="t"/>
              <a:pathLst>
                <a:path extrusionOk="0" h="492" w="122">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8102851"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8014484"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7925577" y="2461590"/>
              <a:ext cx="22136" cy="90058"/>
            </a:xfrm>
            <a:custGeom>
              <a:rect b="b" l="l" r="r" t="t"/>
              <a:pathLst>
                <a:path extrusionOk="0" h="492" w="123">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7835050" y="2461590"/>
              <a:ext cx="24296" cy="90058"/>
            </a:xfrm>
            <a:custGeom>
              <a:rect b="b" l="l" r="r" t="t"/>
              <a:pathLst>
                <a:path extrusionOk="0" h="492" w="135">
                  <a:moveTo>
                    <a:pt x="0" y="1"/>
                  </a:moveTo>
                  <a:lnTo>
                    <a:pt x="0" y="492"/>
                  </a:lnTo>
                  <a:lnTo>
                    <a:pt x="134" y="492"/>
                  </a:lnTo>
                  <a:lnTo>
                    <a:pt x="1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774668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7658316"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7570129" y="2461590"/>
              <a:ext cx="23576" cy="90058"/>
            </a:xfrm>
            <a:custGeom>
              <a:rect b="b" l="l" r="r" t="t"/>
              <a:pathLst>
                <a:path extrusionOk="0" h="492" w="131">
                  <a:moveTo>
                    <a:pt x="0" y="1"/>
                  </a:moveTo>
                  <a:lnTo>
                    <a:pt x="0"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6485067" y="2449325"/>
              <a:ext cx="1701593" cy="24711"/>
            </a:xfrm>
            <a:custGeom>
              <a:rect b="b" l="l" r="r" t="t"/>
              <a:pathLst>
                <a:path extrusionOk="0" h="135" w="9455">
                  <a:moveTo>
                    <a:pt x="0" y="1"/>
                  </a:moveTo>
                  <a:lnTo>
                    <a:pt x="0" y="135"/>
                  </a:lnTo>
                  <a:lnTo>
                    <a:pt x="9455" y="135"/>
                  </a:lnTo>
                  <a:lnTo>
                    <a:pt x="9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6485067" y="2855330"/>
              <a:ext cx="695214" cy="1152268"/>
            </a:xfrm>
            <a:custGeom>
              <a:rect b="b" l="l" r="r" t="t"/>
              <a:pathLst>
                <a:path extrusionOk="0" h="6295" w="3863">
                  <a:moveTo>
                    <a:pt x="0" y="1"/>
                  </a:moveTo>
                  <a:lnTo>
                    <a:pt x="0" y="6294"/>
                  </a:lnTo>
                  <a:lnTo>
                    <a:pt x="3862" y="6294"/>
                  </a:lnTo>
                  <a:lnTo>
                    <a:pt x="38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6485067" y="3127529"/>
              <a:ext cx="695214" cy="875870"/>
            </a:xfrm>
            <a:custGeom>
              <a:rect b="b" l="l" r="r" t="t"/>
              <a:pathLst>
                <a:path extrusionOk="0" h="4785" w="3863">
                  <a:moveTo>
                    <a:pt x="1448" y="1"/>
                  </a:moveTo>
                  <a:cubicBezTo>
                    <a:pt x="1439" y="1"/>
                    <a:pt x="1431" y="2"/>
                    <a:pt x="1421" y="4"/>
                  </a:cubicBezTo>
                  <a:cubicBezTo>
                    <a:pt x="1380" y="17"/>
                    <a:pt x="1354" y="43"/>
                    <a:pt x="1342" y="84"/>
                  </a:cubicBezTo>
                  <a:cubicBezTo>
                    <a:pt x="1300" y="189"/>
                    <a:pt x="1287" y="323"/>
                    <a:pt x="1287" y="428"/>
                  </a:cubicBezTo>
                  <a:cubicBezTo>
                    <a:pt x="1262" y="1266"/>
                    <a:pt x="1233" y="2101"/>
                    <a:pt x="1221" y="2923"/>
                  </a:cubicBezTo>
                  <a:cubicBezTo>
                    <a:pt x="1209" y="3045"/>
                    <a:pt x="1153" y="3209"/>
                    <a:pt x="1054" y="3209"/>
                  </a:cubicBezTo>
                  <a:cubicBezTo>
                    <a:pt x="1044" y="3209"/>
                    <a:pt x="1034" y="3207"/>
                    <a:pt x="1023" y="3204"/>
                  </a:cubicBezTo>
                  <a:cubicBezTo>
                    <a:pt x="943" y="3178"/>
                    <a:pt x="915" y="3070"/>
                    <a:pt x="902" y="2990"/>
                  </a:cubicBezTo>
                  <a:cubicBezTo>
                    <a:pt x="889" y="2738"/>
                    <a:pt x="876" y="2499"/>
                    <a:pt x="851" y="2248"/>
                  </a:cubicBezTo>
                  <a:cubicBezTo>
                    <a:pt x="851" y="2172"/>
                    <a:pt x="863" y="1805"/>
                    <a:pt x="736" y="1805"/>
                  </a:cubicBezTo>
                  <a:cubicBezTo>
                    <a:pt x="730" y="1805"/>
                    <a:pt x="724" y="1806"/>
                    <a:pt x="717" y="1808"/>
                  </a:cubicBezTo>
                  <a:cubicBezTo>
                    <a:pt x="663" y="1824"/>
                    <a:pt x="650" y="1888"/>
                    <a:pt x="637" y="1942"/>
                  </a:cubicBezTo>
                  <a:cubicBezTo>
                    <a:pt x="570" y="2302"/>
                    <a:pt x="532" y="2672"/>
                    <a:pt x="504" y="3044"/>
                  </a:cubicBezTo>
                  <a:cubicBezTo>
                    <a:pt x="504" y="3099"/>
                    <a:pt x="504" y="3162"/>
                    <a:pt x="478" y="3216"/>
                  </a:cubicBezTo>
                  <a:cubicBezTo>
                    <a:pt x="444" y="3261"/>
                    <a:pt x="394" y="3287"/>
                    <a:pt x="347" y="3287"/>
                  </a:cubicBezTo>
                  <a:cubicBezTo>
                    <a:pt x="337" y="3287"/>
                    <a:pt x="328" y="3286"/>
                    <a:pt x="319" y="3283"/>
                  </a:cubicBezTo>
                  <a:cubicBezTo>
                    <a:pt x="252" y="3124"/>
                    <a:pt x="226" y="2990"/>
                    <a:pt x="226" y="2831"/>
                  </a:cubicBezTo>
                  <a:cubicBezTo>
                    <a:pt x="226" y="2286"/>
                    <a:pt x="147" y="1757"/>
                    <a:pt x="92" y="1212"/>
                  </a:cubicBezTo>
                  <a:cubicBezTo>
                    <a:pt x="92" y="1132"/>
                    <a:pt x="80" y="1053"/>
                    <a:pt x="26" y="986"/>
                  </a:cubicBezTo>
                  <a:cubicBezTo>
                    <a:pt x="26" y="973"/>
                    <a:pt x="13" y="960"/>
                    <a:pt x="0" y="948"/>
                  </a:cubicBezTo>
                  <a:lnTo>
                    <a:pt x="0" y="4784"/>
                  </a:lnTo>
                  <a:lnTo>
                    <a:pt x="3862" y="4784"/>
                  </a:lnTo>
                  <a:lnTo>
                    <a:pt x="3862" y="1078"/>
                  </a:lnTo>
                  <a:cubicBezTo>
                    <a:pt x="3850" y="1065"/>
                    <a:pt x="3837" y="1053"/>
                    <a:pt x="3824" y="1053"/>
                  </a:cubicBezTo>
                  <a:cubicBezTo>
                    <a:pt x="3814" y="1048"/>
                    <a:pt x="3804" y="1046"/>
                    <a:pt x="3793" y="1046"/>
                  </a:cubicBezTo>
                  <a:cubicBezTo>
                    <a:pt x="3747" y="1046"/>
                    <a:pt x="3698" y="1088"/>
                    <a:pt x="3677" y="1132"/>
                  </a:cubicBezTo>
                  <a:cubicBezTo>
                    <a:pt x="3572" y="1330"/>
                    <a:pt x="3665" y="1585"/>
                    <a:pt x="3598" y="1795"/>
                  </a:cubicBezTo>
                  <a:cubicBezTo>
                    <a:pt x="3572" y="1849"/>
                    <a:pt x="3544" y="1904"/>
                    <a:pt x="3493" y="1916"/>
                  </a:cubicBezTo>
                  <a:cubicBezTo>
                    <a:pt x="3481" y="1922"/>
                    <a:pt x="3468" y="1924"/>
                    <a:pt x="3456" y="1924"/>
                  </a:cubicBezTo>
                  <a:cubicBezTo>
                    <a:pt x="3411" y="1924"/>
                    <a:pt x="3363" y="1892"/>
                    <a:pt x="3333" y="1849"/>
                  </a:cubicBezTo>
                  <a:cubicBezTo>
                    <a:pt x="3266" y="1716"/>
                    <a:pt x="3305" y="1518"/>
                    <a:pt x="3305" y="1384"/>
                  </a:cubicBezTo>
                  <a:cubicBezTo>
                    <a:pt x="3305" y="1266"/>
                    <a:pt x="3333" y="1091"/>
                    <a:pt x="3305" y="986"/>
                  </a:cubicBezTo>
                  <a:cubicBezTo>
                    <a:pt x="3282" y="926"/>
                    <a:pt x="3226" y="879"/>
                    <a:pt x="3166" y="879"/>
                  </a:cubicBezTo>
                  <a:cubicBezTo>
                    <a:pt x="3159" y="879"/>
                    <a:pt x="3152" y="879"/>
                    <a:pt x="3145" y="881"/>
                  </a:cubicBezTo>
                  <a:cubicBezTo>
                    <a:pt x="3107" y="893"/>
                    <a:pt x="3082" y="919"/>
                    <a:pt x="3053" y="960"/>
                  </a:cubicBezTo>
                  <a:cubicBezTo>
                    <a:pt x="2935" y="1187"/>
                    <a:pt x="2960" y="1531"/>
                    <a:pt x="2973" y="1782"/>
                  </a:cubicBezTo>
                  <a:cubicBezTo>
                    <a:pt x="2986" y="2021"/>
                    <a:pt x="3066" y="2394"/>
                    <a:pt x="2960" y="2621"/>
                  </a:cubicBezTo>
                  <a:cubicBezTo>
                    <a:pt x="2948" y="2646"/>
                    <a:pt x="2922" y="2672"/>
                    <a:pt x="2881" y="2672"/>
                  </a:cubicBezTo>
                  <a:cubicBezTo>
                    <a:pt x="2814" y="2672"/>
                    <a:pt x="2788" y="2605"/>
                    <a:pt x="2776" y="2541"/>
                  </a:cubicBezTo>
                  <a:cubicBezTo>
                    <a:pt x="2721" y="2273"/>
                    <a:pt x="2747" y="1983"/>
                    <a:pt x="2721" y="1703"/>
                  </a:cubicBezTo>
                  <a:cubicBezTo>
                    <a:pt x="2721" y="1677"/>
                    <a:pt x="2721" y="1636"/>
                    <a:pt x="2683" y="1623"/>
                  </a:cubicBezTo>
                  <a:cubicBezTo>
                    <a:pt x="2680" y="1622"/>
                    <a:pt x="2676" y="1622"/>
                    <a:pt x="2673" y="1622"/>
                  </a:cubicBezTo>
                  <a:cubicBezTo>
                    <a:pt x="2638" y="1622"/>
                    <a:pt x="2616" y="1681"/>
                    <a:pt x="2616" y="1716"/>
                  </a:cubicBezTo>
                  <a:cubicBezTo>
                    <a:pt x="2588" y="1916"/>
                    <a:pt x="2575" y="2143"/>
                    <a:pt x="2495" y="2327"/>
                  </a:cubicBezTo>
                  <a:cubicBezTo>
                    <a:pt x="2482" y="2353"/>
                    <a:pt x="2470" y="2394"/>
                    <a:pt x="2428" y="2394"/>
                  </a:cubicBezTo>
                  <a:cubicBezTo>
                    <a:pt x="2422" y="2397"/>
                    <a:pt x="2415" y="2399"/>
                    <a:pt x="2408" y="2399"/>
                  </a:cubicBezTo>
                  <a:cubicBezTo>
                    <a:pt x="2385" y="2399"/>
                    <a:pt x="2361" y="2384"/>
                    <a:pt x="2349" y="2353"/>
                  </a:cubicBezTo>
                  <a:cubicBezTo>
                    <a:pt x="2323" y="2327"/>
                    <a:pt x="2323" y="2302"/>
                    <a:pt x="2323" y="2260"/>
                  </a:cubicBezTo>
                  <a:cubicBezTo>
                    <a:pt x="2298" y="2088"/>
                    <a:pt x="2336" y="1942"/>
                    <a:pt x="2323" y="1770"/>
                  </a:cubicBezTo>
                  <a:cubicBezTo>
                    <a:pt x="2323" y="1623"/>
                    <a:pt x="2298" y="1464"/>
                    <a:pt x="2298" y="1317"/>
                  </a:cubicBezTo>
                  <a:cubicBezTo>
                    <a:pt x="2310" y="1091"/>
                    <a:pt x="2336" y="881"/>
                    <a:pt x="2336" y="654"/>
                  </a:cubicBezTo>
                  <a:cubicBezTo>
                    <a:pt x="2336" y="533"/>
                    <a:pt x="2377" y="282"/>
                    <a:pt x="2243" y="231"/>
                  </a:cubicBezTo>
                  <a:cubicBezTo>
                    <a:pt x="2233" y="227"/>
                    <a:pt x="2223" y="226"/>
                    <a:pt x="2213" y="226"/>
                  </a:cubicBezTo>
                  <a:cubicBezTo>
                    <a:pt x="2139" y="226"/>
                    <a:pt x="2093" y="316"/>
                    <a:pt x="2059" y="361"/>
                  </a:cubicBezTo>
                  <a:cubicBezTo>
                    <a:pt x="2004" y="482"/>
                    <a:pt x="1992" y="613"/>
                    <a:pt x="1979" y="734"/>
                  </a:cubicBezTo>
                  <a:cubicBezTo>
                    <a:pt x="1979" y="1078"/>
                    <a:pt x="1938" y="1426"/>
                    <a:pt x="1938" y="1770"/>
                  </a:cubicBezTo>
                  <a:cubicBezTo>
                    <a:pt x="1938" y="1824"/>
                    <a:pt x="1938" y="1888"/>
                    <a:pt x="1899" y="1929"/>
                  </a:cubicBezTo>
                  <a:cubicBezTo>
                    <a:pt x="1872" y="1964"/>
                    <a:pt x="1829" y="1982"/>
                    <a:pt x="1783" y="1982"/>
                  </a:cubicBezTo>
                  <a:cubicBezTo>
                    <a:pt x="1759" y="1982"/>
                    <a:pt x="1734" y="1977"/>
                    <a:pt x="1711" y="1967"/>
                  </a:cubicBezTo>
                  <a:cubicBezTo>
                    <a:pt x="1660" y="1929"/>
                    <a:pt x="1619" y="1875"/>
                    <a:pt x="1593" y="1808"/>
                  </a:cubicBezTo>
                  <a:cubicBezTo>
                    <a:pt x="1581" y="1744"/>
                    <a:pt x="1581" y="1677"/>
                    <a:pt x="1581" y="1610"/>
                  </a:cubicBezTo>
                  <a:cubicBezTo>
                    <a:pt x="1568" y="1266"/>
                    <a:pt x="1606" y="932"/>
                    <a:pt x="1606" y="600"/>
                  </a:cubicBezTo>
                  <a:cubicBezTo>
                    <a:pt x="1594" y="500"/>
                    <a:pt x="1617" y="1"/>
                    <a:pt x="1448"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6549138" y="2966187"/>
              <a:ext cx="71987" cy="395560"/>
            </a:xfrm>
            <a:custGeom>
              <a:rect b="b" l="l" r="r" t="t"/>
              <a:pathLst>
                <a:path extrusionOk="0" h="2161" w="400">
                  <a:moveTo>
                    <a:pt x="168" y="1"/>
                  </a:moveTo>
                  <a:cubicBezTo>
                    <a:pt x="102" y="1"/>
                    <a:pt x="42" y="64"/>
                    <a:pt x="30" y="197"/>
                  </a:cubicBezTo>
                  <a:cubicBezTo>
                    <a:pt x="1" y="395"/>
                    <a:pt x="42" y="596"/>
                    <a:pt x="42" y="793"/>
                  </a:cubicBezTo>
                  <a:cubicBezTo>
                    <a:pt x="42" y="1125"/>
                    <a:pt x="30" y="1443"/>
                    <a:pt x="30" y="1778"/>
                  </a:cubicBezTo>
                  <a:cubicBezTo>
                    <a:pt x="30" y="1858"/>
                    <a:pt x="30" y="1950"/>
                    <a:pt x="55" y="2017"/>
                  </a:cubicBezTo>
                  <a:cubicBezTo>
                    <a:pt x="81" y="2097"/>
                    <a:pt x="160" y="2160"/>
                    <a:pt x="240" y="2160"/>
                  </a:cubicBezTo>
                  <a:cubicBezTo>
                    <a:pt x="374" y="2160"/>
                    <a:pt x="399" y="714"/>
                    <a:pt x="361" y="290"/>
                  </a:cubicBezTo>
                  <a:cubicBezTo>
                    <a:pt x="348" y="236"/>
                    <a:pt x="348" y="210"/>
                    <a:pt x="348" y="185"/>
                  </a:cubicBezTo>
                  <a:cubicBezTo>
                    <a:pt x="308" y="65"/>
                    <a:pt x="235" y="1"/>
                    <a:pt x="168"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6864632" y="2940743"/>
              <a:ext cx="50751" cy="143873"/>
            </a:xfrm>
            <a:custGeom>
              <a:rect b="b" l="l" r="r" t="t"/>
              <a:pathLst>
                <a:path extrusionOk="0" h="786" w="282">
                  <a:moveTo>
                    <a:pt x="121" y="1"/>
                  </a:moveTo>
                  <a:cubicBezTo>
                    <a:pt x="102" y="1"/>
                    <a:pt x="83" y="6"/>
                    <a:pt x="68" y="18"/>
                  </a:cubicBezTo>
                  <a:cubicBezTo>
                    <a:pt x="29" y="56"/>
                    <a:pt x="29" y="110"/>
                    <a:pt x="29" y="148"/>
                  </a:cubicBezTo>
                  <a:cubicBezTo>
                    <a:pt x="17" y="282"/>
                    <a:pt x="17" y="429"/>
                    <a:pt x="1" y="563"/>
                  </a:cubicBezTo>
                  <a:cubicBezTo>
                    <a:pt x="1" y="614"/>
                    <a:pt x="1" y="655"/>
                    <a:pt x="17" y="706"/>
                  </a:cubicBezTo>
                  <a:cubicBezTo>
                    <a:pt x="42" y="747"/>
                    <a:pt x="80" y="786"/>
                    <a:pt x="134" y="786"/>
                  </a:cubicBezTo>
                  <a:cubicBezTo>
                    <a:pt x="214" y="773"/>
                    <a:pt x="240" y="680"/>
                    <a:pt x="240" y="601"/>
                  </a:cubicBezTo>
                  <a:cubicBezTo>
                    <a:pt x="256" y="496"/>
                    <a:pt x="256" y="387"/>
                    <a:pt x="268" y="282"/>
                  </a:cubicBezTo>
                  <a:cubicBezTo>
                    <a:pt x="268" y="202"/>
                    <a:pt x="281" y="136"/>
                    <a:pt x="240" y="69"/>
                  </a:cubicBezTo>
                  <a:cubicBezTo>
                    <a:pt x="221" y="32"/>
                    <a:pt x="169" y="1"/>
                    <a:pt x="121"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6974776" y="3119400"/>
              <a:ext cx="43192" cy="140579"/>
            </a:xfrm>
            <a:custGeom>
              <a:rect b="b" l="l" r="r" t="t"/>
              <a:pathLst>
                <a:path extrusionOk="0" h="768" w="240">
                  <a:moveTo>
                    <a:pt x="111" y="0"/>
                  </a:moveTo>
                  <a:cubicBezTo>
                    <a:pt x="80" y="0"/>
                    <a:pt x="51" y="21"/>
                    <a:pt x="42" y="49"/>
                  </a:cubicBezTo>
                  <a:cubicBezTo>
                    <a:pt x="0" y="128"/>
                    <a:pt x="26" y="237"/>
                    <a:pt x="26" y="316"/>
                  </a:cubicBezTo>
                  <a:cubicBezTo>
                    <a:pt x="26" y="434"/>
                    <a:pt x="42" y="543"/>
                    <a:pt x="55" y="660"/>
                  </a:cubicBezTo>
                  <a:cubicBezTo>
                    <a:pt x="55" y="717"/>
                    <a:pt x="81" y="768"/>
                    <a:pt x="124" y="768"/>
                  </a:cubicBezTo>
                  <a:cubicBezTo>
                    <a:pt x="142" y="768"/>
                    <a:pt x="162" y="759"/>
                    <a:pt x="185" y="740"/>
                  </a:cubicBezTo>
                  <a:cubicBezTo>
                    <a:pt x="239" y="686"/>
                    <a:pt x="227" y="606"/>
                    <a:pt x="214" y="543"/>
                  </a:cubicBezTo>
                  <a:cubicBezTo>
                    <a:pt x="214" y="409"/>
                    <a:pt x="214" y="288"/>
                    <a:pt x="201" y="157"/>
                  </a:cubicBezTo>
                  <a:cubicBezTo>
                    <a:pt x="201" y="116"/>
                    <a:pt x="201" y="36"/>
                    <a:pt x="147" y="10"/>
                  </a:cubicBezTo>
                  <a:cubicBezTo>
                    <a:pt x="135" y="3"/>
                    <a:pt x="123" y="0"/>
                    <a:pt x="111"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7490940" y="2855330"/>
              <a:ext cx="695754" cy="1152268"/>
            </a:xfrm>
            <a:custGeom>
              <a:rect b="b" l="l" r="r" t="t"/>
              <a:pathLst>
                <a:path extrusionOk="0" h="6295" w="3866">
                  <a:moveTo>
                    <a:pt x="0" y="1"/>
                  </a:moveTo>
                  <a:lnTo>
                    <a:pt x="0" y="6294"/>
                  </a:lnTo>
                  <a:lnTo>
                    <a:pt x="3866" y="6294"/>
                  </a:lnTo>
                  <a:lnTo>
                    <a:pt x="38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7490940" y="3061448"/>
              <a:ext cx="695754" cy="941949"/>
            </a:xfrm>
            <a:custGeom>
              <a:rect b="b" l="l" r="r" t="t"/>
              <a:pathLst>
                <a:path extrusionOk="0" h="5146" w="3866">
                  <a:moveTo>
                    <a:pt x="2726" y="0"/>
                  </a:moveTo>
                  <a:cubicBezTo>
                    <a:pt x="2673" y="0"/>
                    <a:pt x="2641" y="68"/>
                    <a:pt x="2629" y="126"/>
                  </a:cubicBezTo>
                  <a:cubicBezTo>
                    <a:pt x="2403" y="990"/>
                    <a:pt x="2722" y="1930"/>
                    <a:pt x="2445" y="2768"/>
                  </a:cubicBezTo>
                  <a:cubicBezTo>
                    <a:pt x="2298" y="2676"/>
                    <a:pt x="2285" y="2475"/>
                    <a:pt x="2285" y="2303"/>
                  </a:cubicBezTo>
                  <a:lnTo>
                    <a:pt x="2285" y="1360"/>
                  </a:lnTo>
                  <a:cubicBezTo>
                    <a:pt x="2285" y="1293"/>
                    <a:pt x="2285" y="1229"/>
                    <a:pt x="2231" y="1175"/>
                  </a:cubicBezTo>
                  <a:cubicBezTo>
                    <a:pt x="2210" y="1162"/>
                    <a:pt x="2186" y="1155"/>
                    <a:pt x="2161" y="1155"/>
                  </a:cubicBezTo>
                  <a:cubicBezTo>
                    <a:pt x="2109" y="1155"/>
                    <a:pt x="2055" y="1183"/>
                    <a:pt x="2018" y="1229"/>
                  </a:cubicBezTo>
                  <a:cubicBezTo>
                    <a:pt x="1954" y="1347"/>
                    <a:pt x="1967" y="1519"/>
                    <a:pt x="1967" y="1640"/>
                  </a:cubicBezTo>
                  <a:cubicBezTo>
                    <a:pt x="1954" y="1799"/>
                    <a:pt x="1938" y="1959"/>
                    <a:pt x="1938" y="2118"/>
                  </a:cubicBezTo>
                  <a:lnTo>
                    <a:pt x="1938" y="3154"/>
                  </a:lnTo>
                  <a:cubicBezTo>
                    <a:pt x="1938" y="3233"/>
                    <a:pt x="1938" y="3326"/>
                    <a:pt x="1900" y="3393"/>
                  </a:cubicBezTo>
                  <a:cubicBezTo>
                    <a:pt x="1874" y="3472"/>
                    <a:pt x="1795" y="3539"/>
                    <a:pt x="1715" y="3539"/>
                  </a:cubicBezTo>
                  <a:cubicBezTo>
                    <a:pt x="1514" y="2966"/>
                    <a:pt x="1635" y="2328"/>
                    <a:pt x="1514" y="1732"/>
                  </a:cubicBezTo>
                  <a:cubicBezTo>
                    <a:pt x="1501" y="1665"/>
                    <a:pt x="1476" y="1586"/>
                    <a:pt x="1409" y="1573"/>
                  </a:cubicBezTo>
                  <a:cubicBezTo>
                    <a:pt x="1404" y="1572"/>
                    <a:pt x="1399" y="1572"/>
                    <a:pt x="1394" y="1572"/>
                  </a:cubicBezTo>
                  <a:cubicBezTo>
                    <a:pt x="1311" y="1572"/>
                    <a:pt x="1262" y="1671"/>
                    <a:pt x="1250" y="1758"/>
                  </a:cubicBezTo>
                  <a:cubicBezTo>
                    <a:pt x="1208" y="1971"/>
                    <a:pt x="1170" y="2185"/>
                    <a:pt x="1157" y="2395"/>
                  </a:cubicBezTo>
                  <a:cubicBezTo>
                    <a:pt x="1157" y="2449"/>
                    <a:pt x="1141" y="2516"/>
                    <a:pt x="1116" y="2567"/>
                  </a:cubicBezTo>
                  <a:cubicBezTo>
                    <a:pt x="1093" y="2616"/>
                    <a:pt x="1047" y="2665"/>
                    <a:pt x="998" y="2665"/>
                  </a:cubicBezTo>
                  <a:cubicBezTo>
                    <a:pt x="993" y="2665"/>
                    <a:pt x="987" y="2664"/>
                    <a:pt x="982" y="2663"/>
                  </a:cubicBezTo>
                  <a:cubicBezTo>
                    <a:pt x="918" y="2663"/>
                    <a:pt x="877" y="2609"/>
                    <a:pt x="851" y="2555"/>
                  </a:cubicBezTo>
                  <a:cubicBezTo>
                    <a:pt x="839" y="2504"/>
                    <a:pt x="839" y="2437"/>
                    <a:pt x="839" y="2370"/>
                  </a:cubicBezTo>
                  <a:cubicBezTo>
                    <a:pt x="877" y="1892"/>
                    <a:pt x="864" y="1414"/>
                    <a:pt x="823" y="936"/>
                  </a:cubicBezTo>
                  <a:cubicBezTo>
                    <a:pt x="810" y="856"/>
                    <a:pt x="784" y="764"/>
                    <a:pt x="705" y="735"/>
                  </a:cubicBezTo>
                  <a:cubicBezTo>
                    <a:pt x="698" y="733"/>
                    <a:pt x="691" y="733"/>
                    <a:pt x="685" y="733"/>
                  </a:cubicBezTo>
                  <a:cubicBezTo>
                    <a:pt x="638" y="733"/>
                    <a:pt x="596" y="770"/>
                    <a:pt x="571" y="815"/>
                  </a:cubicBezTo>
                  <a:cubicBezTo>
                    <a:pt x="533" y="869"/>
                    <a:pt x="533" y="936"/>
                    <a:pt x="533" y="990"/>
                  </a:cubicBezTo>
                  <a:cubicBezTo>
                    <a:pt x="520" y="1439"/>
                    <a:pt x="491" y="1879"/>
                    <a:pt x="478" y="2316"/>
                  </a:cubicBezTo>
                  <a:cubicBezTo>
                    <a:pt x="478" y="2395"/>
                    <a:pt x="478" y="2462"/>
                    <a:pt x="440" y="2529"/>
                  </a:cubicBezTo>
                  <a:cubicBezTo>
                    <a:pt x="410" y="2578"/>
                    <a:pt x="360" y="2611"/>
                    <a:pt x="309" y="2611"/>
                  </a:cubicBezTo>
                  <a:cubicBezTo>
                    <a:pt x="290" y="2611"/>
                    <a:pt x="270" y="2606"/>
                    <a:pt x="252" y="2596"/>
                  </a:cubicBezTo>
                  <a:cubicBezTo>
                    <a:pt x="185" y="2567"/>
                    <a:pt x="173" y="2488"/>
                    <a:pt x="173" y="2408"/>
                  </a:cubicBezTo>
                  <a:cubicBezTo>
                    <a:pt x="147" y="2210"/>
                    <a:pt x="134" y="2010"/>
                    <a:pt x="106" y="1812"/>
                  </a:cubicBezTo>
                  <a:cubicBezTo>
                    <a:pt x="93" y="1665"/>
                    <a:pt x="122" y="1468"/>
                    <a:pt x="42" y="1347"/>
                  </a:cubicBezTo>
                  <a:lnTo>
                    <a:pt x="0" y="1309"/>
                  </a:lnTo>
                  <a:lnTo>
                    <a:pt x="0" y="5145"/>
                  </a:lnTo>
                  <a:lnTo>
                    <a:pt x="3866" y="5145"/>
                  </a:lnTo>
                  <a:lnTo>
                    <a:pt x="3866" y="1439"/>
                  </a:lnTo>
                  <a:cubicBezTo>
                    <a:pt x="3850" y="1426"/>
                    <a:pt x="3837" y="1414"/>
                    <a:pt x="3824" y="1414"/>
                  </a:cubicBezTo>
                  <a:cubicBezTo>
                    <a:pt x="3815" y="1409"/>
                    <a:pt x="3805" y="1407"/>
                    <a:pt x="3795" y="1407"/>
                  </a:cubicBezTo>
                  <a:cubicBezTo>
                    <a:pt x="3752" y="1407"/>
                    <a:pt x="3712" y="1449"/>
                    <a:pt x="3678" y="1493"/>
                  </a:cubicBezTo>
                  <a:cubicBezTo>
                    <a:pt x="3573" y="1707"/>
                    <a:pt x="3611" y="2010"/>
                    <a:pt x="3611" y="2236"/>
                  </a:cubicBezTo>
                  <a:cubicBezTo>
                    <a:pt x="3598" y="2516"/>
                    <a:pt x="3598" y="2794"/>
                    <a:pt x="3598" y="3061"/>
                  </a:cubicBezTo>
                  <a:cubicBezTo>
                    <a:pt x="3598" y="3233"/>
                    <a:pt x="3585" y="3405"/>
                    <a:pt x="3493" y="3539"/>
                  </a:cubicBezTo>
                  <a:cubicBezTo>
                    <a:pt x="3452" y="3590"/>
                    <a:pt x="3401" y="3632"/>
                    <a:pt x="3334" y="3632"/>
                  </a:cubicBezTo>
                  <a:cubicBezTo>
                    <a:pt x="3254" y="3619"/>
                    <a:pt x="3213" y="3498"/>
                    <a:pt x="3213" y="3418"/>
                  </a:cubicBezTo>
                  <a:cubicBezTo>
                    <a:pt x="3187" y="3141"/>
                    <a:pt x="3229" y="2873"/>
                    <a:pt x="3254" y="2596"/>
                  </a:cubicBezTo>
                  <a:cubicBezTo>
                    <a:pt x="3308" y="2026"/>
                    <a:pt x="3308" y="1439"/>
                    <a:pt x="3267" y="869"/>
                  </a:cubicBezTo>
                  <a:cubicBezTo>
                    <a:pt x="3267" y="831"/>
                    <a:pt x="3254" y="802"/>
                    <a:pt x="3229" y="776"/>
                  </a:cubicBezTo>
                  <a:cubicBezTo>
                    <a:pt x="3221" y="773"/>
                    <a:pt x="3212" y="771"/>
                    <a:pt x="3204" y="771"/>
                  </a:cubicBezTo>
                  <a:cubicBezTo>
                    <a:pt x="3180" y="771"/>
                    <a:pt x="3154" y="783"/>
                    <a:pt x="3133" y="802"/>
                  </a:cubicBezTo>
                  <a:cubicBezTo>
                    <a:pt x="3120" y="831"/>
                    <a:pt x="3107" y="869"/>
                    <a:pt x="3107" y="910"/>
                  </a:cubicBezTo>
                  <a:cubicBezTo>
                    <a:pt x="3082" y="1133"/>
                    <a:pt x="3069" y="1360"/>
                    <a:pt x="3015" y="1586"/>
                  </a:cubicBezTo>
                  <a:cubicBezTo>
                    <a:pt x="2974" y="1787"/>
                    <a:pt x="2990" y="1984"/>
                    <a:pt x="2961" y="2198"/>
                  </a:cubicBezTo>
                  <a:cubicBezTo>
                    <a:pt x="2961" y="2223"/>
                    <a:pt x="2948" y="2249"/>
                    <a:pt x="2935" y="2265"/>
                  </a:cubicBezTo>
                  <a:cubicBezTo>
                    <a:pt x="2928" y="2268"/>
                    <a:pt x="2919" y="2270"/>
                    <a:pt x="2910" y="2270"/>
                  </a:cubicBezTo>
                  <a:cubicBezTo>
                    <a:pt x="2887" y="2270"/>
                    <a:pt x="2861" y="2260"/>
                    <a:pt x="2843" y="2249"/>
                  </a:cubicBezTo>
                  <a:cubicBezTo>
                    <a:pt x="2814" y="2223"/>
                    <a:pt x="2814" y="2185"/>
                    <a:pt x="2802" y="2143"/>
                  </a:cubicBezTo>
                  <a:cubicBezTo>
                    <a:pt x="2751" y="1825"/>
                    <a:pt x="2814" y="1519"/>
                    <a:pt x="2814" y="1200"/>
                  </a:cubicBezTo>
                  <a:lnTo>
                    <a:pt x="2814" y="139"/>
                  </a:lnTo>
                  <a:cubicBezTo>
                    <a:pt x="2814" y="85"/>
                    <a:pt x="2802" y="18"/>
                    <a:pt x="2751" y="5"/>
                  </a:cubicBezTo>
                  <a:cubicBezTo>
                    <a:pt x="2742" y="2"/>
                    <a:pt x="2733" y="0"/>
                    <a:pt x="2726"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7699170" y="2896262"/>
              <a:ext cx="71807" cy="397757"/>
            </a:xfrm>
            <a:custGeom>
              <a:rect b="b" l="l" r="r" t="t"/>
              <a:pathLst>
                <a:path extrusionOk="0" h="2173" w="399">
                  <a:moveTo>
                    <a:pt x="167" y="0"/>
                  </a:moveTo>
                  <a:cubicBezTo>
                    <a:pt x="103" y="0"/>
                    <a:pt x="45" y="63"/>
                    <a:pt x="26" y="194"/>
                  </a:cubicBezTo>
                  <a:cubicBezTo>
                    <a:pt x="0" y="391"/>
                    <a:pt x="38" y="592"/>
                    <a:pt x="38" y="806"/>
                  </a:cubicBezTo>
                  <a:cubicBezTo>
                    <a:pt x="38" y="1124"/>
                    <a:pt x="26" y="1456"/>
                    <a:pt x="26" y="1774"/>
                  </a:cubicBezTo>
                  <a:cubicBezTo>
                    <a:pt x="26" y="1867"/>
                    <a:pt x="26" y="1946"/>
                    <a:pt x="51" y="2026"/>
                  </a:cubicBezTo>
                  <a:cubicBezTo>
                    <a:pt x="80" y="2106"/>
                    <a:pt x="160" y="2173"/>
                    <a:pt x="239" y="2173"/>
                  </a:cubicBezTo>
                  <a:cubicBezTo>
                    <a:pt x="370" y="2173"/>
                    <a:pt x="399" y="710"/>
                    <a:pt x="357" y="286"/>
                  </a:cubicBezTo>
                  <a:cubicBezTo>
                    <a:pt x="357" y="248"/>
                    <a:pt x="344" y="206"/>
                    <a:pt x="344" y="194"/>
                  </a:cubicBezTo>
                  <a:cubicBezTo>
                    <a:pt x="304" y="66"/>
                    <a:pt x="233" y="0"/>
                    <a:pt x="167"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7589026" y="2995109"/>
              <a:ext cx="50031" cy="143141"/>
            </a:xfrm>
            <a:custGeom>
              <a:rect b="b" l="l" r="r" t="t"/>
              <a:pathLst>
                <a:path extrusionOk="0" h="782" w="278">
                  <a:moveTo>
                    <a:pt x="131" y="0"/>
                  </a:moveTo>
                  <a:cubicBezTo>
                    <a:pt x="107" y="0"/>
                    <a:pt x="85" y="8"/>
                    <a:pt x="67" y="27"/>
                  </a:cubicBezTo>
                  <a:cubicBezTo>
                    <a:pt x="26" y="52"/>
                    <a:pt x="26" y="106"/>
                    <a:pt x="26" y="144"/>
                  </a:cubicBezTo>
                  <a:cubicBezTo>
                    <a:pt x="13" y="291"/>
                    <a:pt x="13" y="425"/>
                    <a:pt x="13" y="556"/>
                  </a:cubicBezTo>
                  <a:cubicBezTo>
                    <a:pt x="0" y="610"/>
                    <a:pt x="0" y="664"/>
                    <a:pt x="26" y="702"/>
                  </a:cubicBezTo>
                  <a:cubicBezTo>
                    <a:pt x="39" y="744"/>
                    <a:pt x="80" y="782"/>
                    <a:pt x="134" y="782"/>
                  </a:cubicBezTo>
                  <a:cubicBezTo>
                    <a:pt x="214" y="769"/>
                    <a:pt x="239" y="677"/>
                    <a:pt x="239" y="597"/>
                  </a:cubicBezTo>
                  <a:cubicBezTo>
                    <a:pt x="252" y="489"/>
                    <a:pt x="252" y="383"/>
                    <a:pt x="265" y="278"/>
                  </a:cubicBezTo>
                  <a:cubicBezTo>
                    <a:pt x="278" y="211"/>
                    <a:pt x="278" y="132"/>
                    <a:pt x="239" y="65"/>
                  </a:cubicBezTo>
                  <a:cubicBezTo>
                    <a:pt x="223" y="29"/>
                    <a:pt x="175" y="0"/>
                    <a:pt x="131"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7856827" y="3048743"/>
              <a:ext cx="43192" cy="140579"/>
            </a:xfrm>
            <a:custGeom>
              <a:rect b="b" l="l" r="r" t="t"/>
              <a:pathLst>
                <a:path extrusionOk="0" h="768" w="240">
                  <a:moveTo>
                    <a:pt x="123" y="1"/>
                  </a:moveTo>
                  <a:cubicBezTo>
                    <a:pt x="91" y="1"/>
                    <a:pt x="57" y="22"/>
                    <a:pt x="39" y="52"/>
                  </a:cubicBezTo>
                  <a:cubicBezTo>
                    <a:pt x="1" y="132"/>
                    <a:pt x="26" y="237"/>
                    <a:pt x="26" y="317"/>
                  </a:cubicBezTo>
                  <a:cubicBezTo>
                    <a:pt x="26" y="422"/>
                    <a:pt x="39" y="543"/>
                    <a:pt x="52" y="661"/>
                  </a:cubicBezTo>
                  <a:cubicBezTo>
                    <a:pt x="61" y="718"/>
                    <a:pt x="91" y="768"/>
                    <a:pt x="132" y="768"/>
                  </a:cubicBezTo>
                  <a:cubicBezTo>
                    <a:pt x="148" y="768"/>
                    <a:pt x="166" y="760"/>
                    <a:pt x="185" y="741"/>
                  </a:cubicBezTo>
                  <a:cubicBezTo>
                    <a:pt x="240" y="690"/>
                    <a:pt x="224" y="610"/>
                    <a:pt x="224" y="543"/>
                  </a:cubicBezTo>
                  <a:cubicBezTo>
                    <a:pt x="224" y="409"/>
                    <a:pt x="211" y="291"/>
                    <a:pt x="211" y="157"/>
                  </a:cubicBezTo>
                  <a:cubicBezTo>
                    <a:pt x="211" y="116"/>
                    <a:pt x="211" y="36"/>
                    <a:pt x="160" y="11"/>
                  </a:cubicBezTo>
                  <a:cubicBezTo>
                    <a:pt x="148" y="4"/>
                    <a:pt x="136" y="1"/>
                    <a:pt x="123"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6485067"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7134772" y="4007448"/>
              <a:ext cx="45532" cy="5491"/>
            </a:xfrm>
            <a:custGeom>
              <a:rect b="b" l="l" r="r" t="t"/>
              <a:pathLst>
                <a:path extrusionOk="0" h="30" w="253">
                  <a:moveTo>
                    <a:pt x="1" y="0"/>
                  </a:moveTo>
                  <a:lnTo>
                    <a:pt x="1" y="29"/>
                  </a:lnTo>
                  <a:lnTo>
                    <a:pt x="252" y="29"/>
                  </a:lnTo>
                  <a:lnTo>
                    <a:pt x="252"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7490940"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8140646" y="4007448"/>
              <a:ext cx="46072" cy="5491"/>
            </a:xfrm>
            <a:custGeom>
              <a:rect b="b" l="l" r="r" t="t"/>
              <a:pathLst>
                <a:path extrusionOk="0" h="30" w="256">
                  <a:moveTo>
                    <a:pt x="1" y="0"/>
                  </a:moveTo>
                  <a:lnTo>
                    <a:pt x="1" y="29"/>
                  </a:lnTo>
                  <a:lnTo>
                    <a:pt x="256" y="29"/>
                  </a:lnTo>
                  <a:lnTo>
                    <a:pt x="256"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534850" y="4003000"/>
              <a:ext cx="3767228" cy="924548"/>
            </a:xfrm>
            <a:custGeom>
              <a:rect b="b" l="l" r="r" t="t"/>
              <a:pathLst>
                <a:path extrusionOk="0" h="5051" w="23158">
                  <a:moveTo>
                    <a:pt x="2257" y="1"/>
                  </a:moveTo>
                  <a:cubicBezTo>
                    <a:pt x="2218" y="1"/>
                    <a:pt x="2164" y="26"/>
                    <a:pt x="2097" y="64"/>
                  </a:cubicBezTo>
                  <a:cubicBezTo>
                    <a:pt x="1871" y="198"/>
                    <a:pt x="1540" y="517"/>
                    <a:pt x="1434" y="609"/>
                  </a:cubicBezTo>
                  <a:cubicBezTo>
                    <a:pt x="1011" y="982"/>
                    <a:pt x="625" y="1419"/>
                    <a:pt x="227" y="1817"/>
                  </a:cubicBezTo>
                  <a:cubicBezTo>
                    <a:pt x="134" y="1925"/>
                    <a:pt x="26" y="2043"/>
                    <a:pt x="13" y="2203"/>
                  </a:cubicBezTo>
                  <a:cubicBezTo>
                    <a:pt x="0" y="2509"/>
                    <a:pt x="332" y="2630"/>
                    <a:pt x="584" y="2630"/>
                  </a:cubicBezTo>
                  <a:cubicBezTo>
                    <a:pt x="1393" y="2655"/>
                    <a:pt x="2218" y="2681"/>
                    <a:pt x="3028" y="2709"/>
                  </a:cubicBezTo>
                  <a:cubicBezTo>
                    <a:pt x="3573" y="2722"/>
                    <a:pt x="4261" y="2869"/>
                    <a:pt x="4420" y="3519"/>
                  </a:cubicBezTo>
                  <a:cubicBezTo>
                    <a:pt x="4529" y="3984"/>
                    <a:pt x="4328" y="4593"/>
                    <a:pt x="4634" y="4911"/>
                  </a:cubicBezTo>
                  <a:cubicBezTo>
                    <a:pt x="4747" y="5024"/>
                    <a:pt x="4900" y="5050"/>
                    <a:pt x="5055" y="5050"/>
                  </a:cubicBezTo>
                  <a:cubicBezTo>
                    <a:pt x="5101" y="5050"/>
                    <a:pt x="5146" y="5048"/>
                    <a:pt x="5191" y="5045"/>
                  </a:cubicBezTo>
                  <a:cubicBezTo>
                    <a:pt x="7808" y="4860"/>
                    <a:pt x="10437" y="4685"/>
                    <a:pt x="13053" y="4513"/>
                  </a:cubicBezTo>
                  <a:cubicBezTo>
                    <a:pt x="13502" y="4487"/>
                    <a:pt x="13996" y="4421"/>
                    <a:pt x="14286" y="4009"/>
                  </a:cubicBezTo>
                  <a:cubicBezTo>
                    <a:pt x="14474" y="3758"/>
                    <a:pt x="14538" y="3426"/>
                    <a:pt x="14726" y="3187"/>
                  </a:cubicBezTo>
                  <a:cubicBezTo>
                    <a:pt x="15016" y="2814"/>
                    <a:pt x="15481" y="2789"/>
                    <a:pt x="15892" y="2773"/>
                  </a:cubicBezTo>
                  <a:cubicBezTo>
                    <a:pt x="17514" y="2773"/>
                    <a:pt x="19120" y="2760"/>
                    <a:pt x="20726" y="2748"/>
                  </a:cubicBezTo>
                  <a:cubicBezTo>
                    <a:pt x="20797" y="2748"/>
                    <a:pt x="21316" y="2753"/>
                    <a:pt x="21898" y="2753"/>
                  </a:cubicBezTo>
                  <a:cubicBezTo>
                    <a:pt x="22190" y="2753"/>
                    <a:pt x="22497" y="2752"/>
                    <a:pt x="22772" y="2748"/>
                  </a:cubicBezTo>
                  <a:cubicBezTo>
                    <a:pt x="23049" y="2748"/>
                    <a:pt x="23158" y="2391"/>
                    <a:pt x="22932" y="2244"/>
                  </a:cubicBezTo>
                  <a:lnTo>
                    <a:pt x="21217" y="1129"/>
                  </a:lnTo>
                  <a:cubicBezTo>
                    <a:pt x="21192" y="1116"/>
                    <a:pt x="21166" y="1087"/>
                    <a:pt x="21137" y="1075"/>
                  </a:cubicBezTo>
                  <a:cubicBezTo>
                    <a:pt x="20554" y="609"/>
                    <a:pt x="19984" y="1"/>
                    <a:pt x="19292"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774890" y="4031861"/>
              <a:ext cx="2939409" cy="446081"/>
            </a:xfrm>
            <a:custGeom>
              <a:rect b="b" l="l" r="r" t="t"/>
              <a:pathLst>
                <a:path extrusionOk="0" h="2437" w="16333">
                  <a:moveTo>
                    <a:pt x="13433" y="0"/>
                  </a:moveTo>
                  <a:cubicBezTo>
                    <a:pt x="13324" y="0"/>
                    <a:pt x="13214" y="3"/>
                    <a:pt x="13108" y="10"/>
                  </a:cubicBezTo>
                  <a:cubicBezTo>
                    <a:pt x="12630" y="35"/>
                    <a:pt x="12164" y="102"/>
                    <a:pt x="11686" y="102"/>
                  </a:cubicBezTo>
                  <a:cubicBezTo>
                    <a:pt x="11622" y="102"/>
                    <a:pt x="11558" y="101"/>
                    <a:pt x="11495" y="101"/>
                  </a:cubicBezTo>
                  <a:cubicBezTo>
                    <a:pt x="10142" y="101"/>
                    <a:pt x="8834" y="229"/>
                    <a:pt x="7477" y="408"/>
                  </a:cubicBezTo>
                  <a:cubicBezTo>
                    <a:pt x="6935" y="472"/>
                    <a:pt x="6391" y="504"/>
                    <a:pt x="5847" y="504"/>
                  </a:cubicBezTo>
                  <a:cubicBezTo>
                    <a:pt x="4821" y="504"/>
                    <a:pt x="3797" y="390"/>
                    <a:pt x="2789" y="156"/>
                  </a:cubicBezTo>
                  <a:cubicBezTo>
                    <a:pt x="2625" y="120"/>
                    <a:pt x="2447" y="84"/>
                    <a:pt x="2278" y="84"/>
                  </a:cubicBezTo>
                  <a:cubicBezTo>
                    <a:pt x="2137" y="84"/>
                    <a:pt x="2002" y="109"/>
                    <a:pt x="1887" y="182"/>
                  </a:cubicBezTo>
                  <a:cubicBezTo>
                    <a:pt x="2034" y="220"/>
                    <a:pt x="2168" y="341"/>
                    <a:pt x="2206" y="501"/>
                  </a:cubicBezTo>
                  <a:cubicBezTo>
                    <a:pt x="1770" y="459"/>
                    <a:pt x="1317" y="446"/>
                    <a:pt x="877" y="395"/>
                  </a:cubicBezTo>
                  <a:cubicBezTo>
                    <a:pt x="766" y="383"/>
                    <a:pt x="651" y="370"/>
                    <a:pt x="544" y="370"/>
                  </a:cubicBezTo>
                  <a:cubicBezTo>
                    <a:pt x="283" y="370"/>
                    <a:pt x="62" y="448"/>
                    <a:pt x="17" y="806"/>
                  </a:cubicBezTo>
                  <a:cubicBezTo>
                    <a:pt x="1" y="912"/>
                    <a:pt x="42" y="1017"/>
                    <a:pt x="122" y="1084"/>
                  </a:cubicBezTo>
                  <a:cubicBezTo>
                    <a:pt x="189" y="1138"/>
                    <a:pt x="294" y="1138"/>
                    <a:pt x="374" y="1138"/>
                  </a:cubicBezTo>
                  <a:cubicBezTo>
                    <a:pt x="792" y="1128"/>
                    <a:pt x="1200" y="1051"/>
                    <a:pt x="1614" y="1051"/>
                  </a:cubicBezTo>
                  <a:cubicBezTo>
                    <a:pt x="1727" y="1051"/>
                    <a:pt x="1840" y="1057"/>
                    <a:pt x="1954" y="1071"/>
                  </a:cubicBezTo>
                  <a:cubicBezTo>
                    <a:pt x="2219" y="1096"/>
                    <a:pt x="2471" y="1151"/>
                    <a:pt x="2646" y="1364"/>
                  </a:cubicBezTo>
                  <a:cubicBezTo>
                    <a:pt x="2898" y="1670"/>
                    <a:pt x="2949" y="1788"/>
                    <a:pt x="3388" y="1909"/>
                  </a:cubicBezTo>
                  <a:cubicBezTo>
                    <a:pt x="3472" y="1927"/>
                    <a:pt x="3589" y="1950"/>
                    <a:pt x="3705" y="1950"/>
                  </a:cubicBezTo>
                  <a:cubicBezTo>
                    <a:pt x="3828" y="1950"/>
                    <a:pt x="3950" y="1924"/>
                    <a:pt x="4026" y="1842"/>
                  </a:cubicBezTo>
                  <a:cubicBezTo>
                    <a:pt x="4113" y="1740"/>
                    <a:pt x="4140" y="1466"/>
                    <a:pt x="3957" y="1466"/>
                  </a:cubicBezTo>
                  <a:cubicBezTo>
                    <a:pt x="3946" y="1466"/>
                    <a:pt x="3934" y="1467"/>
                    <a:pt x="3921" y="1469"/>
                  </a:cubicBezTo>
                  <a:cubicBezTo>
                    <a:pt x="3921" y="1402"/>
                    <a:pt x="3905" y="1323"/>
                    <a:pt x="3905" y="1256"/>
                  </a:cubicBezTo>
                  <a:cubicBezTo>
                    <a:pt x="4086" y="1247"/>
                    <a:pt x="4266" y="1243"/>
                    <a:pt x="4447" y="1243"/>
                  </a:cubicBezTo>
                  <a:cubicBezTo>
                    <a:pt x="4784" y="1243"/>
                    <a:pt x="5121" y="1257"/>
                    <a:pt x="5460" y="1284"/>
                  </a:cubicBezTo>
                  <a:cubicBezTo>
                    <a:pt x="5578" y="1297"/>
                    <a:pt x="5711" y="1297"/>
                    <a:pt x="5804" y="1364"/>
                  </a:cubicBezTo>
                  <a:cubicBezTo>
                    <a:pt x="5912" y="1415"/>
                    <a:pt x="5976" y="1549"/>
                    <a:pt x="5950" y="1654"/>
                  </a:cubicBezTo>
                  <a:cubicBezTo>
                    <a:pt x="5845" y="1750"/>
                    <a:pt x="5711" y="1762"/>
                    <a:pt x="5594" y="1801"/>
                  </a:cubicBezTo>
                  <a:cubicBezTo>
                    <a:pt x="5472" y="1842"/>
                    <a:pt x="5339" y="1922"/>
                    <a:pt x="5313" y="2040"/>
                  </a:cubicBezTo>
                  <a:cubicBezTo>
                    <a:pt x="5288" y="2173"/>
                    <a:pt x="5367" y="2291"/>
                    <a:pt x="5485" y="2358"/>
                  </a:cubicBezTo>
                  <a:cubicBezTo>
                    <a:pt x="5606" y="2412"/>
                    <a:pt x="5737" y="2425"/>
                    <a:pt x="5871" y="2425"/>
                  </a:cubicBezTo>
                  <a:cubicBezTo>
                    <a:pt x="6212" y="2434"/>
                    <a:pt x="6551" y="2437"/>
                    <a:pt x="6890" y="2437"/>
                  </a:cubicBezTo>
                  <a:cubicBezTo>
                    <a:pt x="7568" y="2437"/>
                    <a:pt x="8244" y="2425"/>
                    <a:pt x="8924" y="2425"/>
                  </a:cubicBezTo>
                  <a:cubicBezTo>
                    <a:pt x="9057" y="2425"/>
                    <a:pt x="9179" y="2425"/>
                    <a:pt x="9284" y="2371"/>
                  </a:cubicBezTo>
                  <a:cubicBezTo>
                    <a:pt x="9402" y="2320"/>
                    <a:pt x="9481" y="2186"/>
                    <a:pt x="9443" y="2081"/>
                  </a:cubicBezTo>
                  <a:cubicBezTo>
                    <a:pt x="9389" y="1934"/>
                    <a:pt x="9217" y="1909"/>
                    <a:pt x="9124" y="1788"/>
                  </a:cubicBezTo>
                  <a:cubicBezTo>
                    <a:pt x="8991" y="1629"/>
                    <a:pt x="9099" y="1364"/>
                    <a:pt x="9271" y="1272"/>
                  </a:cubicBezTo>
                  <a:cubicBezTo>
                    <a:pt x="9409" y="1191"/>
                    <a:pt x="9562" y="1170"/>
                    <a:pt x="9718" y="1170"/>
                  </a:cubicBezTo>
                  <a:cubicBezTo>
                    <a:pt x="9772" y="1170"/>
                    <a:pt x="9826" y="1173"/>
                    <a:pt x="9880" y="1176"/>
                  </a:cubicBezTo>
                  <a:cubicBezTo>
                    <a:pt x="11859" y="1243"/>
                    <a:pt x="13825" y="1284"/>
                    <a:pt x="15804" y="1297"/>
                  </a:cubicBezTo>
                  <a:cubicBezTo>
                    <a:pt x="15934" y="1297"/>
                    <a:pt x="16081" y="1297"/>
                    <a:pt x="16173" y="1205"/>
                  </a:cubicBezTo>
                  <a:cubicBezTo>
                    <a:pt x="16333" y="1084"/>
                    <a:pt x="16307" y="832"/>
                    <a:pt x="16189" y="685"/>
                  </a:cubicBezTo>
                  <a:cubicBezTo>
                    <a:pt x="16068" y="526"/>
                    <a:pt x="15871" y="459"/>
                    <a:pt x="15682" y="395"/>
                  </a:cubicBezTo>
                  <a:cubicBezTo>
                    <a:pt x="15058" y="195"/>
                    <a:pt x="14421" y="61"/>
                    <a:pt x="13758" y="10"/>
                  </a:cubicBezTo>
                  <a:cubicBezTo>
                    <a:pt x="13651" y="3"/>
                    <a:pt x="13542" y="0"/>
                    <a:pt x="134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6171913" y="2335651"/>
              <a:ext cx="313323" cy="1671933"/>
            </a:xfrm>
            <a:custGeom>
              <a:rect b="b" l="l" r="r" t="t"/>
              <a:pathLst>
                <a:path extrusionOk="0" h="9134" w="1741">
                  <a:moveTo>
                    <a:pt x="0" y="0"/>
                  </a:moveTo>
                  <a:lnTo>
                    <a:pt x="0" y="9133"/>
                  </a:lnTo>
                  <a:lnTo>
                    <a:pt x="1740" y="9133"/>
                  </a:lnTo>
                  <a:lnTo>
                    <a:pt x="17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8183675" y="2335650"/>
              <a:ext cx="313299" cy="1671933"/>
            </a:xfrm>
            <a:custGeom>
              <a:rect b="b" l="l" r="r" t="t"/>
              <a:pathLst>
                <a:path extrusionOk="0" h="9134" w="1725">
                  <a:moveTo>
                    <a:pt x="1" y="0"/>
                  </a:moveTo>
                  <a:lnTo>
                    <a:pt x="1" y="9133"/>
                  </a:lnTo>
                  <a:lnTo>
                    <a:pt x="1725" y="9133"/>
                  </a:lnTo>
                  <a:lnTo>
                    <a:pt x="17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7180126" y="2335651"/>
              <a:ext cx="310984" cy="1671933"/>
            </a:xfrm>
            <a:custGeom>
              <a:rect b="b" l="l" r="r" t="t"/>
              <a:pathLst>
                <a:path extrusionOk="0" h="9134" w="1728">
                  <a:moveTo>
                    <a:pt x="0" y="0"/>
                  </a:moveTo>
                  <a:lnTo>
                    <a:pt x="0" y="9133"/>
                  </a:lnTo>
                  <a:lnTo>
                    <a:pt x="1727" y="9133"/>
                  </a:lnTo>
                  <a:lnTo>
                    <a:pt x="1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1"/>
            <p:cNvGrpSpPr/>
            <p:nvPr/>
          </p:nvGrpSpPr>
          <p:grpSpPr>
            <a:xfrm>
              <a:off x="6334184" y="3605946"/>
              <a:ext cx="1935816" cy="508326"/>
              <a:chOff x="5545525" y="3248869"/>
              <a:chExt cx="1292698" cy="333743"/>
            </a:xfrm>
          </p:grpSpPr>
          <p:sp>
            <p:nvSpPr>
              <p:cNvPr id="306" name="Google Shape;306;p1"/>
              <p:cNvSpPr/>
              <p:nvPr/>
            </p:nvSpPr>
            <p:spPr>
              <a:xfrm>
                <a:off x="5545525" y="3381431"/>
                <a:ext cx="199739" cy="201181"/>
              </a:xfrm>
              <a:custGeom>
                <a:rect b="b" l="l" r="r" t="t"/>
                <a:pathLst>
                  <a:path extrusionOk="0" h="1674" w="1662">
                    <a:moveTo>
                      <a:pt x="839" y="0"/>
                    </a:moveTo>
                    <a:cubicBezTo>
                      <a:pt x="374" y="0"/>
                      <a:pt x="1" y="386"/>
                      <a:pt x="1" y="835"/>
                    </a:cubicBezTo>
                    <a:cubicBezTo>
                      <a:pt x="1" y="1301"/>
                      <a:pt x="374" y="1673"/>
                      <a:pt x="839" y="1673"/>
                    </a:cubicBezTo>
                    <a:cubicBezTo>
                      <a:pt x="1292" y="1673"/>
                      <a:pt x="1661" y="1301"/>
                      <a:pt x="1661" y="835"/>
                    </a:cubicBezTo>
                    <a:cubicBezTo>
                      <a:pt x="1661" y="386"/>
                      <a:pt x="1292" y="0"/>
                      <a:pt x="83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5686140" y="3309441"/>
                <a:ext cx="201181" cy="201181"/>
              </a:xfrm>
              <a:custGeom>
                <a:rect b="b" l="l" r="r" t="t"/>
                <a:pathLst>
                  <a:path extrusionOk="0" h="1674" w="1674">
                    <a:moveTo>
                      <a:pt x="839" y="0"/>
                    </a:moveTo>
                    <a:cubicBezTo>
                      <a:pt x="373" y="0"/>
                      <a:pt x="0" y="373"/>
                      <a:pt x="0" y="838"/>
                    </a:cubicBezTo>
                    <a:cubicBezTo>
                      <a:pt x="0" y="1304"/>
                      <a:pt x="373" y="1673"/>
                      <a:pt x="839" y="1673"/>
                    </a:cubicBezTo>
                    <a:cubicBezTo>
                      <a:pt x="1288" y="1673"/>
                      <a:pt x="1673" y="1304"/>
                      <a:pt x="1673" y="838"/>
                    </a:cubicBezTo>
                    <a:cubicBezTo>
                      <a:pt x="1673" y="373"/>
                      <a:pt x="1288" y="0"/>
                      <a:pt x="83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5686140" y="3406670"/>
                <a:ext cx="148663" cy="150225"/>
              </a:xfrm>
              <a:custGeom>
                <a:rect b="b" l="l" r="r" t="t"/>
                <a:pathLst>
                  <a:path extrusionOk="0" h="1250" w="1237">
                    <a:moveTo>
                      <a:pt x="612" y="1"/>
                    </a:moveTo>
                    <a:cubicBezTo>
                      <a:pt x="281" y="1"/>
                      <a:pt x="0" y="281"/>
                      <a:pt x="0" y="625"/>
                    </a:cubicBezTo>
                    <a:cubicBezTo>
                      <a:pt x="0" y="973"/>
                      <a:pt x="281" y="1250"/>
                      <a:pt x="612" y="1250"/>
                    </a:cubicBezTo>
                    <a:cubicBezTo>
                      <a:pt x="956" y="1250"/>
                      <a:pt x="1237" y="973"/>
                      <a:pt x="1237" y="625"/>
                    </a:cubicBezTo>
                    <a:cubicBezTo>
                      <a:pt x="1237" y="281"/>
                      <a:pt x="956" y="1"/>
                      <a:pt x="612"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5825194" y="3322421"/>
                <a:ext cx="149864" cy="149864"/>
              </a:xfrm>
              <a:custGeom>
                <a:rect b="b" l="l" r="r" t="t"/>
                <a:pathLst>
                  <a:path extrusionOk="0" h="1247" w="1247">
                    <a:moveTo>
                      <a:pt x="622" y="1"/>
                    </a:moveTo>
                    <a:cubicBezTo>
                      <a:pt x="277" y="1"/>
                      <a:pt x="0" y="278"/>
                      <a:pt x="0" y="622"/>
                    </a:cubicBezTo>
                    <a:cubicBezTo>
                      <a:pt x="0" y="969"/>
                      <a:pt x="277" y="1247"/>
                      <a:pt x="622" y="1247"/>
                    </a:cubicBezTo>
                    <a:cubicBezTo>
                      <a:pt x="969" y="1247"/>
                      <a:pt x="1246" y="969"/>
                      <a:pt x="1246" y="622"/>
                    </a:cubicBezTo>
                    <a:cubicBezTo>
                      <a:pt x="1246" y="278"/>
                      <a:pt x="969" y="1"/>
                      <a:pt x="622"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5812094" y="3406670"/>
                <a:ext cx="150345" cy="150225"/>
              </a:xfrm>
              <a:custGeom>
                <a:rect b="b" l="l" r="r" t="t"/>
                <a:pathLst>
                  <a:path extrusionOk="0" h="1250" w="1251">
                    <a:moveTo>
                      <a:pt x="625" y="1"/>
                    </a:moveTo>
                    <a:cubicBezTo>
                      <a:pt x="281" y="1"/>
                      <a:pt x="1" y="281"/>
                      <a:pt x="1" y="625"/>
                    </a:cubicBezTo>
                    <a:cubicBezTo>
                      <a:pt x="1" y="973"/>
                      <a:pt x="281" y="1250"/>
                      <a:pt x="625" y="1250"/>
                    </a:cubicBezTo>
                    <a:cubicBezTo>
                      <a:pt x="970" y="1250"/>
                      <a:pt x="1250" y="973"/>
                      <a:pt x="1250" y="625"/>
                    </a:cubicBezTo>
                    <a:cubicBezTo>
                      <a:pt x="1250" y="281"/>
                      <a:pt x="970" y="1"/>
                      <a:pt x="625"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5932038" y="3360760"/>
                <a:ext cx="199619" cy="199258"/>
              </a:xfrm>
              <a:custGeom>
                <a:rect b="b" l="l" r="r" t="t"/>
                <a:pathLst>
                  <a:path extrusionOk="0" h="1658" w="1661">
                    <a:moveTo>
                      <a:pt x="835" y="0"/>
                    </a:moveTo>
                    <a:cubicBezTo>
                      <a:pt x="370" y="0"/>
                      <a:pt x="0" y="370"/>
                      <a:pt x="0" y="835"/>
                    </a:cubicBezTo>
                    <a:cubicBezTo>
                      <a:pt x="0" y="1288"/>
                      <a:pt x="370" y="1657"/>
                      <a:pt x="835" y="1657"/>
                    </a:cubicBezTo>
                    <a:cubicBezTo>
                      <a:pt x="1288" y="1657"/>
                      <a:pt x="1661" y="1288"/>
                      <a:pt x="1661" y="835"/>
                    </a:cubicBezTo>
                    <a:cubicBezTo>
                      <a:pt x="1661" y="370"/>
                      <a:pt x="1288" y="0"/>
                      <a:pt x="835"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6033834" y="3414722"/>
                <a:ext cx="123064" cy="123064"/>
              </a:xfrm>
              <a:custGeom>
                <a:rect b="b" l="l" r="r" t="t"/>
                <a:pathLst>
                  <a:path extrusionOk="0" h="1024" w="1024">
                    <a:moveTo>
                      <a:pt x="508" y="1"/>
                    </a:moveTo>
                    <a:cubicBezTo>
                      <a:pt x="227" y="1"/>
                      <a:pt x="1" y="227"/>
                      <a:pt x="1" y="507"/>
                    </a:cubicBezTo>
                    <a:cubicBezTo>
                      <a:pt x="1" y="797"/>
                      <a:pt x="227" y="1024"/>
                      <a:pt x="508" y="1024"/>
                    </a:cubicBezTo>
                    <a:cubicBezTo>
                      <a:pt x="798" y="1024"/>
                      <a:pt x="1024" y="797"/>
                      <a:pt x="1024" y="507"/>
                    </a:cubicBezTo>
                    <a:cubicBezTo>
                      <a:pt x="1024" y="227"/>
                      <a:pt x="798" y="1"/>
                      <a:pt x="508"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6246441" y="3421212"/>
                <a:ext cx="124627" cy="124627"/>
              </a:xfrm>
              <a:custGeom>
                <a:rect b="b" l="l" r="r" t="t"/>
                <a:pathLst>
                  <a:path extrusionOk="0" h="1037" w="1037">
                    <a:moveTo>
                      <a:pt x="517" y="1"/>
                    </a:moveTo>
                    <a:cubicBezTo>
                      <a:pt x="240" y="1"/>
                      <a:pt x="1" y="240"/>
                      <a:pt x="1" y="517"/>
                    </a:cubicBezTo>
                    <a:cubicBezTo>
                      <a:pt x="1" y="810"/>
                      <a:pt x="240" y="1037"/>
                      <a:pt x="517" y="1037"/>
                    </a:cubicBezTo>
                    <a:cubicBezTo>
                      <a:pt x="810" y="1037"/>
                      <a:pt x="1036" y="810"/>
                      <a:pt x="1036" y="517"/>
                    </a:cubicBezTo>
                    <a:cubicBezTo>
                      <a:pt x="1036" y="240"/>
                      <a:pt x="810" y="1"/>
                      <a:pt x="517"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6324560" y="3360760"/>
                <a:ext cx="145298" cy="145298"/>
              </a:xfrm>
              <a:custGeom>
                <a:rect b="b" l="l" r="r" t="t"/>
                <a:pathLst>
                  <a:path extrusionOk="0" h="1209" w="1209">
                    <a:moveTo>
                      <a:pt x="609" y="0"/>
                    </a:moveTo>
                    <a:cubicBezTo>
                      <a:pt x="265" y="0"/>
                      <a:pt x="1" y="265"/>
                      <a:pt x="1" y="596"/>
                    </a:cubicBezTo>
                    <a:cubicBezTo>
                      <a:pt x="1" y="940"/>
                      <a:pt x="265" y="1208"/>
                      <a:pt x="609" y="1208"/>
                    </a:cubicBezTo>
                    <a:cubicBezTo>
                      <a:pt x="944" y="1208"/>
                      <a:pt x="1208" y="940"/>
                      <a:pt x="1208" y="596"/>
                    </a:cubicBezTo>
                    <a:cubicBezTo>
                      <a:pt x="1208" y="265"/>
                      <a:pt x="944" y="0"/>
                      <a:pt x="60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6404243" y="3323983"/>
                <a:ext cx="194692" cy="194692"/>
              </a:xfrm>
              <a:custGeom>
                <a:rect b="b" l="l" r="r" t="t"/>
                <a:pathLst>
                  <a:path extrusionOk="0" h="1620" w="1620">
                    <a:moveTo>
                      <a:pt x="810" y="0"/>
                    </a:moveTo>
                    <a:cubicBezTo>
                      <a:pt x="361" y="0"/>
                      <a:pt x="0" y="370"/>
                      <a:pt x="0" y="810"/>
                    </a:cubicBezTo>
                    <a:cubicBezTo>
                      <a:pt x="0" y="1262"/>
                      <a:pt x="361" y="1619"/>
                      <a:pt x="810" y="1619"/>
                    </a:cubicBezTo>
                    <a:cubicBezTo>
                      <a:pt x="1262" y="1619"/>
                      <a:pt x="1619" y="1262"/>
                      <a:pt x="1619" y="810"/>
                    </a:cubicBezTo>
                    <a:cubicBezTo>
                      <a:pt x="1619" y="370"/>
                      <a:pt x="1262" y="0"/>
                      <a:pt x="81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6511087" y="3374941"/>
                <a:ext cx="143735" cy="143735"/>
              </a:xfrm>
              <a:custGeom>
                <a:rect b="b" l="l" r="r" t="t"/>
                <a:pathLst>
                  <a:path extrusionOk="0" h="1196" w="1196">
                    <a:moveTo>
                      <a:pt x="600" y="0"/>
                    </a:moveTo>
                    <a:cubicBezTo>
                      <a:pt x="268" y="0"/>
                      <a:pt x="1" y="265"/>
                      <a:pt x="1" y="599"/>
                    </a:cubicBezTo>
                    <a:cubicBezTo>
                      <a:pt x="1" y="931"/>
                      <a:pt x="268" y="1195"/>
                      <a:pt x="600" y="1195"/>
                    </a:cubicBezTo>
                    <a:cubicBezTo>
                      <a:pt x="918" y="1195"/>
                      <a:pt x="1196" y="931"/>
                      <a:pt x="1196" y="599"/>
                    </a:cubicBezTo>
                    <a:cubicBezTo>
                      <a:pt x="1196" y="265"/>
                      <a:pt x="918" y="0"/>
                      <a:pt x="60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6583077" y="3325546"/>
                <a:ext cx="143735" cy="143735"/>
              </a:xfrm>
              <a:custGeom>
                <a:rect b="b" l="l" r="r" t="t"/>
                <a:pathLst>
                  <a:path extrusionOk="0" h="1196" w="1196">
                    <a:moveTo>
                      <a:pt x="597" y="0"/>
                    </a:moveTo>
                    <a:cubicBezTo>
                      <a:pt x="265" y="0"/>
                      <a:pt x="1" y="265"/>
                      <a:pt x="1" y="596"/>
                    </a:cubicBezTo>
                    <a:cubicBezTo>
                      <a:pt x="1" y="931"/>
                      <a:pt x="265" y="1195"/>
                      <a:pt x="597" y="1195"/>
                    </a:cubicBezTo>
                    <a:cubicBezTo>
                      <a:pt x="915" y="1195"/>
                      <a:pt x="1196" y="931"/>
                      <a:pt x="1196" y="596"/>
                    </a:cubicBezTo>
                    <a:cubicBezTo>
                      <a:pt x="1196" y="265"/>
                      <a:pt x="915" y="0"/>
                      <a:pt x="597"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6595697" y="3389483"/>
                <a:ext cx="143735" cy="143735"/>
              </a:xfrm>
              <a:custGeom>
                <a:rect b="b" l="l" r="r" t="t"/>
                <a:pathLst>
                  <a:path extrusionOk="0" h="1196" w="1196">
                    <a:moveTo>
                      <a:pt x="600" y="0"/>
                    </a:moveTo>
                    <a:cubicBezTo>
                      <a:pt x="265" y="0"/>
                      <a:pt x="1" y="265"/>
                      <a:pt x="1" y="596"/>
                    </a:cubicBezTo>
                    <a:cubicBezTo>
                      <a:pt x="1" y="928"/>
                      <a:pt x="265" y="1195"/>
                      <a:pt x="600" y="1195"/>
                    </a:cubicBezTo>
                    <a:cubicBezTo>
                      <a:pt x="931" y="1195"/>
                      <a:pt x="1196" y="928"/>
                      <a:pt x="1196" y="596"/>
                    </a:cubicBezTo>
                    <a:cubicBezTo>
                      <a:pt x="1196" y="265"/>
                      <a:pt x="931" y="0"/>
                      <a:pt x="60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6696411" y="3374941"/>
                <a:ext cx="141812" cy="143735"/>
              </a:xfrm>
              <a:custGeom>
                <a:rect b="b" l="l" r="r" t="t"/>
                <a:pathLst>
                  <a:path extrusionOk="0" h="1196" w="1180">
                    <a:moveTo>
                      <a:pt x="584" y="0"/>
                    </a:moveTo>
                    <a:cubicBezTo>
                      <a:pt x="265" y="0"/>
                      <a:pt x="1" y="265"/>
                      <a:pt x="1" y="599"/>
                    </a:cubicBezTo>
                    <a:cubicBezTo>
                      <a:pt x="1" y="931"/>
                      <a:pt x="265" y="1195"/>
                      <a:pt x="584" y="1195"/>
                    </a:cubicBezTo>
                    <a:cubicBezTo>
                      <a:pt x="915" y="1195"/>
                      <a:pt x="1180" y="931"/>
                      <a:pt x="1180" y="599"/>
                    </a:cubicBezTo>
                    <a:cubicBezTo>
                      <a:pt x="1180" y="265"/>
                      <a:pt x="915" y="0"/>
                      <a:pt x="584"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6672374" y="3422774"/>
                <a:ext cx="75113" cy="75233"/>
              </a:xfrm>
              <a:custGeom>
                <a:rect b="b" l="l" r="r" t="t"/>
                <a:pathLst>
                  <a:path extrusionOk="0" h="626" w="625">
                    <a:moveTo>
                      <a:pt x="319" y="1"/>
                    </a:moveTo>
                    <a:cubicBezTo>
                      <a:pt x="147" y="1"/>
                      <a:pt x="0" y="147"/>
                      <a:pt x="0" y="319"/>
                    </a:cubicBezTo>
                    <a:cubicBezTo>
                      <a:pt x="0" y="491"/>
                      <a:pt x="147" y="625"/>
                      <a:pt x="319" y="625"/>
                    </a:cubicBezTo>
                    <a:cubicBezTo>
                      <a:pt x="491" y="625"/>
                      <a:pt x="625" y="491"/>
                      <a:pt x="625" y="319"/>
                    </a:cubicBezTo>
                    <a:cubicBezTo>
                      <a:pt x="625" y="147"/>
                      <a:pt x="491" y="1"/>
                      <a:pt x="319"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6442582" y="3370374"/>
                <a:ext cx="75113" cy="74752"/>
              </a:xfrm>
              <a:custGeom>
                <a:rect b="b" l="l" r="r" t="t"/>
                <a:pathLst>
                  <a:path extrusionOk="0" h="622" w="625">
                    <a:moveTo>
                      <a:pt x="319" y="0"/>
                    </a:moveTo>
                    <a:cubicBezTo>
                      <a:pt x="147" y="0"/>
                      <a:pt x="0" y="131"/>
                      <a:pt x="0" y="303"/>
                    </a:cubicBezTo>
                    <a:cubicBezTo>
                      <a:pt x="0" y="478"/>
                      <a:pt x="147" y="621"/>
                      <a:pt x="319" y="621"/>
                    </a:cubicBezTo>
                    <a:cubicBezTo>
                      <a:pt x="491" y="621"/>
                      <a:pt x="625" y="478"/>
                      <a:pt x="625" y="303"/>
                    </a:cubicBezTo>
                    <a:cubicBezTo>
                      <a:pt x="625" y="131"/>
                      <a:pt x="491" y="0"/>
                      <a:pt x="31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6346795" y="3422774"/>
                <a:ext cx="75233" cy="75233"/>
              </a:xfrm>
              <a:custGeom>
                <a:rect b="b" l="l" r="r" t="t"/>
                <a:pathLst>
                  <a:path extrusionOk="0" h="626" w="626">
                    <a:moveTo>
                      <a:pt x="306" y="1"/>
                    </a:moveTo>
                    <a:cubicBezTo>
                      <a:pt x="134" y="1"/>
                      <a:pt x="0" y="147"/>
                      <a:pt x="0" y="319"/>
                    </a:cubicBezTo>
                    <a:cubicBezTo>
                      <a:pt x="0" y="491"/>
                      <a:pt x="134" y="625"/>
                      <a:pt x="306" y="625"/>
                    </a:cubicBezTo>
                    <a:cubicBezTo>
                      <a:pt x="478" y="625"/>
                      <a:pt x="625" y="491"/>
                      <a:pt x="625" y="319"/>
                    </a:cubicBezTo>
                    <a:cubicBezTo>
                      <a:pt x="625" y="147"/>
                      <a:pt x="478" y="1"/>
                      <a:pt x="306"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6383571" y="3448494"/>
                <a:ext cx="75113" cy="75113"/>
              </a:xfrm>
              <a:custGeom>
                <a:rect b="b" l="l" r="r" t="t"/>
                <a:pathLst>
                  <a:path extrusionOk="0" h="625" w="625">
                    <a:moveTo>
                      <a:pt x="319" y="0"/>
                    </a:moveTo>
                    <a:cubicBezTo>
                      <a:pt x="147" y="0"/>
                      <a:pt x="0" y="147"/>
                      <a:pt x="0" y="319"/>
                    </a:cubicBezTo>
                    <a:cubicBezTo>
                      <a:pt x="0" y="491"/>
                      <a:pt x="147" y="625"/>
                      <a:pt x="319" y="625"/>
                    </a:cubicBezTo>
                    <a:cubicBezTo>
                      <a:pt x="491" y="625"/>
                      <a:pt x="625" y="491"/>
                      <a:pt x="625" y="319"/>
                    </a:cubicBezTo>
                    <a:cubicBezTo>
                      <a:pt x="625" y="147"/>
                      <a:pt x="491" y="0"/>
                      <a:pt x="31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5947662" y="3354270"/>
                <a:ext cx="54562" cy="54442"/>
              </a:xfrm>
              <a:custGeom>
                <a:rect b="b" l="l" r="r" t="t"/>
                <a:pathLst>
                  <a:path extrusionOk="0" h="453" w="454">
                    <a:moveTo>
                      <a:pt x="227" y="0"/>
                    </a:moveTo>
                    <a:cubicBezTo>
                      <a:pt x="109" y="0"/>
                      <a:pt x="1" y="105"/>
                      <a:pt x="1" y="226"/>
                    </a:cubicBezTo>
                    <a:cubicBezTo>
                      <a:pt x="1" y="357"/>
                      <a:pt x="109" y="453"/>
                      <a:pt x="227" y="453"/>
                    </a:cubicBezTo>
                    <a:cubicBezTo>
                      <a:pt x="348" y="453"/>
                      <a:pt x="453" y="357"/>
                      <a:pt x="453" y="226"/>
                    </a:cubicBezTo>
                    <a:cubicBezTo>
                      <a:pt x="453" y="105"/>
                      <a:pt x="348" y="0"/>
                      <a:pt x="227"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5658979" y="3354270"/>
                <a:ext cx="54442" cy="54442"/>
              </a:xfrm>
              <a:custGeom>
                <a:rect b="b" l="l" r="r" t="t"/>
                <a:pathLst>
                  <a:path extrusionOk="0" h="453" w="453">
                    <a:moveTo>
                      <a:pt x="226" y="0"/>
                    </a:moveTo>
                    <a:cubicBezTo>
                      <a:pt x="93" y="0"/>
                      <a:pt x="0" y="105"/>
                      <a:pt x="0" y="226"/>
                    </a:cubicBezTo>
                    <a:cubicBezTo>
                      <a:pt x="0" y="357"/>
                      <a:pt x="93" y="453"/>
                      <a:pt x="226" y="453"/>
                    </a:cubicBezTo>
                    <a:cubicBezTo>
                      <a:pt x="348" y="453"/>
                      <a:pt x="453" y="357"/>
                      <a:pt x="453" y="226"/>
                    </a:cubicBezTo>
                    <a:cubicBezTo>
                      <a:pt x="453" y="105"/>
                      <a:pt x="348" y="0"/>
                      <a:pt x="226"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984438" y="3264973"/>
                <a:ext cx="35453" cy="34972"/>
              </a:xfrm>
              <a:custGeom>
                <a:rect b="b" l="l" r="r" t="t"/>
                <a:pathLst>
                  <a:path extrusionOk="0" h="291" w="295">
                    <a:moveTo>
                      <a:pt x="147" y="1"/>
                    </a:moveTo>
                    <a:cubicBezTo>
                      <a:pt x="68" y="1"/>
                      <a:pt x="1" y="64"/>
                      <a:pt x="1" y="144"/>
                    </a:cubicBezTo>
                    <a:cubicBezTo>
                      <a:pt x="1" y="224"/>
                      <a:pt x="68" y="291"/>
                      <a:pt x="147" y="291"/>
                    </a:cubicBezTo>
                    <a:cubicBezTo>
                      <a:pt x="227" y="291"/>
                      <a:pt x="294" y="224"/>
                      <a:pt x="294" y="144"/>
                    </a:cubicBezTo>
                    <a:cubicBezTo>
                      <a:pt x="294" y="64"/>
                      <a:pt x="227" y="1"/>
                      <a:pt x="147"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6367466" y="3293697"/>
                <a:ext cx="44947" cy="44587"/>
              </a:xfrm>
              <a:custGeom>
                <a:rect b="b" l="l" r="r" t="t"/>
                <a:pathLst>
                  <a:path extrusionOk="0" h="371" w="374">
                    <a:moveTo>
                      <a:pt x="189" y="1"/>
                    </a:moveTo>
                    <a:cubicBezTo>
                      <a:pt x="80" y="1"/>
                      <a:pt x="1" y="80"/>
                      <a:pt x="1" y="186"/>
                    </a:cubicBezTo>
                    <a:cubicBezTo>
                      <a:pt x="1" y="291"/>
                      <a:pt x="80" y="370"/>
                      <a:pt x="189" y="370"/>
                    </a:cubicBezTo>
                    <a:cubicBezTo>
                      <a:pt x="294" y="370"/>
                      <a:pt x="373" y="291"/>
                      <a:pt x="373" y="186"/>
                    </a:cubicBezTo>
                    <a:cubicBezTo>
                      <a:pt x="373" y="80"/>
                      <a:pt x="294" y="1"/>
                      <a:pt x="189"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6598822" y="3248869"/>
                <a:ext cx="33771" cy="33530"/>
              </a:xfrm>
              <a:custGeom>
                <a:rect b="b" l="l" r="r" t="t"/>
                <a:pathLst>
                  <a:path extrusionOk="0" h="279" w="281">
                    <a:moveTo>
                      <a:pt x="134" y="1"/>
                    </a:moveTo>
                    <a:cubicBezTo>
                      <a:pt x="67" y="1"/>
                      <a:pt x="0" y="68"/>
                      <a:pt x="0" y="135"/>
                    </a:cubicBezTo>
                    <a:cubicBezTo>
                      <a:pt x="0" y="214"/>
                      <a:pt x="67" y="278"/>
                      <a:pt x="134" y="278"/>
                    </a:cubicBezTo>
                    <a:cubicBezTo>
                      <a:pt x="214" y="278"/>
                      <a:pt x="281" y="214"/>
                      <a:pt x="281" y="135"/>
                    </a:cubicBezTo>
                    <a:cubicBezTo>
                      <a:pt x="281" y="68"/>
                      <a:pt x="214" y="1"/>
                      <a:pt x="134"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6729823" y="3325546"/>
                <a:ext cx="24156" cy="25719"/>
              </a:xfrm>
              <a:custGeom>
                <a:rect b="b" l="l" r="r" t="t"/>
                <a:pathLst>
                  <a:path extrusionOk="0" h="214" w="201">
                    <a:moveTo>
                      <a:pt x="93" y="0"/>
                    </a:moveTo>
                    <a:cubicBezTo>
                      <a:pt x="42" y="0"/>
                      <a:pt x="0" y="54"/>
                      <a:pt x="0" y="105"/>
                    </a:cubicBezTo>
                    <a:cubicBezTo>
                      <a:pt x="0" y="160"/>
                      <a:pt x="42" y="214"/>
                      <a:pt x="93" y="214"/>
                    </a:cubicBezTo>
                    <a:cubicBezTo>
                      <a:pt x="159" y="214"/>
                      <a:pt x="201" y="160"/>
                      <a:pt x="201" y="105"/>
                    </a:cubicBezTo>
                    <a:cubicBezTo>
                      <a:pt x="201" y="54"/>
                      <a:pt x="159" y="0"/>
                      <a:pt x="93"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5858485" y="3298264"/>
                <a:ext cx="25719" cy="24276"/>
              </a:xfrm>
              <a:custGeom>
                <a:rect b="b" l="l" r="r" t="t"/>
                <a:pathLst>
                  <a:path extrusionOk="0" h="202" w="214">
                    <a:moveTo>
                      <a:pt x="106" y="1"/>
                    </a:moveTo>
                    <a:cubicBezTo>
                      <a:pt x="55" y="1"/>
                      <a:pt x="0" y="42"/>
                      <a:pt x="0" y="93"/>
                    </a:cubicBezTo>
                    <a:cubicBezTo>
                      <a:pt x="0" y="160"/>
                      <a:pt x="55" y="202"/>
                      <a:pt x="106" y="202"/>
                    </a:cubicBezTo>
                    <a:cubicBezTo>
                      <a:pt x="160" y="202"/>
                      <a:pt x="214" y="160"/>
                      <a:pt x="214" y="93"/>
                    </a:cubicBezTo>
                    <a:cubicBezTo>
                      <a:pt x="214" y="42"/>
                      <a:pt x="160" y="1"/>
                      <a:pt x="106"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5620640" y="3325546"/>
                <a:ext cx="25839" cy="25719"/>
              </a:xfrm>
              <a:custGeom>
                <a:rect b="b" l="l" r="r" t="t"/>
                <a:pathLst>
                  <a:path extrusionOk="0" h="214" w="215">
                    <a:moveTo>
                      <a:pt x="109" y="0"/>
                    </a:moveTo>
                    <a:cubicBezTo>
                      <a:pt x="55" y="0"/>
                      <a:pt x="1" y="54"/>
                      <a:pt x="1" y="105"/>
                    </a:cubicBezTo>
                    <a:cubicBezTo>
                      <a:pt x="1" y="160"/>
                      <a:pt x="55" y="214"/>
                      <a:pt x="109" y="214"/>
                    </a:cubicBezTo>
                    <a:cubicBezTo>
                      <a:pt x="160" y="214"/>
                      <a:pt x="214" y="160"/>
                      <a:pt x="214" y="105"/>
                    </a:cubicBezTo>
                    <a:cubicBezTo>
                      <a:pt x="214" y="54"/>
                      <a:pt x="160" y="0"/>
                      <a:pt x="10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pic>
        <p:nvPicPr>
          <p:cNvPr id="1221" name="Google Shape;1221;g226af2a3298_5_0"/>
          <p:cNvPicPr preferRelativeResize="0"/>
          <p:nvPr/>
        </p:nvPicPr>
        <p:blipFill>
          <a:blip r:embed="rId3">
            <a:alphaModFix/>
          </a:blip>
          <a:stretch>
            <a:fillRect/>
          </a:stretch>
        </p:blipFill>
        <p:spPr>
          <a:xfrm>
            <a:off x="692013" y="1087400"/>
            <a:ext cx="7759973" cy="3593499"/>
          </a:xfrm>
          <a:prstGeom prst="rect">
            <a:avLst/>
          </a:prstGeom>
          <a:noFill/>
          <a:ln>
            <a:noFill/>
          </a:ln>
        </p:spPr>
      </p:pic>
      <p:sp>
        <p:nvSpPr>
          <p:cNvPr id="1222" name="Google Shape;1222;g226af2a3298_5_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4000">
                <a:solidFill>
                  <a:schemeClr val="lt1"/>
                </a:solidFill>
              </a:rPr>
              <a:t>Árbol</a:t>
            </a:r>
            <a:r>
              <a:rPr lang="en"/>
              <a:t> </a:t>
            </a:r>
            <a:r>
              <a:rPr lang="en" sz="4000">
                <a:solidFill>
                  <a:schemeClr val="lt1"/>
                </a:solidFill>
              </a:rPr>
              <a:t>de Utilidad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g24e5c07cf11_0_34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Lluvias de Ideas</a:t>
            </a:r>
            <a:endParaRPr/>
          </a:p>
        </p:txBody>
      </p:sp>
      <p:sp>
        <p:nvSpPr>
          <p:cNvPr id="1228" name="Google Shape;1228;g24e5c07cf11_0_344"/>
          <p:cNvSpPr txBox="1"/>
          <p:nvPr>
            <p:ph idx="4" type="subTitle"/>
          </p:nvPr>
        </p:nvSpPr>
        <p:spPr>
          <a:xfrm>
            <a:off x="365150" y="1995025"/>
            <a:ext cx="2337600" cy="46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 Falla de un microservicio</a:t>
            </a:r>
            <a:endParaRPr sz="1500"/>
          </a:p>
        </p:txBody>
      </p:sp>
      <p:sp>
        <p:nvSpPr>
          <p:cNvPr id="1229" name="Google Shape;1229;g24e5c07cf11_0_344"/>
          <p:cNvSpPr txBox="1"/>
          <p:nvPr>
            <p:ph idx="4" type="subTitle"/>
          </p:nvPr>
        </p:nvSpPr>
        <p:spPr>
          <a:xfrm>
            <a:off x="2778575" y="1995025"/>
            <a:ext cx="2337600" cy="46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600"/>
              <a:t>Falla de conexión a Internet</a:t>
            </a:r>
            <a:endParaRPr sz="1600"/>
          </a:p>
        </p:txBody>
      </p:sp>
      <p:sp>
        <p:nvSpPr>
          <p:cNvPr id="1230" name="Google Shape;1230;g24e5c07cf11_0_344"/>
          <p:cNvSpPr txBox="1"/>
          <p:nvPr>
            <p:ph idx="4" type="subTitle"/>
          </p:nvPr>
        </p:nvSpPr>
        <p:spPr>
          <a:xfrm>
            <a:off x="6286700" y="1903213"/>
            <a:ext cx="2337600" cy="86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600"/>
              <a:t>Falla en el sistema de envío de correo electrónico</a:t>
            </a:r>
            <a:endParaRPr sz="1600"/>
          </a:p>
        </p:txBody>
      </p:sp>
      <p:sp>
        <p:nvSpPr>
          <p:cNvPr id="1231" name="Google Shape;1231;g24e5c07cf11_0_344"/>
          <p:cNvSpPr txBox="1"/>
          <p:nvPr>
            <p:ph idx="4" type="subTitle"/>
          </p:nvPr>
        </p:nvSpPr>
        <p:spPr>
          <a:xfrm>
            <a:off x="4045600" y="2758238"/>
            <a:ext cx="2337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Actualización del sistema SCADA</a:t>
            </a:r>
            <a:endParaRPr sz="1500"/>
          </a:p>
        </p:txBody>
      </p:sp>
      <p:sp>
        <p:nvSpPr>
          <p:cNvPr id="1232" name="Google Shape;1232;g24e5c07cf11_0_344"/>
          <p:cNvSpPr txBox="1"/>
          <p:nvPr>
            <p:ph idx="4" type="subTitle"/>
          </p:nvPr>
        </p:nvSpPr>
        <p:spPr>
          <a:xfrm>
            <a:off x="2778575" y="3696638"/>
            <a:ext cx="2337600" cy="54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Integración con nuevos sistemas</a:t>
            </a:r>
            <a:endParaRPr sz="1500"/>
          </a:p>
        </p:txBody>
      </p:sp>
      <p:sp>
        <p:nvSpPr>
          <p:cNvPr id="1233" name="Google Shape;1233;g24e5c07cf11_0_344"/>
          <p:cNvSpPr txBox="1"/>
          <p:nvPr>
            <p:ph idx="4" type="subTitle"/>
          </p:nvPr>
        </p:nvSpPr>
        <p:spPr>
          <a:xfrm>
            <a:off x="365150" y="3087375"/>
            <a:ext cx="2337600" cy="81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 Falla en la infraestructura de la nube</a:t>
            </a:r>
            <a:endParaRPr sz="1500"/>
          </a:p>
        </p:txBody>
      </p:sp>
      <p:grpSp>
        <p:nvGrpSpPr>
          <p:cNvPr id="1234" name="Google Shape;1234;g24e5c07cf11_0_344"/>
          <p:cNvGrpSpPr/>
          <p:nvPr/>
        </p:nvGrpSpPr>
        <p:grpSpPr>
          <a:xfrm>
            <a:off x="6183328" y="3657222"/>
            <a:ext cx="2960663" cy="1486271"/>
            <a:chOff x="246695" y="1732875"/>
            <a:chExt cx="5251265" cy="2636168"/>
          </a:xfrm>
        </p:grpSpPr>
        <p:grpSp>
          <p:nvGrpSpPr>
            <p:cNvPr id="1235" name="Google Shape;1235;g24e5c07cf11_0_344"/>
            <p:cNvGrpSpPr/>
            <p:nvPr/>
          </p:nvGrpSpPr>
          <p:grpSpPr>
            <a:xfrm>
              <a:off x="4302538" y="1799240"/>
              <a:ext cx="121126" cy="807979"/>
              <a:chOff x="134000" y="1799240"/>
              <a:chExt cx="121126" cy="807979"/>
            </a:xfrm>
          </p:grpSpPr>
          <p:sp>
            <p:nvSpPr>
              <p:cNvPr id="1236" name="Google Shape;1236;g24e5c07cf11_0_344"/>
              <p:cNvSpPr/>
              <p:nvPr/>
            </p:nvSpPr>
            <p:spPr>
              <a:xfrm>
                <a:off x="152699" y="1806252"/>
                <a:ext cx="83728" cy="800967"/>
              </a:xfrm>
              <a:custGeom>
                <a:rect b="b" l="l" r="r" t="t"/>
                <a:pathLst>
                  <a:path extrusionOk="0" h="9595" w="1003">
                    <a:moveTo>
                      <a:pt x="0" y="0"/>
                    </a:moveTo>
                    <a:lnTo>
                      <a:pt x="0" y="9594"/>
                    </a:lnTo>
                    <a:lnTo>
                      <a:pt x="1003" y="9594"/>
                    </a:lnTo>
                    <a:lnTo>
                      <a:pt x="1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g24e5c07cf11_0_344"/>
              <p:cNvSpPr/>
              <p:nvPr/>
            </p:nvSpPr>
            <p:spPr>
              <a:xfrm>
                <a:off x="210716" y="1806252"/>
                <a:ext cx="25711" cy="800967"/>
              </a:xfrm>
              <a:custGeom>
                <a:rect b="b" l="l" r="r" t="t"/>
                <a:pathLst>
                  <a:path extrusionOk="0" h="9595" w="308">
                    <a:moveTo>
                      <a:pt x="0" y="0"/>
                    </a:moveTo>
                    <a:lnTo>
                      <a:pt x="0" y="9594"/>
                    </a:lnTo>
                    <a:lnTo>
                      <a:pt x="308" y="9594"/>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g24e5c07cf11_0_344"/>
              <p:cNvSpPr/>
              <p:nvPr/>
            </p:nvSpPr>
            <p:spPr>
              <a:xfrm>
                <a:off x="151530" y="1809591"/>
                <a:ext cx="86065" cy="16529"/>
              </a:xfrm>
              <a:custGeom>
                <a:rect b="b" l="l" r="r" t="t"/>
                <a:pathLst>
                  <a:path extrusionOk="0" h="198" w="1031">
                    <a:moveTo>
                      <a:pt x="1" y="1"/>
                    </a:moveTo>
                    <a:lnTo>
                      <a:pt x="1" y="198"/>
                    </a:lnTo>
                    <a:lnTo>
                      <a:pt x="1030" y="198"/>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g24e5c07cf11_0_344"/>
              <p:cNvSpPr/>
              <p:nvPr/>
            </p:nvSpPr>
            <p:spPr>
              <a:xfrm>
                <a:off x="151530" y="1914189"/>
                <a:ext cx="86065" cy="15443"/>
              </a:xfrm>
              <a:custGeom>
                <a:rect b="b" l="l" r="r" t="t"/>
                <a:pathLst>
                  <a:path extrusionOk="0" h="185" w="1031">
                    <a:moveTo>
                      <a:pt x="1" y="1"/>
                    </a:moveTo>
                    <a:lnTo>
                      <a:pt x="1" y="184"/>
                    </a:lnTo>
                    <a:lnTo>
                      <a:pt x="1030" y="18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24e5c07cf11_0_344"/>
              <p:cNvSpPr/>
              <p:nvPr/>
            </p:nvSpPr>
            <p:spPr>
              <a:xfrm>
                <a:off x="151530" y="2017702"/>
                <a:ext cx="86065" cy="15109"/>
              </a:xfrm>
              <a:custGeom>
                <a:rect b="b" l="l" r="r" t="t"/>
                <a:pathLst>
                  <a:path extrusionOk="0" h="181" w="1031">
                    <a:moveTo>
                      <a:pt x="1" y="0"/>
                    </a:moveTo>
                    <a:lnTo>
                      <a:pt x="1" y="181"/>
                    </a:lnTo>
                    <a:lnTo>
                      <a:pt x="1030" y="181"/>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g24e5c07cf11_0_344"/>
              <p:cNvSpPr/>
              <p:nvPr/>
            </p:nvSpPr>
            <p:spPr>
              <a:xfrm>
                <a:off x="151530" y="2121215"/>
                <a:ext cx="86065" cy="16195"/>
              </a:xfrm>
              <a:custGeom>
                <a:rect b="b" l="l" r="r" t="t"/>
                <a:pathLst>
                  <a:path extrusionOk="0" h="194"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g24e5c07cf11_0_344"/>
              <p:cNvSpPr/>
              <p:nvPr/>
            </p:nvSpPr>
            <p:spPr>
              <a:xfrm>
                <a:off x="151530" y="2224644"/>
                <a:ext cx="86065" cy="16278"/>
              </a:xfrm>
              <a:custGeom>
                <a:rect b="b" l="l" r="r" t="t"/>
                <a:pathLst>
                  <a:path extrusionOk="0" h="195" w="1031">
                    <a:moveTo>
                      <a:pt x="1" y="1"/>
                    </a:moveTo>
                    <a:lnTo>
                      <a:pt x="1" y="195"/>
                    </a:lnTo>
                    <a:lnTo>
                      <a:pt x="1030" y="195"/>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g24e5c07cf11_0_344"/>
              <p:cNvSpPr/>
              <p:nvPr/>
            </p:nvSpPr>
            <p:spPr>
              <a:xfrm>
                <a:off x="151530" y="2329242"/>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24e5c07cf11_0_344"/>
              <p:cNvSpPr/>
              <p:nvPr/>
            </p:nvSpPr>
            <p:spPr>
              <a:xfrm>
                <a:off x="151530" y="2432755"/>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g24e5c07cf11_0_344"/>
              <p:cNvSpPr/>
              <p:nvPr/>
            </p:nvSpPr>
            <p:spPr>
              <a:xfrm>
                <a:off x="151530" y="2536268"/>
                <a:ext cx="86065" cy="16278"/>
              </a:xfrm>
              <a:custGeom>
                <a:rect b="b" l="l" r="r" t="t"/>
                <a:pathLst>
                  <a:path extrusionOk="0" h="195"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g24e5c07cf11_0_344"/>
              <p:cNvSpPr/>
              <p:nvPr/>
            </p:nvSpPr>
            <p:spPr>
              <a:xfrm>
                <a:off x="134000" y="1799240"/>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24e5c07cf11_0_344"/>
              <p:cNvSpPr/>
              <p:nvPr/>
            </p:nvSpPr>
            <p:spPr>
              <a:xfrm>
                <a:off x="134000" y="1902753"/>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24e5c07cf11_0_344"/>
              <p:cNvSpPr/>
              <p:nvPr/>
            </p:nvSpPr>
            <p:spPr>
              <a:xfrm>
                <a:off x="134000" y="2006266"/>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g24e5c07cf11_0_344"/>
              <p:cNvSpPr/>
              <p:nvPr/>
            </p:nvSpPr>
            <p:spPr>
              <a:xfrm>
                <a:off x="134000" y="2110864"/>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g24e5c07cf11_0_344"/>
              <p:cNvSpPr/>
              <p:nvPr/>
            </p:nvSpPr>
            <p:spPr>
              <a:xfrm>
                <a:off x="134000" y="2214042"/>
                <a:ext cx="121126" cy="15443"/>
              </a:xfrm>
              <a:custGeom>
                <a:rect b="b" l="l" r="r" t="t"/>
                <a:pathLst>
                  <a:path extrusionOk="0" h="185" w="1451">
                    <a:moveTo>
                      <a:pt x="0" y="1"/>
                    </a:moveTo>
                    <a:lnTo>
                      <a:pt x="0" y="185"/>
                    </a:lnTo>
                    <a:lnTo>
                      <a:pt x="1451" y="185"/>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g24e5c07cf11_0_344"/>
              <p:cNvSpPr/>
              <p:nvPr/>
            </p:nvSpPr>
            <p:spPr>
              <a:xfrm>
                <a:off x="134000" y="2317555"/>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g24e5c07cf11_0_344"/>
              <p:cNvSpPr/>
              <p:nvPr/>
            </p:nvSpPr>
            <p:spPr>
              <a:xfrm>
                <a:off x="134000" y="2421068"/>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g24e5c07cf11_0_344"/>
              <p:cNvSpPr/>
              <p:nvPr/>
            </p:nvSpPr>
            <p:spPr>
              <a:xfrm>
                <a:off x="134000" y="2525666"/>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g24e5c07cf11_0_344"/>
            <p:cNvGrpSpPr/>
            <p:nvPr/>
          </p:nvGrpSpPr>
          <p:grpSpPr>
            <a:xfrm>
              <a:off x="1633937" y="1799240"/>
              <a:ext cx="121126" cy="807979"/>
              <a:chOff x="134000" y="1799240"/>
              <a:chExt cx="121126" cy="807979"/>
            </a:xfrm>
          </p:grpSpPr>
          <p:sp>
            <p:nvSpPr>
              <p:cNvPr id="1255" name="Google Shape;1255;g24e5c07cf11_0_344"/>
              <p:cNvSpPr/>
              <p:nvPr/>
            </p:nvSpPr>
            <p:spPr>
              <a:xfrm>
                <a:off x="152699" y="1806252"/>
                <a:ext cx="83728" cy="800967"/>
              </a:xfrm>
              <a:custGeom>
                <a:rect b="b" l="l" r="r" t="t"/>
                <a:pathLst>
                  <a:path extrusionOk="0" h="9595" w="1003">
                    <a:moveTo>
                      <a:pt x="0" y="0"/>
                    </a:moveTo>
                    <a:lnTo>
                      <a:pt x="0" y="9594"/>
                    </a:lnTo>
                    <a:lnTo>
                      <a:pt x="1003" y="9594"/>
                    </a:lnTo>
                    <a:lnTo>
                      <a:pt x="1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g24e5c07cf11_0_344"/>
              <p:cNvSpPr/>
              <p:nvPr/>
            </p:nvSpPr>
            <p:spPr>
              <a:xfrm>
                <a:off x="210716" y="1806252"/>
                <a:ext cx="25711" cy="800967"/>
              </a:xfrm>
              <a:custGeom>
                <a:rect b="b" l="l" r="r" t="t"/>
                <a:pathLst>
                  <a:path extrusionOk="0" h="9595" w="308">
                    <a:moveTo>
                      <a:pt x="0" y="0"/>
                    </a:moveTo>
                    <a:lnTo>
                      <a:pt x="0" y="9594"/>
                    </a:lnTo>
                    <a:lnTo>
                      <a:pt x="308" y="9594"/>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g24e5c07cf11_0_344"/>
              <p:cNvSpPr/>
              <p:nvPr/>
            </p:nvSpPr>
            <p:spPr>
              <a:xfrm>
                <a:off x="151530" y="1809591"/>
                <a:ext cx="86065" cy="16529"/>
              </a:xfrm>
              <a:custGeom>
                <a:rect b="b" l="l" r="r" t="t"/>
                <a:pathLst>
                  <a:path extrusionOk="0" h="198" w="1031">
                    <a:moveTo>
                      <a:pt x="1" y="1"/>
                    </a:moveTo>
                    <a:lnTo>
                      <a:pt x="1" y="198"/>
                    </a:lnTo>
                    <a:lnTo>
                      <a:pt x="1030" y="198"/>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24e5c07cf11_0_344"/>
              <p:cNvSpPr/>
              <p:nvPr/>
            </p:nvSpPr>
            <p:spPr>
              <a:xfrm>
                <a:off x="151530" y="1914189"/>
                <a:ext cx="86065" cy="15443"/>
              </a:xfrm>
              <a:custGeom>
                <a:rect b="b" l="l" r="r" t="t"/>
                <a:pathLst>
                  <a:path extrusionOk="0" h="185" w="1031">
                    <a:moveTo>
                      <a:pt x="1" y="1"/>
                    </a:moveTo>
                    <a:lnTo>
                      <a:pt x="1" y="184"/>
                    </a:lnTo>
                    <a:lnTo>
                      <a:pt x="1030" y="18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g24e5c07cf11_0_344"/>
              <p:cNvSpPr/>
              <p:nvPr/>
            </p:nvSpPr>
            <p:spPr>
              <a:xfrm>
                <a:off x="151530" y="2017702"/>
                <a:ext cx="86065" cy="15109"/>
              </a:xfrm>
              <a:custGeom>
                <a:rect b="b" l="l" r="r" t="t"/>
                <a:pathLst>
                  <a:path extrusionOk="0" h="181" w="1031">
                    <a:moveTo>
                      <a:pt x="1" y="0"/>
                    </a:moveTo>
                    <a:lnTo>
                      <a:pt x="1" y="181"/>
                    </a:lnTo>
                    <a:lnTo>
                      <a:pt x="1030" y="181"/>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g24e5c07cf11_0_344"/>
              <p:cNvSpPr/>
              <p:nvPr/>
            </p:nvSpPr>
            <p:spPr>
              <a:xfrm>
                <a:off x="151530" y="2121215"/>
                <a:ext cx="86065" cy="16195"/>
              </a:xfrm>
              <a:custGeom>
                <a:rect b="b" l="l" r="r" t="t"/>
                <a:pathLst>
                  <a:path extrusionOk="0" h="194"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g24e5c07cf11_0_344"/>
              <p:cNvSpPr/>
              <p:nvPr/>
            </p:nvSpPr>
            <p:spPr>
              <a:xfrm>
                <a:off x="151530" y="2224644"/>
                <a:ext cx="86065" cy="16278"/>
              </a:xfrm>
              <a:custGeom>
                <a:rect b="b" l="l" r="r" t="t"/>
                <a:pathLst>
                  <a:path extrusionOk="0" h="195" w="1031">
                    <a:moveTo>
                      <a:pt x="1" y="1"/>
                    </a:moveTo>
                    <a:lnTo>
                      <a:pt x="1" y="195"/>
                    </a:lnTo>
                    <a:lnTo>
                      <a:pt x="1030" y="195"/>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24e5c07cf11_0_344"/>
              <p:cNvSpPr/>
              <p:nvPr/>
            </p:nvSpPr>
            <p:spPr>
              <a:xfrm>
                <a:off x="151530" y="2329242"/>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g24e5c07cf11_0_344"/>
              <p:cNvSpPr/>
              <p:nvPr/>
            </p:nvSpPr>
            <p:spPr>
              <a:xfrm>
                <a:off x="151530" y="2432755"/>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g24e5c07cf11_0_344"/>
              <p:cNvSpPr/>
              <p:nvPr/>
            </p:nvSpPr>
            <p:spPr>
              <a:xfrm>
                <a:off x="151530" y="2536268"/>
                <a:ext cx="86065" cy="16278"/>
              </a:xfrm>
              <a:custGeom>
                <a:rect b="b" l="l" r="r" t="t"/>
                <a:pathLst>
                  <a:path extrusionOk="0" h="195"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24e5c07cf11_0_344"/>
              <p:cNvSpPr/>
              <p:nvPr/>
            </p:nvSpPr>
            <p:spPr>
              <a:xfrm>
                <a:off x="134000" y="1799240"/>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24e5c07cf11_0_344"/>
              <p:cNvSpPr/>
              <p:nvPr/>
            </p:nvSpPr>
            <p:spPr>
              <a:xfrm>
                <a:off x="134000" y="1902753"/>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g24e5c07cf11_0_344"/>
              <p:cNvSpPr/>
              <p:nvPr/>
            </p:nvSpPr>
            <p:spPr>
              <a:xfrm>
                <a:off x="134000" y="2006266"/>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g24e5c07cf11_0_344"/>
              <p:cNvSpPr/>
              <p:nvPr/>
            </p:nvSpPr>
            <p:spPr>
              <a:xfrm>
                <a:off x="134000" y="2110864"/>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g24e5c07cf11_0_344"/>
              <p:cNvSpPr/>
              <p:nvPr/>
            </p:nvSpPr>
            <p:spPr>
              <a:xfrm>
                <a:off x="134000" y="2214042"/>
                <a:ext cx="121126" cy="15443"/>
              </a:xfrm>
              <a:custGeom>
                <a:rect b="b" l="l" r="r" t="t"/>
                <a:pathLst>
                  <a:path extrusionOk="0" h="185" w="1451">
                    <a:moveTo>
                      <a:pt x="0" y="1"/>
                    </a:moveTo>
                    <a:lnTo>
                      <a:pt x="0" y="185"/>
                    </a:lnTo>
                    <a:lnTo>
                      <a:pt x="1451" y="185"/>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g24e5c07cf11_0_344"/>
              <p:cNvSpPr/>
              <p:nvPr/>
            </p:nvSpPr>
            <p:spPr>
              <a:xfrm>
                <a:off x="134000" y="2317555"/>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g24e5c07cf11_0_344"/>
              <p:cNvSpPr/>
              <p:nvPr/>
            </p:nvSpPr>
            <p:spPr>
              <a:xfrm>
                <a:off x="134000" y="2421068"/>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g24e5c07cf11_0_344"/>
              <p:cNvSpPr/>
              <p:nvPr/>
            </p:nvSpPr>
            <p:spPr>
              <a:xfrm>
                <a:off x="134000" y="2525666"/>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3" name="Google Shape;1273;g24e5c07cf11_0_344"/>
            <p:cNvSpPr/>
            <p:nvPr/>
          </p:nvSpPr>
          <p:spPr>
            <a:xfrm>
              <a:off x="4556499" y="1982808"/>
              <a:ext cx="629086" cy="505790"/>
            </a:xfrm>
            <a:custGeom>
              <a:rect b="b" l="l" r="r" t="t"/>
              <a:pathLst>
                <a:path extrusionOk="0" h="6059" w="7536">
                  <a:moveTo>
                    <a:pt x="0" y="1"/>
                  </a:moveTo>
                  <a:lnTo>
                    <a:pt x="0" y="6059"/>
                  </a:lnTo>
                  <a:lnTo>
                    <a:pt x="7535" y="6059"/>
                  </a:lnTo>
                  <a:lnTo>
                    <a:pt x="75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g24e5c07cf11_0_344"/>
            <p:cNvSpPr/>
            <p:nvPr/>
          </p:nvSpPr>
          <p:spPr>
            <a:xfrm>
              <a:off x="4556491" y="1958525"/>
              <a:ext cx="208109" cy="530072"/>
            </a:xfrm>
            <a:custGeom>
              <a:rect b="b" l="l" r="r" t="t"/>
              <a:pathLst>
                <a:path extrusionOk="0" h="6059" w="2493">
                  <a:moveTo>
                    <a:pt x="0" y="1"/>
                  </a:moveTo>
                  <a:lnTo>
                    <a:pt x="0" y="6059"/>
                  </a:lnTo>
                  <a:lnTo>
                    <a:pt x="2493" y="6059"/>
                  </a:lnTo>
                  <a:lnTo>
                    <a:pt x="24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g24e5c07cf11_0_344"/>
            <p:cNvSpPr/>
            <p:nvPr/>
          </p:nvSpPr>
          <p:spPr>
            <a:xfrm>
              <a:off x="4593814" y="2030558"/>
              <a:ext cx="25461" cy="95415"/>
            </a:xfrm>
            <a:custGeom>
              <a:rect b="b" l="l" r="r" t="t"/>
              <a:pathLst>
                <a:path extrusionOk="0" h="1143" w="305">
                  <a:moveTo>
                    <a:pt x="1" y="0"/>
                  </a:moveTo>
                  <a:lnTo>
                    <a:pt x="1" y="1143"/>
                  </a:lnTo>
                  <a:lnTo>
                    <a:pt x="305" y="1143"/>
                  </a:lnTo>
                  <a:lnTo>
                    <a:pt x="3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24e5c07cf11_0_344"/>
            <p:cNvSpPr/>
            <p:nvPr/>
          </p:nvSpPr>
          <p:spPr>
            <a:xfrm>
              <a:off x="4675038" y="2139914"/>
              <a:ext cx="25711" cy="95164"/>
            </a:xfrm>
            <a:custGeom>
              <a:rect b="b" l="l" r="r" t="t"/>
              <a:pathLst>
                <a:path extrusionOk="0" h="1140" w="308">
                  <a:moveTo>
                    <a:pt x="0" y="0"/>
                  </a:moveTo>
                  <a:lnTo>
                    <a:pt x="0" y="1139"/>
                  </a:lnTo>
                  <a:lnTo>
                    <a:pt x="308" y="1139"/>
                  </a:lnTo>
                  <a:lnTo>
                    <a:pt x="3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g24e5c07cf11_0_344"/>
            <p:cNvSpPr/>
            <p:nvPr/>
          </p:nvSpPr>
          <p:spPr>
            <a:xfrm>
              <a:off x="4572945" y="1732875"/>
              <a:ext cx="596196" cy="234989"/>
            </a:xfrm>
            <a:custGeom>
              <a:rect b="b" l="l" r="r" t="t"/>
              <a:pathLst>
                <a:path extrusionOk="0" h="2815" w="7142">
                  <a:moveTo>
                    <a:pt x="3562" y="1"/>
                  </a:moveTo>
                  <a:cubicBezTo>
                    <a:pt x="1838" y="1"/>
                    <a:pt x="388" y="1200"/>
                    <a:pt x="0" y="2814"/>
                  </a:cubicBezTo>
                  <a:lnTo>
                    <a:pt x="7141" y="2814"/>
                  </a:lnTo>
                  <a:cubicBezTo>
                    <a:pt x="6754" y="1200"/>
                    <a:pt x="5303"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g24e5c07cf11_0_344"/>
            <p:cNvSpPr/>
            <p:nvPr/>
          </p:nvSpPr>
          <p:spPr>
            <a:xfrm>
              <a:off x="4517098" y="1878210"/>
              <a:ext cx="707806" cy="104681"/>
            </a:xfrm>
            <a:custGeom>
              <a:rect b="b" l="l" r="r" t="t"/>
              <a:pathLst>
                <a:path extrusionOk="0" h="1254" w="8479">
                  <a:moveTo>
                    <a:pt x="1" y="1"/>
                  </a:moveTo>
                  <a:lnTo>
                    <a:pt x="1" y="1254"/>
                  </a:lnTo>
                  <a:lnTo>
                    <a:pt x="8479" y="1254"/>
                  </a:lnTo>
                  <a:lnTo>
                    <a:pt x="84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g24e5c07cf11_0_344"/>
            <p:cNvSpPr/>
            <p:nvPr/>
          </p:nvSpPr>
          <p:spPr>
            <a:xfrm>
              <a:off x="4793577" y="1878210"/>
              <a:ext cx="431328" cy="104681"/>
            </a:xfrm>
            <a:custGeom>
              <a:rect b="b" l="l" r="r" t="t"/>
              <a:pathLst>
                <a:path extrusionOk="0" h="1254" w="5167">
                  <a:moveTo>
                    <a:pt x="0" y="1"/>
                  </a:moveTo>
                  <a:lnTo>
                    <a:pt x="0" y="1254"/>
                  </a:lnTo>
                  <a:lnTo>
                    <a:pt x="5167" y="1254"/>
                  </a:lnTo>
                  <a:lnTo>
                    <a:pt x="5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24e5c07cf11_0_344"/>
            <p:cNvSpPr/>
            <p:nvPr/>
          </p:nvSpPr>
          <p:spPr>
            <a:xfrm>
              <a:off x="859257" y="1982808"/>
              <a:ext cx="630255" cy="505790"/>
            </a:xfrm>
            <a:custGeom>
              <a:rect b="b" l="l" r="r" t="t"/>
              <a:pathLst>
                <a:path extrusionOk="0" h="6059" w="7550">
                  <a:moveTo>
                    <a:pt x="1" y="1"/>
                  </a:moveTo>
                  <a:lnTo>
                    <a:pt x="1" y="6059"/>
                  </a:lnTo>
                  <a:lnTo>
                    <a:pt x="7549" y="6059"/>
                  </a:lnTo>
                  <a:lnTo>
                    <a:pt x="75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g24e5c07cf11_0_344"/>
            <p:cNvSpPr/>
            <p:nvPr/>
          </p:nvSpPr>
          <p:spPr>
            <a:xfrm>
              <a:off x="859250" y="1958525"/>
              <a:ext cx="208193" cy="530072"/>
            </a:xfrm>
            <a:custGeom>
              <a:rect b="b" l="l" r="r" t="t"/>
              <a:pathLst>
                <a:path extrusionOk="0" h="6059" w="2494">
                  <a:moveTo>
                    <a:pt x="1" y="1"/>
                  </a:moveTo>
                  <a:lnTo>
                    <a:pt x="1" y="6059"/>
                  </a:lnTo>
                  <a:lnTo>
                    <a:pt x="2493" y="6059"/>
                  </a:lnTo>
                  <a:lnTo>
                    <a:pt x="24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g24e5c07cf11_0_344"/>
            <p:cNvSpPr/>
            <p:nvPr/>
          </p:nvSpPr>
          <p:spPr>
            <a:xfrm>
              <a:off x="897741" y="2030558"/>
              <a:ext cx="25461" cy="95415"/>
            </a:xfrm>
            <a:custGeom>
              <a:rect b="b" l="l" r="r" t="t"/>
              <a:pathLst>
                <a:path extrusionOk="0" h="1143" w="305">
                  <a:moveTo>
                    <a:pt x="1" y="0"/>
                  </a:moveTo>
                  <a:lnTo>
                    <a:pt x="1" y="1143"/>
                  </a:lnTo>
                  <a:lnTo>
                    <a:pt x="305" y="1143"/>
                  </a:lnTo>
                  <a:lnTo>
                    <a:pt x="3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24e5c07cf11_0_344"/>
            <p:cNvSpPr/>
            <p:nvPr/>
          </p:nvSpPr>
          <p:spPr>
            <a:xfrm>
              <a:off x="977796" y="2139914"/>
              <a:ext cx="25795" cy="95164"/>
            </a:xfrm>
            <a:custGeom>
              <a:rect b="b" l="l" r="r" t="t"/>
              <a:pathLst>
                <a:path extrusionOk="0" h="1140" w="309">
                  <a:moveTo>
                    <a:pt x="1" y="0"/>
                  </a:moveTo>
                  <a:lnTo>
                    <a:pt x="1" y="1139"/>
                  </a:lnTo>
                  <a:lnTo>
                    <a:pt x="308" y="1139"/>
                  </a:lnTo>
                  <a:lnTo>
                    <a:pt x="3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24e5c07cf11_0_344"/>
            <p:cNvSpPr/>
            <p:nvPr/>
          </p:nvSpPr>
          <p:spPr>
            <a:xfrm>
              <a:off x="875702" y="1732875"/>
              <a:ext cx="597365" cy="234989"/>
            </a:xfrm>
            <a:custGeom>
              <a:rect b="b" l="l" r="r" t="t"/>
              <a:pathLst>
                <a:path extrusionOk="0" h="2815" w="7156">
                  <a:moveTo>
                    <a:pt x="3576" y="1"/>
                  </a:moveTo>
                  <a:cubicBezTo>
                    <a:pt x="1852" y="1"/>
                    <a:pt x="402" y="1200"/>
                    <a:pt x="1" y="2814"/>
                  </a:cubicBezTo>
                  <a:lnTo>
                    <a:pt x="7155" y="2814"/>
                  </a:lnTo>
                  <a:cubicBezTo>
                    <a:pt x="6767" y="1200"/>
                    <a:pt x="5317" y="1"/>
                    <a:pt x="35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g24e5c07cf11_0_344"/>
            <p:cNvSpPr/>
            <p:nvPr/>
          </p:nvSpPr>
          <p:spPr>
            <a:xfrm>
              <a:off x="821024" y="1878210"/>
              <a:ext cx="707806" cy="104681"/>
            </a:xfrm>
            <a:custGeom>
              <a:rect b="b" l="l" r="r" t="t"/>
              <a:pathLst>
                <a:path extrusionOk="0" h="1254" w="8479">
                  <a:moveTo>
                    <a:pt x="1" y="1"/>
                  </a:moveTo>
                  <a:lnTo>
                    <a:pt x="1" y="1254"/>
                  </a:lnTo>
                  <a:lnTo>
                    <a:pt x="8478" y="1254"/>
                  </a:lnTo>
                  <a:lnTo>
                    <a:pt x="84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g24e5c07cf11_0_344"/>
            <p:cNvSpPr/>
            <p:nvPr/>
          </p:nvSpPr>
          <p:spPr>
            <a:xfrm>
              <a:off x="1098839" y="1878210"/>
              <a:ext cx="429993" cy="104681"/>
            </a:xfrm>
            <a:custGeom>
              <a:rect b="b" l="l" r="r" t="t"/>
              <a:pathLst>
                <a:path extrusionOk="0" h="1254" w="5151">
                  <a:moveTo>
                    <a:pt x="1" y="1"/>
                  </a:moveTo>
                  <a:lnTo>
                    <a:pt x="1" y="1254"/>
                  </a:lnTo>
                  <a:lnTo>
                    <a:pt x="5150" y="1254"/>
                  </a:lnTo>
                  <a:lnTo>
                    <a:pt x="51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g24e5c07cf11_0_344"/>
            <p:cNvSpPr/>
            <p:nvPr/>
          </p:nvSpPr>
          <p:spPr>
            <a:xfrm>
              <a:off x="982554" y="2515315"/>
              <a:ext cx="3932124" cy="513637"/>
            </a:xfrm>
            <a:custGeom>
              <a:rect b="b" l="l" r="r" t="t"/>
              <a:pathLst>
                <a:path extrusionOk="0" h="6153" w="47104">
                  <a:moveTo>
                    <a:pt x="1" y="1"/>
                  </a:moveTo>
                  <a:lnTo>
                    <a:pt x="1" y="6153"/>
                  </a:lnTo>
                  <a:lnTo>
                    <a:pt x="47104" y="6153"/>
                  </a:lnTo>
                  <a:lnTo>
                    <a:pt x="471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g24e5c07cf11_0_344"/>
            <p:cNvSpPr/>
            <p:nvPr/>
          </p:nvSpPr>
          <p:spPr>
            <a:xfrm>
              <a:off x="982554" y="2925359"/>
              <a:ext cx="3932124" cy="103596"/>
            </a:xfrm>
            <a:custGeom>
              <a:rect b="b" l="l" r="r" t="t"/>
              <a:pathLst>
                <a:path extrusionOk="0" h="1241" w="47104">
                  <a:moveTo>
                    <a:pt x="1" y="1"/>
                  </a:moveTo>
                  <a:lnTo>
                    <a:pt x="1" y="1241"/>
                  </a:lnTo>
                  <a:lnTo>
                    <a:pt x="47104" y="1241"/>
                  </a:lnTo>
                  <a:lnTo>
                    <a:pt x="47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g24e5c07cf11_0_344"/>
            <p:cNvSpPr/>
            <p:nvPr/>
          </p:nvSpPr>
          <p:spPr>
            <a:xfrm>
              <a:off x="982554" y="2515315"/>
              <a:ext cx="3932124" cy="87151"/>
            </a:xfrm>
            <a:custGeom>
              <a:rect b="b" l="l" r="r" t="t"/>
              <a:pathLst>
                <a:path extrusionOk="0" h="1044" w="47104">
                  <a:moveTo>
                    <a:pt x="1" y="1"/>
                  </a:moveTo>
                  <a:lnTo>
                    <a:pt x="1" y="1043"/>
                  </a:lnTo>
                  <a:lnTo>
                    <a:pt x="47104" y="1043"/>
                  </a:lnTo>
                  <a:lnTo>
                    <a:pt x="47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g24e5c07cf11_0_344"/>
            <p:cNvSpPr/>
            <p:nvPr/>
          </p:nvSpPr>
          <p:spPr>
            <a:xfrm>
              <a:off x="1173051"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g24e5c07cf11_0_344"/>
            <p:cNvSpPr/>
            <p:nvPr/>
          </p:nvSpPr>
          <p:spPr>
            <a:xfrm>
              <a:off x="1242839"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g24e5c07cf11_0_344"/>
            <p:cNvSpPr/>
            <p:nvPr/>
          </p:nvSpPr>
          <p:spPr>
            <a:xfrm>
              <a:off x="1312543"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g24e5c07cf11_0_344"/>
            <p:cNvSpPr/>
            <p:nvPr/>
          </p:nvSpPr>
          <p:spPr>
            <a:xfrm>
              <a:off x="1817168" y="2632518"/>
              <a:ext cx="25461" cy="231567"/>
            </a:xfrm>
            <a:custGeom>
              <a:rect b="b" l="l" r="r" t="t"/>
              <a:pathLst>
                <a:path extrusionOk="0" h="2774" w="305">
                  <a:moveTo>
                    <a:pt x="1" y="0"/>
                  </a:moveTo>
                  <a:lnTo>
                    <a:pt x="1" y="2774"/>
                  </a:lnTo>
                  <a:lnTo>
                    <a:pt x="305" y="2774"/>
                  </a:lnTo>
                  <a:lnTo>
                    <a:pt x="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g24e5c07cf11_0_344"/>
            <p:cNvSpPr/>
            <p:nvPr/>
          </p:nvSpPr>
          <p:spPr>
            <a:xfrm>
              <a:off x="1886955" y="2632518"/>
              <a:ext cx="25461" cy="231567"/>
            </a:xfrm>
            <a:custGeom>
              <a:rect b="b" l="l" r="r" t="t"/>
              <a:pathLst>
                <a:path extrusionOk="0" h="2774" w="305">
                  <a:moveTo>
                    <a:pt x="0" y="0"/>
                  </a:moveTo>
                  <a:lnTo>
                    <a:pt x="0" y="2774"/>
                  </a:lnTo>
                  <a:lnTo>
                    <a:pt x="304" y="2774"/>
                  </a:lnTo>
                  <a:lnTo>
                    <a:pt x="3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g24e5c07cf11_0_344"/>
            <p:cNvSpPr/>
            <p:nvPr/>
          </p:nvSpPr>
          <p:spPr>
            <a:xfrm>
              <a:off x="1956659" y="2632518"/>
              <a:ext cx="26546" cy="231567"/>
            </a:xfrm>
            <a:custGeom>
              <a:rect b="b" l="l" r="r" t="t"/>
              <a:pathLst>
                <a:path extrusionOk="0" h="2774" w="318">
                  <a:moveTo>
                    <a:pt x="0" y="0"/>
                  </a:moveTo>
                  <a:lnTo>
                    <a:pt x="0"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g24e5c07cf11_0_344"/>
            <p:cNvSpPr/>
            <p:nvPr/>
          </p:nvSpPr>
          <p:spPr>
            <a:xfrm>
              <a:off x="2462119"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g24e5c07cf11_0_344"/>
            <p:cNvSpPr/>
            <p:nvPr/>
          </p:nvSpPr>
          <p:spPr>
            <a:xfrm>
              <a:off x="2531823"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g24e5c07cf11_0_344"/>
            <p:cNvSpPr/>
            <p:nvPr/>
          </p:nvSpPr>
          <p:spPr>
            <a:xfrm>
              <a:off x="2601611"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g24e5c07cf11_0_344"/>
            <p:cNvSpPr/>
            <p:nvPr/>
          </p:nvSpPr>
          <p:spPr>
            <a:xfrm>
              <a:off x="3062994"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g24e5c07cf11_0_344"/>
            <p:cNvSpPr/>
            <p:nvPr/>
          </p:nvSpPr>
          <p:spPr>
            <a:xfrm>
              <a:off x="3132698" y="2632518"/>
              <a:ext cx="25711" cy="231567"/>
            </a:xfrm>
            <a:custGeom>
              <a:rect b="b" l="l" r="r" t="t"/>
              <a:pathLst>
                <a:path extrusionOk="0" h="2774" w="308">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g24e5c07cf11_0_344"/>
            <p:cNvSpPr/>
            <p:nvPr/>
          </p:nvSpPr>
          <p:spPr>
            <a:xfrm>
              <a:off x="3202402"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g24e5c07cf11_0_344"/>
            <p:cNvSpPr/>
            <p:nvPr/>
          </p:nvSpPr>
          <p:spPr>
            <a:xfrm>
              <a:off x="3707027" y="2632518"/>
              <a:ext cx="26629" cy="231567"/>
            </a:xfrm>
            <a:custGeom>
              <a:rect b="b" l="l" r="r" t="t"/>
              <a:pathLst>
                <a:path extrusionOk="0" h="2774" w="319">
                  <a:moveTo>
                    <a:pt x="1" y="0"/>
                  </a:moveTo>
                  <a:lnTo>
                    <a:pt x="1"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g24e5c07cf11_0_344"/>
            <p:cNvSpPr/>
            <p:nvPr/>
          </p:nvSpPr>
          <p:spPr>
            <a:xfrm>
              <a:off x="3776815" y="2632518"/>
              <a:ext cx="26546" cy="231567"/>
            </a:xfrm>
            <a:custGeom>
              <a:rect b="b" l="l" r="r" t="t"/>
              <a:pathLst>
                <a:path extrusionOk="0" h="2774" w="318">
                  <a:moveTo>
                    <a:pt x="0" y="0"/>
                  </a:moveTo>
                  <a:lnTo>
                    <a:pt x="0"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g24e5c07cf11_0_344"/>
            <p:cNvSpPr/>
            <p:nvPr/>
          </p:nvSpPr>
          <p:spPr>
            <a:xfrm>
              <a:off x="3846519" y="2632518"/>
              <a:ext cx="26629" cy="231567"/>
            </a:xfrm>
            <a:custGeom>
              <a:rect b="b" l="l" r="r" t="t"/>
              <a:pathLst>
                <a:path extrusionOk="0" h="2774" w="319">
                  <a:moveTo>
                    <a:pt x="1" y="0"/>
                  </a:moveTo>
                  <a:lnTo>
                    <a:pt x="1"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g24e5c07cf11_0_344"/>
            <p:cNvSpPr/>
            <p:nvPr/>
          </p:nvSpPr>
          <p:spPr>
            <a:xfrm>
              <a:off x="4351978"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g24e5c07cf11_0_344"/>
            <p:cNvSpPr/>
            <p:nvPr/>
          </p:nvSpPr>
          <p:spPr>
            <a:xfrm>
              <a:off x="4421766"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g24e5c07cf11_0_344"/>
            <p:cNvSpPr/>
            <p:nvPr/>
          </p:nvSpPr>
          <p:spPr>
            <a:xfrm>
              <a:off x="4491470"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g24e5c07cf11_0_344"/>
            <p:cNvSpPr/>
            <p:nvPr/>
          </p:nvSpPr>
          <p:spPr>
            <a:xfrm>
              <a:off x="246695"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g24e5c07cf11_0_344"/>
            <p:cNvSpPr/>
            <p:nvPr/>
          </p:nvSpPr>
          <p:spPr>
            <a:xfrm>
              <a:off x="359641" y="2515315"/>
              <a:ext cx="776424" cy="1702774"/>
            </a:xfrm>
            <a:custGeom>
              <a:rect b="b" l="l" r="r" t="t"/>
              <a:pathLst>
                <a:path extrusionOk="0" h="20398" w="9301">
                  <a:moveTo>
                    <a:pt x="7115" y="1"/>
                  </a:moveTo>
                  <a:lnTo>
                    <a:pt x="1" y="20398"/>
                  </a:lnTo>
                  <a:lnTo>
                    <a:pt x="9300" y="20398"/>
                  </a:lnTo>
                  <a:lnTo>
                    <a:pt x="93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g24e5c07cf11_0_344"/>
            <p:cNvSpPr/>
            <p:nvPr/>
          </p:nvSpPr>
          <p:spPr>
            <a:xfrm>
              <a:off x="823278" y="2515315"/>
              <a:ext cx="312790" cy="46413"/>
            </a:xfrm>
            <a:custGeom>
              <a:rect b="b" l="l" r="r" t="t"/>
              <a:pathLst>
                <a:path extrusionOk="0" h="556" w="3747">
                  <a:moveTo>
                    <a:pt x="211" y="1"/>
                  </a:moveTo>
                  <a:lnTo>
                    <a:pt x="0" y="555"/>
                  </a:lnTo>
                  <a:lnTo>
                    <a:pt x="3746" y="555"/>
                  </a:lnTo>
                  <a:lnTo>
                    <a:pt x="37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g24e5c07cf11_0_344"/>
            <p:cNvSpPr/>
            <p:nvPr/>
          </p:nvSpPr>
          <p:spPr>
            <a:xfrm>
              <a:off x="494375" y="3025533"/>
              <a:ext cx="921759" cy="1192560"/>
            </a:xfrm>
            <a:custGeom>
              <a:rect b="b" l="l" r="r" t="t"/>
              <a:pathLst>
                <a:path extrusionOk="0" h="14286" w="11042">
                  <a:moveTo>
                    <a:pt x="7727" y="1"/>
                  </a:moveTo>
                  <a:lnTo>
                    <a:pt x="1"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g24e5c07cf11_0_344"/>
            <p:cNvSpPr/>
            <p:nvPr/>
          </p:nvSpPr>
          <p:spPr>
            <a:xfrm>
              <a:off x="877956" y="2515315"/>
              <a:ext cx="777509" cy="1702774"/>
            </a:xfrm>
            <a:custGeom>
              <a:rect b="b" l="l" r="r" t="t"/>
              <a:pathLst>
                <a:path extrusionOk="0" h="20398" w="9314">
                  <a:moveTo>
                    <a:pt x="7115" y="1"/>
                  </a:moveTo>
                  <a:lnTo>
                    <a:pt x="0" y="20398"/>
                  </a:lnTo>
                  <a:lnTo>
                    <a:pt x="9313" y="20398"/>
                  </a:lnTo>
                  <a:lnTo>
                    <a:pt x="9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g24e5c07cf11_0_344"/>
            <p:cNvSpPr/>
            <p:nvPr/>
          </p:nvSpPr>
          <p:spPr>
            <a:xfrm>
              <a:off x="990652" y="2515315"/>
              <a:ext cx="777760" cy="1702774"/>
            </a:xfrm>
            <a:custGeom>
              <a:rect b="b" l="l" r="r" t="t"/>
              <a:pathLst>
                <a:path extrusionOk="0" h="20398" w="9317">
                  <a:moveTo>
                    <a:pt x="7115" y="1"/>
                  </a:moveTo>
                  <a:lnTo>
                    <a:pt x="0"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g24e5c07cf11_0_344"/>
            <p:cNvSpPr/>
            <p:nvPr/>
          </p:nvSpPr>
          <p:spPr>
            <a:xfrm>
              <a:off x="1454539" y="2515315"/>
              <a:ext cx="313875" cy="51172"/>
            </a:xfrm>
            <a:custGeom>
              <a:rect b="b" l="l" r="r" t="t"/>
              <a:pathLst>
                <a:path extrusionOk="0" h="613" w="3760">
                  <a:moveTo>
                    <a:pt x="208" y="1"/>
                  </a:moveTo>
                  <a:lnTo>
                    <a:pt x="1" y="612"/>
                  </a:lnTo>
                  <a:lnTo>
                    <a:pt x="3760" y="612"/>
                  </a:lnTo>
                  <a:lnTo>
                    <a:pt x="37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g24e5c07cf11_0_344"/>
            <p:cNvSpPr/>
            <p:nvPr/>
          </p:nvSpPr>
          <p:spPr>
            <a:xfrm>
              <a:off x="1126804" y="3025533"/>
              <a:ext cx="920590" cy="1192560"/>
            </a:xfrm>
            <a:custGeom>
              <a:rect b="b" l="l" r="r" t="t"/>
              <a:pathLst>
                <a:path extrusionOk="0" h="14286" w="11028">
                  <a:moveTo>
                    <a:pt x="7726" y="1"/>
                  </a:moveTo>
                  <a:lnTo>
                    <a:pt x="0" y="14286"/>
                  </a:lnTo>
                  <a:lnTo>
                    <a:pt x="11027" y="14286"/>
                  </a:lnTo>
                  <a:lnTo>
                    <a:pt x="110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g24e5c07cf11_0_344"/>
            <p:cNvSpPr/>
            <p:nvPr/>
          </p:nvSpPr>
          <p:spPr>
            <a:xfrm>
              <a:off x="1508967"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g24e5c07cf11_0_344"/>
            <p:cNvSpPr/>
            <p:nvPr/>
          </p:nvSpPr>
          <p:spPr>
            <a:xfrm>
              <a:off x="1621913" y="2515315"/>
              <a:ext cx="777509" cy="1702774"/>
            </a:xfrm>
            <a:custGeom>
              <a:rect b="b" l="l" r="r" t="t"/>
              <a:pathLst>
                <a:path extrusionOk="0" h="20398" w="9314">
                  <a:moveTo>
                    <a:pt x="7115" y="1"/>
                  </a:moveTo>
                  <a:lnTo>
                    <a:pt x="0" y="20398"/>
                  </a:lnTo>
                  <a:lnTo>
                    <a:pt x="9314" y="20398"/>
                  </a:lnTo>
                  <a:lnTo>
                    <a:pt x="9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g24e5c07cf11_0_344"/>
            <p:cNvSpPr/>
            <p:nvPr/>
          </p:nvSpPr>
          <p:spPr>
            <a:xfrm>
              <a:off x="2086635" y="2515315"/>
              <a:ext cx="312790" cy="46413"/>
            </a:xfrm>
            <a:custGeom>
              <a:rect b="b" l="l" r="r" t="t"/>
              <a:pathLst>
                <a:path extrusionOk="0" h="556" w="3747">
                  <a:moveTo>
                    <a:pt x="19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g24e5c07cf11_0_344"/>
            <p:cNvSpPr/>
            <p:nvPr/>
          </p:nvSpPr>
          <p:spPr>
            <a:xfrm>
              <a:off x="1758900" y="3025533"/>
              <a:ext cx="920590" cy="1192560"/>
            </a:xfrm>
            <a:custGeom>
              <a:rect b="b" l="l" r="r" t="t"/>
              <a:pathLst>
                <a:path extrusionOk="0" h="14286" w="11028">
                  <a:moveTo>
                    <a:pt x="7716" y="1"/>
                  </a:moveTo>
                  <a:lnTo>
                    <a:pt x="0" y="14286"/>
                  </a:lnTo>
                  <a:lnTo>
                    <a:pt x="11027" y="14286"/>
                  </a:lnTo>
                  <a:lnTo>
                    <a:pt x="110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g24e5c07cf11_0_344"/>
            <p:cNvSpPr/>
            <p:nvPr/>
          </p:nvSpPr>
          <p:spPr>
            <a:xfrm>
              <a:off x="2141313" y="2515315"/>
              <a:ext cx="776424" cy="1702774"/>
            </a:xfrm>
            <a:custGeom>
              <a:rect b="b" l="l" r="r" t="t"/>
              <a:pathLst>
                <a:path extrusionOk="0" h="20398" w="9301">
                  <a:moveTo>
                    <a:pt x="7115" y="1"/>
                  </a:moveTo>
                  <a:lnTo>
                    <a:pt x="1" y="20398"/>
                  </a:lnTo>
                  <a:lnTo>
                    <a:pt x="9300" y="20398"/>
                  </a:lnTo>
                  <a:lnTo>
                    <a:pt x="93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g24e5c07cf11_0_344"/>
            <p:cNvSpPr/>
            <p:nvPr/>
          </p:nvSpPr>
          <p:spPr>
            <a:xfrm>
              <a:off x="2252923" y="2515315"/>
              <a:ext cx="777760" cy="1702774"/>
            </a:xfrm>
            <a:custGeom>
              <a:rect b="b" l="l" r="r" t="t"/>
              <a:pathLst>
                <a:path extrusionOk="0" h="20398" w="9317">
                  <a:moveTo>
                    <a:pt x="7114" y="1"/>
                  </a:moveTo>
                  <a:lnTo>
                    <a:pt x="0"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g24e5c07cf11_0_344"/>
            <p:cNvSpPr/>
            <p:nvPr/>
          </p:nvSpPr>
          <p:spPr>
            <a:xfrm>
              <a:off x="2717896" y="2515315"/>
              <a:ext cx="312790" cy="46413"/>
            </a:xfrm>
            <a:custGeom>
              <a:rect b="b" l="l" r="r" t="t"/>
              <a:pathLst>
                <a:path extrusionOk="0" h="556" w="3747">
                  <a:moveTo>
                    <a:pt x="20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g24e5c07cf11_0_344"/>
            <p:cNvSpPr/>
            <p:nvPr/>
          </p:nvSpPr>
          <p:spPr>
            <a:xfrm>
              <a:off x="2384317" y="3025533"/>
              <a:ext cx="921675" cy="1192560"/>
            </a:xfrm>
            <a:custGeom>
              <a:rect b="b" l="l" r="r" t="t"/>
              <a:pathLst>
                <a:path extrusionOk="0" h="14286" w="11041">
                  <a:moveTo>
                    <a:pt x="7726" y="1"/>
                  </a:moveTo>
                  <a:lnTo>
                    <a:pt x="0"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g24e5c07cf11_0_344"/>
            <p:cNvSpPr/>
            <p:nvPr/>
          </p:nvSpPr>
          <p:spPr>
            <a:xfrm>
              <a:off x="2767816" y="2515315"/>
              <a:ext cx="777509" cy="1702774"/>
            </a:xfrm>
            <a:custGeom>
              <a:rect b="b" l="l" r="r" t="t"/>
              <a:pathLst>
                <a:path extrusionOk="0" h="20398" w="9314">
                  <a:moveTo>
                    <a:pt x="7115" y="1"/>
                  </a:moveTo>
                  <a:lnTo>
                    <a:pt x="1" y="20398"/>
                  </a:lnTo>
                  <a:lnTo>
                    <a:pt x="9314" y="20398"/>
                  </a:lnTo>
                  <a:lnTo>
                    <a:pt x="9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g24e5c07cf11_0_344"/>
            <p:cNvSpPr/>
            <p:nvPr/>
          </p:nvSpPr>
          <p:spPr>
            <a:xfrm>
              <a:off x="2880511" y="2515315"/>
              <a:ext cx="777843" cy="1702774"/>
            </a:xfrm>
            <a:custGeom>
              <a:rect b="b" l="l" r="r" t="t"/>
              <a:pathLst>
                <a:path extrusionOk="0" h="20398" w="9318">
                  <a:moveTo>
                    <a:pt x="7115" y="1"/>
                  </a:moveTo>
                  <a:lnTo>
                    <a:pt x="1"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g24e5c07cf11_0_344"/>
            <p:cNvSpPr/>
            <p:nvPr/>
          </p:nvSpPr>
          <p:spPr>
            <a:xfrm>
              <a:off x="3344398" y="2515315"/>
              <a:ext cx="313959" cy="51172"/>
            </a:xfrm>
            <a:custGeom>
              <a:rect b="b" l="l" r="r" t="t"/>
              <a:pathLst>
                <a:path extrusionOk="0" h="613" w="3761">
                  <a:moveTo>
                    <a:pt x="208" y="1"/>
                  </a:moveTo>
                  <a:lnTo>
                    <a:pt x="1" y="612"/>
                  </a:lnTo>
                  <a:lnTo>
                    <a:pt x="3760" y="612"/>
                  </a:lnTo>
                  <a:lnTo>
                    <a:pt x="37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g24e5c07cf11_0_344"/>
            <p:cNvSpPr/>
            <p:nvPr/>
          </p:nvSpPr>
          <p:spPr>
            <a:xfrm>
              <a:off x="3016664" y="3025533"/>
              <a:ext cx="921759" cy="1192560"/>
            </a:xfrm>
            <a:custGeom>
              <a:rect b="b" l="l" r="r" t="t"/>
              <a:pathLst>
                <a:path extrusionOk="0" h="14286" w="11042">
                  <a:moveTo>
                    <a:pt x="7726" y="1"/>
                  </a:moveTo>
                  <a:lnTo>
                    <a:pt x="0"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g24e5c07cf11_0_344"/>
            <p:cNvSpPr/>
            <p:nvPr/>
          </p:nvSpPr>
          <p:spPr>
            <a:xfrm>
              <a:off x="3398826"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24e5c07cf11_0_344"/>
            <p:cNvSpPr/>
            <p:nvPr/>
          </p:nvSpPr>
          <p:spPr>
            <a:xfrm>
              <a:off x="3511772" y="2515315"/>
              <a:ext cx="777509" cy="1702774"/>
            </a:xfrm>
            <a:custGeom>
              <a:rect b="b" l="l" r="r" t="t"/>
              <a:pathLst>
                <a:path extrusionOk="0" h="20398" w="9314">
                  <a:moveTo>
                    <a:pt x="7115" y="1"/>
                  </a:moveTo>
                  <a:lnTo>
                    <a:pt x="1" y="20398"/>
                  </a:lnTo>
                  <a:lnTo>
                    <a:pt x="9314" y="20398"/>
                  </a:lnTo>
                  <a:lnTo>
                    <a:pt x="9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g24e5c07cf11_0_344"/>
            <p:cNvSpPr/>
            <p:nvPr/>
          </p:nvSpPr>
          <p:spPr>
            <a:xfrm>
              <a:off x="3976494" y="2515315"/>
              <a:ext cx="312790" cy="46413"/>
            </a:xfrm>
            <a:custGeom>
              <a:rect b="b" l="l" r="r" t="t"/>
              <a:pathLst>
                <a:path extrusionOk="0" h="556" w="3747">
                  <a:moveTo>
                    <a:pt x="19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g24e5c07cf11_0_344"/>
            <p:cNvSpPr/>
            <p:nvPr/>
          </p:nvSpPr>
          <p:spPr>
            <a:xfrm>
              <a:off x="3648759" y="3025533"/>
              <a:ext cx="920590" cy="1192560"/>
            </a:xfrm>
            <a:custGeom>
              <a:rect b="b" l="l" r="r" t="t"/>
              <a:pathLst>
                <a:path extrusionOk="0" h="14286" w="11028">
                  <a:moveTo>
                    <a:pt x="7716" y="1"/>
                  </a:moveTo>
                  <a:lnTo>
                    <a:pt x="1" y="14286"/>
                  </a:lnTo>
                  <a:lnTo>
                    <a:pt x="11028" y="14286"/>
                  </a:lnTo>
                  <a:lnTo>
                    <a:pt x="1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24e5c07cf11_0_344"/>
            <p:cNvSpPr/>
            <p:nvPr/>
          </p:nvSpPr>
          <p:spPr>
            <a:xfrm>
              <a:off x="4031172" y="2515315"/>
              <a:ext cx="776424" cy="1702774"/>
            </a:xfrm>
            <a:custGeom>
              <a:rect b="b" l="l" r="r" t="t"/>
              <a:pathLst>
                <a:path extrusionOk="0" h="20398" w="9301">
                  <a:moveTo>
                    <a:pt x="7115" y="1"/>
                  </a:moveTo>
                  <a:lnTo>
                    <a:pt x="1" y="20398"/>
                  </a:lnTo>
                  <a:lnTo>
                    <a:pt x="9301" y="20398"/>
                  </a:lnTo>
                  <a:lnTo>
                    <a:pt x="93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g24e5c07cf11_0_344"/>
            <p:cNvSpPr/>
            <p:nvPr/>
          </p:nvSpPr>
          <p:spPr>
            <a:xfrm>
              <a:off x="4143868" y="2515315"/>
              <a:ext cx="1297240" cy="1702774"/>
            </a:xfrm>
            <a:custGeom>
              <a:rect b="b" l="l" r="r" t="t"/>
              <a:pathLst>
                <a:path extrusionOk="0" h="20398" w="15540">
                  <a:moveTo>
                    <a:pt x="7102" y="1"/>
                  </a:moveTo>
                  <a:lnTo>
                    <a:pt x="1" y="20398"/>
                  </a:lnTo>
                  <a:lnTo>
                    <a:pt x="15539" y="20398"/>
                  </a:lnTo>
                  <a:lnTo>
                    <a:pt x="155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24e5c07cf11_0_344"/>
            <p:cNvSpPr/>
            <p:nvPr/>
          </p:nvSpPr>
          <p:spPr>
            <a:xfrm>
              <a:off x="4607755" y="2515315"/>
              <a:ext cx="312790" cy="46413"/>
            </a:xfrm>
            <a:custGeom>
              <a:rect b="b" l="l" r="r" t="t"/>
              <a:pathLst>
                <a:path extrusionOk="0" h="556" w="3747">
                  <a:moveTo>
                    <a:pt x="20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24e5c07cf11_0_344"/>
            <p:cNvSpPr/>
            <p:nvPr/>
          </p:nvSpPr>
          <p:spPr>
            <a:xfrm>
              <a:off x="747647" y="2386174"/>
              <a:ext cx="4035636" cy="132562"/>
            </a:xfrm>
            <a:custGeom>
              <a:rect b="b" l="l" r="r" t="t"/>
              <a:pathLst>
                <a:path extrusionOk="0" h="1588" w="48344">
                  <a:moveTo>
                    <a:pt x="1" y="1"/>
                  </a:moveTo>
                  <a:lnTo>
                    <a:pt x="1" y="1588"/>
                  </a:lnTo>
                  <a:lnTo>
                    <a:pt x="48344" y="1588"/>
                  </a:lnTo>
                  <a:lnTo>
                    <a:pt x="483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g24e5c07cf11_0_344"/>
            <p:cNvSpPr/>
            <p:nvPr/>
          </p:nvSpPr>
          <p:spPr>
            <a:xfrm>
              <a:off x="4783226" y="2386174"/>
              <a:ext cx="714734" cy="132562"/>
            </a:xfrm>
            <a:custGeom>
              <a:rect b="b" l="l" r="r" t="t"/>
              <a:pathLst>
                <a:path extrusionOk="0" h="1588" w="8562">
                  <a:moveTo>
                    <a:pt x="1" y="1"/>
                  </a:moveTo>
                  <a:lnTo>
                    <a:pt x="1" y="1588"/>
                  </a:lnTo>
                  <a:lnTo>
                    <a:pt x="8562" y="1588"/>
                  </a:lnTo>
                  <a:lnTo>
                    <a:pt x="85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7" name="Google Shape;1337;g24e5c07cf11_0_344"/>
            <p:cNvGrpSpPr/>
            <p:nvPr/>
          </p:nvGrpSpPr>
          <p:grpSpPr>
            <a:xfrm>
              <a:off x="246700" y="4017700"/>
              <a:ext cx="4968725" cy="351343"/>
              <a:chOff x="246700" y="4017700"/>
              <a:chExt cx="4968725" cy="351343"/>
            </a:xfrm>
          </p:grpSpPr>
          <p:sp>
            <p:nvSpPr>
              <p:cNvPr id="1338" name="Google Shape;1338;g24e5c07cf11_0_344"/>
              <p:cNvSpPr/>
              <p:nvPr/>
            </p:nvSpPr>
            <p:spPr>
              <a:xfrm>
                <a:off x="246700" y="4067108"/>
                <a:ext cx="213686" cy="207781"/>
              </a:xfrm>
              <a:custGeom>
                <a:rect b="b" l="l" r="r" t="t"/>
                <a:pathLst>
                  <a:path extrusionOk="0" h="2006" w="2063">
                    <a:moveTo>
                      <a:pt x="1033" y="1"/>
                    </a:moveTo>
                    <a:cubicBezTo>
                      <a:pt x="502" y="1"/>
                      <a:pt x="1" y="458"/>
                      <a:pt x="31" y="1003"/>
                    </a:cubicBezTo>
                    <a:cubicBezTo>
                      <a:pt x="57" y="1544"/>
                      <a:pt x="475" y="2006"/>
                      <a:pt x="1033" y="2006"/>
                    </a:cubicBezTo>
                    <a:cubicBezTo>
                      <a:pt x="1561" y="2006"/>
                      <a:pt x="2062" y="1544"/>
                      <a:pt x="2036" y="1003"/>
                    </a:cubicBezTo>
                    <a:cubicBezTo>
                      <a:pt x="2022" y="458"/>
                      <a:pt x="1605" y="1"/>
                      <a:pt x="10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g24e5c07cf11_0_344"/>
              <p:cNvSpPr/>
              <p:nvPr/>
            </p:nvSpPr>
            <p:spPr>
              <a:xfrm>
                <a:off x="369546" y="4130498"/>
                <a:ext cx="225079" cy="219175"/>
              </a:xfrm>
              <a:custGeom>
                <a:rect b="b" l="l" r="r" t="t"/>
                <a:pathLst>
                  <a:path extrusionOk="0" h="2116" w="2173">
                    <a:moveTo>
                      <a:pt x="1087" y="0"/>
                    </a:moveTo>
                    <a:cubicBezTo>
                      <a:pt x="529" y="0"/>
                      <a:pt x="1" y="488"/>
                      <a:pt x="28" y="1059"/>
                    </a:cubicBezTo>
                    <a:cubicBezTo>
                      <a:pt x="54" y="1631"/>
                      <a:pt x="502" y="2115"/>
                      <a:pt x="1087" y="2115"/>
                    </a:cubicBezTo>
                    <a:cubicBezTo>
                      <a:pt x="1642" y="2115"/>
                      <a:pt x="2173" y="1631"/>
                      <a:pt x="2143" y="1059"/>
                    </a:cubicBezTo>
                    <a:cubicBezTo>
                      <a:pt x="2116" y="488"/>
                      <a:pt x="1685" y="0"/>
                      <a:pt x="1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g24e5c07cf11_0_344"/>
              <p:cNvSpPr/>
              <p:nvPr/>
            </p:nvSpPr>
            <p:spPr>
              <a:xfrm>
                <a:off x="523569" y="4091656"/>
                <a:ext cx="145841" cy="141387"/>
              </a:xfrm>
              <a:custGeom>
                <a:rect b="b" l="l" r="r" t="t"/>
                <a:pathLst>
                  <a:path extrusionOk="0" h="1365" w="1408">
                    <a:moveTo>
                      <a:pt x="713" y="1"/>
                    </a:moveTo>
                    <a:cubicBezTo>
                      <a:pt x="352" y="1"/>
                      <a:pt x="1" y="305"/>
                      <a:pt x="31" y="683"/>
                    </a:cubicBezTo>
                    <a:cubicBezTo>
                      <a:pt x="44" y="1057"/>
                      <a:pt x="322" y="1364"/>
                      <a:pt x="713" y="1364"/>
                    </a:cubicBezTo>
                    <a:cubicBezTo>
                      <a:pt x="1060" y="1364"/>
                      <a:pt x="1408" y="1057"/>
                      <a:pt x="1394" y="683"/>
                    </a:cubicBezTo>
                    <a:cubicBezTo>
                      <a:pt x="1381"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g24e5c07cf11_0_344"/>
              <p:cNvSpPr/>
              <p:nvPr/>
            </p:nvSpPr>
            <p:spPr>
              <a:xfrm>
                <a:off x="519426" y="4172345"/>
                <a:ext cx="200531" cy="194627"/>
              </a:xfrm>
              <a:custGeom>
                <a:rect b="b" l="l" r="r" t="t"/>
                <a:pathLst>
                  <a:path extrusionOk="0" h="1879" w="1936">
                    <a:moveTo>
                      <a:pt x="976" y="0"/>
                    </a:moveTo>
                    <a:cubicBezTo>
                      <a:pt x="475" y="0"/>
                      <a:pt x="1" y="431"/>
                      <a:pt x="27" y="933"/>
                    </a:cubicBezTo>
                    <a:cubicBezTo>
                      <a:pt x="58" y="1447"/>
                      <a:pt x="445" y="1878"/>
                      <a:pt x="976" y="1878"/>
                    </a:cubicBezTo>
                    <a:cubicBezTo>
                      <a:pt x="1461" y="1878"/>
                      <a:pt x="1936" y="1447"/>
                      <a:pt x="1909" y="933"/>
                    </a:cubicBezTo>
                    <a:cubicBezTo>
                      <a:pt x="1879" y="431"/>
                      <a:pt x="1491" y="0"/>
                      <a:pt x="9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g24e5c07cf11_0_344"/>
              <p:cNvSpPr/>
              <p:nvPr/>
            </p:nvSpPr>
            <p:spPr>
              <a:xfrm>
                <a:off x="652008" y="4146346"/>
                <a:ext cx="193591" cy="187687"/>
              </a:xfrm>
              <a:custGeom>
                <a:rect b="b" l="l" r="r" t="t"/>
                <a:pathLst>
                  <a:path extrusionOk="0" h="1812" w="1869">
                    <a:moveTo>
                      <a:pt x="933" y="1"/>
                    </a:moveTo>
                    <a:cubicBezTo>
                      <a:pt x="462" y="1"/>
                      <a:pt x="1" y="418"/>
                      <a:pt x="14" y="906"/>
                    </a:cubicBezTo>
                    <a:cubicBezTo>
                      <a:pt x="44" y="1394"/>
                      <a:pt x="418" y="1812"/>
                      <a:pt x="933" y="1812"/>
                    </a:cubicBezTo>
                    <a:cubicBezTo>
                      <a:pt x="1407" y="1812"/>
                      <a:pt x="1869" y="1394"/>
                      <a:pt x="1838" y="906"/>
                    </a:cubicBezTo>
                    <a:cubicBezTo>
                      <a:pt x="1812" y="418"/>
                      <a:pt x="1434" y="1"/>
                      <a:pt x="9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24e5c07cf11_0_344"/>
              <p:cNvSpPr/>
              <p:nvPr/>
            </p:nvSpPr>
            <p:spPr>
              <a:xfrm>
                <a:off x="713949" y="4024951"/>
                <a:ext cx="339328" cy="329177"/>
              </a:xfrm>
              <a:custGeom>
                <a:rect b="b" l="l" r="r" t="t"/>
                <a:pathLst>
                  <a:path extrusionOk="0" h="3178" w="3276">
                    <a:moveTo>
                      <a:pt x="2088" y="0"/>
                    </a:moveTo>
                    <a:cubicBezTo>
                      <a:pt x="1902" y="0"/>
                      <a:pt x="1713" y="66"/>
                      <a:pt x="1588" y="184"/>
                    </a:cubicBezTo>
                    <a:cubicBezTo>
                      <a:pt x="1324" y="461"/>
                      <a:pt x="1324" y="1019"/>
                      <a:pt x="1688" y="1213"/>
                    </a:cubicBezTo>
                    <a:lnTo>
                      <a:pt x="1688" y="1230"/>
                    </a:lnTo>
                    <a:cubicBezTo>
                      <a:pt x="1575" y="1186"/>
                      <a:pt x="1451" y="1159"/>
                      <a:pt x="1311" y="1159"/>
                    </a:cubicBezTo>
                    <a:cubicBezTo>
                      <a:pt x="1" y="1159"/>
                      <a:pt x="1" y="3178"/>
                      <a:pt x="1311" y="3178"/>
                    </a:cubicBezTo>
                    <a:cubicBezTo>
                      <a:pt x="1688" y="3178"/>
                      <a:pt x="1952" y="2997"/>
                      <a:pt x="2119" y="2747"/>
                    </a:cubicBezTo>
                    <a:cubicBezTo>
                      <a:pt x="2216" y="2800"/>
                      <a:pt x="2326" y="2830"/>
                      <a:pt x="2453" y="2830"/>
                    </a:cubicBezTo>
                    <a:cubicBezTo>
                      <a:pt x="2871" y="2830"/>
                      <a:pt x="3275" y="2466"/>
                      <a:pt x="3259" y="2035"/>
                    </a:cubicBezTo>
                    <a:cubicBezTo>
                      <a:pt x="3245" y="1687"/>
                      <a:pt x="3025" y="1380"/>
                      <a:pt x="2704" y="1283"/>
                    </a:cubicBezTo>
                    <a:cubicBezTo>
                      <a:pt x="2704" y="1186"/>
                      <a:pt x="2691" y="1089"/>
                      <a:pt x="2661" y="1006"/>
                    </a:cubicBezTo>
                    <a:cubicBezTo>
                      <a:pt x="2758" y="812"/>
                      <a:pt x="2758" y="601"/>
                      <a:pt x="2661" y="377"/>
                    </a:cubicBezTo>
                    <a:lnTo>
                      <a:pt x="2634" y="324"/>
                    </a:lnTo>
                    <a:cubicBezTo>
                      <a:pt x="2541" y="100"/>
                      <a:pt x="2317" y="0"/>
                      <a:pt x="208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g24e5c07cf11_0_344"/>
              <p:cNvSpPr/>
              <p:nvPr/>
            </p:nvSpPr>
            <p:spPr>
              <a:xfrm>
                <a:off x="1054519" y="4229003"/>
                <a:ext cx="149984" cy="139729"/>
              </a:xfrm>
              <a:custGeom>
                <a:rect b="b" l="l" r="r" t="t"/>
                <a:pathLst>
                  <a:path extrusionOk="0" h="1349" w="1448">
                    <a:moveTo>
                      <a:pt x="723" y="1"/>
                    </a:moveTo>
                    <a:cubicBezTo>
                      <a:pt x="441" y="1"/>
                      <a:pt x="160" y="157"/>
                      <a:pt x="98" y="469"/>
                    </a:cubicBezTo>
                    <a:cubicBezTo>
                      <a:pt x="84" y="483"/>
                      <a:pt x="84" y="496"/>
                      <a:pt x="84" y="513"/>
                    </a:cubicBezTo>
                    <a:cubicBezTo>
                      <a:pt x="1" y="930"/>
                      <a:pt x="278" y="1348"/>
                      <a:pt x="723" y="1348"/>
                    </a:cubicBezTo>
                    <a:cubicBezTo>
                      <a:pt x="1170" y="1348"/>
                      <a:pt x="1448" y="930"/>
                      <a:pt x="1364" y="513"/>
                    </a:cubicBezTo>
                    <a:cubicBezTo>
                      <a:pt x="1351" y="496"/>
                      <a:pt x="1351" y="483"/>
                      <a:pt x="1351" y="469"/>
                    </a:cubicBezTo>
                    <a:cubicBezTo>
                      <a:pt x="1287" y="157"/>
                      <a:pt x="1005" y="1"/>
                      <a:pt x="72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g24e5c07cf11_0_344"/>
              <p:cNvSpPr/>
              <p:nvPr/>
            </p:nvSpPr>
            <p:spPr>
              <a:xfrm>
                <a:off x="996722" y="4087202"/>
                <a:ext cx="183233" cy="178986"/>
              </a:xfrm>
              <a:custGeom>
                <a:rect b="b" l="l" r="r" t="t"/>
                <a:pathLst>
                  <a:path extrusionOk="0" h="1728" w="1769">
                    <a:moveTo>
                      <a:pt x="880" y="0"/>
                    </a:moveTo>
                    <a:cubicBezTo>
                      <a:pt x="432" y="0"/>
                      <a:pt x="1" y="391"/>
                      <a:pt x="14" y="863"/>
                    </a:cubicBezTo>
                    <a:cubicBezTo>
                      <a:pt x="44" y="1324"/>
                      <a:pt x="392" y="1728"/>
                      <a:pt x="880" y="1728"/>
                    </a:cubicBezTo>
                    <a:cubicBezTo>
                      <a:pt x="1337" y="1728"/>
                      <a:pt x="1768" y="1324"/>
                      <a:pt x="1742" y="863"/>
                    </a:cubicBezTo>
                    <a:cubicBezTo>
                      <a:pt x="1728" y="391"/>
                      <a:pt x="1364" y="0"/>
                      <a:pt x="88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24e5c07cf11_0_344"/>
              <p:cNvSpPr/>
              <p:nvPr/>
            </p:nvSpPr>
            <p:spPr>
              <a:xfrm>
                <a:off x="978077" y="4186742"/>
                <a:ext cx="193177" cy="182301"/>
              </a:xfrm>
              <a:custGeom>
                <a:rect b="b" l="l" r="r" t="t"/>
                <a:pathLst>
                  <a:path extrusionOk="0" h="1760" w="1865">
                    <a:moveTo>
                      <a:pt x="930" y="0"/>
                    </a:moveTo>
                    <a:cubicBezTo>
                      <a:pt x="855" y="0"/>
                      <a:pt x="780" y="13"/>
                      <a:pt x="709" y="42"/>
                    </a:cubicBezTo>
                    <a:cubicBezTo>
                      <a:pt x="695" y="55"/>
                      <a:pt x="682" y="55"/>
                      <a:pt x="669" y="55"/>
                    </a:cubicBezTo>
                    <a:cubicBezTo>
                      <a:pt x="418" y="169"/>
                      <a:pt x="224" y="292"/>
                      <a:pt x="111" y="556"/>
                    </a:cubicBezTo>
                    <a:cubicBezTo>
                      <a:pt x="14" y="794"/>
                      <a:pt x="0" y="1101"/>
                      <a:pt x="154" y="1322"/>
                    </a:cubicBezTo>
                    <a:cubicBezTo>
                      <a:pt x="348" y="1602"/>
                      <a:pt x="558" y="1713"/>
                      <a:pt x="876" y="1756"/>
                    </a:cubicBezTo>
                    <a:cubicBezTo>
                      <a:pt x="896" y="1758"/>
                      <a:pt x="917" y="1759"/>
                      <a:pt x="937" y="1759"/>
                    </a:cubicBezTo>
                    <a:cubicBezTo>
                      <a:pt x="1175" y="1759"/>
                      <a:pt x="1365" y="1617"/>
                      <a:pt x="1544" y="1475"/>
                    </a:cubicBezTo>
                    <a:cubicBezTo>
                      <a:pt x="1825" y="1255"/>
                      <a:pt x="1865" y="737"/>
                      <a:pt x="1671" y="433"/>
                    </a:cubicBezTo>
                    <a:cubicBezTo>
                      <a:pt x="1527" y="199"/>
                      <a:pt x="1225" y="0"/>
                      <a:pt x="93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g24e5c07cf11_0_344"/>
              <p:cNvSpPr/>
              <p:nvPr/>
            </p:nvSpPr>
            <p:spPr>
              <a:xfrm>
                <a:off x="1091912" y="4167787"/>
                <a:ext cx="144494" cy="141697"/>
              </a:xfrm>
              <a:custGeom>
                <a:rect b="b" l="l" r="r" t="t"/>
                <a:pathLst>
                  <a:path extrusionOk="0" h="1368" w="1395">
                    <a:moveTo>
                      <a:pt x="696" y="1"/>
                    </a:moveTo>
                    <a:cubicBezTo>
                      <a:pt x="335" y="1"/>
                      <a:pt x="1" y="322"/>
                      <a:pt x="14" y="686"/>
                    </a:cubicBezTo>
                    <a:cubicBezTo>
                      <a:pt x="27" y="1060"/>
                      <a:pt x="308" y="1368"/>
                      <a:pt x="696" y="1368"/>
                    </a:cubicBezTo>
                    <a:cubicBezTo>
                      <a:pt x="1047" y="1368"/>
                      <a:pt x="1394" y="1060"/>
                      <a:pt x="1364" y="686"/>
                    </a:cubicBezTo>
                    <a:cubicBezTo>
                      <a:pt x="1351" y="322"/>
                      <a:pt x="1073" y="1"/>
                      <a:pt x="69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24e5c07cf11_0_344"/>
              <p:cNvSpPr/>
              <p:nvPr/>
            </p:nvSpPr>
            <p:spPr>
              <a:xfrm>
                <a:off x="1101959" y="4059857"/>
                <a:ext cx="213686" cy="207781"/>
              </a:xfrm>
              <a:custGeom>
                <a:rect b="b" l="l" r="r" t="t"/>
                <a:pathLst>
                  <a:path extrusionOk="0" h="2006" w="2063">
                    <a:moveTo>
                      <a:pt x="1033" y="0"/>
                    </a:moveTo>
                    <a:cubicBezTo>
                      <a:pt x="515" y="0"/>
                      <a:pt x="1" y="458"/>
                      <a:pt x="31" y="1003"/>
                    </a:cubicBezTo>
                    <a:cubicBezTo>
                      <a:pt x="57" y="1544"/>
                      <a:pt x="475" y="2005"/>
                      <a:pt x="1033" y="2005"/>
                    </a:cubicBezTo>
                    <a:cubicBezTo>
                      <a:pt x="1561" y="2005"/>
                      <a:pt x="2062" y="1544"/>
                      <a:pt x="2036" y="1003"/>
                    </a:cubicBezTo>
                    <a:cubicBezTo>
                      <a:pt x="2019" y="458"/>
                      <a:pt x="1601"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24e5c07cf11_0_344"/>
              <p:cNvSpPr/>
              <p:nvPr/>
            </p:nvSpPr>
            <p:spPr>
              <a:xfrm>
                <a:off x="1224494" y="4123144"/>
                <a:ext cx="225079" cy="219590"/>
              </a:xfrm>
              <a:custGeom>
                <a:rect b="b" l="l" r="r" t="t"/>
                <a:pathLst>
                  <a:path extrusionOk="0" h="2120" w="2173">
                    <a:moveTo>
                      <a:pt x="1087" y="1"/>
                    </a:moveTo>
                    <a:cubicBezTo>
                      <a:pt x="545" y="1"/>
                      <a:pt x="1" y="489"/>
                      <a:pt x="31" y="1060"/>
                    </a:cubicBezTo>
                    <a:cubicBezTo>
                      <a:pt x="57" y="1632"/>
                      <a:pt x="502" y="2119"/>
                      <a:pt x="1087" y="2119"/>
                    </a:cubicBezTo>
                    <a:cubicBezTo>
                      <a:pt x="1645" y="2119"/>
                      <a:pt x="2173" y="1632"/>
                      <a:pt x="2146" y="1060"/>
                    </a:cubicBezTo>
                    <a:cubicBezTo>
                      <a:pt x="2119" y="489"/>
                      <a:pt x="1688"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g24e5c07cf11_0_344"/>
              <p:cNvSpPr/>
              <p:nvPr/>
            </p:nvSpPr>
            <p:spPr>
              <a:xfrm>
                <a:off x="1378828" y="4084405"/>
                <a:ext cx="145841" cy="141387"/>
              </a:xfrm>
              <a:custGeom>
                <a:rect b="b" l="l" r="r" t="t"/>
                <a:pathLst>
                  <a:path extrusionOk="0" h="1365" w="1408">
                    <a:moveTo>
                      <a:pt x="713" y="1"/>
                    </a:moveTo>
                    <a:cubicBezTo>
                      <a:pt x="348" y="1"/>
                      <a:pt x="1" y="305"/>
                      <a:pt x="31" y="682"/>
                    </a:cubicBezTo>
                    <a:cubicBezTo>
                      <a:pt x="44" y="1057"/>
                      <a:pt x="322" y="1364"/>
                      <a:pt x="713" y="1364"/>
                    </a:cubicBezTo>
                    <a:cubicBezTo>
                      <a:pt x="1074" y="1364"/>
                      <a:pt x="1408" y="1057"/>
                      <a:pt x="1394" y="682"/>
                    </a:cubicBezTo>
                    <a:cubicBezTo>
                      <a:pt x="1381"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g24e5c07cf11_0_344"/>
              <p:cNvSpPr/>
              <p:nvPr/>
            </p:nvSpPr>
            <p:spPr>
              <a:xfrm>
                <a:off x="1374684" y="4165094"/>
                <a:ext cx="200531" cy="194938"/>
              </a:xfrm>
              <a:custGeom>
                <a:rect b="b" l="l" r="r" t="t"/>
                <a:pathLst>
                  <a:path extrusionOk="0" h="1882" w="1936">
                    <a:moveTo>
                      <a:pt x="973" y="0"/>
                    </a:moveTo>
                    <a:cubicBezTo>
                      <a:pt x="472" y="0"/>
                      <a:pt x="1" y="431"/>
                      <a:pt x="28" y="933"/>
                    </a:cubicBezTo>
                    <a:cubicBezTo>
                      <a:pt x="54" y="1447"/>
                      <a:pt x="445" y="1882"/>
                      <a:pt x="973" y="1882"/>
                    </a:cubicBezTo>
                    <a:cubicBezTo>
                      <a:pt x="1461" y="1882"/>
                      <a:pt x="1936" y="1447"/>
                      <a:pt x="1909" y="933"/>
                    </a:cubicBezTo>
                    <a:cubicBezTo>
                      <a:pt x="1879" y="431"/>
                      <a:pt x="1491" y="0"/>
                      <a:pt x="97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g24e5c07cf11_0_344"/>
              <p:cNvSpPr/>
              <p:nvPr/>
            </p:nvSpPr>
            <p:spPr>
              <a:xfrm>
                <a:off x="1507267" y="4139096"/>
                <a:ext cx="193280" cy="187687"/>
              </a:xfrm>
              <a:custGeom>
                <a:rect b="b" l="l" r="r" t="t"/>
                <a:pathLst>
                  <a:path extrusionOk="0" h="1812" w="1866">
                    <a:moveTo>
                      <a:pt x="933" y="1"/>
                    </a:moveTo>
                    <a:cubicBezTo>
                      <a:pt x="462" y="1"/>
                      <a:pt x="1" y="418"/>
                      <a:pt x="27" y="906"/>
                    </a:cubicBezTo>
                    <a:cubicBezTo>
                      <a:pt x="44" y="1394"/>
                      <a:pt x="418" y="1812"/>
                      <a:pt x="933" y="1812"/>
                    </a:cubicBezTo>
                    <a:cubicBezTo>
                      <a:pt x="1407" y="1812"/>
                      <a:pt x="1865" y="1394"/>
                      <a:pt x="1839" y="906"/>
                    </a:cubicBezTo>
                    <a:cubicBezTo>
                      <a:pt x="1812" y="418"/>
                      <a:pt x="1434" y="1"/>
                      <a:pt x="9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g24e5c07cf11_0_344"/>
              <p:cNvSpPr/>
              <p:nvPr/>
            </p:nvSpPr>
            <p:spPr>
              <a:xfrm>
                <a:off x="1569207" y="4017700"/>
                <a:ext cx="339017" cy="329177"/>
              </a:xfrm>
              <a:custGeom>
                <a:rect b="b" l="l" r="r" t="t"/>
                <a:pathLst>
                  <a:path extrusionOk="0" h="3178" w="3273">
                    <a:moveTo>
                      <a:pt x="2088" y="0"/>
                    </a:moveTo>
                    <a:cubicBezTo>
                      <a:pt x="1902" y="0"/>
                      <a:pt x="1713" y="66"/>
                      <a:pt x="1588" y="184"/>
                    </a:cubicBezTo>
                    <a:cubicBezTo>
                      <a:pt x="1324" y="464"/>
                      <a:pt x="1324" y="1019"/>
                      <a:pt x="1685" y="1216"/>
                    </a:cubicBezTo>
                    <a:lnTo>
                      <a:pt x="1685" y="1229"/>
                    </a:lnTo>
                    <a:cubicBezTo>
                      <a:pt x="1575" y="1186"/>
                      <a:pt x="1451" y="1159"/>
                      <a:pt x="1311" y="1159"/>
                    </a:cubicBezTo>
                    <a:cubicBezTo>
                      <a:pt x="14" y="1159"/>
                      <a:pt x="1" y="3178"/>
                      <a:pt x="1311" y="3178"/>
                    </a:cubicBezTo>
                    <a:cubicBezTo>
                      <a:pt x="1685" y="3178"/>
                      <a:pt x="1952" y="2997"/>
                      <a:pt x="2119" y="2747"/>
                    </a:cubicBezTo>
                    <a:cubicBezTo>
                      <a:pt x="2216" y="2803"/>
                      <a:pt x="2327" y="2830"/>
                      <a:pt x="2454" y="2830"/>
                    </a:cubicBezTo>
                    <a:cubicBezTo>
                      <a:pt x="2871" y="2830"/>
                      <a:pt x="3272" y="2469"/>
                      <a:pt x="3259" y="2035"/>
                    </a:cubicBezTo>
                    <a:cubicBezTo>
                      <a:pt x="3245" y="1687"/>
                      <a:pt x="3022" y="1383"/>
                      <a:pt x="2704" y="1283"/>
                    </a:cubicBezTo>
                    <a:cubicBezTo>
                      <a:pt x="2704" y="1186"/>
                      <a:pt x="2687" y="1089"/>
                      <a:pt x="2661" y="1006"/>
                    </a:cubicBezTo>
                    <a:cubicBezTo>
                      <a:pt x="2758" y="812"/>
                      <a:pt x="2758" y="601"/>
                      <a:pt x="2661" y="381"/>
                    </a:cubicBezTo>
                    <a:lnTo>
                      <a:pt x="2634" y="324"/>
                    </a:lnTo>
                    <a:cubicBezTo>
                      <a:pt x="2542" y="100"/>
                      <a:pt x="2317" y="0"/>
                      <a:pt x="208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g24e5c07cf11_0_344"/>
              <p:cNvSpPr/>
              <p:nvPr/>
            </p:nvSpPr>
            <p:spPr>
              <a:xfrm>
                <a:off x="1909778" y="4221752"/>
                <a:ext cx="149984" cy="139626"/>
              </a:xfrm>
              <a:custGeom>
                <a:rect b="b" l="l" r="r" t="t"/>
                <a:pathLst>
                  <a:path extrusionOk="0" h="1348" w="1448">
                    <a:moveTo>
                      <a:pt x="723" y="0"/>
                    </a:moveTo>
                    <a:cubicBezTo>
                      <a:pt x="441" y="0"/>
                      <a:pt x="160" y="157"/>
                      <a:pt x="98" y="469"/>
                    </a:cubicBezTo>
                    <a:cubicBezTo>
                      <a:pt x="84" y="482"/>
                      <a:pt x="84" y="499"/>
                      <a:pt x="84" y="513"/>
                    </a:cubicBezTo>
                    <a:cubicBezTo>
                      <a:pt x="1" y="930"/>
                      <a:pt x="278" y="1348"/>
                      <a:pt x="723" y="1348"/>
                    </a:cubicBezTo>
                    <a:cubicBezTo>
                      <a:pt x="1170" y="1348"/>
                      <a:pt x="1448" y="930"/>
                      <a:pt x="1364" y="513"/>
                    </a:cubicBezTo>
                    <a:cubicBezTo>
                      <a:pt x="1351" y="499"/>
                      <a:pt x="1351" y="482"/>
                      <a:pt x="1351" y="469"/>
                    </a:cubicBezTo>
                    <a:cubicBezTo>
                      <a:pt x="1287" y="157"/>
                      <a:pt x="1005" y="0"/>
                      <a:pt x="7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g24e5c07cf11_0_344"/>
              <p:cNvSpPr/>
              <p:nvPr/>
            </p:nvSpPr>
            <p:spPr>
              <a:xfrm>
                <a:off x="1851980" y="4079951"/>
                <a:ext cx="183233" cy="177640"/>
              </a:xfrm>
              <a:custGeom>
                <a:rect b="b" l="l" r="r" t="t"/>
                <a:pathLst>
                  <a:path extrusionOk="0" h="1715" w="1769">
                    <a:moveTo>
                      <a:pt x="876" y="0"/>
                    </a:moveTo>
                    <a:cubicBezTo>
                      <a:pt x="432" y="0"/>
                      <a:pt x="1" y="391"/>
                      <a:pt x="14" y="866"/>
                    </a:cubicBezTo>
                    <a:cubicBezTo>
                      <a:pt x="41" y="1323"/>
                      <a:pt x="392" y="1714"/>
                      <a:pt x="876" y="1714"/>
                    </a:cubicBezTo>
                    <a:cubicBezTo>
                      <a:pt x="1338" y="1714"/>
                      <a:pt x="1769" y="1323"/>
                      <a:pt x="1742" y="866"/>
                    </a:cubicBezTo>
                    <a:cubicBezTo>
                      <a:pt x="1728" y="391"/>
                      <a:pt x="1364" y="0"/>
                      <a:pt x="8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g24e5c07cf11_0_344"/>
              <p:cNvSpPr/>
              <p:nvPr/>
            </p:nvSpPr>
            <p:spPr>
              <a:xfrm>
                <a:off x="1833336" y="4179595"/>
                <a:ext cx="193280" cy="182094"/>
              </a:xfrm>
              <a:custGeom>
                <a:rect b="b" l="l" r="r" t="t"/>
                <a:pathLst>
                  <a:path extrusionOk="0" h="1758" w="1866">
                    <a:moveTo>
                      <a:pt x="927" y="1"/>
                    </a:moveTo>
                    <a:cubicBezTo>
                      <a:pt x="853" y="1"/>
                      <a:pt x="779" y="13"/>
                      <a:pt x="709" y="41"/>
                    </a:cubicBezTo>
                    <a:cubicBezTo>
                      <a:pt x="695" y="41"/>
                      <a:pt x="682" y="54"/>
                      <a:pt x="669" y="54"/>
                    </a:cubicBezTo>
                    <a:cubicBezTo>
                      <a:pt x="418" y="168"/>
                      <a:pt x="221" y="291"/>
                      <a:pt x="111" y="555"/>
                    </a:cubicBezTo>
                    <a:cubicBezTo>
                      <a:pt x="14" y="793"/>
                      <a:pt x="0" y="1100"/>
                      <a:pt x="154" y="1324"/>
                    </a:cubicBezTo>
                    <a:cubicBezTo>
                      <a:pt x="348" y="1601"/>
                      <a:pt x="555" y="1711"/>
                      <a:pt x="876" y="1755"/>
                    </a:cubicBezTo>
                    <a:cubicBezTo>
                      <a:pt x="896" y="1757"/>
                      <a:pt x="916" y="1758"/>
                      <a:pt x="936" y="1758"/>
                    </a:cubicBezTo>
                    <a:cubicBezTo>
                      <a:pt x="1172" y="1758"/>
                      <a:pt x="1365" y="1616"/>
                      <a:pt x="1544" y="1474"/>
                    </a:cubicBezTo>
                    <a:cubicBezTo>
                      <a:pt x="1825" y="1254"/>
                      <a:pt x="1865" y="722"/>
                      <a:pt x="1671" y="432"/>
                    </a:cubicBezTo>
                    <a:cubicBezTo>
                      <a:pt x="1527" y="197"/>
                      <a:pt x="1221" y="1"/>
                      <a:pt x="92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g24e5c07cf11_0_344"/>
              <p:cNvSpPr/>
              <p:nvPr/>
            </p:nvSpPr>
            <p:spPr>
              <a:xfrm>
                <a:off x="1947170" y="4160951"/>
                <a:ext cx="144494" cy="141283"/>
              </a:xfrm>
              <a:custGeom>
                <a:rect b="b" l="l" r="r" t="t"/>
                <a:pathLst>
                  <a:path extrusionOk="0" h="1364" w="1395">
                    <a:moveTo>
                      <a:pt x="696" y="0"/>
                    </a:moveTo>
                    <a:cubicBezTo>
                      <a:pt x="335" y="0"/>
                      <a:pt x="1" y="318"/>
                      <a:pt x="14" y="682"/>
                    </a:cubicBezTo>
                    <a:cubicBezTo>
                      <a:pt x="28" y="1056"/>
                      <a:pt x="308" y="1364"/>
                      <a:pt x="696" y="1364"/>
                    </a:cubicBezTo>
                    <a:cubicBezTo>
                      <a:pt x="1043" y="1364"/>
                      <a:pt x="1394" y="1056"/>
                      <a:pt x="1364" y="682"/>
                    </a:cubicBezTo>
                    <a:cubicBezTo>
                      <a:pt x="1351" y="318"/>
                      <a:pt x="1073" y="0"/>
                      <a:pt x="69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g24e5c07cf11_0_344"/>
              <p:cNvSpPr/>
              <p:nvPr/>
            </p:nvSpPr>
            <p:spPr>
              <a:xfrm>
                <a:off x="1846180" y="4059857"/>
                <a:ext cx="213582" cy="207781"/>
              </a:xfrm>
              <a:custGeom>
                <a:rect b="b" l="l" r="r" t="t"/>
                <a:pathLst>
                  <a:path extrusionOk="0" h="2006" w="2062">
                    <a:moveTo>
                      <a:pt x="1033" y="0"/>
                    </a:moveTo>
                    <a:cubicBezTo>
                      <a:pt x="501" y="0"/>
                      <a:pt x="0" y="458"/>
                      <a:pt x="30" y="1003"/>
                    </a:cubicBezTo>
                    <a:cubicBezTo>
                      <a:pt x="57" y="1544"/>
                      <a:pt x="475" y="2005"/>
                      <a:pt x="1033" y="2005"/>
                    </a:cubicBezTo>
                    <a:cubicBezTo>
                      <a:pt x="1561" y="2005"/>
                      <a:pt x="2062" y="1544"/>
                      <a:pt x="2035" y="1003"/>
                    </a:cubicBezTo>
                    <a:cubicBezTo>
                      <a:pt x="2018" y="458"/>
                      <a:pt x="1601"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g24e5c07cf11_0_344"/>
              <p:cNvSpPr/>
              <p:nvPr/>
            </p:nvSpPr>
            <p:spPr>
              <a:xfrm>
                <a:off x="1968611" y="4123144"/>
                <a:ext cx="225183" cy="219590"/>
              </a:xfrm>
              <a:custGeom>
                <a:rect b="b" l="l" r="r" t="t"/>
                <a:pathLst>
                  <a:path extrusionOk="0" h="2120" w="2174">
                    <a:moveTo>
                      <a:pt x="1087" y="1"/>
                    </a:moveTo>
                    <a:cubicBezTo>
                      <a:pt x="532" y="1"/>
                      <a:pt x="1" y="489"/>
                      <a:pt x="31" y="1060"/>
                    </a:cubicBezTo>
                    <a:cubicBezTo>
                      <a:pt x="58" y="1632"/>
                      <a:pt x="502" y="2119"/>
                      <a:pt x="1087" y="2119"/>
                    </a:cubicBezTo>
                    <a:cubicBezTo>
                      <a:pt x="1645" y="2119"/>
                      <a:pt x="2173" y="1632"/>
                      <a:pt x="2146" y="1060"/>
                    </a:cubicBezTo>
                    <a:cubicBezTo>
                      <a:pt x="2120" y="489"/>
                      <a:pt x="1689"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g24e5c07cf11_0_344"/>
              <p:cNvSpPr/>
              <p:nvPr/>
            </p:nvSpPr>
            <p:spPr>
              <a:xfrm>
                <a:off x="2123049" y="4084405"/>
                <a:ext cx="145841" cy="141387"/>
              </a:xfrm>
              <a:custGeom>
                <a:rect b="b" l="l" r="r" t="t"/>
                <a:pathLst>
                  <a:path extrusionOk="0" h="1365" w="1408">
                    <a:moveTo>
                      <a:pt x="712" y="1"/>
                    </a:moveTo>
                    <a:cubicBezTo>
                      <a:pt x="348" y="1"/>
                      <a:pt x="0" y="305"/>
                      <a:pt x="30" y="682"/>
                    </a:cubicBezTo>
                    <a:cubicBezTo>
                      <a:pt x="44" y="1057"/>
                      <a:pt x="321" y="1364"/>
                      <a:pt x="712" y="1364"/>
                    </a:cubicBezTo>
                    <a:cubicBezTo>
                      <a:pt x="1073" y="1364"/>
                      <a:pt x="1407" y="1057"/>
                      <a:pt x="1394" y="682"/>
                    </a:cubicBezTo>
                    <a:cubicBezTo>
                      <a:pt x="1380" y="305"/>
                      <a:pt x="1086" y="1"/>
                      <a:pt x="71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g24e5c07cf11_0_344"/>
              <p:cNvSpPr/>
              <p:nvPr/>
            </p:nvSpPr>
            <p:spPr>
              <a:xfrm>
                <a:off x="2118906" y="4165094"/>
                <a:ext cx="200531" cy="194938"/>
              </a:xfrm>
              <a:custGeom>
                <a:rect b="b" l="l" r="r" t="t"/>
                <a:pathLst>
                  <a:path extrusionOk="0" h="1882" w="1936">
                    <a:moveTo>
                      <a:pt x="973" y="0"/>
                    </a:moveTo>
                    <a:cubicBezTo>
                      <a:pt x="471" y="0"/>
                      <a:pt x="0" y="431"/>
                      <a:pt x="27" y="933"/>
                    </a:cubicBezTo>
                    <a:cubicBezTo>
                      <a:pt x="54" y="1447"/>
                      <a:pt x="445" y="1882"/>
                      <a:pt x="973" y="1882"/>
                    </a:cubicBezTo>
                    <a:cubicBezTo>
                      <a:pt x="1461" y="1882"/>
                      <a:pt x="1935" y="1447"/>
                      <a:pt x="1908" y="933"/>
                    </a:cubicBezTo>
                    <a:cubicBezTo>
                      <a:pt x="1878" y="431"/>
                      <a:pt x="1491" y="0"/>
                      <a:pt x="97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g24e5c07cf11_0_344"/>
              <p:cNvSpPr/>
              <p:nvPr/>
            </p:nvSpPr>
            <p:spPr>
              <a:xfrm>
                <a:off x="2251488" y="4139096"/>
                <a:ext cx="193177" cy="187687"/>
              </a:xfrm>
              <a:custGeom>
                <a:rect b="b" l="l" r="r" t="t"/>
                <a:pathLst>
                  <a:path extrusionOk="0" h="1812" w="1865">
                    <a:moveTo>
                      <a:pt x="932" y="1"/>
                    </a:moveTo>
                    <a:cubicBezTo>
                      <a:pt x="461" y="1"/>
                      <a:pt x="0" y="418"/>
                      <a:pt x="27" y="906"/>
                    </a:cubicBezTo>
                    <a:cubicBezTo>
                      <a:pt x="44" y="1394"/>
                      <a:pt x="418" y="1812"/>
                      <a:pt x="932" y="1812"/>
                    </a:cubicBezTo>
                    <a:cubicBezTo>
                      <a:pt x="1407" y="1812"/>
                      <a:pt x="1865" y="1394"/>
                      <a:pt x="1838" y="906"/>
                    </a:cubicBezTo>
                    <a:cubicBezTo>
                      <a:pt x="1811" y="418"/>
                      <a:pt x="1434" y="1"/>
                      <a:pt x="93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g24e5c07cf11_0_344"/>
              <p:cNvSpPr/>
              <p:nvPr/>
            </p:nvSpPr>
            <p:spPr>
              <a:xfrm>
                <a:off x="2313429" y="4017700"/>
                <a:ext cx="338914" cy="329177"/>
              </a:xfrm>
              <a:custGeom>
                <a:rect b="b" l="l" r="r" t="t"/>
                <a:pathLst>
                  <a:path extrusionOk="0" h="3178" w="3272">
                    <a:moveTo>
                      <a:pt x="2087" y="0"/>
                    </a:moveTo>
                    <a:cubicBezTo>
                      <a:pt x="1902" y="0"/>
                      <a:pt x="1713" y="66"/>
                      <a:pt x="1587" y="184"/>
                    </a:cubicBezTo>
                    <a:cubicBezTo>
                      <a:pt x="1324" y="464"/>
                      <a:pt x="1324" y="1019"/>
                      <a:pt x="1684" y="1216"/>
                    </a:cubicBezTo>
                    <a:lnTo>
                      <a:pt x="1684" y="1229"/>
                    </a:lnTo>
                    <a:cubicBezTo>
                      <a:pt x="1574" y="1186"/>
                      <a:pt x="1450" y="1159"/>
                      <a:pt x="1310" y="1159"/>
                    </a:cubicBezTo>
                    <a:cubicBezTo>
                      <a:pt x="14" y="1159"/>
                      <a:pt x="0" y="3178"/>
                      <a:pt x="1310" y="3178"/>
                    </a:cubicBezTo>
                    <a:cubicBezTo>
                      <a:pt x="1684" y="3178"/>
                      <a:pt x="1952" y="2997"/>
                      <a:pt x="2119" y="2747"/>
                    </a:cubicBezTo>
                    <a:cubicBezTo>
                      <a:pt x="2216" y="2803"/>
                      <a:pt x="2326" y="2830"/>
                      <a:pt x="2453" y="2830"/>
                    </a:cubicBezTo>
                    <a:cubicBezTo>
                      <a:pt x="2871" y="2830"/>
                      <a:pt x="3272" y="2469"/>
                      <a:pt x="3258" y="2035"/>
                    </a:cubicBezTo>
                    <a:cubicBezTo>
                      <a:pt x="3245" y="1687"/>
                      <a:pt x="3021" y="1383"/>
                      <a:pt x="2704" y="1283"/>
                    </a:cubicBezTo>
                    <a:cubicBezTo>
                      <a:pt x="2704" y="1186"/>
                      <a:pt x="2687" y="1089"/>
                      <a:pt x="2660" y="1006"/>
                    </a:cubicBezTo>
                    <a:cubicBezTo>
                      <a:pt x="2757" y="812"/>
                      <a:pt x="2757" y="601"/>
                      <a:pt x="2660" y="381"/>
                    </a:cubicBezTo>
                    <a:lnTo>
                      <a:pt x="2633" y="324"/>
                    </a:lnTo>
                    <a:cubicBezTo>
                      <a:pt x="2541" y="100"/>
                      <a:pt x="2317" y="0"/>
                      <a:pt x="2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g24e5c07cf11_0_344"/>
              <p:cNvSpPr/>
              <p:nvPr/>
            </p:nvSpPr>
            <p:spPr>
              <a:xfrm>
                <a:off x="2653999" y="4221752"/>
                <a:ext cx="149984" cy="139626"/>
              </a:xfrm>
              <a:custGeom>
                <a:rect b="b" l="l" r="r" t="t"/>
                <a:pathLst>
                  <a:path extrusionOk="0" h="1348" w="1448">
                    <a:moveTo>
                      <a:pt x="723" y="0"/>
                    </a:moveTo>
                    <a:cubicBezTo>
                      <a:pt x="441" y="0"/>
                      <a:pt x="159" y="157"/>
                      <a:pt x="97" y="469"/>
                    </a:cubicBezTo>
                    <a:cubicBezTo>
                      <a:pt x="84" y="482"/>
                      <a:pt x="84" y="499"/>
                      <a:pt x="84" y="513"/>
                    </a:cubicBezTo>
                    <a:cubicBezTo>
                      <a:pt x="0" y="930"/>
                      <a:pt x="278" y="1348"/>
                      <a:pt x="722" y="1348"/>
                    </a:cubicBezTo>
                    <a:cubicBezTo>
                      <a:pt x="1170" y="1348"/>
                      <a:pt x="1447" y="930"/>
                      <a:pt x="1364" y="513"/>
                    </a:cubicBezTo>
                    <a:cubicBezTo>
                      <a:pt x="1350" y="499"/>
                      <a:pt x="1350" y="482"/>
                      <a:pt x="1350" y="469"/>
                    </a:cubicBezTo>
                    <a:cubicBezTo>
                      <a:pt x="1287" y="157"/>
                      <a:pt x="1005" y="0"/>
                      <a:pt x="7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g24e5c07cf11_0_344"/>
              <p:cNvSpPr/>
              <p:nvPr/>
            </p:nvSpPr>
            <p:spPr>
              <a:xfrm>
                <a:off x="2596202" y="4079951"/>
                <a:ext cx="183233" cy="177640"/>
              </a:xfrm>
              <a:custGeom>
                <a:rect b="b" l="l" r="r" t="t"/>
                <a:pathLst>
                  <a:path extrusionOk="0" h="1715" w="1769">
                    <a:moveTo>
                      <a:pt x="876" y="0"/>
                    </a:moveTo>
                    <a:cubicBezTo>
                      <a:pt x="431" y="0"/>
                      <a:pt x="0" y="391"/>
                      <a:pt x="14" y="866"/>
                    </a:cubicBezTo>
                    <a:cubicBezTo>
                      <a:pt x="40" y="1323"/>
                      <a:pt x="391" y="1714"/>
                      <a:pt x="876" y="1714"/>
                    </a:cubicBezTo>
                    <a:cubicBezTo>
                      <a:pt x="1337" y="1714"/>
                      <a:pt x="1768" y="1323"/>
                      <a:pt x="1741" y="866"/>
                    </a:cubicBezTo>
                    <a:cubicBezTo>
                      <a:pt x="1728" y="391"/>
                      <a:pt x="1364" y="0"/>
                      <a:pt x="8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24e5c07cf11_0_344"/>
              <p:cNvSpPr/>
              <p:nvPr/>
            </p:nvSpPr>
            <p:spPr>
              <a:xfrm>
                <a:off x="2577454" y="4179595"/>
                <a:ext cx="193280" cy="182094"/>
              </a:xfrm>
              <a:custGeom>
                <a:rect b="b" l="l" r="r" t="t"/>
                <a:pathLst>
                  <a:path extrusionOk="0" h="1758" w="1866">
                    <a:moveTo>
                      <a:pt x="927" y="1"/>
                    </a:moveTo>
                    <a:cubicBezTo>
                      <a:pt x="853" y="1"/>
                      <a:pt x="779" y="13"/>
                      <a:pt x="709" y="41"/>
                    </a:cubicBezTo>
                    <a:cubicBezTo>
                      <a:pt x="696" y="41"/>
                      <a:pt x="683" y="54"/>
                      <a:pt x="669" y="54"/>
                    </a:cubicBezTo>
                    <a:cubicBezTo>
                      <a:pt x="419" y="168"/>
                      <a:pt x="221" y="291"/>
                      <a:pt x="111" y="555"/>
                    </a:cubicBezTo>
                    <a:cubicBezTo>
                      <a:pt x="14" y="793"/>
                      <a:pt x="1" y="1100"/>
                      <a:pt x="155" y="1324"/>
                    </a:cubicBezTo>
                    <a:cubicBezTo>
                      <a:pt x="348" y="1601"/>
                      <a:pt x="556" y="1711"/>
                      <a:pt x="876" y="1755"/>
                    </a:cubicBezTo>
                    <a:cubicBezTo>
                      <a:pt x="897" y="1757"/>
                      <a:pt x="917" y="1758"/>
                      <a:pt x="936" y="1758"/>
                    </a:cubicBezTo>
                    <a:cubicBezTo>
                      <a:pt x="1173" y="1758"/>
                      <a:pt x="1366" y="1616"/>
                      <a:pt x="1545" y="1474"/>
                    </a:cubicBezTo>
                    <a:cubicBezTo>
                      <a:pt x="1825" y="1254"/>
                      <a:pt x="1865" y="722"/>
                      <a:pt x="1672" y="432"/>
                    </a:cubicBezTo>
                    <a:cubicBezTo>
                      <a:pt x="1528" y="197"/>
                      <a:pt x="1222" y="1"/>
                      <a:pt x="92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g24e5c07cf11_0_344"/>
              <p:cNvSpPr/>
              <p:nvPr/>
            </p:nvSpPr>
            <p:spPr>
              <a:xfrm>
                <a:off x="2691391" y="4160951"/>
                <a:ext cx="144391" cy="141283"/>
              </a:xfrm>
              <a:custGeom>
                <a:rect b="b" l="l" r="r" t="t"/>
                <a:pathLst>
                  <a:path extrusionOk="0" h="1364" w="1394">
                    <a:moveTo>
                      <a:pt x="695" y="0"/>
                    </a:moveTo>
                    <a:cubicBezTo>
                      <a:pt x="334" y="0"/>
                      <a:pt x="0" y="318"/>
                      <a:pt x="14" y="682"/>
                    </a:cubicBezTo>
                    <a:cubicBezTo>
                      <a:pt x="27" y="1056"/>
                      <a:pt x="308" y="1364"/>
                      <a:pt x="695" y="1364"/>
                    </a:cubicBezTo>
                    <a:cubicBezTo>
                      <a:pt x="1043" y="1364"/>
                      <a:pt x="1394" y="1056"/>
                      <a:pt x="1364" y="682"/>
                    </a:cubicBezTo>
                    <a:cubicBezTo>
                      <a:pt x="1350" y="318"/>
                      <a:pt x="1073" y="0"/>
                      <a:pt x="69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g24e5c07cf11_0_344"/>
              <p:cNvSpPr/>
              <p:nvPr/>
            </p:nvSpPr>
            <p:spPr>
              <a:xfrm>
                <a:off x="2628001" y="4067108"/>
                <a:ext cx="213375" cy="207781"/>
              </a:xfrm>
              <a:custGeom>
                <a:rect b="b" l="l" r="r" t="t"/>
                <a:pathLst>
                  <a:path extrusionOk="0" h="2006" w="2060">
                    <a:moveTo>
                      <a:pt x="1030" y="1"/>
                    </a:moveTo>
                    <a:cubicBezTo>
                      <a:pt x="502" y="1"/>
                      <a:pt x="1" y="458"/>
                      <a:pt x="27" y="1003"/>
                    </a:cubicBezTo>
                    <a:cubicBezTo>
                      <a:pt x="54" y="1544"/>
                      <a:pt x="459" y="2006"/>
                      <a:pt x="1030" y="2006"/>
                    </a:cubicBezTo>
                    <a:cubicBezTo>
                      <a:pt x="1558" y="2006"/>
                      <a:pt x="2059" y="1544"/>
                      <a:pt x="2032" y="1003"/>
                    </a:cubicBezTo>
                    <a:cubicBezTo>
                      <a:pt x="2006" y="458"/>
                      <a:pt x="1588" y="1"/>
                      <a:pt x="10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24e5c07cf11_0_344"/>
              <p:cNvSpPr/>
              <p:nvPr/>
            </p:nvSpPr>
            <p:spPr>
              <a:xfrm>
                <a:off x="2750536" y="4130498"/>
                <a:ext cx="225079" cy="219175"/>
              </a:xfrm>
              <a:custGeom>
                <a:rect b="b" l="l" r="r" t="t"/>
                <a:pathLst>
                  <a:path extrusionOk="0" h="2116" w="2173">
                    <a:moveTo>
                      <a:pt x="1087" y="0"/>
                    </a:moveTo>
                    <a:cubicBezTo>
                      <a:pt x="529" y="0"/>
                      <a:pt x="1" y="488"/>
                      <a:pt x="27" y="1059"/>
                    </a:cubicBezTo>
                    <a:cubicBezTo>
                      <a:pt x="54" y="1631"/>
                      <a:pt x="489" y="2115"/>
                      <a:pt x="1087" y="2115"/>
                    </a:cubicBezTo>
                    <a:cubicBezTo>
                      <a:pt x="1641" y="2115"/>
                      <a:pt x="2173" y="1631"/>
                      <a:pt x="2143" y="1059"/>
                    </a:cubicBezTo>
                    <a:cubicBezTo>
                      <a:pt x="2116" y="488"/>
                      <a:pt x="1685" y="0"/>
                      <a:pt x="1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g24e5c07cf11_0_344"/>
              <p:cNvSpPr/>
              <p:nvPr/>
            </p:nvSpPr>
            <p:spPr>
              <a:xfrm>
                <a:off x="2904973" y="4091656"/>
                <a:ext cx="145426" cy="141387"/>
              </a:xfrm>
              <a:custGeom>
                <a:rect b="b" l="l" r="r" t="t"/>
                <a:pathLst>
                  <a:path extrusionOk="0" h="1365" w="1404">
                    <a:moveTo>
                      <a:pt x="695" y="1"/>
                    </a:moveTo>
                    <a:cubicBezTo>
                      <a:pt x="348" y="1"/>
                      <a:pt x="0" y="305"/>
                      <a:pt x="13" y="683"/>
                    </a:cubicBezTo>
                    <a:cubicBezTo>
                      <a:pt x="27" y="1057"/>
                      <a:pt x="317" y="1364"/>
                      <a:pt x="695" y="1364"/>
                    </a:cubicBezTo>
                    <a:cubicBezTo>
                      <a:pt x="1056" y="1364"/>
                      <a:pt x="1403" y="1057"/>
                      <a:pt x="1390" y="683"/>
                    </a:cubicBezTo>
                    <a:cubicBezTo>
                      <a:pt x="1363" y="305"/>
                      <a:pt x="1086" y="1"/>
                      <a:pt x="69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24e5c07cf11_0_344"/>
              <p:cNvSpPr/>
              <p:nvPr/>
            </p:nvSpPr>
            <p:spPr>
              <a:xfrm>
                <a:off x="2900416" y="4172345"/>
                <a:ext cx="199081" cy="194627"/>
              </a:xfrm>
              <a:custGeom>
                <a:rect b="b" l="l" r="r" t="t"/>
                <a:pathLst>
                  <a:path extrusionOk="0" h="1879" w="1922">
                    <a:moveTo>
                      <a:pt x="963" y="0"/>
                    </a:moveTo>
                    <a:cubicBezTo>
                      <a:pt x="475" y="0"/>
                      <a:pt x="1" y="431"/>
                      <a:pt x="27" y="933"/>
                    </a:cubicBezTo>
                    <a:cubicBezTo>
                      <a:pt x="44" y="1447"/>
                      <a:pt x="432" y="1878"/>
                      <a:pt x="963" y="1878"/>
                    </a:cubicBezTo>
                    <a:cubicBezTo>
                      <a:pt x="1447" y="1878"/>
                      <a:pt x="1922" y="1447"/>
                      <a:pt x="1909" y="933"/>
                    </a:cubicBezTo>
                    <a:cubicBezTo>
                      <a:pt x="1882" y="431"/>
                      <a:pt x="1491" y="0"/>
                      <a:pt x="96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24e5c07cf11_0_344"/>
              <p:cNvSpPr/>
              <p:nvPr/>
            </p:nvSpPr>
            <p:spPr>
              <a:xfrm>
                <a:off x="3032998" y="4146346"/>
                <a:ext cx="192141" cy="187687"/>
              </a:xfrm>
              <a:custGeom>
                <a:rect b="b" l="l" r="r" t="t"/>
                <a:pathLst>
                  <a:path extrusionOk="0" h="1812" w="1855">
                    <a:moveTo>
                      <a:pt x="919" y="1"/>
                    </a:moveTo>
                    <a:cubicBezTo>
                      <a:pt x="448" y="1"/>
                      <a:pt x="0" y="418"/>
                      <a:pt x="17" y="906"/>
                    </a:cubicBezTo>
                    <a:cubicBezTo>
                      <a:pt x="44" y="1394"/>
                      <a:pt x="418" y="1812"/>
                      <a:pt x="919" y="1812"/>
                    </a:cubicBezTo>
                    <a:cubicBezTo>
                      <a:pt x="1407" y="1812"/>
                      <a:pt x="1855" y="1394"/>
                      <a:pt x="1838" y="906"/>
                    </a:cubicBezTo>
                    <a:cubicBezTo>
                      <a:pt x="1812" y="418"/>
                      <a:pt x="1437" y="1"/>
                      <a:pt x="9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g24e5c07cf11_0_344"/>
              <p:cNvSpPr/>
              <p:nvPr/>
            </p:nvSpPr>
            <p:spPr>
              <a:xfrm>
                <a:off x="3095249" y="4024951"/>
                <a:ext cx="339017" cy="329177"/>
              </a:xfrm>
              <a:custGeom>
                <a:rect b="b" l="l" r="r" t="t"/>
                <a:pathLst>
                  <a:path extrusionOk="0" h="3178" w="3273">
                    <a:moveTo>
                      <a:pt x="2075" y="0"/>
                    </a:moveTo>
                    <a:cubicBezTo>
                      <a:pt x="1891" y="0"/>
                      <a:pt x="1706" y="66"/>
                      <a:pt x="1588" y="184"/>
                    </a:cubicBezTo>
                    <a:cubicBezTo>
                      <a:pt x="1307" y="461"/>
                      <a:pt x="1321" y="1019"/>
                      <a:pt x="1672" y="1213"/>
                    </a:cubicBezTo>
                    <a:lnTo>
                      <a:pt x="1672" y="1230"/>
                    </a:lnTo>
                    <a:cubicBezTo>
                      <a:pt x="1558" y="1186"/>
                      <a:pt x="1448" y="1159"/>
                      <a:pt x="1294" y="1159"/>
                    </a:cubicBezTo>
                    <a:cubicBezTo>
                      <a:pt x="1" y="1159"/>
                      <a:pt x="1" y="3178"/>
                      <a:pt x="1294" y="3178"/>
                    </a:cubicBezTo>
                    <a:cubicBezTo>
                      <a:pt x="1685" y="3178"/>
                      <a:pt x="1949" y="2997"/>
                      <a:pt x="2103" y="2747"/>
                    </a:cubicBezTo>
                    <a:cubicBezTo>
                      <a:pt x="2213" y="2800"/>
                      <a:pt x="2323" y="2830"/>
                      <a:pt x="2450" y="2830"/>
                    </a:cubicBezTo>
                    <a:cubicBezTo>
                      <a:pt x="2868" y="2830"/>
                      <a:pt x="3272" y="2466"/>
                      <a:pt x="3242" y="2035"/>
                    </a:cubicBezTo>
                    <a:cubicBezTo>
                      <a:pt x="3229" y="1687"/>
                      <a:pt x="3008" y="1380"/>
                      <a:pt x="2688" y="1283"/>
                    </a:cubicBezTo>
                    <a:cubicBezTo>
                      <a:pt x="2701" y="1186"/>
                      <a:pt x="2688" y="1089"/>
                      <a:pt x="2657" y="1006"/>
                    </a:cubicBezTo>
                    <a:cubicBezTo>
                      <a:pt x="2758" y="812"/>
                      <a:pt x="2741" y="601"/>
                      <a:pt x="2657" y="377"/>
                    </a:cubicBezTo>
                    <a:lnTo>
                      <a:pt x="2631" y="324"/>
                    </a:lnTo>
                    <a:cubicBezTo>
                      <a:pt x="2531" y="100"/>
                      <a:pt x="2303" y="0"/>
                      <a:pt x="207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g24e5c07cf11_0_344"/>
              <p:cNvSpPr/>
              <p:nvPr/>
            </p:nvSpPr>
            <p:spPr>
              <a:xfrm>
                <a:off x="3434162" y="4229003"/>
                <a:ext cx="151330" cy="139729"/>
              </a:xfrm>
              <a:custGeom>
                <a:rect b="b" l="l" r="r" t="t"/>
                <a:pathLst>
                  <a:path extrusionOk="0" h="1349" w="1461">
                    <a:moveTo>
                      <a:pt x="730" y="1"/>
                    </a:moveTo>
                    <a:cubicBezTo>
                      <a:pt x="449" y="1"/>
                      <a:pt x="167" y="157"/>
                      <a:pt x="97" y="469"/>
                    </a:cubicBezTo>
                    <a:lnTo>
                      <a:pt x="97" y="513"/>
                    </a:lnTo>
                    <a:cubicBezTo>
                      <a:pt x="0" y="930"/>
                      <a:pt x="278" y="1348"/>
                      <a:pt x="722" y="1348"/>
                    </a:cubicBezTo>
                    <a:cubicBezTo>
                      <a:pt x="1170" y="1348"/>
                      <a:pt x="1461" y="930"/>
                      <a:pt x="1364" y="513"/>
                    </a:cubicBezTo>
                    <a:lnTo>
                      <a:pt x="1364" y="469"/>
                    </a:lnTo>
                    <a:cubicBezTo>
                      <a:pt x="1294" y="157"/>
                      <a:pt x="1012" y="1"/>
                      <a:pt x="7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g24e5c07cf11_0_344"/>
              <p:cNvSpPr/>
              <p:nvPr/>
            </p:nvSpPr>
            <p:spPr>
              <a:xfrm>
                <a:off x="3376365" y="4087202"/>
                <a:ext cx="183129" cy="178986"/>
              </a:xfrm>
              <a:custGeom>
                <a:rect b="b" l="l" r="r" t="t"/>
                <a:pathLst>
                  <a:path extrusionOk="0" h="1728" w="1768">
                    <a:moveTo>
                      <a:pt x="892" y="0"/>
                    </a:moveTo>
                    <a:cubicBezTo>
                      <a:pt x="431" y="0"/>
                      <a:pt x="0" y="391"/>
                      <a:pt x="27" y="863"/>
                    </a:cubicBezTo>
                    <a:cubicBezTo>
                      <a:pt x="44" y="1324"/>
                      <a:pt x="405" y="1728"/>
                      <a:pt x="892" y="1728"/>
                    </a:cubicBezTo>
                    <a:cubicBezTo>
                      <a:pt x="1337" y="1728"/>
                      <a:pt x="1768" y="1324"/>
                      <a:pt x="1755" y="863"/>
                    </a:cubicBezTo>
                    <a:cubicBezTo>
                      <a:pt x="1728" y="391"/>
                      <a:pt x="1380" y="0"/>
                      <a:pt x="89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g24e5c07cf11_0_344"/>
              <p:cNvSpPr/>
              <p:nvPr/>
            </p:nvSpPr>
            <p:spPr>
              <a:xfrm>
                <a:off x="3359067" y="4186742"/>
                <a:ext cx="191830" cy="182301"/>
              </a:xfrm>
              <a:custGeom>
                <a:rect b="b" l="l" r="r" t="t"/>
                <a:pathLst>
                  <a:path extrusionOk="0" h="1760" w="1852">
                    <a:moveTo>
                      <a:pt x="922" y="0"/>
                    </a:moveTo>
                    <a:cubicBezTo>
                      <a:pt x="846" y="0"/>
                      <a:pt x="769" y="13"/>
                      <a:pt x="695" y="42"/>
                    </a:cubicBezTo>
                    <a:cubicBezTo>
                      <a:pt x="695" y="55"/>
                      <a:pt x="682" y="55"/>
                      <a:pt x="669" y="55"/>
                    </a:cubicBezTo>
                    <a:cubicBezTo>
                      <a:pt x="405" y="169"/>
                      <a:pt x="224" y="292"/>
                      <a:pt x="110" y="556"/>
                    </a:cubicBezTo>
                    <a:cubicBezTo>
                      <a:pt x="14" y="794"/>
                      <a:pt x="0" y="1101"/>
                      <a:pt x="154" y="1322"/>
                    </a:cubicBezTo>
                    <a:cubicBezTo>
                      <a:pt x="334" y="1602"/>
                      <a:pt x="558" y="1713"/>
                      <a:pt x="879" y="1756"/>
                    </a:cubicBezTo>
                    <a:cubicBezTo>
                      <a:pt x="899" y="1758"/>
                      <a:pt x="919" y="1759"/>
                      <a:pt x="939" y="1759"/>
                    </a:cubicBezTo>
                    <a:cubicBezTo>
                      <a:pt x="1175" y="1759"/>
                      <a:pt x="1364" y="1617"/>
                      <a:pt x="1531" y="1475"/>
                    </a:cubicBezTo>
                    <a:cubicBezTo>
                      <a:pt x="1811" y="1255"/>
                      <a:pt x="1851" y="737"/>
                      <a:pt x="1671" y="433"/>
                    </a:cubicBezTo>
                    <a:cubicBezTo>
                      <a:pt x="1517" y="199"/>
                      <a:pt x="1220" y="0"/>
                      <a:pt x="92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g24e5c07cf11_0_344"/>
              <p:cNvSpPr/>
              <p:nvPr/>
            </p:nvSpPr>
            <p:spPr>
              <a:xfrm>
                <a:off x="3471555" y="4167787"/>
                <a:ext cx="144391" cy="141697"/>
              </a:xfrm>
              <a:custGeom>
                <a:rect b="b" l="l" r="r" t="t"/>
                <a:pathLst>
                  <a:path extrusionOk="0" h="1368" w="1394">
                    <a:moveTo>
                      <a:pt x="695" y="1"/>
                    </a:moveTo>
                    <a:cubicBezTo>
                      <a:pt x="348" y="1"/>
                      <a:pt x="0" y="322"/>
                      <a:pt x="14" y="686"/>
                    </a:cubicBezTo>
                    <a:cubicBezTo>
                      <a:pt x="44" y="1060"/>
                      <a:pt x="321" y="1368"/>
                      <a:pt x="695" y="1368"/>
                    </a:cubicBezTo>
                    <a:cubicBezTo>
                      <a:pt x="1059" y="1368"/>
                      <a:pt x="1394" y="1060"/>
                      <a:pt x="1380" y="686"/>
                    </a:cubicBezTo>
                    <a:cubicBezTo>
                      <a:pt x="1364" y="322"/>
                      <a:pt x="1086" y="1"/>
                      <a:pt x="69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g24e5c07cf11_0_344"/>
              <p:cNvSpPr/>
              <p:nvPr/>
            </p:nvSpPr>
            <p:spPr>
              <a:xfrm>
                <a:off x="3482949" y="4059857"/>
                <a:ext cx="213686" cy="207781"/>
              </a:xfrm>
              <a:custGeom>
                <a:rect b="b" l="l" r="r" t="t"/>
                <a:pathLst>
                  <a:path extrusionOk="0" h="2006" w="2063">
                    <a:moveTo>
                      <a:pt x="1033" y="0"/>
                    </a:moveTo>
                    <a:cubicBezTo>
                      <a:pt x="502" y="0"/>
                      <a:pt x="0" y="458"/>
                      <a:pt x="31" y="1003"/>
                    </a:cubicBezTo>
                    <a:cubicBezTo>
                      <a:pt x="57" y="1544"/>
                      <a:pt x="462" y="2005"/>
                      <a:pt x="1033" y="2005"/>
                    </a:cubicBezTo>
                    <a:cubicBezTo>
                      <a:pt x="1561" y="2005"/>
                      <a:pt x="2062" y="1544"/>
                      <a:pt x="2036" y="1003"/>
                    </a:cubicBezTo>
                    <a:cubicBezTo>
                      <a:pt x="2005" y="458"/>
                      <a:pt x="1588"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g24e5c07cf11_0_344"/>
              <p:cNvSpPr/>
              <p:nvPr/>
            </p:nvSpPr>
            <p:spPr>
              <a:xfrm>
                <a:off x="3605794" y="4123144"/>
                <a:ext cx="225079" cy="219590"/>
              </a:xfrm>
              <a:custGeom>
                <a:rect b="b" l="l" r="r" t="t"/>
                <a:pathLst>
                  <a:path extrusionOk="0" h="2120" w="2173">
                    <a:moveTo>
                      <a:pt x="1087" y="1"/>
                    </a:moveTo>
                    <a:cubicBezTo>
                      <a:pt x="529" y="1"/>
                      <a:pt x="1" y="489"/>
                      <a:pt x="27" y="1060"/>
                    </a:cubicBezTo>
                    <a:cubicBezTo>
                      <a:pt x="54" y="1632"/>
                      <a:pt x="485" y="2119"/>
                      <a:pt x="1087" y="2119"/>
                    </a:cubicBezTo>
                    <a:cubicBezTo>
                      <a:pt x="1641" y="2119"/>
                      <a:pt x="2173" y="1632"/>
                      <a:pt x="2143" y="1060"/>
                    </a:cubicBezTo>
                    <a:cubicBezTo>
                      <a:pt x="2116" y="489"/>
                      <a:pt x="1685"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24e5c07cf11_0_344"/>
              <p:cNvSpPr/>
              <p:nvPr/>
            </p:nvSpPr>
            <p:spPr>
              <a:xfrm>
                <a:off x="3759817" y="4084405"/>
                <a:ext cx="145841" cy="141387"/>
              </a:xfrm>
              <a:custGeom>
                <a:rect b="b" l="l" r="r" t="t"/>
                <a:pathLst>
                  <a:path extrusionOk="0" h="1365" w="1408">
                    <a:moveTo>
                      <a:pt x="713" y="1"/>
                    </a:moveTo>
                    <a:cubicBezTo>
                      <a:pt x="352" y="1"/>
                      <a:pt x="1" y="305"/>
                      <a:pt x="17" y="682"/>
                    </a:cubicBezTo>
                    <a:cubicBezTo>
                      <a:pt x="44" y="1057"/>
                      <a:pt x="322" y="1364"/>
                      <a:pt x="713" y="1364"/>
                    </a:cubicBezTo>
                    <a:cubicBezTo>
                      <a:pt x="1060" y="1364"/>
                      <a:pt x="1408" y="1057"/>
                      <a:pt x="1394" y="682"/>
                    </a:cubicBezTo>
                    <a:cubicBezTo>
                      <a:pt x="1367"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g24e5c07cf11_0_344"/>
              <p:cNvSpPr/>
              <p:nvPr/>
            </p:nvSpPr>
            <p:spPr>
              <a:xfrm>
                <a:off x="3755674" y="4165094"/>
                <a:ext cx="199184" cy="194938"/>
              </a:xfrm>
              <a:custGeom>
                <a:rect b="b" l="l" r="r" t="t"/>
                <a:pathLst>
                  <a:path extrusionOk="0" h="1882" w="1923">
                    <a:moveTo>
                      <a:pt x="960" y="0"/>
                    </a:moveTo>
                    <a:cubicBezTo>
                      <a:pt x="475" y="0"/>
                      <a:pt x="1" y="431"/>
                      <a:pt x="27" y="933"/>
                    </a:cubicBezTo>
                    <a:cubicBezTo>
                      <a:pt x="41" y="1447"/>
                      <a:pt x="432" y="1882"/>
                      <a:pt x="960" y="1882"/>
                    </a:cubicBezTo>
                    <a:cubicBezTo>
                      <a:pt x="1461" y="1882"/>
                      <a:pt x="1922" y="1447"/>
                      <a:pt x="1909" y="933"/>
                    </a:cubicBezTo>
                    <a:cubicBezTo>
                      <a:pt x="1879" y="431"/>
                      <a:pt x="1491" y="0"/>
                      <a:pt x="96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g24e5c07cf11_0_344"/>
              <p:cNvSpPr/>
              <p:nvPr/>
            </p:nvSpPr>
            <p:spPr>
              <a:xfrm>
                <a:off x="3888256" y="4139096"/>
                <a:ext cx="191830" cy="187687"/>
              </a:xfrm>
              <a:custGeom>
                <a:rect b="b" l="l" r="r" t="t"/>
                <a:pathLst>
                  <a:path extrusionOk="0" h="1812" w="1852">
                    <a:moveTo>
                      <a:pt x="919" y="1"/>
                    </a:moveTo>
                    <a:cubicBezTo>
                      <a:pt x="448" y="1"/>
                      <a:pt x="0" y="418"/>
                      <a:pt x="14" y="906"/>
                    </a:cubicBezTo>
                    <a:cubicBezTo>
                      <a:pt x="44" y="1394"/>
                      <a:pt x="418" y="1812"/>
                      <a:pt x="919" y="1812"/>
                    </a:cubicBezTo>
                    <a:cubicBezTo>
                      <a:pt x="1407" y="1812"/>
                      <a:pt x="1852" y="1394"/>
                      <a:pt x="1838" y="906"/>
                    </a:cubicBezTo>
                    <a:cubicBezTo>
                      <a:pt x="1812" y="418"/>
                      <a:pt x="1434" y="1"/>
                      <a:pt x="9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24e5c07cf11_0_344"/>
              <p:cNvSpPr/>
              <p:nvPr/>
            </p:nvSpPr>
            <p:spPr>
              <a:xfrm>
                <a:off x="3950197" y="4017700"/>
                <a:ext cx="339328" cy="329177"/>
              </a:xfrm>
              <a:custGeom>
                <a:rect b="b" l="l" r="r" t="t"/>
                <a:pathLst>
                  <a:path extrusionOk="0" h="3178" w="3276">
                    <a:moveTo>
                      <a:pt x="2083" y="0"/>
                    </a:moveTo>
                    <a:cubicBezTo>
                      <a:pt x="1900" y="0"/>
                      <a:pt x="1713" y="66"/>
                      <a:pt x="1588" y="184"/>
                    </a:cubicBezTo>
                    <a:cubicBezTo>
                      <a:pt x="1324" y="464"/>
                      <a:pt x="1324" y="1019"/>
                      <a:pt x="1671" y="1216"/>
                    </a:cubicBezTo>
                    <a:lnTo>
                      <a:pt x="1671" y="1229"/>
                    </a:lnTo>
                    <a:cubicBezTo>
                      <a:pt x="1561" y="1186"/>
                      <a:pt x="1451" y="1159"/>
                      <a:pt x="1297" y="1159"/>
                    </a:cubicBezTo>
                    <a:cubicBezTo>
                      <a:pt x="1" y="1159"/>
                      <a:pt x="1" y="3178"/>
                      <a:pt x="1297" y="3178"/>
                    </a:cubicBezTo>
                    <a:cubicBezTo>
                      <a:pt x="1688" y="3178"/>
                      <a:pt x="1952" y="2997"/>
                      <a:pt x="2106" y="2747"/>
                    </a:cubicBezTo>
                    <a:cubicBezTo>
                      <a:pt x="2216" y="2803"/>
                      <a:pt x="2326" y="2830"/>
                      <a:pt x="2453" y="2830"/>
                    </a:cubicBezTo>
                    <a:cubicBezTo>
                      <a:pt x="2871" y="2830"/>
                      <a:pt x="3275" y="2469"/>
                      <a:pt x="3259" y="2035"/>
                    </a:cubicBezTo>
                    <a:cubicBezTo>
                      <a:pt x="3232" y="1687"/>
                      <a:pt x="3008" y="1383"/>
                      <a:pt x="2691" y="1283"/>
                    </a:cubicBezTo>
                    <a:cubicBezTo>
                      <a:pt x="2704" y="1186"/>
                      <a:pt x="2691" y="1089"/>
                      <a:pt x="2661" y="1006"/>
                    </a:cubicBezTo>
                    <a:cubicBezTo>
                      <a:pt x="2757" y="812"/>
                      <a:pt x="2744" y="601"/>
                      <a:pt x="2661" y="381"/>
                    </a:cubicBezTo>
                    <a:lnTo>
                      <a:pt x="2634" y="324"/>
                    </a:lnTo>
                    <a:cubicBezTo>
                      <a:pt x="2534" y="100"/>
                      <a:pt x="2311" y="0"/>
                      <a:pt x="208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g24e5c07cf11_0_344"/>
              <p:cNvSpPr/>
              <p:nvPr/>
            </p:nvSpPr>
            <p:spPr>
              <a:xfrm>
                <a:off x="4289421" y="4221752"/>
                <a:ext cx="151330" cy="139626"/>
              </a:xfrm>
              <a:custGeom>
                <a:rect b="b" l="l" r="r" t="t"/>
                <a:pathLst>
                  <a:path extrusionOk="0" h="1348" w="1461">
                    <a:moveTo>
                      <a:pt x="729" y="0"/>
                    </a:moveTo>
                    <a:cubicBezTo>
                      <a:pt x="447" y="0"/>
                      <a:pt x="166" y="157"/>
                      <a:pt x="97" y="469"/>
                    </a:cubicBezTo>
                    <a:lnTo>
                      <a:pt x="97" y="513"/>
                    </a:lnTo>
                    <a:cubicBezTo>
                      <a:pt x="0" y="930"/>
                      <a:pt x="278" y="1348"/>
                      <a:pt x="722" y="1348"/>
                    </a:cubicBezTo>
                    <a:cubicBezTo>
                      <a:pt x="1170" y="1348"/>
                      <a:pt x="1461" y="930"/>
                      <a:pt x="1364" y="513"/>
                    </a:cubicBezTo>
                    <a:lnTo>
                      <a:pt x="1364" y="469"/>
                    </a:lnTo>
                    <a:cubicBezTo>
                      <a:pt x="1294" y="157"/>
                      <a:pt x="1011" y="0"/>
                      <a:pt x="7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24e5c07cf11_0_344"/>
              <p:cNvSpPr/>
              <p:nvPr/>
            </p:nvSpPr>
            <p:spPr>
              <a:xfrm>
                <a:off x="4231624" y="4079951"/>
                <a:ext cx="183233" cy="177640"/>
              </a:xfrm>
              <a:custGeom>
                <a:rect b="b" l="l" r="r" t="t"/>
                <a:pathLst>
                  <a:path extrusionOk="0" h="1715" w="1769">
                    <a:moveTo>
                      <a:pt x="893" y="0"/>
                    </a:moveTo>
                    <a:cubicBezTo>
                      <a:pt x="431" y="0"/>
                      <a:pt x="0" y="391"/>
                      <a:pt x="27" y="866"/>
                    </a:cubicBezTo>
                    <a:cubicBezTo>
                      <a:pt x="40" y="1323"/>
                      <a:pt x="405" y="1714"/>
                      <a:pt x="893" y="1714"/>
                    </a:cubicBezTo>
                    <a:cubicBezTo>
                      <a:pt x="1337" y="1714"/>
                      <a:pt x="1768" y="1323"/>
                      <a:pt x="1755" y="866"/>
                    </a:cubicBezTo>
                    <a:cubicBezTo>
                      <a:pt x="1728" y="391"/>
                      <a:pt x="1377" y="0"/>
                      <a:pt x="89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24e5c07cf11_0_344"/>
              <p:cNvSpPr/>
              <p:nvPr/>
            </p:nvSpPr>
            <p:spPr>
              <a:xfrm>
                <a:off x="4214326" y="4179595"/>
                <a:ext cx="191830" cy="182094"/>
              </a:xfrm>
              <a:custGeom>
                <a:rect b="b" l="l" r="r" t="t"/>
                <a:pathLst>
                  <a:path extrusionOk="0" h="1758" w="1852">
                    <a:moveTo>
                      <a:pt x="920" y="1"/>
                    </a:moveTo>
                    <a:cubicBezTo>
                      <a:pt x="844" y="1"/>
                      <a:pt x="769" y="13"/>
                      <a:pt x="695" y="41"/>
                    </a:cubicBezTo>
                    <a:cubicBezTo>
                      <a:pt x="695" y="41"/>
                      <a:pt x="682" y="54"/>
                      <a:pt x="669" y="54"/>
                    </a:cubicBezTo>
                    <a:cubicBezTo>
                      <a:pt x="405" y="168"/>
                      <a:pt x="224" y="291"/>
                      <a:pt x="111" y="555"/>
                    </a:cubicBezTo>
                    <a:cubicBezTo>
                      <a:pt x="14" y="793"/>
                      <a:pt x="0" y="1100"/>
                      <a:pt x="154" y="1324"/>
                    </a:cubicBezTo>
                    <a:cubicBezTo>
                      <a:pt x="334" y="1601"/>
                      <a:pt x="558" y="1711"/>
                      <a:pt x="876" y="1755"/>
                    </a:cubicBezTo>
                    <a:cubicBezTo>
                      <a:pt x="896" y="1757"/>
                      <a:pt x="917" y="1758"/>
                      <a:pt x="937" y="1758"/>
                    </a:cubicBezTo>
                    <a:cubicBezTo>
                      <a:pt x="1175" y="1758"/>
                      <a:pt x="1364" y="1616"/>
                      <a:pt x="1531" y="1474"/>
                    </a:cubicBezTo>
                    <a:cubicBezTo>
                      <a:pt x="1825" y="1254"/>
                      <a:pt x="1852" y="722"/>
                      <a:pt x="1671" y="432"/>
                    </a:cubicBezTo>
                    <a:cubicBezTo>
                      <a:pt x="1516" y="197"/>
                      <a:pt x="1219"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24e5c07cf11_0_344"/>
              <p:cNvSpPr/>
              <p:nvPr/>
            </p:nvSpPr>
            <p:spPr>
              <a:xfrm>
                <a:off x="4326814" y="4160951"/>
                <a:ext cx="144391" cy="141283"/>
              </a:xfrm>
              <a:custGeom>
                <a:rect b="b" l="l" r="r" t="t"/>
                <a:pathLst>
                  <a:path extrusionOk="0" h="1364" w="1394">
                    <a:moveTo>
                      <a:pt x="695" y="0"/>
                    </a:moveTo>
                    <a:cubicBezTo>
                      <a:pt x="348" y="0"/>
                      <a:pt x="0" y="318"/>
                      <a:pt x="14" y="682"/>
                    </a:cubicBezTo>
                    <a:cubicBezTo>
                      <a:pt x="40" y="1056"/>
                      <a:pt x="321" y="1364"/>
                      <a:pt x="695" y="1364"/>
                    </a:cubicBezTo>
                    <a:cubicBezTo>
                      <a:pt x="1060" y="1364"/>
                      <a:pt x="1394" y="1056"/>
                      <a:pt x="1377" y="682"/>
                    </a:cubicBezTo>
                    <a:cubicBezTo>
                      <a:pt x="1364" y="318"/>
                      <a:pt x="1086" y="0"/>
                      <a:pt x="69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24e5c07cf11_0_344"/>
              <p:cNvSpPr/>
              <p:nvPr/>
            </p:nvSpPr>
            <p:spPr>
              <a:xfrm>
                <a:off x="4227066" y="4059857"/>
                <a:ext cx="213686" cy="207781"/>
              </a:xfrm>
              <a:custGeom>
                <a:rect b="b" l="l" r="r" t="t"/>
                <a:pathLst>
                  <a:path extrusionOk="0" h="2006" w="2063">
                    <a:moveTo>
                      <a:pt x="1033" y="0"/>
                    </a:moveTo>
                    <a:cubicBezTo>
                      <a:pt x="502" y="0"/>
                      <a:pt x="1" y="458"/>
                      <a:pt x="31" y="1003"/>
                    </a:cubicBezTo>
                    <a:cubicBezTo>
                      <a:pt x="58" y="1544"/>
                      <a:pt x="462" y="2005"/>
                      <a:pt x="1033" y="2005"/>
                    </a:cubicBezTo>
                    <a:cubicBezTo>
                      <a:pt x="1561" y="2005"/>
                      <a:pt x="2063" y="1544"/>
                      <a:pt x="2036" y="1003"/>
                    </a:cubicBezTo>
                    <a:cubicBezTo>
                      <a:pt x="2006" y="458"/>
                      <a:pt x="1588"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24e5c07cf11_0_344"/>
              <p:cNvSpPr/>
              <p:nvPr/>
            </p:nvSpPr>
            <p:spPr>
              <a:xfrm>
                <a:off x="4350015" y="4123144"/>
                <a:ext cx="225079" cy="219590"/>
              </a:xfrm>
              <a:custGeom>
                <a:rect b="b" l="l" r="r" t="t"/>
                <a:pathLst>
                  <a:path extrusionOk="0" h="2120" w="2173">
                    <a:moveTo>
                      <a:pt x="1086" y="1"/>
                    </a:moveTo>
                    <a:cubicBezTo>
                      <a:pt x="528" y="1"/>
                      <a:pt x="0" y="489"/>
                      <a:pt x="27" y="1060"/>
                    </a:cubicBezTo>
                    <a:cubicBezTo>
                      <a:pt x="54" y="1632"/>
                      <a:pt x="485" y="2119"/>
                      <a:pt x="1086" y="2119"/>
                    </a:cubicBezTo>
                    <a:cubicBezTo>
                      <a:pt x="1641" y="2119"/>
                      <a:pt x="2172" y="1632"/>
                      <a:pt x="2142" y="1060"/>
                    </a:cubicBezTo>
                    <a:cubicBezTo>
                      <a:pt x="2115" y="489"/>
                      <a:pt x="1684" y="1"/>
                      <a:pt x="108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24e5c07cf11_0_344"/>
              <p:cNvSpPr/>
              <p:nvPr/>
            </p:nvSpPr>
            <p:spPr>
              <a:xfrm>
                <a:off x="4504039" y="4084405"/>
                <a:ext cx="145737" cy="141387"/>
              </a:xfrm>
              <a:custGeom>
                <a:rect b="b" l="l" r="r" t="t"/>
                <a:pathLst>
                  <a:path extrusionOk="0" h="1365" w="1407">
                    <a:moveTo>
                      <a:pt x="699" y="1"/>
                    </a:moveTo>
                    <a:cubicBezTo>
                      <a:pt x="351" y="1"/>
                      <a:pt x="0" y="305"/>
                      <a:pt x="17" y="682"/>
                    </a:cubicBezTo>
                    <a:cubicBezTo>
                      <a:pt x="44" y="1057"/>
                      <a:pt x="321" y="1364"/>
                      <a:pt x="699" y="1364"/>
                    </a:cubicBezTo>
                    <a:cubicBezTo>
                      <a:pt x="1059" y="1364"/>
                      <a:pt x="1407" y="1057"/>
                      <a:pt x="1394" y="682"/>
                    </a:cubicBezTo>
                    <a:cubicBezTo>
                      <a:pt x="1367" y="305"/>
                      <a:pt x="1086" y="1"/>
                      <a:pt x="69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24e5c07cf11_0_344"/>
              <p:cNvSpPr/>
              <p:nvPr/>
            </p:nvSpPr>
            <p:spPr>
              <a:xfrm>
                <a:off x="4499895" y="4165094"/>
                <a:ext cx="199081" cy="194938"/>
              </a:xfrm>
              <a:custGeom>
                <a:rect b="b" l="l" r="r" t="t"/>
                <a:pathLst>
                  <a:path extrusionOk="0" h="1882" w="1922">
                    <a:moveTo>
                      <a:pt x="959" y="0"/>
                    </a:moveTo>
                    <a:cubicBezTo>
                      <a:pt x="475" y="0"/>
                      <a:pt x="0" y="431"/>
                      <a:pt x="27" y="933"/>
                    </a:cubicBezTo>
                    <a:cubicBezTo>
                      <a:pt x="40" y="1447"/>
                      <a:pt x="431" y="1882"/>
                      <a:pt x="959" y="1882"/>
                    </a:cubicBezTo>
                    <a:cubicBezTo>
                      <a:pt x="1460" y="1882"/>
                      <a:pt x="1922" y="1447"/>
                      <a:pt x="1908" y="933"/>
                    </a:cubicBezTo>
                    <a:cubicBezTo>
                      <a:pt x="1878" y="431"/>
                      <a:pt x="1490" y="0"/>
                      <a:pt x="95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24e5c07cf11_0_344"/>
              <p:cNvSpPr/>
              <p:nvPr/>
            </p:nvSpPr>
            <p:spPr>
              <a:xfrm>
                <a:off x="4632374" y="4139096"/>
                <a:ext cx="191934" cy="187687"/>
              </a:xfrm>
              <a:custGeom>
                <a:rect b="b" l="l" r="r" t="t"/>
                <a:pathLst>
                  <a:path extrusionOk="0" h="1812" w="1853">
                    <a:moveTo>
                      <a:pt x="920" y="1"/>
                    </a:moveTo>
                    <a:cubicBezTo>
                      <a:pt x="449" y="1"/>
                      <a:pt x="1" y="418"/>
                      <a:pt x="14" y="906"/>
                    </a:cubicBezTo>
                    <a:cubicBezTo>
                      <a:pt x="44" y="1394"/>
                      <a:pt x="419" y="1812"/>
                      <a:pt x="920" y="1812"/>
                    </a:cubicBezTo>
                    <a:cubicBezTo>
                      <a:pt x="1408" y="1812"/>
                      <a:pt x="1852" y="1394"/>
                      <a:pt x="1839" y="906"/>
                    </a:cubicBezTo>
                    <a:cubicBezTo>
                      <a:pt x="1812" y="418"/>
                      <a:pt x="1434"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24e5c07cf11_0_344"/>
              <p:cNvSpPr/>
              <p:nvPr/>
            </p:nvSpPr>
            <p:spPr>
              <a:xfrm>
                <a:off x="4694418" y="4017700"/>
                <a:ext cx="339225" cy="329177"/>
              </a:xfrm>
              <a:custGeom>
                <a:rect b="b" l="l" r="r" t="t"/>
                <a:pathLst>
                  <a:path extrusionOk="0" h="3178" w="3275">
                    <a:moveTo>
                      <a:pt x="2083" y="0"/>
                    </a:moveTo>
                    <a:cubicBezTo>
                      <a:pt x="1899" y="0"/>
                      <a:pt x="1713" y="66"/>
                      <a:pt x="1587" y="184"/>
                    </a:cubicBezTo>
                    <a:cubicBezTo>
                      <a:pt x="1310" y="464"/>
                      <a:pt x="1323" y="1019"/>
                      <a:pt x="1671" y="1216"/>
                    </a:cubicBezTo>
                    <a:lnTo>
                      <a:pt x="1671" y="1229"/>
                    </a:lnTo>
                    <a:cubicBezTo>
                      <a:pt x="1561" y="1186"/>
                      <a:pt x="1450" y="1159"/>
                      <a:pt x="1297" y="1159"/>
                    </a:cubicBezTo>
                    <a:cubicBezTo>
                      <a:pt x="0" y="1159"/>
                      <a:pt x="0" y="3178"/>
                      <a:pt x="1297" y="3178"/>
                    </a:cubicBezTo>
                    <a:cubicBezTo>
                      <a:pt x="1688" y="3178"/>
                      <a:pt x="1952" y="2997"/>
                      <a:pt x="2105" y="2747"/>
                    </a:cubicBezTo>
                    <a:cubicBezTo>
                      <a:pt x="2216" y="2803"/>
                      <a:pt x="2326" y="2830"/>
                      <a:pt x="2453" y="2830"/>
                    </a:cubicBezTo>
                    <a:cubicBezTo>
                      <a:pt x="2871" y="2830"/>
                      <a:pt x="3275" y="2469"/>
                      <a:pt x="3258" y="2035"/>
                    </a:cubicBezTo>
                    <a:cubicBezTo>
                      <a:pt x="3231" y="1687"/>
                      <a:pt x="3008" y="1383"/>
                      <a:pt x="2690" y="1283"/>
                    </a:cubicBezTo>
                    <a:cubicBezTo>
                      <a:pt x="2703" y="1186"/>
                      <a:pt x="2690" y="1089"/>
                      <a:pt x="2660" y="1006"/>
                    </a:cubicBezTo>
                    <a:cubicBezTo>
                      <a:pt x="2757" y="812"/>
                      <a:pt x="2744" y="601"/>
                      <a:pt x="2660" y="381"/>
                    </a:cubicBezTo>
                    <a:lnTo>
                      <a:pt x="2633" y="324"/>
                    </a:lnTo>
                    <a:cubicBezTo>
                      <a:pt x="2533" y="100"/>
                      <a:pt x="2310" y="0"/>
                      <a:pt x="208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24e5c07cf11_0_344"/>
              <p:cNvSpPr/>
              <p:nvPr/>
            </p:nvSpPr>
            <p:spPr>
              <a:xfrm>
                <a:off x="5033539" y="4221752"/>
                <a:ext cx="151434" cy="139626"/>
              </a:xfrm>
              <a:custGeom>
                <a:rect b="b" l="l" r="r" t="t"/>
                <a:pathLst>
                  <a:path extrusionOk="0" h="1348" w="1462">
                    <a:moveTo>
                      <a:pt x="730" y="0"/>
                    </a:moveTo>
                    <a:cubicBezTo>
                      <a:pt x="448" y="0"/>
                      <a:pt x="166" y="157"/>
                      <a:pt x="98" y="469"/>
                    </a:cubicBezTo>
                    <a:lnTo>
                      <a:pt x="98" y="513"/>
                    </a:lnTo>
                    <a:cubicBezTo>
                      <a:pt x="1" y="930"/>
                      <a:pt x="278" y="1348"/>
                      <a:pt x="723" y="1348"/>
                    </a:cubicBezTo>
                    <a:cubicBezTo>
                      <a:pt x="1170" y="1348"/>
                      <a:pt x="1461" y="930"/>
                      <a:pt x="1364" y="513"/>
                    </a:cubicBezTo>
                    <a:lnTo>
                      <a:pt x="1364" y="469"/>
                    </a:lnTo>
                    <a:cubicBezTo>
                      <a:pt x="1294" y="157"/>
                      <a:pt x="1012" y="0"/>
                      <a:pt x="73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24e5c07cf11_0_344"/>
              <p:cNvSpPr/>
              <p:nvPr/>
            </p:nvSpPr>
            <p:spPr>
              <a:xfrm>
                <a:off x="4975741" y="4079951"/>
                <a:ext cx="183233" cy="177640"/>
              </a:xfrm>
              <a:custGeom>
                <a:rect b="b" l="l" r="r" t="t"/>
                <a:pathLst>
                  <a:path extrusionOk="0" h="1715" w="1769">
                    <a:moveTo>
                      <a:pt x="893" y="0"/>
                    </a:moveTo>
                    <a:cubicBezTo>
                      <a:pt x="432" y="0"/>
                      <a:pt x="1" y="391"/>
                      <a:pt x="28" y="866"/>
                    </a:cubicBezTo>
                    <a:cubicBezTo>
                      <a:pt x="41" y="1323"/>
                      <a:pt x="405" y="1714"/>
                      <a:pt x="893" y="1714"/>
                    </a:cubicBezTo>
                    <a:cubicBezTo>
                      <a:pt x="1337" y="1714"/>
                      <a:pt x="1768" y="1323"/>
                      <a:pt x="1755" y="866"/>
                    </a:cubicBezTo>
                    <a:cubicBezTo>
                      <a:pt x="1728" y="391"/>
                      <a:pt x="1378" y="0"/>
                      <a:pt x="89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24e5c07cf11_0_344"/>
              <p:cNvSpPr/>
              <p:nvPr/>
            </p:nvSpPr>
            <p:spPr>
              <a:xfrm>
                <a:off x="4958443" y="4179595"/>
                <a:ext cx="191830" cy="182094"/>
              </a:xfrm>
              <a:custGeom>
                <a:rect b="b" l="l" r="r" t="t"/>
                <a:pathLst>
                  <a:path extrusionOk="0" h="1758" w="1852">
                    <a:moveTo>
                      <a:pt x="920" y="1"/>
                    </a:moveTo>
                    <a:cubicBezTo>
                      <a:pt x="845" y="1"/>
                      <a:pt x="769" y="13"/>
                      <a:pt x="696" y="41"/>
                    </a:cubicBezTo>
                    <a:cubicBezTo>
                      <a:pt x="696" y="41"/>
                      <a:pt x="682" y="54"/>
                      <a:pt x="669" y="54"/>
                    </a:cubicBezTo>
                    <a:cubicBezTo>
                      <a:pt x="405" y="168"/>
                      <a:pt x="225" y="291"/>
                      <a:pt x="111" y="555"/>
                    </a:cubicBezTo>
                    <a:cubicBezTo>
                      <a:pt x="14" y="793"/>
                      <a:pt x="1" y="1100"/>
                      <a:pt x="154" y="1324"/>
                    </a:cubicBezTo>
                    <a:cubicBezTo>
                      <a:pt x="335" y="1601"/>
                      <a:pt x="559" y="1711"/>
                      <a:pt x="876" y="1755"/>
                    </a:cubicBezTo>
                    <a:cubicBezTo>
                      <a:pt x="897" y="1757"/>
                      <a:pt x="917" y="1758"/>
                      <a:pt x="937" y="1758"/>
                    </a:cubicBezTo>
                    <a:cubicBezTo>
                      <a:pt x="1175" y="1758"/>
                      <a:pt x="1365" y="1616"/>
                      <a:pt x="1531" y="1474"/>
                    </a:cubicBezTo>
                    <a:cubicBezTo>
                      <a:pt x="1825" y="1254"/>
                      <a:pt x="1852" y="722"/>
                      <a:pt x="1672" y="432"/>
                    </a:cubicBezTo>
                    <a:cubicBezTo>
                      <a:pt x="1517" y="197"/>
                      <a:pt x="1219"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24e5c07cf11_0_344"/>
              <p:cNvSpPr/>
              <p:nvPr/>
            </p:nvSpPr>
            <p:spPr>
              <a:xfrm>
                <a:off x="5070931" y="4160951"/>
                <a:ext cx="144494" cy="141283"/>
              </a:xfrm>
              <a:custGeom>
                <a:rect b="b" l="l" r="r" t="t"/>
                <a:pathLst>
                  <a:path extrusionOk="0" h="1364" w="1395">
                    <a:moveTo>
                      <a:pt x="696" y="0"/>
                    </a:moveTo>
                    <a:cubicBezTo>
                      <a:pt x="348" y="0"/>
                      <a:pt x="1" y="318"/>
                      <a:pt x="14" y="682"/>
                    </a:cubicBezTo>
                    <a:cubicBezTo>
                      <a:pt x="41" y="1056"/>
                      <a:pt x="322" y="1364"/>
                      <a:pt x="696" y="1364"/>
                    </a:cubicBezTo>
                    <a:cubicBezTo>
                      <a:pt x="1060" y="1364"/>
                      <a:pt x="1394" y="1056"/>
                      <a:pt x="1377" y="682"/>
                    </a:cubicBezTo>
                    <a:cubicBezTo>
                      <a:pt x="1364" y="318"/>
                      <a:pt x="1087" y="0"/>
                      <a:pt x="69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g24e5c07cf11_0_16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Lluvias de Ideas</a:t>
            </a:r>
            <a:endParaRPr/>
          </a:p>
        </p:txBody>
      </p:sp>
      <p:sp>
        <p:nvSpPr>
          <p:cNvPr id="1403" name="Google Shape;1403;g24e5c07cf11_0_164"/>
          <p:cNvSpPr txBox="1"/>
          <p:nvPr>
            <p:ph idx="4" type="subTitle"/>
          </p:nvPr>
        </p:nvSpPr>
        <p:spPr>
          <a:xfrm>
            <a:off x="365150" y="1995025"/>
            <a:ext cx="2337600" cy="46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 Falla de un microservicio</a:t>
            </a:r>
            <a:endParaRPr sz="1500"/>
          </a:p>
        </p:txBody>
      </p:sp>
      <p:sp>
        <p:nvSpPr>
          <p:cNvPr id="1404" name="Google Shape;1404;g24e5c07cf11_0_164"/>
          <p:cNvSpPr txBox="1"/>
          <p:nvPr>
            <p:ph idx="4" type="subTitle"/>
          </p:nvPr>
        </p:nvSpPr>
        <p:spPr>
          <a:xfrm>
            <a:off x="2778575" y="1995025"/>
            <a:ext cx="2337600" cy="46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600"/>
              <a:t>Falla de conexión a Internet</a:t>
            </a:r>
            <a:endParaRPr sz="1600"/>
          </a:p>
        </p:txBody>
      </p:sp>
      <p:sp>
        <p:nvSpPr>
          <p:cNvPr id="1405" name="Google Shape;1405;g24e5c07cf11_0_164"/>
          <p:cNvSpPr txBox="1"/>
          <p:nvPr>
            <p:ph idx="4" type="subTitle"/>
          </p:nvPr>
        </p:nvSpPr>
        <p:spPr>
          <a:xfrm>
            <a:off x="6286700" y="1903213"/>
            <a:ext cx="2337600" cy="86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600"/>
              <a:t>Falla en el sistema de envío de correo electrónico</a:t>
            </a:r>
            <a:endParaRPr sz="1600"/>
          </a:p>
        </p:txBody>
      </p:sp>
      <p:sp>
        <p:nvSpPr>
          <p:cNvPr id="1406" name="Google Shape;1406;g24e5c07cf11_0_164"/>
          <p:cNvSpPr txBox="1"/>
          <p:nvPr>
            <p:ph idx="4" type="subTitle"/>
          </p:nvPr>
        </p:nvSpPr>
        <p:spPr>
          <a:xfrm>
            <a:off x="4045600" y="2758238"/>
            <a:ext cx="2337600" cy="572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Actualización del sistema SCADA</a:t>
            </a:r>
            <a:endParaRPr sz="1500"/>
          </a:p>
        </p:txBody>
      </p:sp>
      <p:sp>
        <p:nvSpPr>
          <p:cNvPr id="1407" name="Google Shape;1407;g24e5c07cf11_0_164"/>
          <p:cNvSpPr txBox="1"/>
          <p:nvPr>
            <p:ph idx="4" type="subTitle"/>
          </p:nvPr>
        </p:nvSpPr>
        <p:spPr>
          <a:xfrm>
            <a:off x="2778575" y="3696638"/>
            <a:ext cx="2337600" cy="546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Integración con nuevos sistemas</a:t>
            </a:r>
            <a:endParaRPr sz="1500"/>
          </a:p>
        </p:txBody>
      </p:sp>
      <p:sp>
        <p:nvSpPr>
          <p:cNvPr id="1408" name="Google Shape;1408;g24e5c07cf11_0_164"/>
          <p:cNvSpPr txBox="1"/>
          <p:nvPr>
            <p:ph idx="4" type="subTitle"/>
          </p:nvPr>
        </p:nvSpPr>
        <p:spPr>
          <a:xfrm>
            <a:off x="365150" y="3087375"/>
            <a:ext cx="2337600" cy="81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500"/>
              <a:t> Falla en la infraestructura de la nube</a:t>
            </a:r>
            <a:endParaRPr sz="1500"/>
          </a:p>
        </p:txBody>
      </p:sp>
      <p:grpSp>
        <p:nvGrpSpPr>
          <p:cNvPr id="1409" name="Google Shape;1409;g24e5c07cf11_0_164"/>
          <p:cNvGrpSpPr/>
          <p:nvPr/>
        </p:nvGrpSpPr>
        <p:grpSpPr>
          <a:xfrm>
            <a:off x="6183328" y="3657222"/>
            <a:ext cx="2960663" cy="1486271"/>
            <a:chOff x="246695" y="1732875"/>
            <a:chExt cx="5251265" cy="2636168"/>
          </a:xfrm>
        </p:grpSpPr>
        <p:grpSp>
          <p:nvGrpSpPr>
            <p:cNvPr id="1410" name="Google Shape;1410;g24e5c07cf11_0_164"/>
            <p:cNvGrpSpPr/>
            <p:nvPr/>
          </p:nvGrpSpPr>
          <p:grpSpPr>
            <a:xfrm>
              <a:off x="4302538" y="1799240"/>
              <a:ext cx="121126" cy="807979"/>
              <a:chOff x="134000" y="1799240"/>
              <a:chExt cx="121126" cy="807979"/>
            </a:xfrm>
          </p:grpSpPr>
          <p:sp>
            <p:nvSpPr>
              <p:cNvPr id="1411" name="Google Shape;1411;g24e5c07cf11_0_164"/>
              <p:cNvSpPr/>
              <p:nvPr/>
            </p:nvSpPr>
            <p:spPr>
              <a:xfrm>
                <a:off x="152699" y="1806252"/>
                <a:ext cx="83728" cy="800967"/>
              </a:xfrm>
              <a:custGeom>
                <a:rect b="b" l="l" r="r" t="t"/>
                <a:pathLst>
                  <a:path extrusionOk="0" h="9595" w="1003">
                    <a:moveTo>
                      <a:pt x="0" y="0"/>
                    </a:moveTo>
                    <a:lnTo>
                      <a:pt x="0" y="9594"/>
                    </a:lnTo>
                    <a:lnTo>
                      <a:pt x="1003" y="9594"/>
                    </a:lnTo>
                    <a:lnTo>
                      <a:pt x="1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24e5c07cf11_0_164"/>
              <p:cNvSpPr/>
              <p:nvPr/>
            </p:nvSpPr>
            <p:spPr>
              <a:xfrm>
                <a:off x="210716" y="1806252"/>
                <a:ext cx="25711" cy="800967"/>
              </a:xfrm>
              <a:custGeom>
                <a:rect b="b" l="l" r="r" t="t"/>
                <a:pathLst>
                  <a:path extrusionOk="0" h="9595" w="308">
                    <a:moveTo>
                      <a:pt x="0" y="0"/>
                    </a:moveTo>
                    <a:lnTo>
                      <a:pt x="0" y="9594"/>
                    </a:lnTo>
                    <a:lnTo>
                      <a:pt x="308" y="9594"/>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24e5c07cf11_0_164"/>
              <p:cNvSpPr/>
              <p:nvPr/>
            </p:nvSpPr>
            <p:spPr>
              <a:xfrm>
                <a:off x="151530" y="1809591"/>
                <a:ext cx="86065" cy="16529"/>
              </a:xfrm>
              <a:custGeom>
                <a:rect b="b" l="l" r="r" t="t"/>
                <a:pathLst>
                  <a:path extrusionOk="0" h="198" w="1031">
                    <a:moveTo>
                      <a:pt x="1" y="1"/>
                    </a:moveTo>
                    <a:lnTo>
                      <a:pt x="1" y="198"/>
                    </a:lnTo>
                    <a:lnTo>
                      <a:pt x="1030" y="198"/>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24e5c07cf11_0_164"/>
              <p:cNvSpPr/>
              <p:nvPr/>
            </p:nvSpPr>
            <p:spPr>
              <a:xfrm>
                <a:off x="151530" y="1914189"/>
                <a:ext cx="86065" cy="15443"/>
              </a:xfrm>
              <a:custGeom>
                <a:rect b="b" l="l" r="r" t="t"/>
                <a:pathLst>
                  <a:path extrusionOk="0" h="185" w="1031">
                    <a:moveTo>
                      <a:pt x="1" y="1"/>
                    </a:moveTo>
                    <a:lnTo>
                      <a:pt x="1" y="184"/>
                    </a:lnTo>
                    <a:lnTo>
                      <a:pt x="1030" y="18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24e5c07cf11_0_164"/>
              <p:cNvSpPr/>
              <p:nvPr/>
            </p:nvSpPr>
            <p:spPr>
              <a:xfrm>
                <a:off x="151530" y="2017702"/>
                <a:ext cx="86065" cy="15109"/>
              </a:xfrm>
              <a:custGeom>
                <a:rect b="b" l="l" r="r" t="t"/>
                <a:pathLst>
                  <a:path extrusionOk="0" h="181" w="1031">
                    <a:moveTo>
                      <a:pt x="1" y="0"/>
                    </a:moveTo>
                    <a:lnTo>
                      <a:pt x="1" y="181"/>
                    </a:lnTo>
                    <a:lnTo>
                      <a:pt x="1030" y="181"/>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24e5c07cf11_0_164"/>
              <p:cNvSpPr/>
              <p:nvPr/>
            </p:nvSpPr>
            <p:spPr>
              <a:xfrm>
                <a:off x="151530" y="2121215"/>
                <a:ext cx="86065" cy="16195"/>
              </a:xfrm>
              <a:custGeom>
                <a:rect b="b" l="l" r="r" t="t"/>
                <a:pathLst>
                  <a:path extrusionOk="0" h="194"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24e5c07cf11_0_164"/>
              <p:cNvSpPr/>
              <p:nvPr/>
            </p:nvSpPr>
            <p:spPr>
              <a:xfrm>
                <a:off x="151530" y="2224644"/>
                <a:ext cx="86065" cy="16278"/>
              </a:xfrm>
              <a:custGeom>
                <a:rect b="b" l="l" r="r" t="t"/>
                <a:pathLst>
                  <a:path extrusionOk="0" h="195" w="1031">
                    <a:moveTo>
                      <a:pt x="1" y="1"/>
                    </a:moveTo>
                    <a:lnTo>
                      <a:pt x="1" y="195"/>
                    </a:lnTo>
                    <a:lnTo>
                      <a:pt x="1030" y="195"/>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24e5c07cf11_0_164"/>
              <p:cNvSpPr/>
              <p:nvPr/>
            </p:nvSpPr>
            <p:spPr>
              <a:xfrm>
                <a:off x="151530" y="2329242"/>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24e5c07cf11_0_164"/>
              <p:cNvSpPr/>
              <p:nvPr/>
            </p:nvSpPr>
            <p:spPr>
              <a:xfrm>
                <a:off x="151530" y="2432755"/>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24e5c07cf11_0_164"/>
              <p:cNvSpPr/>
              <p:nvPr/>
            </p:nvSpPr>
            <p:spPr>
              <a:xfrm>
                <a:off x="151530" y="2536268"/>
                <a:ext cx="86065" cy="16278"/>
              </a:xfrm>
              <a:custGeom>
                <a:rect b="b" l="l" r="r" t="t"/>
                <a:pathLst>
                  <a:path extrusionOk="0" h="195"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24e5c07cf11_0_164"/>
              <p:cNvSpPr/>
              <p:nvPr/>
            </p:nvSpPr>
            <p:spPr>
              <a:xfrm>
                <a:off x="134000" y="1799240"/>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24e5c07cf11_0_164"/>
              <p:cNvSpPr/>
              <p:nvPr/>
            </p:nvSpPr>
            <p:spPr>
              <a:xfrm>
                <a:off x="134000" y="1902753"/>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24e5c07cf11_0_164"/>
              <p:cNvSpPr/>
              <p:nvPr/>
            </p:nvSpPr>
            <p:spPr>
              <a:xfrm>
                <a:off x="134000" y="2006266"/>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24e5c07cf11_0_164"/>
              <p:cNvSpPr/>
              <p:nvPr/>
            </p:nvSpPr>
            <p:spPr>
              <a:xfrm>
                <a:off x="134000" y="2110864"/>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24e5c07cf11_0_164"/>
              <p:cNvSpPr/>
              <p:nvPr/>
            </p:nvSpPr>
            <p:spPr>
              <a:xfrm>
                <a:off x="134000" y="2214042"/>
                <a:ext cx="121126" cy="15443"/>
              </a:xfrm>
              <a:custGeom>
                <a:rect b="b" l="l" r="r" t="t"/>
                <a:pathLst>
                  <a:path extrusionOk="0" h="185" w="1451">
                    <a:moveTo>
                      <a:pt x="0" y="1"/>
                    </a:moveTo>
                    <a:lnTo>
                      <a:pt x="0" y="185"/>
                    </a:lnTo>
                    <a:lnTo>
                      <a:pt x="1451" y="185"/>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24e5c07cf11_0_164"/>
              <p:cNvSpPr/>
              <p:nvPr/>
            </p:nvSpPr>
            <p:spPr>
              <a:xfrm>
                <a:off x="134000" y="2317555"/>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24e5c07cf11_0_164"/>
              <p:cNvSpPr/>
              <p:nvPr/>
            </p:nvSpPr>
            <p:spPr>
              <a:xfrm>
                <a:off x="134000" y="2421068"/>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24e5c07cf11_0_164"/>
              <p:cNvSpPr/>
              <p:nvPr/>
            </p:nvSpPr>
            <p:spPr>
              <a:xfrm>
                <a:off x="134000" y="2525666"/>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9" name="Google Shape;1429;g24e5c07cf11_0_164"/>
            <p:cNvGrpSpPr/>
            <p:nvPr/>
          </p:nvGrpSpPr>
          <p:grpSpPr>
            <a:xfrm>
              <a:off x="1633937" y="1799240"/>
              <a:ext cx="121126" cy="807979"/>
              <a:chOff x="134000" y="1799240"/>
              <a:chExt cx="121126" cy="807979"/>
            </a:xfrm>
          </p:grpSpPr>
          <p:sp>
            <p:nvSpPr>
              <p:cNvPr id="1430" name="Google Shape;1430;g24e5c07cf11_0_164"/>
              <p:cNvSpPr/>
              <p:nvPr/>
            </p:nvSpPr>
            <p:spPr>
              <a:xfrm>
                <a:off x="152699" y="1806252"/>
                <a:ext cx="83728" cy="800967"/>
              </a:xfrm>
              <a:custGeom>
                <a:rect b="b" l="l" r="r" t="t"/>
                <a:pathLst>
                  <a:path extrusionOk="0" h="9595" w="1003">
                    <a:moveTo>
                      <a:pt x="0" y="0"/>
                    </a:moveTo>
                    <a:lnTo>
                      <a:pt x="0" y="9594"/>
                    </a:lnTo>
                    <a:lnTo>
                      <a:pt x="1003" y="9594"/>
                    </a:lnTo>
                    <a:lnTo>
                      <a:pt x="100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24e5c07cf11_0_164"/>
              <p:cNvSpPr/>
              <p:nvPr/>
            </p:nvSpPr>
            <p:spPr>
              <a:xfrm>
                <a:off x="210716" y="1806252"/>
                <a:ext cx="25711" cy="800967"/>
              </a:xfrm>
              <a:custGeom>
                <a:rect b="b" l="l" r="r" t="t"/>
                <a:pathLst>
                  <a:path extrusionOk="0" h="9595" w="308">
                    <a:moveTo>
                      <a:pt x="0" y="0"/>
                    </a:moveTo>
                    <a:lnTo>
                      <a:pt x="0" y="9594"/>
                    </a:lnTo>
                    <a:lnTo>
                      <a:pt x="308" y="9594"/>
                    </a:lnTo>
                    <a:lnTo>
                      <a:pt x="3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24e5c07cf11_0_164"/>
              <p:cNvSpPr/>
              <p:nvPr/>
            </p:nvSpPr>
            <p:spPr>
              <a:xfrm>
                <a:off x="151530" y="1809591"/>
                <a:ext cx="86065" cy="16529"/>
              </a:xfrm>
              <a:custGeom>
                <a:rect b="b" l="l" r="r" t="t"/>
                <a:pathLst>
                  <a:path extrusionOk="0" h="198" w="1031">
                    <a:moveTo>
                      <a:pt x="1" y="1"/>
                    </a:moveTo>
                    <a:lnTo>
                      <a:pt x="1" y="198"/>
                    </a:lnTo>
                    <a:lnTo>
                      <a:pt x="1030" y="198"/>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24e5c07cf11_0_164"/>
              <p:cNvSpPr/>
              <p:nvPr/>
            </p:nvSpPr>
            <p:spPr>
              <a:xfrm>
                <a:off x="151530" y="1914189"/>
                <a:ext cx="86065" cy="15443"/>
              </a:xfrm>
              <a:custGeom>
                <a:rect b="b" l="l" r="r" t="t"/>
                <a:pathLst>
                  <a:path extrusionOk="0" h="185" w="1031">
                    <a:moveTo>
                      <a:pt x="1" y="1"/>
                    </a:moveTo>
                    <a:lnTo>
                      <a:pt x="1" y="184"/>
                    </a:lnTo>
                    <a:lnTo>
                      <a:pt x="1030" y="184"/>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24e5c07cf11_0_164"/>
              <p:cNvSpPr/>
              <p:nvPr/>
            </p:nvSpPr>
            <p:spPr>
              <a:xfrm>
                <a:off x="151530" y="2017702"/>
                <a:ext cx="86065" cy="15109"/>
              </a:xfrm>
              <a:custGeom>
                <a:rect b="b" l="l" r="r" t="t"/>
                <a:pathLst>
                  <a:path extrusionOk="0" h="181" w="1031">
                    <a:moveTo>
                      <a:pt x="1" y="0"/>
                    </a:moveTo>
                    <a:lnTo>
                      <a:pt x="1" y="181"/>
                    </a:lnTo>
                    <a:lnTo>
                      <a:pt x="1030" y="181"/>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24e5c07cf11_0_164"/>
              <p:cNvSpPr/>
              <p:nvPr/>
            </p:nvSpPr>
            <p:spPr>
              <a:xfrm>
                <a:off x="151530" y="2121215"/>
                <a:ext cx="86065" cy="16195"/>
              </a:xfrm>
              <a:custGeom>
                <a:rect b="b" l="l" r="r" t="t"/>
                <a:pathLst>
                  <a:path extrusionOk="0" h="194"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g24e5c07cf11_0_164"/>
              <p:cNvSpPr/>
              <p:nvPr/>
            </p:nvSpPr>
            <p:spPr>
              <a:xfrm>
                <a:off x="151530" y="2224644"/>
                <a:ext cx="86065" cy="16278"/>
              </a:xfrm>
              <a:custGeom>
                <a:rect b="b" l="l" r="r" t="t"/>
                <a:pathLst>
                  <a:path extrusionOk="0" h="195" w="1031">
                    <a:moveTo>
                      <a:pt x="1" y="1"/>
                    </a:moveTo>
                    <a:lnTo>
                      <a:pt x="1" y="195"/>
                    </a:lnTo>
                    <a:lnTo>
                      <a:pt x="1030" y="195"/>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g24e5c07cf11_0_164"/>
              <p:cNvSpPr/>
              <p:nvPr/>
            </p:nvSpPr>
            <p:spPr>
              <a:xfrm>
                <a:off x="151530" y="2329242"/>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24e5c07cf11_0_164"/>
              <p:cNvSpPr/>
              <p:nvPr/>
            </p:nvSpPr>
            <p:spPr>
              <a:xfrm>
                <a:off x="151530" y="2432755"/>
                <a:ext cx="86065" cy="15193"/>
              </a:xfrm>
              <a:custGeom>
                <a:rect b="b" l="l" r="r" t="t"/>
                <a:pathLst>
                  <a:path extrusionOk="0" h="182" w="1031">
                    <a:moveTo>
                      <a:pt x="1" y="1"/>
                    </a:moveTo>
                    <a:lnTo>
                      <a:pt x="1" y="181"/>
                    </a:lnTo>
                    <a:lnTo>
                      <a:pt x="1030" y="181"/>
                    </a:lnTo>
                    <a:lnTo>
                      <a:pt x="103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24e5c07cf11_0_164"/>
              <p:cNvSpPr/>
              <p:nvPr/>
            </p:nvSpPr>
            <p:spPr>
              <a:xfrm>
                <a:off x="151530" y="2536268"/>
                <a:ext cx="86065" cy="16278"/>
              </a:xfrm>
              <a:custGeom>
                <a:rect b="b" l="l" r="r" t="t"/>
                <a:pathLst>
                  <a:path extrusionOk="0" h="195" w="1031">
                    <a:moveTo>
                      <a:pt x="1" y="0"/>
                    </a:moveTo>
                    <a:lnTo>
                      <a:pt x="1" y="194"/>
                    </a:lnTo>
                    <a:lnTo>
                      <a:pt x="1030" y="194"/>
                    </a:lnTo>
                    <a:lnTo>
                      <a:pt x="103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24e5c07cf11_0_164"/>
              <p:cNvSpPr/>
              <p:nvPr/>
            </p:nvSpPr>
            <p:spPr>
              <a:xfrm>
                <a:off x="134000" y="1799240"/>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24e5c07cf11_0_164"/>
              <p:cNvSpPr/>
              <p:nvPr/>
            </p:nvSpPr>
            <p:spPr>
              <a:xfrm>
                <a:off x="134000" y="1902753"/>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24e5c07cf11_0_164"/>
              <p:cNvSpPr/>
              <p:nvPr/>
            </p:nvSpPr>
            <p:spPr>
              <a:xfrm>
                <a:off x="134000" y="2006266"/>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24e5c07cf11_0_164"/>
              <p:cNvSpPr/>
              <p:nvPr/>
            </p:nvSpPr>
            <p:spPr>
              <a:xfrm>
                <a:off x="134000" y="2110864"/>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24e5c07cf11_0_164"/>
              <p:cNvSpPr/>
              <p:nvPr/>
            </p:nvSpPr>
            <p:spPr>
              <a:xfrm>
                <a:off x="134000" y="2214042"/>
                <a:ext cx="121126" cy="15443"/>
              </a:xfrm>
              <a:custGeom>
                <a:rect b="b" l="l" r="r" t="t"/>
                <a:pathLst>
                  <a:path extrusionOk="0" h="185" w="1451">
                    <a:moveTo>
                      <a:pt x="0" y="1"/>
                    </a:moveTo>
                    <a:lnTo>
                      <a:pt x="0" y="185"/>
                    </a:lnTo>
                    <a:lnTo>
                      <a:pt x="1451" y="185"/>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24e5c07cf11_0_164"/>
              <p:cNvSpPr/>
              <p:nvPr/>
            </p:nvSpPr>
            <p:spPr>
              <a:xfrm>
                <a:off x="134000" y="2317555"/>
                <a:ext cx="121126" cy="15193"/>
              </a:xfrm>
              <a:custGeom>
                <a:rect b="b" l="l" r="r" t="t"/>
                <a:pathLst>
                  <a:path extrusionOk="0" h="182" w="1451">
                    <a:moveTo>
                      <a:pt x="0" y="1"/>
                    </a:moveTo>
                    <a:lnTo>
                      <a:pt x="0" y="181"/>
                    </a:lnTo>
                    <a:lnTo>
                      <a:pt x="1451" y="181"/>
                    </a:lnTo>
                    <a:lnTo>
                      <a:pt x="14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24e5c07cf11_0_164"/>
              <p:cNvSpPr/>
              <p:nvPr/>
            </p:nvSpPr>
            <p:spPr>
              <a:xfrm>
                <a:off x="134000" y="2421068"/>
                <a:ext cx="121126" cy="16278"/>
              </a:xfrm>
              <a:custGeom>
                <a:rect b="b" l="l" r="r" t="t"/>
                <a:pathLst>
                  <a:path extrusionOk="0" h="195" w="1451">
                    <a:moveTo>
                      <a:pt x="0" y="0"/>
                    </a:moveTo>
                    <a:lnTo>
                      <a:pt x="0" y="194"/>
                    </a:lnTo>
                    <a:lnTo>
                      <a:pt x="1451" y="194"/>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24e5c07cf11_0_164"/>
              <p:cNvSpPr/>
              <p:nvPr/>
            </p:nvSpPr>
            <p:spPr>
              <a:xfrm>
                <a:off x="134000" y="2525666"/>
                <a:ext cx="121126" cy="15109"/>
              </a:xfrm>
              <a:custGeom>
                <a:rect b="b" l="l" r="r" t="t"/>
                <a:pathLst>
                  <a:path extrusionOk="0" h="181" w="1451">
                    <a:moveTo>
                      <a:pt x="0" y="0"/>
                    </a:moveTo>
                    <a:lnTo>
                      <a:pt x="0" y="181"/>
                    </a:lnTo>
                    <a:lnTo>
                      <a:pt x="1451" y="181"/>
                    </a:lnTo>
                    <a:lnTo>
                      <a:pt x="145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8" name="Google Shape;1448;g24e5c07cf11_0_164"/>
            <p:cNvSpPr/>
            <p:nvPr/>
          </p:nvSpPr>
          <p:spPr>
            <a:xfrm>
              <a:off x="4556499" y="1982808"/>
              <a:ext cx="629086" cy="505790"/>
            </a:xfrm>
            <a:custGeom>
              <a:rect b="b" l="l" r="r" t="t"/>
              <a:pathLst>
                <a:path extrusionOk="0" h="6059" w="7536">
                  <a:moveTo>
                    <a:pt x="0" y="1"/>
                  </a:moveTo>
                  <a:lnTo>
                    <a:pt x="0" y="6059"/>
                  </a:lnTo>
                  <a:lnTo>
                    <a:pt x="7535" y="6059"/>
                  </a:lnTo>
                  <a:lnTo>
                    <a:pt x="75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24e5c07cf11_0_164"/>
            <p:cNvSpPr/>
            <p:nvPr/>
          </p:nvSpPr>
          <p:spPr>
            <a:xfrm>
              <a:off x="4556491" y="1958525"/>
              <a:ext cx="208109" cy="530072"/>
            </a:xfrm>
            <a:custGeom>
              <a:rect b="b" l="l" r="r" t="t"/>
              <a:pathLst>
                <a:path extrusionOk="0" h="6059" w="2493">
                  <a:moveTo>
                    <a:pt x="0" y="1"/>
                  </a:moveTo>
                  <a:lnTo>
                    <a:pt x="0" y="6059"/>
                  </a:lnTo>
                  <a:lnTo>
                    <a:pt x="2493" y="6059"/>
                  </a:lnTo>
                  <a:lnTo>
                    <a:pt x="24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24e5c07cf11_0_164"/>
            <p:cNvSpPr/>
            <p:nvPr/>
          </p:nvSpPr>
          <p:spPr>
            <a:xfrm>
              <a:off x="4593814" y="2030558"/>
              <a:ext cx="25461" cy="95415"/>
            </a:xfrm>
            <a:custGeom>
              <a:rect b="b" l="l" r="r" t="t"/>
              <a:pathLst>
                <a:path extrusionOk="0" h="1143" w="305">
                  <a:moveTo>
                    <a:pt x="1" y="0"/>
                  </a:moveTo>
                  <a:lnTo>
                    <a:pt x="1" y="1143"/>
                  </a:lnTo>
                  <a:lnTo>
                    <a:pt x="305" y="1143"/>
                  </a:lnTo>
                  <a:lnTo>
                    <a:pt x="3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24e5c07cf11_0_164"/>
            <p:cNvSpPr/>
            <p:nvPr/>
          </p:nvSpPr>
          <p:spPr>
            <a:xfrm>
              <a:off x="4675038" y="2139914"/>
              <a:ext cx="25711" cy="95164"/>
            </a:xfrm>
            <a:custGeom>
              <a:rect b="b" l="l" r="r" t="t"/>
              <a:pathLst>
                <a:path extrusionOk="0" h="1140" w="308">
                  <a:moveTo>
                    <a:pt x="0" y="0"/>
                  </a:moveTo>
                  <a:lnTo>
                    <a:pt x="0" y="1139"/>
                  </a:lnTo>
                  <a:lnTo>
                    <a:pt x="308" y="1139"/>
                  </a:lnTo>
                  <a:lnTo>
                    <a:pt x="3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24e5c07cf11_0_164"/>
            <p:cNvSpPr/>
            <p:nvPr/>
          </p:nvSpPr>
          <p:spPr>
            <a:xfrm>
              <a:off x="4572945" y="1732875"/>
              <a:ext cx="596196" cy="234989"/>
            </a:xfrm>
            <a:custGeom>
              <a:rect b="b" l="l" r="r" t="t"/>
              <a:pathLst>
                <a:path extrusionOk="0" h="2815" w="7142">
                  <a:moveTo>
                    <a:pt x="3562" y="1"/>
                  </a:moveTo>
                  <a:cubicBezTo>
                    <a:pt x="1838" y="1"/>
                    <a:pt x="388" y="1200"/>
                    <a:pt x="0" y="2814"/>
                  </a:cubicBezTo>
                  <a:lnTo>
                    <a:pt x="7141" y="2814"/>
                  </a:lnTo>
                  <a:cubicBezTo>
                    <a:pt x="6754" y="1200"/>
                    <a:pt x="5303"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24e5c07cf11_0_164"/>
            <p:cNvSpPr/>
            <p:nvPr/>
          </p:nvSpPr>
          <p:spPr>
            <a:xfrm>
              <a:off x="4517098" y="1878210"/>
              <a:ext cx="707806" cy="104681"/>
            </a:xfrm>
            <a:custGeom>
              <a:rect b="b" l="l" r="r" t="t"/>
              <a:pathLst>
                <a:path extrusionOk="0" h="1254" w="8479">
                  <a:moveTo>
                    <a:pt x="1" y="1"/>
                  </a:moveTo>
                  <a:lnTo>
                    <a:pt x="1" y="1254"/>
                  </a:lnTo>
                  <a:lnTo>
                    <a:pt x="8479" y="1254"/>
                  </a:lnTo>
                  <a:lnTo>
                    <a:pt x="84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24e5c07cf11_0_164"/>
            <p:cNvSpPr/>
            <p:nvPr/>
          </p:nvSpPr>
          <p:spPr>
            <a:xfrm>
              <a:off x="4793577" y="1878210"/>
              <a:ext cx="431328" cy="104681"/>
            </a:xfrm>
            <a:custGeom>
              <a:rect b="b" l="l" r="r" t="t"/>
              <a:pathLst>
                <a:path extrusionOk="0" h="1254" w="5167">
                  <a:moveTo>
                    <a:pt x="0" y="1"/>
                  </a:moveTo>
                  <a:lnTo>
                    <a:pt x="0" y="1254"/>
                  </a:lnTo>
                  <a:lnTo>
                    <a:pt x="5167" y="1254"/>
                  </a:lnTo>
                  <a:lnTo>
                    <a:pt x="5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24e5c07cf11_0_164"/>
            <p:cNvSpPr/>
            <p:nvPr/>
          </p:nvSpPr>
          <p:spPr>
            <a:xfrm>
              <a:off x="859257" y="1982808"/>
              <a:ext cx="630255" cy="505790"/>
            </a:xfrm>
            <a:custGeom>
              <a:rect b="b" l="l" r="r" t="t"/>
              <a:pathLst>
                <a:path extrusionOk="0" h="6059" w="7550">
                  <a:moveTo>
                    <a:pt x="1" y="1"/>
                  </a:moveTo>
                  <a:lnTo>
                    <a:pt x="1" y="6059"/>
                  </a:lnTo>
                  <a:lnTo>
                    <a:pt x="7549" y="6059"/>
                  </a:lnTo>
                  <a:lnTo>
                    <a:pt x="754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g24e5c07cf11_0_164"/>
            <p:cNvSpPr/>
            <p:nvPr/>
          </p:nvSpPr>
          <p:spPr>
            <a:xfrm>
              <a:off x="859250" y="1958525"/>
              <a:ext cx="208193" cy="530072"/>
            </a:xfrm>
            <a:custGeom>
              <a:rect b="b" l="l" r="r" t="t"/>
              <a:pathLst>
                <a:path extrusionOk="0" h="6059" w="2494">
                  <a:moveTo>
                    <a:pt x="1" y="1"/>
                  </a:moveTo>
                  <a:lnTo>
                    <a:pt x="1" y="6059"/>
                  </a:lnTo>
                  <a:lnTo>
                    <a:pt x="2493" y="6059"/>
                  </a:lnTo>
                  <a:lnTo>
                    <a:pt x="24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g24e5c07cf11_0_164"/>
            <p:cNvSpPr/>
            <p:nvPr/>
          </p:nvSpPr>
          <p:spPr>
            <a:xfrm>
              <a:off x="897741" y="2030558"/>
              <a:ext cx="25461" cy="95415"/>
            </a:xfrm>
            <a:custGeom>
              <a:rect b="b" l="l" r="r" t="t"/>
              <a:pathLst>
                <a:path extrusionOk="0" h="1143" w="305">
                  <a:moveTo>
                    <a:pt x="1" y="0"/>
                  </a:moveTo>
                  <a:lnTo>
                    <a:pt x="1" y="1143"/>
                  </a:lnTo>
                  <a:lnTo>
                    <a:pt x="305" y="1143"/>
                  </a:lnTo>
                  <a:lnTo>
                    <a:pt x="3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24e5c07cf11_0_164"/>
            <p:cNvSpPr/>
            <p:nvPr/>
          </p:nvSpPr>
          <p:spPr>
            <a:xfrm>
              <a:off x="977796" y="2139914"/>
              <a:ext cx="25795" cy="95164"/>
            </a:xfrm>
            <a:custGeom>
              <a:rect b="b" l="l" r="r" t="t"/>
              <a:pathLst>
                <a:path extrusionOk="0" h="1140" w="309">
                  <a:moveTo>
                    <a:pt x="1" y="0"/>
                  </a:moveTo>
                  <a:lnTo>
                    <a:pt x="1" y="1139"/>
                  </a:lnTo>
                  <a:lnTo>
                    <a:pt x="308" y="1139"/>
                  </a:lnTo>
                  <a:lnTo>
                    <a:pt x="30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24e5c07cf11_0_164"/>
            <p:cNvSpPr/>
            <p:nvPr/>
          </p:nvSpPr>
          <p:spPr>
            <a:xfrm>
              <a:off x="875702" y="1732875"/>
              <a:ext cx="597365" cy="234989"/>
            </a:xfrm>
            <a:custGeom>
              <a:rect b="b" l="l" r="r" t="t"/>
              <a:pathLst>
                <a:path extrusionOk="0" h="2815" w="7156">
                  <a:moveTo>
                    <a:pt x="3576" y="1"/>
                  </a:moveTo>
                  <a:cubicBezTo>
                    <a:pt x="1852" y="1"/>
                    <a:pt x="402" y="1200"/>
                    <a:pt x="1" y="2814"/>
                  </a:cubicBezTo>
                  <a:lnTo>
                    <a:pt x="7155" y="2814"/>
                  </a:lnTo>
                  <a:cubicBezTo>
                    <a:pt x="6767" y="1200"/>
                    <a:pt x="5317" y="1"/>
                    <a:pt x="35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24e5c07cf11_0_164"/>
            <p:cNvSpPr/>
            <p:nvPr/>
          </p:nvSpPr>
          <p:spPr>
            <a:xfrm>
              <a:off x="821024" y="1878210"/>
              <a:ext cx="707806" cy="104681"/>
            </a:xfrm>
            <a:custGeom>
              <a:rect b="b" l="l" r="r" t="t"/>
              <a:pathLst>
                <a:path extrusionOk="0" h="1254" w="8479">
                  <a:moveTo>
                    <a:pt x="1" y="1"/>
                  </a:moveTo>
                  <a:lnTo>
                    <a:pt x="1" y="1254"/>
                  </a:lnTo>
                  <a:lnTo>
                    <a:pt x="8478" y="1254"/>
                  </a:lnTo>
                  <a:lnTo>
                    <a:pt x="847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24e5c07cf11_0_164"/>
            <p:cNvSpPr/>
            <p:nvPr/>
          </p:nvSpPr>
          <p:spPr>
            <a:xfrm>
              <a:off x="1098839" y="1878210"/>
              <a:ext cx="429993" cy="104681"/>
            </a:xfrm>
            <a:custGeom>
              <a:rect b="b" l="l" r="r" t="t"/>
              <a:pathLst>
                <a:path extrusionOk="0" h="1254" w="5151">
                  <a:moveTo>
                    <a:pt x="1" y="1"/>
                  </a:moveTo>
                  <a:lnTo>
                    <a:pt x="1" y="1254"/>
                  </a:lnTo>
                  <a:lnTo>
                    <a:pt x="5150" y="1254"/>
                  </a:lnTo>
                  <a:lnTo>
                    <a:pt x="515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24e5c07cf11_0_164"/>
            <p:cNvSpPr/>
            <p:nvPr/>
          </p:nvSpPr>
          <p:spPr>
            <a:xfrm>
              <a:off x="982554" y="2515315"/>
              <a:ext cx="3932124" cy="513637"/>
            </a:xfrm>
            <a:custGeom>
              <a:rect b="b" l="l" r="r" t="t"/>
              <a:pathLst>
                <a:path extrusionOk="0" h="6153" w="47104">
                  <a:moveTo>
                    <a:pt x="1" y="1"/>
                  </a:moveTo>
                  <a:lnTo>
                    <a:pt x="1" y="6153"/>
                  </a:lnTo>
                  <a:lnTo>
                    <a:pt x="47104" y="6153"/>
                  </a:lnTo>
                  <a:lnTo>
                    <a:pt x="471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24e5c07cf11_0_164"/>
            <p:cNvSpPr/>
            <p:nvPr/>
          </p:nvSpPr>
          <p:spPr>
            <a:xfrm>
              <a:off x="982554" y="2925359"/>
              <a:ext cx="3932124" cy="103596"/>
            </a:xfrm>
            <a:custGeom>
              <a:rect b="b" l="l" r="r" t="t"/>
              <a:pathLst>
                <a:path extrusionOk="0" h="1241" w="47104">
                  <a:moveTo>
                    <a:pt x="1" y="1"/>
                  </a:moveTo>
                  <a:lnTo>
                    <a:pt x="1" y="1241"/>
                  </a:lnTo>
                  <a:lnTo>
                    <a:pt x="47104" y="1241"/>
                  </a:lnTo>
                  <a:lnTo>
                    <a:pt x="47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24e5c07cf11_0_164"/>
            <p:cNvSpPr/>
            <p:nvPr/>
          </p:nvSpPr>
          <p:spPr>
            <a:xfrm>
              <a:off x="982554" y="2515315"/>
              <a:ext cx="3932124" cy="87151"/>
            </a:xfrm>
            <a:custGeom>
              <a:rect b="b" l="l" r="r" t="t"/>
              <a:pathLst>
                <a:path extrusionOk="0" h="1044" w="47104">
                  <a:moveTo>
                    <a:pt x="1" y="1"/>
                  </a:moveTo>
                  <a:lnTo>
                    <a:pt x="1" y="1043"/>
                  </a:lnTo>
                  <a:lnTo>
                    <a:pt x="47104" y="1043"/>
                  </a:lnTo>
                  <a:lnTo>
                    <a:pt x="471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24e5c07cf11_0_164"/>
            <p:cNvSpPr/>
            <p:nvPr/>
          </p:nvSpPr>
          <p:spPr>
            <a:xfrm>
              <a:off x="1173051"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24e5c07cf11_0_164"/>
            <p:cNvSpPr/>
            <p:nvPr/>
          </p:nvSpPr>
          <p:spPr>
            <a:xfrm>
              <a:off x="1242839"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24e5c07cf11_0_164"/>
            <p:cNvSpPr/>
            <p:nvPr/>
          </p:nvSpPr>
          <p:spPr>
            <a:xfrm>
              <a:off x="1312543"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24e5c07cf11_0_164"/>
            <p:cNvSpPr/>
            <p:nvPr/>
          </p:nvSpPr>
          <p:spPr>
            <a:xfrm>
              <a:off x="1817168" y="2632518"/>
              <a:ext cx="25461" cy="231567"/>
            </a:xfrm>
            <a:custGeom>
              <a:rect b="b" l="l" r="r" t="t"/>
              <a:pathLst>
                <a:path extrusionOk="0" h="2774" w="305">
                  <a:moveTo>
                    <a:pt x="1" y="0"/>
                  </a:moveTo>
                  <a:lnTo>
                    <a:pt x="1" y="2774"/>
                  </a:lnTo>
                  <a:lnTo>
                    <a:pt x="305" y="2774"/>
                  </a:lnTo>
                  <a:lnTo>
                    <a:pt x="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24e5c07cf11_0_164"/>
            <p:cNvSpPr/>
            <p:nvPr/>
          </p:nvSpPr>
          <p:spPr>
            <a:xfrm>
              <a:off x="1886955" y="2632518"/>
              <a:ext cx="25461" cy="231567"/>
            </a:xfrm>
            <a:custGeom>
              <a:rect b="b" l="l" r="r" t="t"/>
              <a:pathLst>
                <a:path extrusionOk="0" h="2774" w="305">
                  <a:moveTo>
                    <a:pt x="0" y="0"/>
                  </a:moveTo>
                  <a:lnTo>
                    <a:pt x="0" y="2774"/>
                  </a:lnTo>
                  <a:lnTo>
                    <a:pt x="304" y="2774"/>
                  </a:lnTo>
                  <a:lnTo>
                    <a:pt x="3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24e5c07cf11_0_164"/>
            <p:cNvSpPr/>
            <p:nvPr/>
          </p:nvSpPr>
          <p:spPr>
            <a:xfrm>
              <a:off x="1956659" y="2632518"/>
              <a:ext cx="26546" cy="231567"/>
            </a:xfrm>
            <a:custGeom>
              <a:rect b="b" l="l" r="r" t="t"/>
              <a:pathLst>
                <a:path extrusionOk="0" h="2774" w="318">
                  <a:moveTo>
                    <a:pt x="0" y="0"/>
                  </a:moveTo>
                  <a:lnTo>
                    <a:pt x="0"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24e5c07cf11_0_164"/>
            <p:cNvSpPr/>
            <p:nvPr/>
          </p:nvSpPr>
          <p:spPr>
            <a:xfrm>
              <a:off x="2462119"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g24e5c07cf11_0_164"/>
            <p:cNvSpPr/>
            <p:nvPr/>
          </p:nvSpPr>
          <p:spPr>
            <a:xfrm>
              <a:off x="2531823"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g24e5c07cf11_0_164"/>
            <p:cNvSpPr/>
            <p:nvPr/>
          </p:nvSpPr>
          <p:spPr>
            <a:xfrm>
              <a:off x="2601611"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24e5c07cf11_0_164"/>
            <p:cNvSpPr/>
            <p:nvPr/>
          </p:nvSpPr>
          <p:spPr>
            <a:xfrm>
              <a:off x="3062994"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24e5c07cf11_0_164"/>
            <p:cNvSpPr/>
            <p:nvPr/>
          </p:nvSpPr>
          <p:spPr>
            <a:xfrm>
              <a:off x="3132698" y="2632518"/>
              <a:ext cx="25711" cy="231567"/>
            </a:xfrm>
            <a:custGeom>
              <a:rect b="b" l="l" r="r" t="t"/>
              <a:pathLst>
                <a:path extrusionOk="0" h="2774" w="308">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24e5c07cf11_0_164"/>
            <p:cNvSpPr/>
            <p:nvPr/>
          </p:nvSpPr>
          <p:spPr>
            <a:xfrm>
              <a:off x="3202402"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g24e5c07cf11_0_164"/>
            <p:cNvSpPr/>
            <p:nvPr/>
          </p:nvSpPr>
          <p:spPr>
            <a:xfrm>
              <a:off x="3707027" y="2632518"/>
              <a:ext cx="26629" cy="231567"/>
            </a:xfrm>
            <a:custGeom>
              <a:rect b="b" l="l" r="r" t="t"/>
              <a:pathLst>
                <a:path extrusionOk="0" h="2774" w="319">
                  <a:moveTo>
                    <a:pt x="1" y="0"/>
                  </a:moveTo>
                  <a:lnTo>
                    <a:pt x="1"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g24e5c07cf11_0_164"/>
            <p:cNvSpPr/>
            <p:nvPr/>
          </p:nvSpPr>
          <p:spPr>
            <a:xfrm>
              <a:off x="3776815" y="2632518"/>
              <a:ext cx="26546" cy="231567"/>
            </a:xfrm>
            <a:custGeom>
              <a:rect b="b" l="l" r="r" t="t"/>
              <a:pathLst>
                <a:path extrusionOk="0" h="2774" w="318">
                  <a:moveTo>
                    <a:pt x="0" y="0"/>
                  </a:moveTo>
                  <a:lnTo>
                    <a:pt x="0"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24e5c07cf11_0_164"/>
            <p:cNvSpPr/>
            <p:nvPr/>
          </p:nvSpPr>
          <p:spPr>
            <a:xfrm>
              <a:off x="3846519" y="2632518"/>
              <a:ext cx="26629" cy="231567"/>
            </a:xfrm>
            <a:custGeom>
              <a:rect b="b" l="l" r="r" t="t"/>
              <a:pathLst>
                <a:path extrusionOk="0" h="2774" w="319">
                  <a:moveTo>
                    <a:pt x="1" y="0"/>
                  </a:moveTo>
                  <a:lnTo>
                    <a:pt x="1" y="2774"/>
                  </a:lnTo>
                  <a:lnTo>
                    <a:pt x="318" y="2774"/>
                  </a:lnTo>
                  <a:lnTo>
                    <a:pt x="3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24e5c07cf11_0_164"/>
            <p:cNvSpPr/>
            <p:nvPr/>
          </p:nvSpPr>
          <p:spPr>
            <a:xfrm>
              <a:off x="4351978" y="2632518"/>
              <a:ext cx="25795" cy="231567"/>
            </a:xfrm>
            <a:custGeom>
              <a:rect b="b" l="l" r="r" t="t"/>
              <a:pathLst>
                <a:path extrusionOk="0" h="2774" w="309">
                  <a:moveTo>
                    <a:pt x="1" y="0"/>
                  </a:moveTo>
                  <a:lnTo>
                    <a:pt x="1"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24e5c07cf11_0_164"/>
            <p:cNvSpPr/>
            <p:nvPr/>
          </p:nvSpPr>
          <p:spPr>
            <a:xfrm>
              <a:off x="4421766"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g24e5c07cf11_0_164"/>
            <p:cNvSpPr/>
            <p:nvPr/>
          </p:nvSpPr>
          <p:spPr>
            <a:xfrm>
              <a:off x="4491470" y="2632518"/>
              <a:ext cx="25711" cy="231567"/>
            </a:xfrm>
            <a:custGeom>
              <a:rect b="b" l="l" r="r" t="t"/>
              <a:pathLst>
                <a:path extrusionOk="0" h="2774" w="308">
                  <a:moveTo>
                    <a:pt x="0" y="0"/>
                  </a:moveTo>
                  <a:lnTo>
                    <a:pt x="0" y="2774"/>
                  </a:lnTo>
                  <a:lnTo>
                    <a:pt x="308" y="2774"/>
                  </a:lnTo>
                  <a:lnTo>
                    <a:pt x="3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24e5c07cf11_0_164"/>
            <p:cNvSpPr/>
            <p:nvPr/>
          </p:nvSpPr>
          <p:spPr>
            <a:xfrm>
              <a:off x="246695"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24e5c07cf11_0_164"/>
            <p:cNvSpPr/>
            <p:nvPr/>
          </p:nvSpPr>
          <p:spPr>
            <a:xfrm>
              <a:off x="359641" y="2515315"/>
              <a:ext cx="776424" cy="1702774"/>
            </a:xfrm>
            <a:custGeom>
              <a:rect b="b" l="l" r="r" t="t"/>
              <a:pathLst>
                <a:path extrusionOk="0" h="20398" w="9301">
                  <a:moveTo>
                    <a:pt x="7115" y="1"/>
                  </a:moveTo>
                  <a:lnTo>
                    <a:pt x="1" y="20398"/>
                  </a:lnTo>
                  <a:lnTo>
                    <a:pt x="9300" y="20398"/>
                  </a:lnTo>
                  <a:lnTo>
                    <a:pt x="930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24e5c07cf11_0_164"/>
            <p:cNvSpPr/>
            <p:nvPr/>
          </p:nvSpPr>
          <p:spPr>
            <a:xfrm>
              <a:off x="823278" y="2515315"/>
              <a:ext cx="312790" cy="46413"/>
            </a:xfrm>
            <a:custGeom>
              <a:rect b="b" l="l" r="r" t="t"/>
              <a:pathLst>
                <a:path extrusionOk="0" h="556" w="3747">
                  <a:moveTo>
                    <a:pt x="211" y="1"/>
                  </a:moveTo>
                  <a:lnTo>
                    <a:pt x="0" y="555"/>
                  </a:lnTo>
                  <a:lnTo>
                    <a:pt x="3746" y="555"/>
                  </a:lnTo>
                  <a:lnTo>
                    <a:pt x="374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24e5c07cf11_0_164"/>
            <p:cNvSpPr/>
            <p:nvPr/>
          </p:nvSpPr>
          <p:spPr>
            <a:xfrm>
              <a:off x="494375" y="3025533"/>
              <a:ext cx="921759" cy="1192560"/>
            </a:xfrm>
            <a:custGeom>
              <a:rect b="b" l="l" r="r" t="t"/>
              <a:pathLst>
                <a:path extrusionOk="0" h="14286" w="11042">
                  <a:moveTo>
                    <a:pt x="7727" y="1"/>
                  </a:moveTo>
                  <a:lnTo>
                    <a:pt x="1"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g24e5c07cf11_0_164"/>
            <p:cNvSpPr/>
            <p:nvPr/>
          </p:nvSpPr>
          <p:spPr>
            <a:xfrm>
              <a:off x="877956" y="2515315"/>
              <a:ext cx="777509" cy="1702774"/>
            </a:xfrm>
            <a:custGeom>
              <a:rect b="b" l="l" r="r" t="t"/>
              <a:pathLst>
                <a:path extrusionOk="0" h="20398" w="9314">
                  <a:moveTo>
                    <a:pt x="7115" y="1"/>
                  </a:moveTo>
                  <a:lnTo>
                    <a:pt x="0" y="20398"/>
                  </a:lnTo>
                  <a:lnTo>
                    <a:pt x="9313" y="20398"/>
                  </a:lnTo>
                  <a:lnTo>
                    <a:pt x="93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g24e5c07cf11_0_164"/>
            <p:cNvSpPr/>
            <p:nvPr/>
          </p:nvSpPr>
          <p:spPr>
            <a:xfrm>
              <a:off x="990652" y="2515315"/>
              <a:ext cx="777760" cy="1702774"/>
            </a:xfrm>
            <a:custGeom>
              <a:rect b="b" l="l" r="r" t="t"/>
              <a:pathLst>
                <a:path extrusionOk="0" h="20398" w="9317">
                  <a:moveTo>
                    <a:pt x="7115" y="1"/>
                  </a:moveTo>
                  <a:lnTo>
                    <a:pt x="0"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g24e5c07cf11_0_164"/>
            <p:cNvSpPr/>
            <p:nvPr/>
          </p:nvSpPr>
          <p:spPr>
            <a:xfrm>
              <a:off x="1454539" y="2515315"/>
              <a:ext cx="313875" cy="51172"/>
            </a:xfrm>
            <a:custGeom>
              <a:rect b="b" l="l" r="r" t="t"/>
              <a:pathLst>
                <a:path extrusionOk="0" h="613" w="3760">
                  <a:moveTo>
                    <a:pt x="208" y="1"/>
                  </a:moveTo>
                  <a:lnTo>
                    <a:pt x="1" y="612"/>
                  </a:lnTo>
                  <a:lnTo>
                    <a:pt x="3760" y="612"/>
                  </a:lnTo>
                  <a:lnTo>
                    <a:pt x="37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24e5c07cf11_0_164"/>
            <p:cNvSpPr/>
            <p:nvPr/>
          </p:nvSpPr>
          <p:spPr>
            <a:xfrm>
              <a:off x="1126804" y="3025533"/>
              <a:ext cx="920590" cy="1192560"/>
            </a:xfrm>
            <a:custGeom>
              <a:rect b="b" l="l" r="r" t="t"/>
              <a:pathLst>
                <a:path extrusionOk="0" h="14286" w="11028">
                  <a:moveTo>
                    <a:pt x="7726" y="1"/>
                  </a:moveTo>
                  <a:lnTo>
                    <a:pt x="0" y="14286"/>
                  </a:lnTo>
                  <a:lnTo>
                    <a:pt x="11027" y="14286"/>
                  </a:lnTo>
                  <a:lnTo>
                    <a:pt x="110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g24e5c07cf11_0_164"/>
            <p:cNvSpPr/>
            <p:nvPr/>
          </p:nvSpPr>
          <p:spPr>
            <a:xfrm>
              <a:off x="1508967"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g24e5c07cf11_0_164"/>
            <p:cNvSpPr/>
            <p:nvPr/>
          </p:nvSpPr>
          <p:spPr>
            <a:xfrm>
              <a:off x="1621913" y="2515315"/>
              <a:ext cx="777509" cy="1702774"/>
            </a:xfrm>
            <a:custGeom>
              <a:rect b="b" l="l" r="r" t="t"/>
              <a:pathLst>
                <a:path extrusionOk="0" h="20398" w="9314">
                  <a:moveTo>
                    <a:pt x="7115" y="1"/>
                  </a:moveTo>
                  <a:lnTo>
                    <a:pt x="0" y="20398"/>
                  </a:lnTo>
                  <a:lnTo>
                    <a:pt x="9314" y="20398"/>
                  </a:lnTo>
                  <a:lnTo>
                    <a:pt x="9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24e5c07cf11_0_164"/>
            <p:cNvSpPr/>
            <p:nvPr/>
          </p:nvSpPr>
          <p:spPr>
            <a:xfrm>
              <a:off x="2086635" y="2515315"/>
              <a:ext cx="312790" cy="46413"/>
            </a:xfrm>
            <a:custGeom>
              <a:rect b="b" l="l" r="r" t="t"/>
              <a:pathLst>
                <a:path extrusionOk="0" h="556" w="3747">
                  <a:moveTo>
                    <a:pt x="19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24e5c07cf11_0_164"/>
            <p:cNvSpPr/>
            <p:nvPr/>
          </p:nvSpPr>
          <p:spPr>
            <a:xfrm>
              <a:off x="1758900" y="3025533"/>
              <a:ext cx="920590" cy="1192560"/>
            </a:xfrm>
            <a:custGeom>
              <a:rect b="b" l="l" r="r" t="t"/>
              <a:pathLst>
                <a:path extrusionOk="0" h="14286" w="11028">
                  <a:moveTo>
                    <a:pt x="7716" y="1"/>
                  </a:moveTo>
                  <a:lnTo>
                    <a:pt x="0" y="14286"/>
                  </a:lnTo>
                  <a:lnTo>
                    <a:pt x="11027" y="14286"/>
                  </a:lnTo>
                  <a:lnTo>
                    <a:pt x="110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g24e5c07cf11_0_164"/>
            <p:cNvSpPr/>
            <p:nvPr/>
          </p:nvSpPr>
          <p:spPr>
            <a:xfrm>
              <a:off x="2141313" y="2515315"/>
              <a:ext cx="776424" cy="1702774"/>
            </a:xfrm>
            <a:custGeom>
              <a:rect b="b" l="l" r="r" t="t"/>
              <a:pathLst>
                <a:path extrusionOk="0" h="20398" w="9301">
                  <a:moveTo>
                    <a:pt x="7115" y="1"/>
                  </a:moveTo>
                  <a:lnTo>
                    <a:pt x="1" y="20398"/>
                  </a:lnTo>
                  <a:lnTo>
                    <a:pt x="9300" y="20398"/>
                  </a:lnTo>
                  <a:lnTo>
                    <a:pt x="93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g24e5c07cf11_0_164"/>
            <p:cNvSpPr/>
            <p:nvPr/>
          </p:nvSpPr>
          <p:spPr>
            <a:xfrm>
              <a:off x="2252923" y="2515315"/>
              <a:ext cx="777760" cy="1702774"/>
            </a:xfrm>
            <a:custGeom>
              <a:rect b="b" l="l" r="r" t="t"/>
              <a:pathLst>
                <a:path extrusionOk="0" h="20398" w="9317">
                  <a:moveTo>
                    <a:pt x="7114" y="1"/>
                  </a:moveTo>
                  <a:lnTo>
                    <a:pt x="0"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24e5c07cf11_0_164"/>
            <p:cNvSpPr/>
            <p:nvPr/>
          </p:nvSpPr>
          <p:spPr>
            <a:xfrm>
              <a:off x="2717896" y="2515315"/>
              <a:ext cx="312790" cy="46413"/>
            </a:xfrm>
            <a:custGeom>
              <a:rect b="b" l="l" r="r" t="t"/>
              <a:pathLst>
                <a:path extrusionOk="0" h="556" w="3747">
                  <a:moveTo>
                    <a:pt x="20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24e5c07cf11_0_164"/>
            <p:cNvSpPr/>
            <p:nvPr/>
          </p:nvSpPr>
          <p:spPr>
            <a:xfrm>
              <a:off x="2384317" y="3025533"/>
              <a:ext cx="921675" cy="1192560"/>
            </a:xfrm>
            <a:custGeom>
              <a:rect b="b" l="l" r="r" t="t"/>
              <a:pathLst>
                <a:path extrusionOk="0" h="14286" w="11041">
                  <a:moveTo>
                    <a:pt x="7726" y="1"/>
                  </a:moveTo>
                  <a:lnTo>
                    <a:pt x="0"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24e5c07cf11_0_164"/>
            <p:cNvSpPr/>
            <p:nvPr/>
          </p:nvSpPr>
          <p:spPr>
            <a:xfrm>
              <a:off x="2767816" y="2515315"/>
              <a:ext cx="777509" cy="1702774"/>
            </a:xfrm>
            <a:custGeom>
              <a:rect b="b" l="l" r="r" t="t"/>
              <a:pathLst>
                <a:path extrusionOk="0" h="20398" w="9314">
                  <a:moveTo>
                    <a:pt x="7115" y="1"/>
                  </a:moveTo>
                  <a:lnTo>
                    <a:pt x="1" y="20398"/>
                  </a:lnTo>
                  <a:lnTo>
                    <a:pt x="9314" y="20398"/>
                  </a:lnTo>
                  <a:lnTo>
                    <a:pt x="931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24e5c07cf11_0_164"/>
            <p:cNvSpPr/>
            <p:nvPr/>
          </p:nvSpPr>
          <p:spPr>
            <a:xfrm>
              <a:off x="2880511" y="2515315"/>
              <a:ext cx="777843" cy="1702774"/>
            </a:xfrm>
            <a:custGeom>
              <a:rect b="b" l="l" r="r" t="t"/>
              <a:pathLst>
                <a:path extrusionOk="0" h="20398" w="9318">
                  <a:moveTo>
                    <a:pt x="7115" y="1"/>
                  </a:moveTo>
                  <a:lnTo>
                    <a:pt x="1" y="20398"/>
                  </a:lnTo>
                  <a:lnTo>
                    <a:pt x="9317" y="20398"/>
                  </a:lnTo>
                  <a:lnTo>
                    <a:pt x="93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24e5c07cf11_0_164"/>
            <p:cNvSpPr/>
            <p:nvPr/>
          </p:nvSpPr>
          <p:spPr>
            <a:xfrm>
              <a:off x="3344398" y="2515315"/>
              <a:ext cx="313959" cy="51172"/>
            </a:xfrm>
            <a:custGeom>
              <a:rect b="b" l="l" r="r" t="t"/>
              <a:pathLst>
                <a:path extrusionOk="0" h="613" w="3761">
                  <a:moveTo>
                    <a:pt x="208" y="1"/>
                  </a:moveTo>
                  <a:lnTo>
                    <a:pt x="1" y="612"/>
                  </a:lnTo>
                  <a:lnTo>
                    <a:pt x="3760" y="612"/>
                  </a:lnTo>
                  <a:lnTo>
                    <a:pt x="376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24e5c07cf11_0_164"/>
            <p:cNvSpPr/>
            <p:nvPr/>
          </p:nvSpPr>
          <p:spPr>
            <a:xfrm>
              <a:off x="3016664" y="3025533"/>
              <a:ext cx="921759" cy="1192560"/>
            </a:xfrm>
            <a:custGeom>
              <a:rect b="b" l="l" r="r" t="t"/>
              <a:pathLst>
                <a:path extrusionOk="0" h="14286" w="11042">
                  <a:moveTo>
                    <a:pt x="7726" y="1"/>
                  </a:moveTo>
                  <a:lnTo>
                    <a:pt x="0" y="14286"/>
                  </a:lnTo>
                  <a:lnTo>
                    <a:pt x="11041" y="14286"/>
                  </a:lnTo>
                  <a:lnTo>
                    <a:pt x="1104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24e5c07cf11_0_164"/>
            <p:cNvSpPr/>
            <p:nvPr/>
          </p:nvSpPr>
          <p:spPr>
            <a:xfrm>
              <a:off x="3398826" y="2515315"/>
              <a:ext cx="777760" cy="1702774"/>
            </a:xfrm>
            <a:custGeom>
              <a:rect b="b" l="l" r="r" t="t"/>
              <a:pathLst>
                <a:path extrusionOk="0" h="20398" w="9317">
                  <a:moveTo>
                    <a:pt x="7118" y="1"/>
                  </a:moveTo>
                  <a:lnTo>
                    <a:pt x="0" y="20398"/>
                  </a:lnTo>
                  <a:lnTo>
                    <a:pt x="9317" y="20398"/>
                  </a:lnTo>
                  <a:lnTo>
                    <a:pt x="931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24e5c07cf11_0_164"/>
            <p:cNvSpPr/>
            <p:nvPr/>
          </p:nvSpPr>
          <p:spPr>
            <a:xfrm>
              <a:off x="3511772" y="2515315"/>
              <a:ext cx="777509" cy="1702774"/>
            </a:xfrm>
            <a:custGeom>
              <a:rect b="b" l="l" r="r" t="t"/>
              <a:pathLst>
                <a:path extrusionOk="0" h="20398" w="9314">
                  <a:moveTo>
                    <a:pt x="7115" y="1"/>
                  </a:moveTo>
                  <a:lnTo>
                    <a:pt x="1" y="20398"/>
                  </a:lnTo>
                  <a:lnTo>
                    <a:pt x="9314" y="20398"/>
                  </a:lnTo>
                  <a:lnTo>
                    <a:pt x="93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24e5c07cf11_0_164"/>
            <p:cNvSpPr/>
            <p:nvPr/>
          </p:nvSpPr>
          <p:spPr>
            <a:xfrm>
              <a:off x="3976494" y="2515315"/>
              <a:ext cx="312790" cy="46413"/>
            </a:xfrm>
            <a:custGeom>
              <a:rect b="b" l="l" r="r" t="t"/>
              <a:pathLst>
                <a:path extrusionOk="0" h="556" w="3747">
                  <a:moveTo>
                    <a:pt x="19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24e5c07cf11_0_164"/>
            <p:cNvSpPr/>
            <p:nvPr/>
          </p:nvSpPr>
          <p:spPr>
            <a:xfrm>
              <a:off x="3648759" y="3025533"/>
              <a:ext cx="920590" cy="1192560"/>
            </a:xfrm>
            <a:custGeom>
              <a:rect b="b" l="l" r="r" t="t"/>
              <a:pathLst>
                <a:path extrusionOk="0" h="14286" w="11028">
                  <a:moveTo>
                    <a:pt x="7716" y="1"/>
                  </a:moveTo>
                  <a:lnTo>
                    <a:pt x="1" y="14286"/>
                  </a:lnTo>
                  <a:lnTo>
                    <a:pt x="11028" y="14286"/>
                  </a:lnTo>
                  <a:lnTo>
                    <a:pt x="1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24e5c07cf11_0_164"/>
            <p:cNvSpPr/>
            <p:nvPr/>
          </p:nvSpPr>
          <p:spPr>
            <a:xfrm>
              <a:off x="4031172" y="2515315"/>
              <a:ext cx="776424" cy="1702774"/>
            </a:xfrm>
            <a:custGeom>
              <a:rect b="b" l="l" r="r" t="t"/>
              <a:pathLst>
                <a:path extrusionOk="0" h="20398" w="9301">
                  <a:moveTo>
                    <a:pt x="7115" y="1"/>
                  </a:moveTo>
                  <a:lnTo>
                    <a:pt x="1" y="20398"/>
                  </a:lnTo>
                  <a:lnTo>
                    <a:pt x="9301" y="20398"/>
                  </a:lnTo>
                  <a:lnTo>
                    <a:pt x="93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24e5c07cf11_0_164"/>
            <p:cNvSpPr/>
            <p:nvPr/>
          </p:nvSpPr>
          <p:spPr>
            <a:xfrm>
              <a:off x="4143868" y="2515315"/>
              <a:ext cx="1297240" cy="1702774"/>
            </a:xfrm>
            <a:custGeom>
              <a:rect b="b" l="l" r="r" t="t"/>
              <a:pathLst>
                <a:path extrusionOk="0" h="20398" w="15540">
                  <a:moveTo>
                    <a:pt x="7102" y="1"/>
                  </a:moveTo>
                  <a:lnTo>
                    <a:pt x="1" y="20398"/>
                  </a:lnTo>
                  <a:lnTo>
                    <a:pt x="15539" y="20398"/>
                  </a:lnTo>
                  <a:lnTo>
                    <a:pt x="155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24e5c07cf11_0_164"/>
            <p:cNvSpPr/>
            <p:nvPr/>
          </p:nvSpPr>
          <p:spPr>
            <a:xfrm>
              <a:off x="4607755" y="2515315"/>
              <a:ext cx="312790" cy="46413"/>
            </a:xfrm>
            <a:custGeom>
              <a:rect b="b" l="l" r="r" t="t"/>
              <a:pathLst>
                <a:path extrusionOk="0" h="556" w="3747">
                  <a:moveTo>
                    <a:pt x="208" y="1"/>
                  </a:moveTo>
                  <a:lnTo>
                    <a:pt x="1" y="555"/>
                  </a:lnTo>
                  <a:lnTo>
                    <a:pt x="3747" y="555"/>
                  </a:lnTo>
                  <a:lnTo>
                    <a:pt x="3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24e5c07cf11_0_164"/>
            <p:cNvSpPr/>
            <p:nvPr/>
          </p:nvSpPr>
          <p:spPr>
            <a:xfrm>
              <a:off x="747647" y="2386174"/>
              <a:ext cx="4035636" cy="132562"/>
            </a:xfrm>
            <a:custGeom>
              <a:rect b="b" l="l" r="r" t="t"/>
              <a:pathLst>
                <a:path extrusionOk="0" h="1588" w="48344">
                  <a:moveTo>
                    <a:pt x="1" y="1"/>
                  </a:moveTo>
                  <a:lnTo>
                    <a:pt x="1" y="1588"/>
                  </a:lnTo>
                  <a:lnTo>
                    <a:pt x="48344" y="1588"/>
                  </a:lnTo>
                  <a:lnTo>
                    <a:pt x="483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24e5c07cf11_0_164"/>
            <p:cNvSpPr/>
            <p:nvPr/>
          </p:nvSpPr>
          <p:spPr>
            <a:xfrm>
              <a:off x="4783226" y="2386174"/>
              <a:ext cx="714734" cy="132562"/>
            </a:xfrm>
            <a:custGeom>
              <a:rect b="b" l="l" r="r" t="t"/>
              <a:pathLst>
                <a:path extrusionOk="0" h="1588" w="8562">
                  <a:moveTo>
                    <a:pt x="1" y="1"/>
                  </a:moveTo>
                  <a:lnTo>
                    <a:pt x="1" y="1588"/>
                  </a:lnTo>
                  <a:lnTo>
                    <a:pt x="8562" y="1588"/>
                  </a:lnTo>
                  <a:lnTo>
                    <a:pt x="856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2" name="Google Shape;1512;g24e5c07cf11_0_164"/>
            <p:cNvGrpSpPr/>
            <p:nvPr/>
          </p:nvGrpSpPr>
          <p:grpSpPr>
            <a:xfrm>
              <a:off x="246700" y="4017700"/>
              <a:ext cx="4968725" cy="351343"/>
              <a:chOff x="246700" y="4017700"/>
              <a:chExt cx="4968725" cy="351343"/>
            </a:xfrm>
          </p:grpSpPr>
          <p:sp>
            <p:nvSpPr>
              <p:cNvPr id="1513" name="Google Shape;1513;g24e5c07cf11_0_164"/>
              <p:cNvSpPr/>
              <p:nvPr/>
            </p:nvSpPr>
            <p:spPr>
              <a:xfrm>
                <a:off x="246700" y="4067108"/>
                <a:ext cx="213686" cy="207781"/>
              </a:xfrm>
              <a:custGeom>
                <a:rect b="b" l="l" r="r" t="t"/>
                <a:pathLst>
                  <a:path extrusionOk="0" h="2006" w="2063">
                    <a:moveTo>
                      <a:pt x="1033" y="1"/>
                    </a:moveTo>
                    <a:cubicBezTo>
                      <a:pt x="502" y="1"/>
                      <a:pt x="1" y="458"/>
                      <a:pt x="31" y="1003"/>
                    </a:cubicBezTo>
                    <a:cubicBezTo>
                      <a:pt x="57" y="1544"/>
                      <a:pt x="475" y="2006"/>
                      <a:pt x="1033" y="2006"/>
                    </a:cubicBezTo>
                    <a:cubicBezTo>
                      <a:pt x="1561" y="2006"/>
                      <a:pt x="2062" y="1544"/>
                      <a:pt x="2036" y="1003"/>
                    </a:cubicBezTo>
                    <a:cubicBezTo>
                      <a:pt x="2022" y="458"/>
                      <a:pt x="1605" y="1"/>
                      <a:pt x="10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24e5c07cf11_0_164"/>
              <p:cNvSpPr/>
              <p:nvPr/>
            </p:nvSpPr>
            <p:spPr>
              <a:xfrm>
                <a:off x="369546" y="4130498"/>
                <a:ext cx="225079" cy="219175"/>
              </a:xfrm>
              <a:custGeom>
                <a:rect b="b" l="l" r="r" t="t"/>
                <a:pathLst>
                  <a:path extrusionOk="0" h="2116" w="2173">
                    <a:moveTo>
                      <a:pt x="1087" y="0"/>
                    </a:moveTo>
                    <a:cubicBezTo>
                      <a:pt x="529" y="0"/>
                      <a:pt x="1" y="488"/>
                      <a:pt x="28" y="1059"/>
                    </a:cubicBezTo>
                    <a:cubicBezTo>
                      <a:pt x="54" y="1631"/>
                      <a:pt x="502" y="2115"/>
                      <a:pt x="1087" y="2115"/>
                    </a:cubicBezTo>
                    <a:cubicBezTo>
                      <a:pt x="1642" y="2115"/>
                      <a:pt x="2173" y="1631"/>
                      <a:pt x="2143" y="1059"/>
                    </a:cubicBezTo>
                    <a:cubicBezTo>
                      <a:pt x="2116" y="488"/>
                      <a:pt x="1685" y="0"/>
                      <a:pt x="1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24e5c07cf11_0_164"/>
              <p:cNvSpPr/>
              <p:nvPr/>
            </p:nvSpPr>
            <p:spPr>
              <a:xfrm>
                <a:off x="523569" y="4091656"/>
                <a:ext cx="145841" cy="141387"/>
              </a:xfrm>
              <a:custGeom>
                <a:rect b="b" l="l" r="r" t="t"/>
                <a:pathLst>
                  <a:path extrusionOk="0" h="1365" w="1408">
                    <a:moveTo>
                      <a:pt x="713" y="1"/>
                    </a:moveTo>
                    <a:cubicBezTo>
                      <a:pt x="352" y="1"/>
                      <a:pt x="1" y="305"/>
                      <a:pt x="31" y="683"/>
                    </a:cubicBezTo>
                    <a:cubicBezTo>
                      <a:pt x="44" y="1057"/>
                      <a:pt x="322" y="1364"/>
                      <a:pt x="713" y="1364"/>
                    </a:cubicBezTo>
                    <a:cubicBezTo>
                      <a:pt x="1060" y="1364"/>
                      <a:pt x="1408" y="1057"/>
                      <a:pt x="1394" y="683"/>
                    </a:cubicBezTo>
                    <a:cubicBezTo>
                      <a:pt x="1381"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24e5c07cf11_0_164"/>
              <p:cNvSpPr/>
              <p:nvPr/>
            </p:nvSpPr>
            <p:spPr>
              <a:xfrm>
                <a:off x="519426" y="4172345"/>
                <a:ext cx="200531" cy="194627"/>
              </a:xfrm>
              <a:custGeom>
                <a:rect b="b" l="l" r="r" t="t"/>
                <a:pathLst>
                  <a:path extrusionOk="0" h="1879" w="1936">
                    <a:moveTo>
                      <a:pt x="976" y="0"/>
                    </a:moveTo>
                    <a:cubicBezTo>
                      <a:pt x="475" y="0"/>
                      <a:pt x="1" y="431"/>
                      <a:pt x="27" y="933"/>
                    </a:cubicBezTo>
                    <a:cubicBezTo>
                      <a:pt x="58" y="1447"/>
                      <a:pt x="445" y="1878"/>
                      <a:pt x="976" y="1878"/>
                    </a:cubicBezTo>
                    <a:cubicBezTo>
                      <a:pt x="1461" y="1878"/>
                      <a:pt x="1936" y="1447"/>
                      <a:pt x="1909" y="933"/>
                    </a:cubicBezTo>
                    <a:cubicBezTo>
                      <a:pt x="1879" y="431"/>
                      <a:pt x="1491" y="0"/>
                      <a:pt x="9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24e5c07cf11_0_164"/>
              <p:cNvSpPr/>
              <p:nvPr/>
            </p:nvSpPr>
            <p:spPr>
              <a:xfrm>
                <a:off x="652008" y="4146346"/>
                <a:ext cx="193591" cy="187687"/>
              </a:xfrm>
              <a:custGeom>
                <a:rect b="b" l="l" r="r" t="t"/>
                <a:pathLst>
                  <a:path extrusionOk="0" h="1812" w="1869">
                    <a:moveTo>
                      <a:pt x="933" y="1"/>
                    </a:moveTo>
                    <a:cubicBezTo>
                      <a:pt x="462" y="1"/>
                      <a:pt x="1" y="418"/>
                      <a:pt x="14" y="906"/>
                    </a:cubicBezTo>
                    <a:cubicBezTo>
                      <a:pt x="44" y="1394"/>
                      <a:pt x="418" y="1812"/>
                      <a:pt x="933" y="1812"/>
                    </a:cubicBezTo>
                    <a:cubicBezTo>
                      <a:pt x="1407" y="1812"/>
                      <a:pt x="1869" y="1394"/>
                      <a:pt x="1838" y="906"/>
                    </a:cubicBezTo>
                    <a:cubicBezTo>
                      <a:pt x="1812" y="418"/>
                      <a:pt x="1434" y="1"/>
                      <a:pt x="9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24e5c07cf11_0_164"/>
              <p:cNvSpPr/>
              <p:nvPr/>
            </p:nvSpPr>
            <p:spPr>
              <a:xfrm>
                <a:off x="713949" y="4024951"/>
                <a:ext cx="339328" cy="329177"/>
              </a:xfrm>
              <a:custGeom>
                <a:rect b="b" l="l" r="r" t="t"/>
                <a:pathLst>
                  <a:path extrusionOk="0" h="3178" w="3276">
                    <a:moveTo>
                      <a:pt x="2088" y="0"/>
                    </a:moveTo>
                    <a:cubicBezTo>
                      <a:pt x="1902" y="0"/>
                      <a:pt x="1713" y="66"/>
                      <a:pt x="1588" y="184"/>
                    </a:cubicBezTo>
                    <a:cubicBezTo>
                      <a:pt x="1324" y="461"/>
                      <a:pt x="1324" y="1019"/>
                      <a:pt x="1688" y="1213"/>
                    </a:cubicBezTo>
                    <a:lnTo>
                      <a:pt x="1688" y="1230"/>
                    </a:lnTo>
                    <a:cubicBezTo>
                      <a:pt x="1575" y="1186"/>
                      <a:pt x="1451" y="1159"/>
                      <a:pt x="1311" y="1159"/>
                    </a:cubicBezTo>
                    <a:cubicBezTo>
                      <a:pt x="1" y="1159"/>
                      <a:pt x="1" y="3178"/>
                      <a:pt x="1311" y="3178"/>
                    </a:cubicBezTo>
                    <a:cubicBezTo>
                      <a:pt x="1688" y="3178"/>
                      <a:pt x="1952" y="2997"/>
                      <a:pt x="2119" y="2747"/>
                    </a:cubicBezTo>
                    <a:cubicBezTo>
                      <a:pt x="2216" y="2800"/>
                      <a:pt x="2326" y="2830"/>
                      <a:pt x="2453" y="2830"/>
                    </a:cubicBezTo>
                    <a:cubicBezTo>
                      <a:pt x="2871" y="2830"/>
                      <a:pt x="3275" y="2466"/>
                      <a:pt x="3259" y="2035"/>
                    </a:cubicBezTo>
                    <a:cubicBezTo>
                      <a:pt x="3245" y="1687"/>
                      <a:pt x="3025" y="1380"/>
                      <a:pt x="2704" y="1283"/>
                    </a:cubicBezTo>
                    <a:cubicBezTo>
                      <a:pt x="2704" y="1186"/>
                      <a:pt x="2691" y="1089"/>
                      <a:pt x="2661" y="1006"/>
                    </a:cubicBezTo>
                    <a:cubicBezTo>
                      <a:pt x="2758" y="812"/>
                      <a:pt x="2758" y="601"/>
                      <a:pt x="2661" y="377"/>
                    </a:cubicBezTo>
                    <a:lnTo>
                      <a:pt x="2634" y="324"/>
                    </a:lnTo>
                    <a:cubicBezTo>
                      <a:pt x="2541" y="100"/>
                      <a:pt x="2317" y="0"/>
                      <a:pt x="208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24e5c07cf11_0_164"/>
              <p:cNvSpPr/>
              <p:nvPr/>
            </p:nvSpPr>
            <p:spPr>
              <a:xfrm>
                <a:off x="1054519" y="4229003"/>
                <a:ext cx="149984" cy="139729"/>
              </a:xfrm>
              <a:custGeom>
                <a:rect b="b" l="l" r="r" t="t"/>
                <a:pathLst>
                  <a:path extrusionOk="0" h="1349" w="1448">
                    <a:moveTo>
                      <a:pt x="723" y="1"/>
                    </a:moveTo>
                    <a:cubicBezTo>
                      <a:pt x="441" y="1"/>
                      <a:pt x="160" y="157"/>
                      <a:pt x="98" y="469"/>
                    </a:cubicBezTo>
                    <a:cubicBezTo>
                      <a:pt x="84" y="483"/>
                      <a:pt x="84" y="496"/>
                      <a:pt x="84" y="513"/>
                    </a:cubicBezTo>
                    <a:cubicBezTo>
                      <a:pt x="1" y="930"/>
                      <a:pt x="278" y="1348"/>
                      <a:pt x="723" y="1348"/>
                    </a:cubicBezTo>
                    <a:cubicBezTo>
                      <a:pt x="1170" y="1348"/>
                      <a:pt x="1448" y="930"/>
                      <a:pt x="1364" y="513"/>
                    </a:cubicBezTo>
                    <a:cubicBezTo>
                      <a:pt x="1351" y="496"/>
                      <a:pt x="1351" y="483"/>
                      <a:pt x="1351" y="469"/>
                    </a:cubicBezTo>
                    <a:cubicBezTo>
                      <a:pt x="1287" y="157"/>
                      <a:pt x="1005" y="1"/>
                      <a:pt x="72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24e5c07cf11_0_164"/>
              <p:cNvSpPr/>
              <p:nvPr/>
            </p:nvSpPr>
            <p:spPr>
              <a:xfrm>
                <a:off x="996722" y="4087202"/>
                <a:ext cx="183233" cy="178986"/>
              </a:xfrm>
              <a:custGeom>
                <a:rect b="b" l="l" r="r" t="t"/>
                <a:pathLst>
                  <a:path extrusionOk="0" h="1728" w="1769">
                    <a:moveTo>
                      <a:pt x="880" y="0"/>
                    </a:moveTo>
                    <a:cubicBezTo>
                      <a:pt x="432" y="0"/>
                      <a:pt x="1" y="391"/>
                      <a:pt x="14" y="863"/>
                    </a:cubicBezTo>
                    <a:cubicBezTo>
                      <a:pt x="44" y="1324"/>
                      <a:pt x="392" y="1728"/>
                      <a:pt x="880" y="1728"/>
                    </a:cubicBezTo>
                    <a:cubicBezTo>
                      <a:pt x="1337" y="1728"/>
                      <a:pt x="1768" y="1324"/>
                      <a:pt x="1742" y="863"/>
                    </a:cubicBezTo>
                    <a:cubicBezTo>
                      <a:pt x="1728" y="391"/>
                      <a:pt x="1364" y="0"/>
                      <a:pt x="88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24e5c07cf11_0_164"/>
              <p:cNvSpPr/>
              <p:nvPr/>
            </p:nvSpPr>
            <p:spPr>
              <a:xfrm>
                <a:off x="978077" y="4186742"/>
                <a:ext cx="193177" cy="182301"/>
              </a:xfrm>
              <a:custGeom>
                <a:rect b="b" l="l" r="r" t="t"/>
                <a:pathLst>
                  <a:path extrusionOk="0" h="1760" w="1865">
                    <a:moveTo>
                      <a:pt x="930" y="0"/>
                    </a:moveTo>
                    <a:cubicBezTo>
                      <a:pt x="855" y="0"/>
                      <a:pt x="780" y="13"/>
                      <a:pt x="709" y="42"/>
                    </a:cubicBezTo>
                    <a:cubicBezTo>
                      <a:pt x="695" y="55"/>
                      <a:pt x="682" y="55"/>
                      <a:pt x="669" y="55"/>
                    </a:cubicBezTo>
                    <a:cubicBezTo>
                      <a:pt x="418" y="169"/>
                      <a:pt x="224" y="292"/>
                      <a:pt x="111" y="556"/>
                    </a:cubicBezTo>
                    <a:cubicBezTo>
                      <a:pt x="14" y="794"/>
                      <a:pt x="0" y="1101"/>
                      <a:pt x="154" y="1322"/>
                    </a:cubicBezTo>
                    <a:cubicBezTo>
                      <a:pt x="348" y="1602"/>
                      <a:pt x="558" y="1713"/>
                      <a:pt x="876" y="1756"/>
                    </a:cubicBezTo>
                    <a:cubicBezTo>
                      <a:pt x="896" y="1758"/>
                      <a:pt x="917" y="1759"/>
                      <a:pt x="937" y="1759"/>
                    </a:cubicBezTo>
                    <a:cubicBezTo>
                      <a:pt x="1175" y="1759"/>
                      <a:pt x="1365" y="1617"/>
                      <a:pt x="1544" y="1475"/>
                    </a:cubicBezTo>
                    <a:cubicBezTo>
                      <a:pt x="1825" y="1255"/>
                      <a:pt x="1865" y="737"/>
                      <a:pt x="1671" y="433"/>
                    </a:cubicBezTo>
                    <a:cubicBezTo>
                      <a:pt x="1527" y="199"/>
                      <a:pt x="1225" y="0"/>
                      <a:pt x="93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24e5c07cf11_0_164"/>
              <p:cNvSpPr/>
              <p:nvPr/>
            </p:nvSpPr>
            <p:spPr>
              <a:xfrm>
                <a:off x="1091912" y="4167787"/>
                <a:ext cx="144494" cy="141697"/>
              </a:xfrm>
              <a:custGeom>
                <a:rect b="b" l="l" r="r" t="t"/>
                <a:pathLst>
                  <a:path extrusionOk="0" h="1368" w="1395">
                    <a:moveTo>
                      <a:pt x="696" y="1"/>
                    </a:moveTo>
                    <a:cubicBezTo>
                      <a:pt x="335" y="1"/>
                      <a:pt x="1" y="322"/>
                      <a:pt x="14" y="686"/>
                    </a:cubicBezTo>
                    <a:cubicBezTo>
                      <a:pt x="27" y="1060"/>
                      <a:pt x="308" y="1368"/>
                      <a:pt x="696" y="1368"/>
                    </a:cubicBezTo>
                    <a:cubicBezTo>
                      <a:pt x="1047" y="1368"/>
                      <a:pt x="1394" y="1060"/>
                      <a:pt x="1364" y="686"/>
                    </a:cubicBezTo>
                    <a:cubicBezTo>
                      <a:pt x="1351" y="322"/>
                      <a:pt x="1073" y="1"/>
                      <a:pt x="69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24e5c07cf11_0_164"/>
              <p:cNvSpPr/>
              <p:nvPr/>
            </p:nvSpPr>
            <p:spPr>
              <a:xfrm>
                <a:off x="1101959" y="4059857"/>
                <a:ext cx="213686" cy="207781"/>
              </a:xfrm>
              <a:custGeom>
                <a:rect b="b" l="l" r="r" t="t"/>
                <a:pathLst>
                  <a:path extrusionOk="0" h="2006" w="2063">
                    <a:moveTo>
                      <a:pt x="1033" y="0"/>
                    </a:moveTo>
                    <a:cubicBezTo>
                      <a:pt x="515" y="0"/>
                      <a:pt x="1" y="458"/>
                      <a:pt x="31" y="1003"/>
                    </a:cubicBezTo>
                    <a:cubicBezTo>
                      <a:pt x="57" y="1544"/>
                      <a:pt x="475" y="2005"/>
                      <a:pt x="1033" y="2005"/>
                    </a:cubicBezTo>
                    <a:cubicBezTo>
                      <a:pt x="1561" y="2005"/>
                      <a:pt x="2062" y="1544"/>
                      <a:pt x="2036" y="1003"/>
                    </a:cubicBezTo>
                    <a:cubicBezTo>
                      <a:pt x="2019" y="458"/>
                      <a:pt x="1601"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24e5c07cf11_0_164"/>
              <p:cNvSpPr/>
              <p:nvPr/>
            </p:nvSpPr>
            <p:spPr>
              <a:xfrm>
                <a:off x="1224494" y="4123144"/>
                <a:ext cx="225079" cy="219590"/>
              </a:xfrm>
              <a:custGeom>
                <a:rect b="b" l="l" r="r" t="t"/>
                <a:pathLst>
                  <a:path extrusionOk="0" h="2120" w="2173">
                    <a:moveTo>
                      <a:pt x="1087" y="1"/>
                    </a:moveTo>
                    <a:cubicBezTo>
                      <a:pt x="545" y="1"/>
                      <a:pt x="1" y="489"/>
                      <a:pt x="31" y="1060"/>
                    </a:cubicBezTo>
                    <a:cubicBezTo>
                      <a:pt x="57" y="1632"/>
                      <a:pt x="502" y="2119"/>
                      <a:pt x="1087" y="2119"/>
                    </a:cubicBezTo>
                    <a:cubicBezTo>
                      <a:pt x="1645" y="2119"/>
                      <a:pt x="2173" y="1632"/>
                      <a:pt x="2146" y="1060"/>
                    </a:cubicBezTo>
                    <a:cubicBezTo>
                      <a:pt x="2119" y="489"/>
                      <a:pt x="1688"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24e5c07cf11_0_164"/>
              <p:cNvSpPr/>
              <p:nvPr/>
            </p:nvSpPr>
            <p:spPr>
              <a:xfrm>
                <a:off x="1378828" y="4084405"/>
                <a:ext cx="145841" cy="141387"/>
              </a:xfrm>
              <a:custGeom>
                <a:rect b="b" l="l" r="r" t="t"/>
                <a:pathLst>
                  <a:path extrusionOk="0" h="1365" w="1408">
                    <a:moveTo>
                      <a:pt x="713" y="1"/>
                    </a:moveTo>
                    <a:cubicBezTo>
                      <a:pt x="348" y="1"/>
                      <a:pt x="1" y="305"/>
                      <a:pt x="31" y="682"/>
                    </a:cubicBezTo>
                    <a:cubicBezTo>
                      <a:pt x="44" y="1057"/>
                      <a:pt x="322" y="1364"/>
                      <a:pt x="713" y="1364"/>
                    </a:cubicBezTo>
                    <a:cubicBezTo>
                      <a:pt x="1074" y="1364"/>
                      <a:pt x="1408" y="1057"/>
                      <a:pt x="1394" y="682"/>
                    </a:cubicBezTo>
                    <a:cubicBezTo>
                      <a:pt x="1381"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24e5c07cf11_0_164"/>
              <p:cNvSpPr/>
              <p:nvPr/>
            </p:nvSpPr>
            <p:spPr>
              <a:xfrm>
                <a:off x="1374684" y="4165094"/>
                <a:ext cx="200531" cy="194938"/>
              </a:xfrm>
              <a:custGeom>
                <a:rect b="b" l="l" r="r" t="t"/>
                <a:pathLst>
                  <a:path extrusionOk="0" h="1882" w="1936">
                    <a:moveTo>
                      <a:pt x="973" y="0"/>
                    </a:moveTo>
                    <a:cubicBezTo>
                      <a:pt x="472" y="0"/>
                      <a:pt x="1" y="431"/>
                      <a:pt x="28" y="933"/>
                    </a:cubicBezTo>
                    <a:cubicBezTo>
                      <a:pt x="54" y="1447"/>
                      <a:pt x="445" y="1882"/>
                      <a:pt x="973" y="1882"/>
                    </a:cubicBezTo>
                    <a:cubicBezTo>
                      <a:pt x="1461" y="1882"/>
                      <a:pt x="1936" y="1447"/>
                      <a:pt x="1909" y="933"/>
                    </a:cubicBezTo>
                    <a:cubicBezTo>
                      <a:pt x="1879" y="431"/>
                      <a:pt x="1491" y="0"/>
                      <a:pt x="97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24e5c07cf11_0_164"/>
              <p:cNvSpPr/>
              <p:nvPr/>
            </p:nvSpPr>
            <p:spPr>
              <a:xfrm>
                <a:off x="1507267" y="4139096"/>
                <a:ext cx="193280" cy="187687"/>
              </a:xfrm>
              <a:custGeom>
                <a:rect b="b" l="l" r="r" t="t"/>
                <a:pathLst>
                  <a:path extrusionOk="0" h="1812" w="1866">
                    <a:moveTo>
                      <a:pt x="933" y="1"/>
                    </a:moveTo>
                    <a:cubicBezTo>
                      <a:pt x="462" y="1"/>
                      <a:pt x="1" y="418"/>
                      <a:pt x="27" y="906"/>
                    </a:cubicBezTo>
                    <a:cubicBezTo>
                      <a:pt x="44" y="1394"/>
                      <a:pt x="418" y="1812"/>
                      <a:pt x="933" y="1812"/>
                    </a:cubicBezTo>
                    <a:cubicBezTo>
                      <a:pt x="1407" y="1812"/>
                      <a:pt x="1865" y="1394"/>
                      <a:pt x="1839" y="906"/>
                    </a:cubicBezTo>
                    <a:cubicBezTo>
                      <a:pt x="1812" y="418"/>
                      <a:pt x="1434" y="1"/>
                      <a:pt x="9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24e5c07cf11_0_164"/>
              <p:cNvSpPr/>
              <p:nvPr/>
            </p:nvSpPr>
            <p:spPr>
              <a:xfrm>
                <a:off x="1569207" y="4017700"/>
                <a:ext cx="339017" cy="329177"/>
              </a:xfrm>
              <a:custGeom>
                <a:rect b="b" l="l" r="r" t="t"/>
                <a:pathLst>
                  <a:path extrusionOk="0" h="3178" w="3273">
                    <a:moveTo>
                      <a:pt x="2088" y="0"/>
                    </a:moveTo>
                    <a:cubicBezTo>
                      <a:pt x="1902" y="0"/>
                      <a:pt x="1713" y="66"/>
                      <a:pt x="1588" y="184"/>
                    </a:cubicBezTo>
                    <a:cubicBezTo>
                      <a:pt x="1324" y="464"/>
                      <a:pt x="1324" y="1019"/>
                      <a:pt x="1685" y="1216"/>
                    </a:cubicBezTo>
                    <a:lnTo>
                      <a:pt x="1685" y="1229"/>
                    </a:lnTo>
                    <a:cubicBezTo>
                      <a:pt x="1575" y="1186"/>
                      <a:pt x="1451" y="1159"/>
                      <a:pt x="1311" y="1159"/>
                    </a:cubicBezTo>
                    <a:cubicBezTo>
                      <a:pt x="14" y="1159"/>
                      <a:pt x="1" y="3178"/>
                      <a:pt x="1311" y="3178"/>
                    </a:cubicBezTo>
                    <a:cubicBezTo>
                      <a:pt x="1685" y="3178"/>
                      <a:pt x="1952" y="2997"/>
                      <a:pt x="2119" y="2747"/>
                    </a:cubicBezTo>
                    <a:cubicBezTo>
                      <a:pt x="2216" y="2803"/>
                      <a:pt x="2327" y="2830"/>
                      <a:pt x="2454" y="2830"/>
                    </a:cubicBezTo>
                    <a:cubicBezTo>
                      <a:pt x="2871" y="2830"/>
                      <a:pt x="3272" y="2469"/>
                      <a:pt x="3259" y="2035"/>
                    </a:cubicBezTo>
                    <a:cubicBezTo>
                      <a:pt x="3245" y="1687"/>
                      <a:pt x="3022" y="1383"/>
                      <a:pt x="2704" y="1283"/>
                    </a:cubicBezTo>
                    <a:cubicBezTo>
                      <a:pt x="2704" y="1186"/>
                      <a:pt x="2687" y="1089"/>
                      <a:pt x="2661" y="1006"/>
                    </a:cubicBezTo>
                    <a:cubicBezTo>
                      <a:pt x="2758" y="812"/>
                      <a:pt x="2758" y="601"/>
                      <a:pt x="2661" y="381"/>
                    </a:cubicBezTo>
                    <a:lnTo>
                      <a:pt x="2634" y="324"/>
                    </a:lnTo>
                    <a:cubicBezTo>
                      <a:pt x="2542" y="100"/>
                      <a:pt x="2317" y="0"/>
                      <a:pt x="208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24e5c07cf11_0_164"/>
              <p:cNvSpPr/>
              <p:nvPr/>
            </p:nvSpPr>
            <p:spPr>
              <a:xfrm>
                <a:off x="1909778" y="4221752"/>
                <a:ext cx="149984" cy="139626"/>
              </a:xfrm>
              <a:custGeom>
                <a:rect b="b" l="l" r="r" t="t"/>
                <a:pathLst>
                  <a:path extrusionOk="0" h="1348" w="1448">
                    <a:moveTo>
                      <a:pt x="723" y="0"/>
                    </a:moveTo>
                    <a:cubicBezTo>
                      <a:pt x="441" y="0"/>
                      <a:pt x="160" y="157"/>
                      <a:pt x="98" y="469"/>
                    </a:cubicBezTo>
                    <a:cubicBezTo>
                      <a:pt x="84" y="482"/>
                      <a:pt x="84" y="499"/>
                      <a:pt x="84" y="513"/>
                    </a:cubicBezTo>
                    <a:cubicBezTo>
                      <a:pt x="1" y="930"/>
                      <a:pt x="278" y="1348"/>
                      <a:pt x="723" y="1348"/>
                    </a:cubicBezTo>
                    <a:cubicBezTo>
                      <a:pt x="1170" y="1348"/>
                      <a:pt x="1448" y="930"/>
                      <a:pt x="1364" y="513"/>
                    </a:cubicBezTo>
                    <a:cubicBezTo>
                      <a:pt x="1351" y="499"/>
                      <a:pt x="1351" y="482"/>
                      <a:pt x="1351" y="469"/>
                    </a:cubicBezTo>
                    <a:cubicBezTo>
                      <a:pt x="1287" y="157"/>
                      <a:pt x="1005" y="0"/>
                      <a:pt x="7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24e5c07cf11_0_164"/>
              <p:cNvSpPr/>
              <p:nvPr/>
            </p:nvSpPr>
            <p:spPr>
              <a:xfrm>
                <a:off x="1851980" y="4079951"/>
                <a:ext cx="183233" cy="177640"/>
              </a:xfrm>
              <a:custGeom>
                <a:rect b="b" l="l" r="r" t="t"/>
                <a:pathLst>
                  <a:path extrusionOk="0" h="1715" w="1769">
                    <a:moveTo>
                      <a:pt x="876" y="0"/>
                    </a:moveTo>
                    <a:cubicBezTo>
                      <a:pt x="432" y="0"/>
                      <a:pt x="1" y="391"/>
                      <a:pt x="14" y="866"/>
                    </a:cubicBezTo>
                    <a:cubicBezTo>
                      <a:pt x="41" y="1323"/>
                      <a:pt x="392" y="1714"/>
                      <a:pt x="876" y="1714"/>
                    </a:cubicBezTo>
                    <a:cubicBezTo>
                      <a:pt x="1338" y="1714"/>
                      <a:pt x="1769" y="1323"/>
                      <a:pt x="1742" y="866"/>
                    </a:cubicBezTo>
                    <a:cubicBezTo>
                      <a:pt x="1728" y="391"/>
                      <a:pt x="1364" y="0"/>
                      <a:pt x="8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24e5c07cf11_0_164"/>
              <p:cNvSpPr/>
              <p:nvPr/>
            </p:nvSpPr>
            <p:spPr>
              <a:xfrm>
                <a:off x="1833336" y="4179595"/>
                <a:ext cx="193280" cy="182094"/>
              </a:xfrm>
              <a:custGeom>
                <a:rect b="b" l="l" r="r" t="t"/>
                <a:pathLst>
                  <a:path extrusionOk="0" h="1758" w="1866">
                    <a:moveTo>
                      <a:pt x="927" y="1"/>
                    </a:moveTo>
                    <a:cubicBezTo>
                      <a:pt x="853" y="1"/>
                      <a:pt x="779" y="13"/>
                      <a:pt x="709" y="41"/>
                    </a:cubicBezTo>
                    <a:cubicBezTo>
                      <a:pt x="695" y="41"/>
                      <a:pt x="682" y="54"/>
                      <a:pt x="669" y="54"/>
                    </a:cubicBezTo>
                    <a:cubicBezTo>
                      <a:pt x="418" y="168"/>
                      <a:pt x="221" y="291"/>
                      <a:pt x="111" y="555"/>
                    </a:cubicBezTo>
                    <a:cubicBezTo>
                      <a:pt x="14" y="793"/>
                      <a:pt x="0" y="1100"/>
                      <a:pt x="154" y="1324"/>
                    </a:cubicBezTo>
                    <a:cubicBezTo>
                      <a:pt x="348" y="1601"/>
                      <a:pt x="555" y="1711"/>
                      <a:pt x="876" y="1755"/>
                    </a:cubicBezTo>
                    <a:cubicBezTo>
                      <a:pt x="896" y="1757"/>
                      <a:pt x="916" y="1758"/>
                      <a:pt x="936" y="1758"/>
                    </a:cubicBezTo>
                    <a:cubicBezTo>
                      <a:pt x="1172" y="1758"/>
                      <a:pt x="1365" y="1616"/>
                      <a:pt x="1544" y="1474"/>
                    </a:cubicBezTo>
                    <a:cubicBezTo>
                      <a:pt x="1825" y="1254"/>
                      <a:pt x="1865" y="722"/>
                      <a:pt x="1671" y="432"/>
                    </a:cubicBezTo>
                    <a:cubicBezTo>
                      <a:pt x="1527" y="197"/>
                      <a:pt x="1221" y="1"/>
                      <a:pt x="92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24e5c07cf11_0_164"/>
              <p:cNvSpPr/>
              <p:nvPr/>
            </p:nvSpPr>
            <p:spPr>
              <a:xfrm>
                <a:off x="1947170" y="4160951"/>
                <a:ext cx="144494" cy="141283"/>
              </a:xfrm>
              <a:custGeom>
                <a:rect b="b" l="l" r="r" t="t"/>
                <a:pathLst>
                  <a:path extrusionOk="0" h="1364" w="1395">
                    <a:moveTo>
                      <a:pt x="696" y="0"/>
                    </a:moveTo>
                    <a:cubicBezTo>
                      <a:pt x="335" y="0"/>
                      <a:pt x="1" y="318"/>
                      <a:pt x="14" y="682"/>
                    </a:cubicBezTo>
                    <a:cubicBezTo>
                      <a:pt x="28" y="1056"/>
                      <a:pt x="308" y="1364"/>
                      <a:pt x="696" y="1364"/>
                    </a:cubicBezTo>
                    <a:cubicBezTo>
                      <a:pt x="1043" y="1364"/>
                      <a:pt x="1394" y="1056"/>
                      <a:pt x="1364" y="682"/>
                    </a:cubicBezTo>
                    <a:cubicBezTo>
                      <a:pt x="1351" y="318"/>
                      <a:pt x="1073" y="0"/>
                      <a:pt x="69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24e5c07cf11_0_164"/>
              <p:cNvSpPr/>
              <p:nvPr/>
            </p:nvSpPr>
            <p:spPr>
              <a:xfrm>
                <a:off x="1846180" y="4059857"/>
                <a:ext cx="213582" cy="207781"/>
              </a:xfrm>
              <a:custGeom>
                <a:rect b="b" l="l" r="r" t="t"/>
                <a:pathLst>
                  <a:path extrusionOk="0" h="2006" w="2062">
                    <a:moveTo>
                      <a:pt x="1033" y="0"/>
                    </a:moveTo>
                    <a:cubicBezTo>
                      <a:pt x="501" y="0"/>
                      <a:pt x="0" y="458"/>
                      <a:pt x="30" y="1003"/>
                    </a:cubicBezTo>
                    <a:cubicBezTo>
                      <a:pt x="57" y="1544"/>
                      <a:pt x="475" y="2005"/>
                      <a:pt x="1033" y="2005"/>
                    </a:cubicBezTo>
                    <a:cubicBezTo>
                      <a:pt x="1561" y="2005"/>
                      <a:pt x="2062" y="1544"/>
                      <a:pt x="2035" y="1003"/>
                    </a:cubicBezTo>
                    <a:cubicBezTo>
                      <a:pt x="2018" y="458"/>
                      <a:pt x="1601"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24e5c07cf11_0_164"/>
              <p:cNvSpPr/>
              <p:nvPr/>
            </p:nvSpPr>
            <p:spPr>
              <a:xfrm>
                <a:off x="1968611" y="4123144"/>
                <a:ext cx="225183" cy="219590"/>
              </a:xfrm>
              <a:custGeom>
                <a:rect b="b" l="l" r="r" t="t"/>
                <a:pathLst>
                  <a:path extrusionOk="0" h="2120" w="2174">
                    <a:moveTo>
                      <a:pt x="1087" y="1"/>
                    </a:moveTo>
                    <a:cubicBezTo>
                      <a:pt x="532" y="1"/>
                      <a:pt x="1" y="489"/>
                      <a:pt x="31" y="1060"/>
                    </a:cubicBezTo>
                    <a:cubicBezTo>
                      <a:pt x="58" y="1632"/>
                      <a:pt x="502" y="2119"/>
                      <a:pt x="1087" y="2119"/>
                    </a:cubicBezTo>
                    <a:cubicBezTo>
                      <a:pt x="1645" y="2119"/>
                      <a:pt x="2173" y="1632"/>
                      <a:pt x="2146" y="1060"/>
                    </a:cubicBezTo>
                    <a:cubicBezTo>
                      <a:pt x="2120" y="489"/>
                      <a:pt x="1689"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24e5c07cf11_0_164"/>
              <p:cNvSpPr/>
              <p:nvPr/>
            </p:nvSpPr>
            <p:spPr>
              <a:xfrm>
                <a:off x="2123049" y="4084405"/>
                <a:ext cx="145841" cy="141387"/>
              </a:xfrm>
              <a:custGeom>
                <a:rect b="b" l="l" r="r" t="t"/>
                <a:pathLst>
                  <a:path extrusionOk="0" h="1365" w="1408">
                    <a:moveTo>
                      <a:pt x="712" y="1"/>
                    </a:moveTo>
                    <a:cubicBezTo>
                      <a:pt x="348" y="1"/>
                      <a:pt x="0" y="305"/>
                      <a:pt x="30" y="682"/>
                    </a:cubicBezTo>
                    <a:cubicBezTo>
                      <a:pt x="44" y="1057"/>
                      <a:pt x="321" y="1364"/>
                      <a:pt x="712" y="1364"/>
                    </a:cubicBezTo>
                    <a:cubicBezTo>
                      <a:pt x="1073" y="1364"/>
                      <a:pt x="1407" y="1057"/>
                      <a:pt x="1394" y="682"/>
                    </a:cubicBezTo>
                    <a:cubicBezTo>
                      <a:pt x="1380" y="305"/>
                      <a:pt x="1086" y="1"/>
                      <a:pt x="71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24e5c07cf11_0_164"/>
              <p:cNvSpPr/>
              <p:nvPr/>
            </p:nvSpPr>
            <p:spPr>
              <a:xfrm>
                <a:off x="2118906" y="4165094"/>
                <a:ext cx="200531" cy="194938"/>
              </a:xfrm>
              <a:custGeom>
                <a:rect b="b" l="l" r="r" t="t"/>
                <a:pathLst>
                  <a:path extrusionOk="0" h="1882" w="1936">
                    <a:moveTo>
                      <a:pt x="973" y="0"/>
                    </a:moveTo>
                    <a:cubicBezTo>
                      <a:pt x="471" y="0"/>
                      <a:pt x="0" y="431"/>
                      <a:pt x="27" y="933"/>
                    </a:cubicBezTo>
                    <a:cubicBezTo>
                      <a:pt x="54" y="1447"/>
                      <a:pt x="445" y="1882"/>
                      <a:pt x="973" y="1882"/>
                    </a:cubicBezTo>
                    <a:cubicBezTo>
                      <a:pt x="1461" y="1882"/>
                      <a:pt x="1935" y="1447"/>
                      <a:pt x="1908" y="933"/>
                    </a:cubicBezTo>
                    <a:cubicBezTo>
                      <a:pt x="1878" y="431"/>
                      <a:pt x="1491" y="0"/>
                      <a:pt x="97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24e5c07cf11_0_164"/>
              <p:cNvSpPr/>
              <p:nvPr/>
            </p:nvSpPr>
            <p:spPr>
              <a:xfrm>
                <a:off x="2251488" y="4139096"/>
                <a:ext cx="193177" cy="187687"/>
              </a:xfrm>
              <a:custGeom>
                <a:rect b="b" l="l" r="r" t="t"/>
                <a:pathLst>
                  <a:path extrusionOk="0" h="1812" w="1865">
                    <a:moveTo>
                      <a:pt x="932" y="1"/>
                    </a:moveTo>
                    <a:cubicBezTo>
                      <a:pt x="461" y="1"/>
                      <a:pt x="0" y="418"/>
                      <a:pt x="27" y="906"/>
                    </a:cubicBezTo>
                    <a:cubicBezTo>
                      <a:pt x="44" y="1394"/>
                      <a:pt x="418" y="1812"/>
                      <a:pt x="932" y="1812"/>
                    </a:cubicBezTo>
                    <a:cubicBezTo>
                      <a:pt x="1407" y="1812"/>
                      <a:pt x="1865" y="1394"/>
                      <a:pt x="1838" y="906"/>
                    </a:cubicBezTo>
                    <a:cubicBezTo>
                      <a:pt x="1811" y="418"/>
                      <a:pt x="1434" y="1"/>
                      <a:pt x="93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24e5c07cf11_0_164"/>
              <p:cNvSpPr/>
              <p:nvPr/>
            </p:nvSpPr>
            <p:spPr>
              <a:xfrm>
                <a:off x="2313429" y="4017700"/>
                <a:ext cx="338914" cy="329177"/>
              </a:xfrm>
              <a:custGeom>
                <a:rect b="b" l="l" r="r" t="t"/>
                <a:pathLst>
                  <a:path extrusionOk="0" h="3178" w="3272">
                    <a:moveTo>
                      <a:pt x="2087" y="0"/>
                    </a:moveTo>
                    <a:cubicBezTo>
                      <a:pt x="1902" y="0"/>
                      <a:pt x="1713" y="66"/>
                      <a:pt x="1587" y="184"/>
                    </a:cubicBezTo>
                    <a:cubicBezTo>
                      <a:pt x="1324" y="464"/>
                      <a:pt x="1324" y="1019"/>
                      <a:pt x="1684" y="1216"/>
                    </a:cubicBezTo>
                    <a:lnTo>
                      <a:pt x="1684" y="1229"/>
                    </a:lnTo>
                    <a:cubicBezTo>
                      <a:pt x="1574" y="1186"/>
                      <a:pt x="1450" y="1159"/>
                      <a:pt x="1310" y="1159"/>
                    </a:cubicBezTo>
                    <a:cubicBezTo>
                      <a:pt x="14" y="1159"/>
                      <a:pt x="0" y="3178"/>
                      <a:pt x="1310" y="3178"/>
                    </a:cubicBezTo>
                    <a:cubicBezTo>
                      <a:pt x="1684" y="3178"/>
                      <a:pt x="1952" y="2997"/>
                      <a:pt x="2119" y="2747"/>
                    </a:cubicBezTo>
                    <a:cubicBezTo>
                      <a:pt x="2216" y="2803"/>
                      <a:pt x="2326" y="2830"/>
                      <a:pt x="2453" y="2830"/>
                    </a:cubicBezTo>
                    <a:cubicBezTo>
                      <a:pt x="2871" y="2830"/>
                      <a:pt x="3272" y="2469"/>
                      <a:pt x="3258" y="2035"/>
                    </a:cubicBezTo>
                    <a:cubicBezTo>
                      <a:pt x="3245" y="1687"/>
                      <a:pt x="3021" y="1383"/>
                      <a:pt x="2704" y="1283"/>
                    </a:cubicBezTo>
                    <a:cubicBezTo>
                      <a:pt x="2704" y="1186"/>
                      <a:pt x="2687" y="1089"/>
                      <a:pt x="2660" y="1006"/>
                    </a:cubicBezTo>
                    <a:cubicBezTo>
                      <a:pt x="2757" y="812"/>
                      <a:pt x="2757" y="601"/>
                      <a:pt x="2660" y="381"/>
                    </a:cubicBezTo>
                    <a:lnTo>
                      <a:pt x="2633" y="324"/>
                    </a:lnTo>
                    <a:cubicBezTo>
                      <a:pt x="2541" y="100"/>
                      <a:pt x="2317" y="0"/>
                      <a:pt x="2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24e5c07cf11_0_164"/>
              <p:cNvSpPr/>
              <p:nvPr/>
            </p:nvSpPr>
            <p:spPr>
              <a:xfrm>
                <a:off x="2653999" y="4221752"/>
                <a:ext cx="149984" cy="139626"/>
              </a:xfrm>
              <a:custGeom>
                <a:rect b="b" l="l" r="r" t="t"/>
                <a:pathLst>
                  <a:path extrusionOk="0" h="1348" w="1448">
                    <a:moveTo>
                      <a:pt x="723" y="0"/>
                    </a:moveTo>
                    <a:cubicBezTo>
                      <a:pt x="441" y="0"/>
                      <a:pt x="159" y="157"/>
                      <a:pt x="97" y="469"/>
                    </a:cubicBezTo>
                    <a:cubicBezTo>
                      <a:pt x="84" y="482"/>
                      <a:pt x="84" y="499"/>
                      <a:pt x="84" y="513"/>
                    </a:cubicBezTo>
                    <a:cubicBezTo>
                      <a:pt x="0" y="930"/>
                      <a:pt x="278" y="1348"/>
                      <a:pt x="722" y="1348"/>
                    </a:cubicBezTo>
                    <a:cubicBezTo>
                      <a:pt x="1170" y="1348"/>
                      <a:pt x="1447" y="930"/>
                      <a:pt x="1364" y="513"/>
                    </a:cubicBezTo>
                    <a:cubicBezTo>
                      <a:pt x="1350" y="499"/>
                      <a:pt x="1350" y="482"/>
                      <a:pt x="1350" y="469"/>
                    </a:cubicBezTo>
                    <a:cubicBezTo>
                      <a:pt x="1287" y="157"/>
                      <a:pt x="1005" y="0"/>
                      <a:pt x="7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24e5c07cf11_0_164"/>
              <p:cNvSpPr/>
              <p:nvPr/>
            </p:nvSpPr>
            <p:spPr>
              <a:xfrm>
                <a:off x="2596202" y="4079951"/>
                <a:ext cx="183233" cy="177640"/>
              </a:xfrm>
              <a:custGeom>
                <a:rect b="b" l="l" r="r" t="t"/>
                <a:pathLst>
                  <a:path extrusionOk="0" h="1715" w="1769">
                    <a:moveTo>
                      <a:pt x="876" y="0"/>
                    </a:moveTo>
                    <a:cubicBezTo>
                      <a:pt x="431" y="0"/>
                      <a:pt x="0" y="391"/>
                      <a:pt x="14" y="866"/>
                    </a:cubicBezTo>
                    <a:cubicBezTo>
                      <a:pt x="40" y="1323"/>
                      <a:pt x="391" y="1714"/>
                      <a:pt x="876" y="1714"/>
                    </a:cubicBezTo>
                    <a:cubicBezTo>
                      <a:pt x="1337" y="1714"/>
                      <a:pt x="1768" y="1323"/>
                      <a:pt x="1741" y="866"/>
                    </a:cubicBezTo>
                    <a:cubicBezTo>
                      <a:pt x="1728" y="391"/>
                      <a:pt x="1364" y="0"/>
                      <a:pt x="87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24e5c07cf11_0_164"/>
              <p:cNvSpPr/>
              <p:nvPr/>
            </p:nvSpPr>
            <p:spPr>
              <a:xfrm>
                <a:off x="2577454" y="4179595"/>
                <a:ext cx="193280" cy="182094"/>
              </a:xfrm>
              <a:custGeom>
                <a:rect b="b" l="l" r="r" t="t"/>
                <a:pathLst>
                  <a:path extrusionOk="0" h="1758" w="1866">
                    <a:moveTo>
                      <a:pt x="927" y="1"/>
                    </a:moveTo>
                    <a:cubicBezTo>
                      <a:pt x="853" y="1"/>
                      <a:pt x="779" y="13"/>
                      <a:pt x="709" y="41"/>
                    </a:cubicBezTo>
                    <a:cubicBezTo>
                      <a:pt x="696" y="41"/>
                      <a:pt x="683" y="54"/>
                      <a:pt x="669" y="54"/>
                    </a:cubicBezTo>
                    <a:cubicBezTo>
                      <a:pt x="419" y="168"/>
                      <a:pt x="221" y="291"/>
                      <a:pt x="111" y="555"/>
                    </a:cubicBezTo>
                    <a:cubicBezTo>
                      <a:pt x="14" y="793"/>
                      <a:pt x="1" y="1100"/>
                      <a:pt x="155" y="1324"/>
                    </a:cubicBezTo>
                    <a:cubicBezTo>
                      <a:pt x="348" y="1601"/>
                      <a:pt x="556" y="1711"/>
                      <a:pt x="876" y="1755"/>
                    </a:cubicBezTo>
                    <a:cubicBezTo>
                      <a:pt x="897" y="1757"/>
                      <a:pt x="917" y="1758"/>
                      <a:pt x="936" y="1758"/>
                    </a:cubicBezTo>
                    <a:cubicBezTo>
                      <a:pt x="1173" y="1758"/>
                      <a:pt x="1366" y="1616"/>
                      <a:pt x="1545" y="1474"/>
                    </a:cubicBezTo>
                    <a:cubicBezTo>
                      <a:pt x="1825" y="1254"/>
                      <a:pt x="1865" y="722"/>
                      <a:pt x="1672" y="432"/>
                    </a:cubicBezTo>
                    <a:cubicBezTo>
                      <a:pt x="1528" y="197"/>
                      <a:pt x="1222" y="1"/>
                      <a:pt x="92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24e5c07cf11_0_164"/>
              <p:cNvSpPr/>
              <p:nvPr/>
            </p:nvSpPr>
            <p:spPr>
              <a:xfrm>
                <a:off x="2691391" y="4160951"/>
                <a:ext cx="144391" cy="141283"/>
              </a:xfrm>
              <a:custGeom>
                <a:rect b="b" l="l" r="r" t="t"/>
                <a:pathLst>
                  <a:path extrusionOk="0" h="1364" w="1394">
                    <a:moveTo>
                      <a:pt x="695" y="0"/>
                    </a:moveTo>
                    <a:cubicBezTo>
                      <a:pt x="334" y="0"/>
                      <a:pt x="0" y="318"/>
                      <a:pt x="14" y="682"/>
                    </a:cubicBezTo>
                    <a:cubicBezTo>
                      <a:pt x="27" y="1056"/>
                      <a:pt x="308" y="1364"/>
                      <a:pt x="695" y="1364"/>
                    </a:cubicBezTo>
                    <a:cubicBezTo>
                      <a:pt x="1043" y="1364"/>
                      <a:pt x="1394" y="1056"/>
                      <a:pt x="1364" y="682"/>
                    </a:cubicBezTo>
                    <a:cubicBezTo>
                      <a:pt x="1350" y="318"/>
                      <a:pt x="1073" y="0"/>
                      <a:pt x="69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24e5c07cf11_0_164"/>
              <p:cNvSpPr/>
              <p:nvPr/>
            </p:nvSpPr>
            <p:spPr>
              <a:xfrm>
                <a:off x="2628001" y="4067108"/>
                <a:ext cx="213375" cy="207781"/>
              </a:xfrm>
              <a:custGeom>
                <a:rect b="b" l="l" r="r" t="t"/>
                <a:pathLst>
                  <a:path extrusionOk="0" h="2006" w="2060">
                    <a:moveTo>
                      <a:pt x="1030" y="1"/>
                    </a:moveTo>
                    <a:cubicBezTo>
                      <a:pt x="502" y="1"/>
                      <a:pt x="1" y="458"/>
                      <a:pt x="27" y="1003"/>
                    </a:cubicBezTo>
                    <a:cubicBezTo>
                      <a:pt x="54" y="1544"/>
                      <a:pt x="459" y="2006"/>
                      <a:pt x="1030" y="2006"/>
                    </a:cubicBezTo>
                    <a:cubicBezTo>
                      <a:pt x="1558" y="2006"/>
                      <a:pt x="2059" y="1544"/>
                      <a:pt x="2032" y="1003"/>
                    </a:cubicBezTo>
                    <a:cubicBezTo>
                      <a:pt x="2006" y="458"/>
                      <a:pt x="1588" y="1"/>
                      <a:pt x="10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24e5c07cf11_0_164"/>
              <p:cNvSpPr/>
              <p:nvPr/>
            </p:nvSpPr>
            <p:spPr>
              <a:xfrm>
                <a:off x="2750536" y="4130498"/>
                <a:ext cx="225079" cy="219175"/>
              </a:xfrm>
              <a:custGeom>
                <a:rect b="b" l="l" r="r" t="t"/>
                <a:pathLst>
                  <a:path extrusionOk="0" h="2116" w="2173">
                    <a:moveTo>
                      <a:pt x="1087" y="0"/>
                    </a:moveTo>
                    <a:cubicBezTo>
                      <a:pt x="529" y="0"/>
                      <a:pt x="1" y="488"/>
                      <a:pt x="27" y="1059"/>
                    </a:cubicBezTo>
                    <a:cubicBezTo>
                      <a:pt x="54" y="1631"/>
                      <a:pt x="489" y="2115"/>
                      <a:pt x="1087" y="2115"/>
                    </a:cubicBezTo>
                    <a:cubicBezTo>
                      <a:pt x="1641" y="2115"/>
                      <a:pt x="2173" y="1631"/>
                      <a:pt x="2143" y="1059"/>
                    </a:cubicBezTo>
                    <a:cubicBezTo>
                      <a:pt x="2116" y="488"/>
                      <a:pt x="1685" y="0"/>
                      <a:pt x="108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24e5c07cf11_0_164"/>
              <p:cNvSpPr/>
              <p:nvPr/>
            </p:nvSpPr>
            <p:spPr>
              <a:xfrm>
                <a:off x="2904973" y="4091656"/>
                <a:ext cx="145426" cy="141387"/>
              </a:xfrm>
              <a:custGeom>
                <a:rect b="b" l="l" r="r" t="t"/>
                <a:pathLst>
                  <a:path extrusionOk="0" h="1365" w="1404">
                    <a:moveTo>
                      <a:pt x="695" y="1"/>
                    </a:moveTo>
                    <a:cubicBezTo>
                      <a:pt x="348" y="1"/>
                      <a:pt x="0" y="305"/>
                      <a:pt x="13" y="683"/>
                    </a:cubicBezTo>
                    <a:cubicBezTo>
                      <a:pt x="27" y="1057"/>
                      <a:pt x="317" y="1364"/>
                      <a:pt x="695" y="1364"/>
                    </a:cubicBezTo>
                    <a:cubicBezTo>
                      <a:pt x="1056" y="1364"/>
                      <a:pt x="1403" y="1057"/>
                      <a:pt x="1390" y="683"/>
                    </a:cubicBezTo>
                    <a:cubicBezTo>
                      <a:pt x="1363" y="305"/>
                      <a:pt x="1086" y="1"/>
                      <a:pt x="69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24e5c07cf11_0_164"/>
              <p:cNvSpPr/>
              <p:nvPr/>
            </p:nvSpPr>
            <p:spPr>
              <a:xfrm>
                <a:off x="2900416" y="4172345"/>
                <a:ext cx="199081" cy="194627"/>
              </a:xfrm>
              <a:custGeom>
                <a:rect b="b" l="l" r="r" t="t"/>
                <a:pathLst>
                  <a:path extrusionOk="0" h="1879" w="1922">
                    <a:moveTo>
                      <a:pt x="963" y="0"/>
                    </a:moveTo>
                    <a:cubicBezTo>
                      <a:pt x="475" y="0"/>
                      <a:pt x="1" y="431"/>
                      <a:pt x="27" y="933"/>
                    </a:cubicBezTo>
                    <a:cubicBezTo>
                      <a:pt x="44" y="1447"/>
                      <a:pt x="432" y="1878"/>
                      <a:pt x="963" y="1878"/>
                    </a:cubicBezTo>
                    <a:cubicBezTo>
                      <a:pt x="1447" y="1878"/>
                      <a:pt x="1922" y="1447"/>
                      <a:pt x="1909" y="933"/>
                    </a:cubicBezTo>
                    <a:cubicBezTo>
                      <a:pt x="1882" y="431"/>
                      <a:pt x="1491" y="0"/>
                      <a:pt x="96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24e5c07cf11_0_164"/>
              <p:cNvSpPr/>
              <p:nvPr/>
            </p:nvSpPr>
            <p:spPr>
              <a:xfrm>
                <a:off x="3032998" y="4146346"/>
                <a:ext cx="192141" cy="187687"/>
              </a:xfrm>
              <a:custGeom>
                <a:rect b="b" l="l" r="r" t="t"/>
                <a:pathLst>
                  <a:path extrusionOk="0" h="1812" w="1855">
                    <a:moveTo>
                      <a:pt x="919" y="1"/>
                    </a:moveTo>
                    <a:cubicBezTo>
                      <a:pt x="448" y="1"/>
                      <a:pt x="0" y="418"/>
                      <a:pt x="17" y="906"/>
                    </a:cubicBezTo>
                    <a:cubicBezTo>
                      <a:pt x="44" y="1394"/>
                      <a:pt x="418" y="1812"/>
                      <a:pt x="919" y="1812"/>
                    </a:cubicBezTo>
                    <a:cubicBezTo>
                      <a:pt x="1407" y="1812"/>
                      <a:pt x="1855" y="1394"/>
                      <a:pt x="1838" y="906"/>
                    </a:cubicBezTo>
                    <a:cubicBezTo>
                      <a:pt x="1812" y="418"/>
                      <a:pt x="1437" y="1"/>
                      <a:pt x="9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g24e5c07cf11_0_164"/>
              <p:cNvSpPr/>
              <p:nvPr/>
            </p:nvSpPr>
            <p:spPr>
              <a:xfrm>
                <a:off x="3095249" y="4024951"/>
                <a:ext cx="339017" cy="329177"/>
              </a:xfrm>
              <a:custGeom>
                <a:rect b="b" l="l" r="r" t="t"/>
                <a:pathLst>
                  <a:path extrusionOk="0" h="3178" w="3273">
                    <a:moveTo>
                      <a:pt x="2075" y="0"/>
                    </a:moveTo>
                    <a:cubicBezTo>
                      <a:pt x="1891" y="0"/>
                      <a:pt x="1706" y="66"/>
                      <a:pt x="1588" y="184"/>
                    </a:cubicBezTo>
                    <a:cubicBezTo>
                      <a:pt x="1307" y="461"/>
                      <a:pt x="1321" y="1019"/>
                      <a:pt x="1672" y="1213"/>
                    </a:cubicBezTo>
                    <a:lnTo>
                      <a:pt x="1672" y="1230"/>
                    </a:lnTo>
                    <a:cubicBezTo>
                      <a:pt x="1558" y="1186"/>
                      <a:pt x="1448" y="1159"/>
                      <a:pt x="1294" y="1159"/>
                    </a:cubicBezTo>
                    <a:cubicBezTo>
                      <a:pt x="1" y="1159"/>
                      <a:pt x="1" y="3178"/>
                      <a:pt x="1294" y="3178"/>
                    </a:cubicBezTo>
                    <a:cubicBezTo>
                      <a:pt x="1685" y="3178"/>
                      <a:pt x="1949" y="2997"/>
                      <a:pt x="2103" y="2747"/>
                    </a:cubicBezTo>
                    <a:cubicBezTo>
                      <a:pt x="2213" y="2800"/>
                      <a:pt x="2323" y="2830"/>
                      <a:pt x="2450" y="2830"/>
                    </a:cubicBezTo>
                    <a:cubicBezTo>
                      <a:pt x="2868" y="2830"/>
                      <a:pt x="3272" y="2466"/>
                      <a:pt x="3242" y="2035"/>
                    </a:cubicBezTo>
                    <a:cubicBezTo>
                      <a:pt x="3229" y="1687"/>
                      <a:pt x="3008" y="1380"/>
                      <a:pt x="2688" y="1283"/>
                    </a:cubicBezTo>
                    <a:cubicBezTo>
                      <a:pt x="2701" y="1186"/>
                      <a:pt x="2688" y="1089"/>
                      <a:pt x="2657" y="1006"/>
                    </a:cubicBezTo>
                    <a:cubicBezTo>
                      <a:pt x="2758" y="812"/>
                      <a:pt x="2741" y="601"/>
                      <a:pt x="2657" y="377"/>
                    </a:cubicBezTo>
                    <a:lnTo>
                      <a:pt x="2631" y="324"/>
                    </a:lnTo>
                    <a:cubicBezTo>
                      <a:pt x="2531" y="100"/>
                      <a:pt x="2303" y="0"/>
                      <a:pt x="207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24e5c07cf11_0_164"/>
              <p:cNvSpPr/>
              <p:nvPr/>
            </p:nvSpPr>
            <p:spPr>
              <a:xfrm>
                <a:off x="3434162" y="4229003"/>
                <a:ext cx="151330" cy="139729"/>
              </a:xfrm>
              <a:custGeom>
                <a:rect b="b" l="l" r="r" t="t"/>
                <a:pathLst>
                  <a:path extrusionOk="0" h="1349" w="1461">
                    <a:moveTo>
                      <a:pt x="730" y="1"/>
                    </a:moveTo>
                    <a:cubicBezTo>
                      <a:pt x="449" y="1"/>
                      <a:pt x="167" y="157"/>
                      <a:pt x="97" y="469"/>
                    </a:cubicBezTo>
                    <a:lnTo>
                      <a:pt x="97" y="513"/>
                    </a:lnTo>
                    <a:cubicBezTo>
                      <a:pt x="0" y="930"/>
                      <a:pt x="278" y="1348"/>
                      <a:pt x="722" y="1348"/>
                    </a:cubicBezTo>
                    <a:cubicBezTo>
                      <a:pt x="1170" y="1348"/>
                      <a:pt x="1461" y="930"/>
                      <a:pt x="1364" y="513"/>
                    </a:cubicBezTo>
                    <a:lnTo>
                      <a:pt x="1364" y="469"/>
                    </a:lnTo>
                    <a:cubicBezTo>
                      <a:pt x="1294" y="157"/>
                      <a:pt x="1012" y="1"/>
                      <a:pt x="7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24e5c07cf11_0_164"/>
              <p:cNvSpPr/>
              <p:nvPr/>
            </p:nvSpPr>
            <p:spPr>
              <a:xfrm>
                <a:off x="3376365" y="4087202"/>
                <a:ext cx="183129" cy="178986"/>
              </a:xfrm>
              <a:custGeom>
                <a:rect b="b" l="l" r="r" t="t"/>
                <a:pathLst>
                  <a:path extrusionOk="0" h="1728" w="1768">
                    <a:moveTo>
                      <a:pt x="892" y="0"/>
                    </a:moveTo>
                    <a:cubicBezTo>
                      <a:pt x="431" y="0"/>
                      <a:pt x="0" y="391"/>
                      <a:pt x="27" y="863"/>
                    </a:cubicBezTo>
                    <a:cubicBezTo>
                      <a:pt x="44" y="1324"/>
                      <a:pt x="405" y="1728"/>
                      <a:pt x="892" y="1728"/>
                    </a:cubicBezTo>
                    <a:cubicBezTo>
                      <a:pt x="1337" y="1728"/>
                      <a:pt x="1768" y="1324"/>
                      <a:pt x="1755" y="863"/>
                    </a:cubicBezTo>
                    <a:cubicBezTo>
                      <a:pt x="1728" y="391"/>
                      <a:pt x="1380" y="0"/>
                      <a:pt x="89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g24e5c07cf11_0_164"/>
              <p:cNvSpPr/>
              <p:nvPr/>
            </p:nvSpPr>
            <p:spPr>
              <a:xfrm>
                <a:off x="3359067" y="4186742"/>
                <a:ext cx="191830" cy="182301"/>
              </a:xfrm>
              <a:custGeom>
                <a:rect b="b" l="l" r="r" t="t"/>
                <a:pathLst>
                  <a:path extrusionOk="0" h="1760" w="1852">
                    <a:moveTo>
                      <a:pt x="922" y="0"/>
                    </a:moveTo>
                    <a:cubicBezTo>
                      <a:pt x="846" y="0"/>
                      <a:pt x="769" y="13"/>
                      <a:pt x="695" y="42"/>
                    </a:cubicBezTo>
                    <a:cubicBezTo>
                      <a:pt x="695" y="55"/>
                      <a:pt x="682" y="55"/>
                      <a:pt x="669" y="55"/>
                    </a:cubicBezTo>
                    <a:cubicBezTo>
                      <a:pt x="405" y="169"/>
                      <a:pt x="224" y="292"/>
                      <a:pt x="110" y="556"/>
                    </a:cubicBezTo>
                    <a:cubicBezTo>
                      <a:pt x="14" y="794"/>
                      <a:pt x="0" y="1101"/>
                      <a:pt x="154" y="1322"/>
                    </a:cubicBezTo>
                    <a:cubicBezTo>
                      <a:pt x="334" y="1602"/>
                      <a:pt x="558" y="1713"/>
                      <a:pt x="879" y="1756"/>
                    </a:cubicBezTo>
                    <a:cubicBezTo>
                      <a:pt x="899" y="1758"/>
                      <a:pt x="919" y="1759"/>
                      <a:pt x="939" y="1759"/>
                    </a:cubicBezTo>
                    <a:cubicBezTo>
                      <a:pt x="1175" y="1759"/>
                      <a:pt x="1364" y="1617"/>
                      <a:pt x="1531" y="1475"/>
                    </a:cubicBezTo>
                    <a:cubicBezTo>
                      <a:pt x="1811" y="1255"/>
                      <a:pt x="1851" y="737"/>
                      <a:pt x="1671" y="433"/>
                    </a:cubicBezTo>
                    <a:cubicBezTo>
                      <a:pt x="1517" y="199"/>
                      <a:pt x="1220" y="0"/>
                      <a:pt x="92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g24e5c07cf11_0_164"/>
              <p:cNvSpPr/>
              <p:nvPr/>
            </p:nvSpPr>
            <p:spPr>
              <a:xfrm>
                <a:off x="3471555" y="4167787"/>
                <a:ext cx="144391" cy="141697"/>
              </a:xfrm>
              <a:custGeom>
                <a:rect b="b" l="l" r="r" t="t"/>
                <a:pathLst>
                  <a:path extrusionOk="0" h="1368" w="1394">
                    <a:moveTo>
                      <a:pt x="695" y="1"/>
                    </a:moveTo>
                    <a:cubicBezTo>
                      <a:pt x="348" y="1"/>
                      <a:pt x="0" y="322"/>
                      <a:pt x="14" y="686"/>
                    </a:cubicBezTo>
                    <a:cubicBezTo>
                      <a:pt x="44" y="1060"/>
                      <a:pt x="321" y="1368"/>
                      <a:pt x="695" y="1368"/>
                    </a:cubicBezTo>
                    <a:cubicBezTo>
                      <a:pt x="1059" y="1368"/>
                      <a:pt x="1394" y="1060"/>
                      <a:pt x="1380" y="686"/>
                    </a:cubicBezTo>
                    <a:cubicBezTo>
                      <a:pt x="1364" y="322"/>
                      <a:pt x="1086" y="1"/>
                      <a:pt x="69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24e5c07cf11_0_164"/>
              <p:cNvSpPr/>
              <p:nvPr/>
            </p:nvSpPr>
            <p:spPr>
              <a:xfrm>
                <a:off x="3482949" y="4059857"/>
                <a:ext cx="213686" cy="207781"/>
              </a:xfrm>
              <a:custGeom>
                <a:rect b="b" l="l" r="r" t="t"/>
                <a:pathLst>
                  <a:path extrusionOk="0" h="2006" w="2063">
                    <a:moveTo>
                      <a:pt x="1033" y="0"/>
                    </a:moveTo>
                    <a:cubicBezTo>
                      <a:pt x="502" y="0"/>
                      <a:pt x="0" y="458"/>
                      <a:pt x="31" y="1003"/>
                    </a:cubicBezTo>
                    <a:cubicBezTo>
                      <a:pt x="57" y="1544"/>
                      <a:pt x="462" y="2005"/>
                      <a:pt x="1033" y="2005"/>
                    </a:cubicBezTo>
                    <a:cubicBezTo>
                      <a:pt x="1561" y="2005"/>
                      <a:pt x="2062" y="1544"/>
                      <a:pt x="2036" y="1003"/>
                    </a:cubicBezTo>
                    <a:cubicBezTo>
                      <a:pt x="2005" y="458"/>
                      <a:pt x="1588"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24e5c07cf11_0_164"/>
              <p:cNvSpPr/>
              <p:nvPr/>
            </p:nvSpPr>
            <p:spPr>
              <a:xfrm>
                <a:off x="3605794" y="4123144"/>
                <a:ext cx="225079" cy="219590"/>
              </a:xfrm>
              <a:custGeom>
                <a:rect b="b" l="l" r="r" t="t"/>
                <a:pathLst>
                  <a:path extrusionOk="0" h="2120" w="2173">
                    <a:moveTo>
                      <a:pt x="1087" y="1"/>
                    </a:moveTo>
                    <a:cubicBezTo>
                      <a:pt x="529" y="1"/>
                      <a:pt x="1" y="489"/>
                      <a:pt x="27" y="1060"/>
                    </a:cubicBezTo>
                    <a:cubicBezTo>
                      <a:pt x="54" y="1632"/>
                      <a:pt x="485" y="2119"/>
                      <a:pt x="1087" y="2119"/>
                    </a:cubicBezTo>
                    <a:cubicBezTo>
                      <a:pt x="1641" y="2119"/>
                      <a:pt x="2173" y="1632"/>
                      <a:pt x="2143" y="1060"/>
                    </a:cubicBezTo>
                    <a:cubicBezTo>
                      <a:pt x="2116" y="489"/>
                      <a:pt x="1685" y="1"/>
                      <a:pt x="10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24e5c07cf11_0_164"/>
              <p:cNvSpPr/>
              <p:nvPr/>
            </p:nvSpPr>
            <p:spPr>
              <a:xfrm>
                <a:off x="3759817" y="4084405"/>
                <a:ext cx="145841" cy="141387"/>
              </a:xfrm>
              <a:custGeom>
                <a:rect b="b" l="l" r="r" t="t"/>
                <a:pathLst>
                  <a:path extrusionOk="0" h="1365" w="1408">
                    <a:moveTo>
                      <a:pt x="713" y="1"/>
                    </a:moveTo>
                    <a:cubicBezTo>
                      <a:pt x="352" y="1"/>
                      <a:pt x="1" y="305"/>
                      <a:pt x="17" y="682"/>
                    </a:cubicBezTo>
                    <a:cubicBezTo>
                      <a:pt x="44" y="1057"/>
                      <a:pt x="322" y="1364"/>
                      <a:pt x="713" y="1364"/>
                    </a:cubicBezTo>
                    <a:cubicBezTo>
                      <a:pt x="1060" y="1364"/>
                      <a:pt x="1408" y="1057"/>
                      <a:pt x="1394" y="682"/>
                    </a:cubicBezTo>
                    <a:cubicBezTo>
                      <a:pt x="1367" y="305"/>
                      <a:pt x="1087" y="1"/>
                      <a:pt x="7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24e5c07cf11_0_164"/>
              <p:cNvSpPr/>
              <p:nvPr/>
            </p:nvSpPr>
            <p:spPr>
              <a:xfrm>
                <a:off x="3755674" y="4165094"/>
                <a:ext cx="199184" cy="194938"/>
              </a:xfrm>
              <a:custGeom>
                <a:rect b="b" l="l" r="r" t="t"/>
                <a:pathLst>
                  <a:path extrusionOk="0" h="1882" w="1923">
                    <a:moveTo>
                      <a:pt x="960" y="0"/>
                    </a:moveTo>
                    <a:cubicBezTo>
                      <a:pt x="475" y="0"/>
                      <a:pt x="1" y="431"/>
                      <a:pt x="27" y="933"/>
                    </a:cubicBezTo>
                    <a:cubicBezTo>
                      <a:pt x="41" y="1447"/>
                      <a:pt x="432" y="1882"/>
                      <a:pt x="960" y="1882"/>
                    </a:cubicBezTo>
                    <a:cubicBezTo>
                      <a:pt x="1461" y="1882"/>
                      <a:pt x="1922" y="1447"/>
                      <a:pt x="1909" y="933"/>
                    </a:cubicBezTo>
                    <a:cubicBezTo>
                      <a:pt x="1879" y="431"/>
                      <a:pt x="1491" y="0"/>
                      <a:pt x="96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24e5c07cf11_0_164"/>
              <p:cNvSpPr/>
              <p:nvPr/>
            </p:nvSpPr>
            <p:spPr>
              <a:xfrm>
                <a:off x="3888256" y="4139096"/>
                <a:ext cx="191830" cy="187687"/>
              </a:xfrm>
              <a:custGeom>
                <a:rect b="b" l="l" r="r" t="t"/>
                <a:pathLst>
                  <a:path extrusionOk="0" h="1812" w="1852">
                    <a:moveTo>
                      <a:pt x="919" y="1"/>
                    </a:moveTo>
                    <a:cubicBezTo>
                      <a:pt x="448" y="1"/>
                      <a:pt x="0" y="418"/>
                      <a:pt x="14" y="906"/>
                    </a:cubicBezTo>
                    <a:cubicBezTo>
                      <a:pt x="44" y="1394"/>
                      <a:pt x="418" y="1812"/>
                      <a:pt x="919" y="1812"/>
                    </a:cubicBezTo>
                    <a:cubicBezTo>
                      <a:pt x="1407" y="1812"/>
                      <a:pt x="1852" y="1394"/>
                      <a:pt x="1838" y="906"/>
                    </a:cubicBezTo>
                    <a:cubicBezTo>
                      <a:pt x="1812" y="418"/>
                      <a:pt x="1434" y="1"/>
                      <a:pt x="9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24e5c07cf11_0_164"/>
              <p:cNvSpPr/>
              <p:nvPr/>
            </p:nvSpPr>
            <p:spPr>
              <a:xfrm>
                <a:off x="3950197" y="4017700"/>
                <a:ext cx="339328" cy="329177"/>
              </a:xfrm>
              <a:custGeom>
                <a:rect b="b" l="l" r="r" t="t"/>
                <a:pathLst>
                  <a:path extrusionOk="0" h="3178" w="3276">
                    <a:moveTo>
                      <a:pt x="2083" y="0"/>
                    </a:moveTo>
                    <a:cubicBezTo>
                      <a:pt x="1900" y="0"/>
                      <a:pt x="1713" y="66"/>
                      <a:pt x="1588" y="184"/>
                    </a:cubicBezTo>
                    <a:cubicBezTo>
                      <a:pt x="1324" y="464"/>
                      <a:pt x="1324" y="1019"/>
                      <a:pt x="1671" y="1216"/>
                    </a:cubicBezTo>
                    <a:lnTo>
                      <a:pt x="1671" y="1229"/>
                    </a:lnTo>
                    <a:cubicBezTo>
                      <a:pt x="1561" y="1186"/>
                      <a:pt x="1451" y="1159"/>
                      <a:pt x="1297" y="1159"/>
                    </a:cubicBezTo>
                    <a:cubicBezTo>
                      <a:pt x="1" y="1159"/>
                      <a:pt x="1" y="3178"/>
                      <a:pt x="1297" y="3178"/>
                    </a:cubicBezTo>
                    <a:cubicBezTo>
                      <a:pt x="1688" y="3178"/>
                      <a:pt x="1952" y="2997"/>
                      <a:pt x="2106" y="2747"/>
                    </a:cubicBezTo>
                    <a:cubicBezTo>
                      <a:pt x="2216" y="2803"/>
                      <a:pt x="2326" y="2830"/>
                      <a:pt x="2453" y="2830"/>
                    </a:cubicBezTo>
                    <a:cubicBezTo>
                      <a:pt x="2871" y="2830"/>
                      <a:pt x="3275" y="2469"/>
                      <a:pt x="3259" y="2035"/>
                    </a:cubicBezTo>
                    <a:cubicBezTo>
                      <a:pt x="3232" y="1687"/>
                      <a:pt x="3008" y="1383"/>
                      <a:pt x="2691" y="1283"/>
                    </a:cubicBezTo>
                    <a:cubicBezTo>
                      <a:pt x="2704" y="1186"/>
                      <a:pt x="2691" y="1089"/>
                      <a:pt x="2661" y="1006"/>
                    </a:cubicBezTo>
                    <a:cubicBezTo>
                      <a:pt x="2757" y="812"/>
                      <a:pt x="2744" y="601"/>
                      <a:pt x="2661" y="381"/>
                    </a:cubicBezTo>
                    <a:lnTo>
                      <a:pt x="2634" y="324"/>
                    </a:lnTo>
                    <a:cubicBezTo>
                      <a:pt x="2534" y="100"/>
                      <a:pt x="2311" y="0"/>
                      <a:pt x="208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24e5c07cf11_0_164"/>
              <p:cNvSpPr/>
              <p:nvPr/>
            </p:nvSpPr>
            <p:spPr>
              <a:xfrm>
                <a:off x="4289421" y="4221752"/>
                <a:ext cx="151330" cy="139626"/>
              </a:xfrm>
              <a:custGeom>
                <a:rect b="b" l="l" r="r" t="t"/>
                <a:pathLst>
                  <a:path extrusionOk="0" h="1348" w="1461">
                    <a:moveTo>
                      <a:pt x="729" y="0"/>
                    </a:moveTo>
                    <a:cubicBezTo>
                      <a:pt x="447" y="0"/>
                      <a:pt x="166" y="157"/>
                      <a:pt x="97" y="469"/>
                    </a:cubicBezTo>
                    <a:lnTo>
                      <a:pt x="97" y="513"/>
                    </a:lnTo>
                    <a:cubicBezTo>
                      <a:pt x="0" y="930"/>
                      <a:pt x="278" y="1348"/>
                      <a:pt x="722" y="1348"/>
                    </a:cubicBezTo>
                    <a:cubicBezTo>
                      <a:pt x="1170" y="1348"/>
                      <a:pt x="1461" y="930"/>
                      <a:pt x="1364" y="513"/>
                    </a:cubicBezTo>
                    <a:lnTo>
                      <a:pt x="1364" y="469"/>
                    </a:lnTo>
                    <a:cubicBezTo>
                      <a:pt x="1294" y="157"/>
                      <a:pt x="1011" y="0"/>
                      <a:pt x="7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24e5c07cf11_0_164"/>
              <p:cNvSpPr/>
              <p:nvPr/>
            </p:nvSpPr>
            <p:spPr>
              <a:xfrm>
                <a:off x="4231624" y="4079951"/>
                <a:ext cx="183233" cy="177640"/>
              </a:xfrm>
              <a:custGeom>
                <a:rect b="b" l="l" r="r" t="t"/>
                <a:pathLst>
                  <a:path extrusionOk="0" h="1715" w="1769">
                    <a:moveTo>
                      <a:pt x="893" y="0"/>
                    </a:moveTo>
                    <a:cubicBezTo>
                      <a:pt x="431" y="0"/>
                      <a:pt x="0" y="391"/>
                      <a:pt x="27" y="866"/>
                    </a:cubicBezTo>
                    <a:cubicBezTo>
                      <a:pt x="40" y="1323"/>
                      <a:pt x="405" y="1714"/>
                      <a:pt x="893" y="1714"/>
                    </a:cubicBezTo>
                    <a:cubicBezTo>
                      <a:pt x="1337" y="1714"/>
                      <a:pt x="1768" y="1323"/>
                      <a:pt x="1755" y="866"/>
                    </a:cubicBezTo>
                    <a:cubicBezTo>
                      <a:pt x="1728" y="391"/>
                      <a:pt x="1377" y="0"/>
                      <a:pt x="89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24e5c07cf11_0_164"/>
              <p:cNvSpPr/>
              <p:nvPr/>
            </p:nvSpPr>
            <p:spPr>
              <a:xfrm>
                <a:off x="4214326" y="4179595"/>
                <a:ext cx="191830" cy="182094"/>
              </a:xfrm>
              <a:custGeom>
                <a:rect b="b" l="l" r="r" t="t"/>
                <a:pathLst>
                  <a:path extrusionOk="0" h="1758" w="1852">
                    <a:moveTo>
                      <a:pt x="920" y="1"/>
                    </a:moveTo>
                    <a:cubicBezTo>
                      <a:pt x="844" y="1"/>
                      <a:pt x="769" y="13"/>
                      <a:pt x="695" y="41"/>
                    </a:cubicBezTo>
                    <a:cubicBezTo>
                      <a:pt x="695" y="41"/>
                      <a:pt x="682" y="54"/>
                      <a:pt x="669" y="54"/>
                    </a:cubicBezTo>
                    <a:cubicBezTo>
                      <a:pt x="405" y="168"/>
                      <a:pt x="224" y="291"/>
                      <a:pt x="111" y="555"/>
                    </a:cubicBezTo>
                    <a:cubicBezTo>
                      <a:pt x="14" y="793"/>
                      <a:pt x="0" y="1100"/>
                      <a:pt x="154" y="1324"/>
                    </a:cubicBezTo>
                    <a:cubicBezTo>
                      <a:pt x="334" y="1601"/>
                      <a:pt x="558" y="1711"/>
                      <a:pt x="876" y="1755"/>
                    </a:cubicBezTo>
                    <a:cubicBezTo>
                      <a:pt x="896" y="1757"/>
                      <a:pt x="917" y="1758"/>
                      <a:pt x="937" y="1758"/>
                    </a:cubicBezTo>
                    <a:cubicBezTo>
                      <a:pt x="1175" y="1758"/>
                      <a:pt x="1364" y="1616"/>
                      <a:pt x="1531" y="1474"/>
                    </a:cubicBezTo>
                    <a:cubicBezTo>
                      <a:pt x="1825" y="1254"/>
                      <a:pt x="1852" y="722"/>
                      <a:pt x="1671" y="432"/>
                    </a:cubicBezTo>
                    <a:cubicBezTo>
                      <a:pt x="1516" y="197"/>
                      <a:pt x="1219"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24e5c07cf11_0_164"/>
              <p:cNvSpPr/>
              <p:nvPr/>
            </p:nvSpPr>
            <p:spPr>
              <a:xfrm>
                <a:off x="4326814" y="4160951"/>
                <a:ext cx="144391" cy="141283"/>
              </a:xfrm>
              <a:custGeom>
                <a:rect b="b" l="l" r="r" t="t"/>
                <a:pathLst>
                  <a:path extrusionOk="0" h="1364" w="1394">
                    <a:moveTo>
                      <a:pt x="695" y="0"/>
                    </a:moveTo>
                    <a:cubicBezTo>
                      <a:pt x="348" y="0"/>
                      <a:pt x="0" y="318"/>
                      <a:pt x="14" y="682"/>
                    </a:cubicBezTo>
                    <a:cubicBezTo>
                      <a:pt x="40" y="1056"/>
                      <a:pt x="321" y="1364"/>
                      <a:pt x="695" y="1364"/>
                    </a:cubicBezTo>
                    <a:cubicBezTo>
                      <a:pt x="1060" y="1364"/>
                      <a:pt x="1394" y="1056"/>
                      <a:pt x="1377" y="682"/>
                    </a:cubicBezTo>
                    <a:cubicBezTo>
                      <a:pt x="1364" y="318"/>
                      <a:pt x="1086" y="0"/>
                      <a:pt x="69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24e5c07cf11_0_164"/>
              <p:cNvSpPr/>
              <p:nvPr/>
            </p:nvSpPr>
            <p:spPr>
              <a:xfrm>
                <a:off x="4227066" y="4059857"/>
                <a:ext cx="213686" cy="207781"/>
              </a:xfrm>
              <a:custGeom>
                <a:rect b="b" l="l" r="r" t="t"/>
                <a:pathLst>
                  <a:path extrusionOk="0" h="2006" w="2063">
                    <a:moveTo>
                      <a:pt x="1033" y="0"/>
                    </a:moveTo>
                    <a:cubicBezTo>
                      <a:pt x="502" y="0"/>
                      <a:pt x="1" y="458"/>
                      <a:pt x="31" y="1003"/>
                    </a:cubicBezTo>
                    <a:cubicBezTo>
                      <a:pt x="58" y="1544"/>
                      <a:pt x="462" y="2005"/>
                      <a:pt x="1033" y="2005"/>
                    </a:cubicBezTo>
                    <a:cubicBezTo>
                      <a:pt x="1561" y="2005"/>
                      <a:pt x="2063" y="1544"/>
                      <a:pt x="2036" y="1003"/>
                    </a:cubicBezTo>
                    <a:cubicBezTo>
                      <a:pt x="2006" y="458"/>
                      <a:pt x="1588" y="0"/>
                      <a:pt x="103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24e5c07cf11_0_164"/>
              <p:cNvSpPr/>
              <p:nvPr/>
            </p:nvSpPr>
            <p:spPr>
              <a:xfrm>
                <a:off x="4350015" y="4123144"/>
                <a:ext cx="225079" cy="219590"/>
              </a:xfrm>
              <a:custGeom>
                <a:rect b="b" l="l" r="r" t="t"/>
                <a:pathLst>
                  <a:path extrusionOk="0" h="2120" w="2173">
                    <a:moveTo>
                      <a:pt x="1086" y="1"/>
                    </a:moveTo>
                    <a:cubicBezTo>
                      <a:pt x="528" y="1"/>
                      <a:pt x="0" y="489"/>
                      <a:pt x="27" y="1060"/>
                    </a:cubicBezTo>
                    <a:cubicBezTo>
                      <a:pt x="54" y="1632"/>
                      <a:pt x="485" y="2119"/>
                      <a:pt x="1086" y="2119"/>
                    </a:cubicBezTo>
                    <a:cubicBezTo>
                      <a:pt x="1641" y="2119"/>
                      <a:pt x="2172" y="1632"/>
                      <a:pt x="2142" y="1060"/>
                    </a:cubicBezTo>
                    <a:cubicBezTo>
                      <a:pt x="2115" y="489"/>
                      <a:pt x="1684" y="1"/>
                      <a:pt x="108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24e5c07cf11_0_164"/>
              <p:cNvSpPr/>
              <p:nvPr/>
            </p:nvSpPr>
            <p:spPr>
              <a:xfrm>
                <a:off x="4504039" y="4084405"/>
                <a:ext cx="145737" cy="141387"/>
              </a:xfrm>
              <a:custGeom>
                <a:rect b="b" l="l" r="r" t="t"/>
                <a:pathLst>
                  <a:path extrusionOk="0" h="1365" w="1407">
                    <a:moveTo>
                      <a:pt x="699" y="1"/>
                    </a:moveTo>
                    <a:cubicBezTo>
                      <a:pt x="351" y="1"/>
                      <a:pt x="0" y="305"/>
                      <a:pt x="17" y="682"/>
                    </a:cubicBezTo>
                    <a:cubicBezTo>
                      <a:pt x="44" y="1057"/>
                      <a:pt x="321" y="1364"/>
                      <a:pt x="699" y="1364"/>
                    </a:cubicBezTo>
                    <a:cubicBezTo>
                      <a:pt x="1059" y="1364"/>
                      <a:pt x="1407" y="1057"/>
                      <a:pt x="1394" y="682"/>
                    </a:cubicBezTo>
                    <a:cubicBezTo>
                      <a:pt x="1367" y="305"/>
                      <a:pt x="1086" y="1"/>
                      <a:pt x="69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24e5c07cf11_0_164"/>
              <p:cNvSpPr/>
              <p:nvPr/>
            </p:nvSpPr>
            <p:spPr>
              <a:xfrm>
                <a:off x="4499895" y="4165094"/>
                <a:ext cx="199081" cy="194938"/>
              </a:xfrm>
              <a:custGeom>
                <a:rect b="b" l="l" r="r" t="t"/>
                <a:pathLst>
                  <a:path extrusionOk="0" h="1882" w="1922">
                    <a:moveTo>
                      <a:pt x="959" y="0"/>
                    </a:moveTo>
                    <a:cubicBezTo>
                      <a:pt x="475" y="0"/>
                      <a:pt x="0" y="431"/>
                      <a:pt x="27" y="933"/>
                    </a:cubicBezTo>
                    <a:cubicBezTo>
                      <a:pt x="40" y="1447"/>
                      <a:pt x="431" y="1882"/>
                      <a:pt x="959" y="1882"/>
                    </a:cubicBezTo>
                    <a:cubicBezTo>
                      <a:pt x="1460" y="1882"/>
                      <a:pt x="1922" y="1447"/>
                      <a:pt x="1908" y="933"/>
                    </a:cubicBezTo>
                    <a:cubicBezTo>
                      <a:pt x="1878" y="431"/>
                      <a:pt x="1490" y="0"/>
                      <a:pt x="95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24e5c07cf11_0_164"/>
              <p:cNvSpPr/>
              <p:nvPr/>
            </p:nvSpPr>
            <p:spPr>
              <a:xfrm>
                <a:off x="4632374" y="4139096"/>
                <a:ext cx="191934" cy="187687"/>
              </a:xfrm>
              <a:custGeom>
                <a:rect b="b" l="l" r="r" t="t"/>
                <a:pathLst>
                  <a:path extrusionOk="0" h="1812" w="1853">
                    <a:moveTo>
                      <a:pt x="920" y="1"/>
                    </a:moveTo>
                    <a:cubicBezTo>
                      <a:pt x="449" y="1"/>
                      <a:pt x="1" y="418"/>
                      <a:pt x="14" y="906"/>
                    </a:cubicBezTo>
                    <a:cubicBezTo>
                      <a:pt x="44" y="1394"/>
                      <a:pt x="419" y="1812"/>
                      <a:pt x="920" y="1812"/>
                    </a:cubicBezTo>
                    <a:cubicBezTo>
                      <a:pt x="1408" y="1812"/>
                      <a:pt x="1852" y="1394"/>
                      <a:pt x="1839" y="906"/>
                    </a:cubicBezTo>
                    <a:cubicBezTo>
                      <a:pt x="1812" y="418"/>
                      <a:pt x="1434"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24e5c07cf11_0_164"/>
              <p:cNvSpPr/>
              <p:nvPr/>
            </p:nvSpPr>
            <p:spPr>
              <a:xfrm>
                <a:off x="4694418" y="4017700"/>
                <a:ext cx="339225" cy="329177"/>
              </a:xfrm>
              <a:custGeom>
                <a:rect b="b" l="l" r="r" t="t"/>
                <a:pathLst>
                  <a:path extrusionOk="0" h="3178" w="3275">
                    <a:moveTo>
                      <a:pt x="2083" y="0"/>
                    </a:moveTo>
                    <a:cubicBezTo>
                      <a:pt x="1899" y="0"/>
                      <a:pt x="1713" y="66"/>
                      <a:pt x="1587" y="184"/>
                    </a:cubicBezTo>
                    <a:cubicBezTo>
                      <a:pt x="1310" y="464"/>
                      <a:pt x="1323" y="1019"/>
                      <a:pt x="1671" y="1216"/>
                    </a:cubicBezTo>
                    <a:lnTo>
                      <a:pt x="1671" y="1229"/>
                    </a:lnTo>
                    <a:cubicBezTo>
                      <a:pt x="1561" y="1186"/>
                      <a:pt x="1450" y="1159"/>
                      <a:pt x="1297" y="1159"/>
                    </a:cubicBezTo>
                    <a:cubicBezTo>
                      <a:pt x="0" y="1159"/>
                      <a:pt x="0" y="3178"/>
                      <a:pt x="1297" y="3178"/>
                    </a:cubicBezTo>
                    <a:cubicBezTo>
                      <a:pt x="1688" y="3178"/>
                      <a:pt x="1952" y="2997"/>
                      <a:pt x="2105" y="2747"/>
                    </a:cubicBezTo>
                    <a:cubicBezTo>
                      <a:pt x="2216" y="2803"/>
                      <a:pt x="2326" y="2830"/>
                      <a:pt x="2453" y="2830"/>
                    </a:cubicBezTo>
                    <a:cubicBezTo>
                      <a:pt x="2871" y="2830"/>
                      <a:pt x="3275" y="2469"/>
                      <a:pt x="3258" y="2035"/>
                    </a:cubicBezTo>
                    <a:cubicBezTo>
                      <a:pt x="3231" y="1687"/>
                      <a:pt x="3008" y="1383"/>
                      <a:pt x="2690" y="1283"/>
                    </a:cubicBezTo>
                    <a:cubicBezTo>
                      <a:pt x="2703" y="1186"/>
                      <a:pt x="2690" y="1089"/>
                      <a:pt x="2660" y="1006"/>
                    </a:cubicBezTo>
                    <a:cubicBezTo>
                      <a:pt x="2757" y="812"/>
                      <a:pt x="2744" y="601"/>
                      <a:pt x="2660" y="381"/>
                    </a:cubicBezTo>
                    <a:lnTo>
                      <a:pt x="2633" y="324"/>
                    </a:lnTo>
                    <a:cubicBezTo>
                      <a:pt x="2533" y="100"/>
                      <a:pt x="2310" y="0"/>
                      <a:pt x="208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24e5c07cf11_0_164"/>
              <p:cNvSpPr/>
              <p:nvPr/>
            </p:nvSpPr>
            <p:spPr>
              <a:xfrm>
                <a:off x="5033539" y="4221752"/>
                <a:ext cx="151434" cy="139626"/>
              </a:xfrm>
              <a:custGeom>
                <a:rect b="b" l="l" r="r" t="t"/>
                <a:pathLst>
                  <a:path extrusionOk="0" h="1348" w="1462">
                    <a:moveTo>
                      <a:pt x="730" y="0"/>
                    </a:moveTo>
                    <a:cubicBezTo>
                      <a:pt x="448" y="0"/>
                      <a:pt x="166" y="157"/>
                      <a:pt x="98" y="469"/>
                    </a:cubicBezTo>
                    <a:lnTo>
                      <a:pt x="98" y="513"/>
                    </a:lnTo>
                    <a:cubicBezTo>
                      <a:pt x="1" y="930"/>
                      <a:pt x="278" y="1348"/>
                      <a:pt x="723" y="1348"/>
                    </a:cubicBezTo>
                    <a:cubicBezTo>
                      <a:pt x="1170" y="1348"/>
                      <a:pt x="1461" y="930"/>
                      <a:pt x="1364" y="513"/>
                    </a:cubicBezTo>
                    <a:lnTo>
                      <a:pt x="1364" y="469"/>
                    </a:lnTo>
                    <a:cubicBezTo>
                      <a:pt x="1294" y="157"/>
                      <a:pt x="1012" y="0"/>
                      <a:pt x="73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24e5c07cf11_0_164"/>
              <p:cNvSpPr/>
              <p:nvPr/>
            </p:nvSpPr>
            <p:spPr>
              <a:xfrm>
                <a:off x="4975741" y="4079951"/>
                <a:ext cx="183233" cy="177640"/>
              </a:xfrm>
              <a:custGeom>
                <a:rect b="b" l="l" r="r" t="t"/>
                <a:pathLst>
                  <a:path extrusionOk="0" h="1715" w="1769">
                    <a:moveTo>
                      <a:pt x="893" y="0"/>
                    </a:moveTo>
                    <a:cubicBezTo>
                      <a:pt x="432" y="0"/>
                      <a:pt x="1" y="391"/>
                      <a:pt x="28" y="866"/>
                    </a:cubicBezTo>
                    <a:cubicBezTo>
                      <a:pt x="41" y="1323"/>
                      <a:pt x="405" y="1714"/>
                      <a:pt x="893" y="1714"/>
                    </a:cubicBezTo>
                    <a:cubicBezTo>
                      <a:pt x="1337" y="1714"/>
                      <a:pt x="1768" y="1323"/>
                      <a:pt x="1755" y="866"/>
                    </a:cubicBezTo>
                    <a:cubicBezTo>
                      <a:pt x="1728" y="391"/>
                      <a:pt x="1378" y="0"/>
                      <a:pt x="89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24e5c07cf11_0_164"/>
              <p:cNvSpPr/>
              <p:nvPr/>
            </p:nvSpPr>
            <p:spPr>
              <a:xfrm>
                <a:off x="4958443" y="4179595"/>
                <a:ext cx="191830" cy="182094"/>
              </a:xfrm>
              <a:custGeom>
                <a:rect b="b" l="l" r="r" t="t"/>
                <a:pathLst>
                  <a:path extrusionOk="0" h="1758" w="1852">
                    <a:moveTo>
                      <a:pt x="920" y="1"/>
                    </a:moveTo>
                    <a:cubicBezTo>
                      <a:pt x="845" y="1"/>
                      <a:pt x="769" y="13"/>
                      <a:pt x="696" y="41"/>
                    </a:cubicBezTo>
                    <a:cubicBezTo>
                      <a:pt x="696" y="41"/>
                      <a:pt x="682" y="54"/>
                      <a:pt x="669" y="54"/>
                    </a:cubicBezTo>
                    <a:cubicBezTo>
                      <a:pt x="405" y="168"/>
                      <a:pt x="225" y="291"/>
                      <a:pt x="111" y="555"/>
                    </a:cubicBezTo>
                    <a:cubicBezTo>
                      <a:pt x="14" y="793"/>
                      <a:pt x="1" y="1100"/>
                      <a:pt x="154" y="1324"/>
                    </a:cubicBezTo>
                    <a:cubicBezTo>
                      <a:pt x="335" y="1601"/>
                      <a:pt x="559" y="1711"/>
                      <a:pt x="876" y="1755"/>
                    </a:cubicBezTo>
                    <a:cubicBezTo>
                      <a:pt x="897" y="1757"/>
                      <a:pt x="917" y="1758"/>
                      <a:pt x="937" y="1758"/>
                    </a:cubicBezTo>
                    <a:cubicBezTo>
                      <a:pt x="1175" y="1758"/>
                      <a:pt x="1365" y="1616"/>
                      <a:pt x="1531" y="1474"/>
                    </a:cubicBezTo>
                    <a:cubicBezTo>
                      <a:pt x="1825" y="1254"/>
                      <a:pt x="1852" y="722"/>
                      <a:pt x="1672" y="432"/>
                    </a:cubicBezTo>
                    <a:cubicBezTo>
                      <a:pt x="1517" y="197"/>
                      <a:pt x="1219" y="1"/>
                      <a:pt x="92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24e5c07cf11_0_164"/>
              <p:cNvSpPr/>
              <p:nvPr/>
            </p:nvSpPr>
            <p:spPr>
              <a:xfrm>
                <a:off x="5070931" y="4160951"/>
                <a:ext cx="144494" cy="141283"/>
              </a:xfrm>
              <a:custGeom>
                <a:rect b="b" l="l" r="r" t="t"/>
                <a:pathLst>
                  <a:path extrusionOk="0" h="1364" w="1395">
                    <a:moveTo>
                      <a:pt x="696" y="0"/>
                    </a:moveTo>
                    <a:cubicBezTo>
                      <a:pt x="348" y="0"/>
                      <a:pt x="1" y="318"/>
                      <a:pt x="14" y="682"/>
                    </a:cubicBezTo>
                    <a:cubicBezTo>
                      <a:pt x="41" y="1056"/>
                      <a:pt x="322" y="1364"/>
                      <a:pt x="696" y="1364"/>
                    </a:cubicBezTo>
                    <a:cubicBezTo>
                      <a:pt x="1060" y="1364"/>
                      <a:pt x="1394" y="1056"/>
                      <a:pt x="1377" y="682"/>
                    </a:cubicBezTo>
                    <a:cubicBezTo>
                      <a:pt x="1364" y="318"/>
                      <a:pt x="1087" y="0"/>
                      <a:pt x="69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73" name="Google Shape;1573;g24e5c07cf11_0_164"/>
          <p:cNvSpPr/>
          <p:nvPr/>
        </p:nvSpPr>
        <p:spPr>
          <a:xfrm>
            <a:off x="7272638" y="1512400"/>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1574" name="Google Shape;1574;g24e5c07cf11_0_164"/>
          <p:cNvSpPr/>
          <p:nvPr/>
        </p:nvSpPr>
        <p:spPr>
          <a:xfrm>
            <a:off x="3764513" y="1512400"/>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 </a:t>
            </a:r>
            <a:endParaRPr/>
          </a:p>
        </p:txBody>
      </p:sp>
      <p:sp>
        <p:nvSpPr>
          <p:cNvPr id="1575" name="Google Shape;1575;g24e5c07cf11_0_164"/>
          <p:cNvSpPr/>
          <p:nvPr/>
        </p:nvSpPr>
        <p:spPr>
          <a:xfrm>
            <a:off x="5031538" y="2389613"/>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576" name="Google Shape;1576;g24e5c07cf11_0_164"/>
          <p:cNvSpPr/>
          <p:nvPr/>
        </p:nvSpPr>
        <p:spPr>
          <a:xfrm>
            <a:off x="1351088" y="1553950"/>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 </a:t>
            </a:r>
            <a:endParaRPr/>
          </a:p>
        </p:txBody>
      </p:sp>
      <p:sp>
        <p:nvSpPr>
          <p:cNvPr id="1577" name="Google Shape;1577;g24e5c07cf11_0_164"/>
          <p:cNvSpPr/>
          <p:nvPr/>
        </p:nvSpPr>
        <p:spPr>
          <a:xfrm>
            <a:off x="1351088" y="2770525"/>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578" name="Google Shape;1578;g24e5c07cf11_0_164"/>
          <p:cNvSpPr/>
          <p:nvPr/>
        </p:nvSpPr>
        <p:spPr>
          <a:xfrm>
            <a:off x="3723913" y="3330938"/>
            <a:ext cx="365700" cy="365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6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g226af2a3298_7_91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4000">
                <a:solidFill>
                  <a:schemeClr val="lt1"/>
                </a:solidFill>
              </a:rPr>
              <a:t>Árbol de Utilidad</a:t>
            </a:r>
            <a:endParaRPr/>
          </a:p>
        </p:txBody>
      </p:sp>
      <p:pic>
        <p:nvPicPr>
          <p:cNvPr id="1584" name="Google Shape;1584;g226af2a3298_7_912"/>
          <p:cNvPicPr preferRelativeResize="0"/>
          <p:nvPr/>
        </p:nvPicPr>
        <p:blipFill>
          <a:blip r:embed="rId3">
            <a:alphaModFix/>
          </a:blip>
          <a:stretch>
            <a:fillRect/>
          </a:stretch>
        </p:blipFill>
        <p:spPr>
          <a:xfrm>
            <a:off x="152400" y="1170125"/>
            <a:ext cx="8280748" cy="3820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8" name="Shape 1588"/>
        <p:cNvGrpSpPr/>
        <p:nvPr/>
      </p:nvGrpSpPr>
      <p:grpSpPr>
        <a:xfrm>
          <a:off x="0" y="0"/>
          <a:ext cx="0" cy="0"/>
          <a:chOff x="0" y="0"/>
          <a:chExt cx="0" cy="0"/>
        </a:xfrm>
      </p:grpSpPr>
      <p:sp>
        <p:nvSpPr>
          <p:cNvPr id="1589" name="Google Shape;1589;g24e5c07cf11_0_89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Análisis</a:t>
            </a:r>
            <a:r>
              <a:rPr lang="en" sz="4000">
                <a:solidFill>
                  <a:schemeClr val="lt1"/>
                </a:solidFill>
              </a:rPr>
              <a:t> de enfoques</a:t>
            </a:r>
            <a:endParaRPr/>
          </a:p>
        </p:txBody>
      </p:sp>
      <p:pic>
        <p:nvPicPr>
          <p:cNvPr id="1590" name="Google Shape;1590;g24e5c07cf11_0_891"/>
          <p:cNvPicPr preferRelativeResize="0"/>
          <p:nvPr/>
        </p:nvPicPr>
        <p:blipFill rotWithShape="1">
          <a:blip r:embed="rId3">
            <a:alphaModFix/>
          </a:blip>
          <a:srcRect b="6926" l="2018" r="4111" t="4161"/>
          <a:stretch/>
        </p:blipFill>
        <p:spPr>
          <a:xfrm>
            <a:off x="1210025" y="1490750"/>
            <a:ext cx="2780699" cy="3160376"/>
          </a:xfrm>
          <a:prstGeom prst="rect">
            <a:avLst/>
          </a:prstGeom>
          <a:noFill/>
          <a:ln>
            <a:noFill/>
          </a:ln>
        </p:spPr>
      </p:pic>
      <p:pic>
        <p:nvPicPr>
          <p:cNvPr id="1591" name="Google Shape;1591;g24e5c07cf11_0_891"/>
          <p:cNvPicPr preferRelativeResize="0"/>
          <p:nvPr/>
        </p:nvPicPr>
        <p:blipFill rotWithShape="1">
          <a:blip r:embed="rId4">
            <a:alphaModFix/>
          </a:blip>
          <a:srcRect b="3043" l="2089" r="3783" t="3881"/>
          <a:stretch/>
        </p:blipFill>
        <p:spPr>
          <a:xfrm>
            <a:off x="4823600" y="1617800"/>
            <a:ext cx="3576950" cy="2417874"/>
          </a:xfrm>
          <a:prstGeom prst="rect">
            <a:avLst/>
          </a:prstGeom>
          <a:noFill/>
          <a:ln>
            <a:noFill/>
          </a:ln>
        </p:spPr>
      </p:pic>
      <p:sp>
        <p:nvSpPr>
          <p:cNvPr id="1592" name="Google Shape;1592;g24e5c07cf11_0_891"/>
          <p:cNvSpPr txBox="1"/>
          <p:nvPr>
            <p:ph type="title"/>
          </p:nvPr>
        </p:nvSpPr>
        <p:spPr>
          <a:xfrm>
            <a:off x="665850" y="1098875"/>
            <a:ext cx="22932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500">
                <a:solidFill>
                  <a:schemeClr val="lt1"/>
                </a:solidFill>
              </a:rPr>
              <a:t>Arquitectura Original</a:t>
            </a:r>
            <a:endParaRPr sz="500"/>
          </a:p>
        </p:txBody>
      </p:sp>
      <p:sp>
        <p:nvSpPr>
          <p:cNvPr id="1593" name="Google Shape;1593;g24e5c07cf11_0_891"/>
          <p:cNvSpPr txBox="1"/>
          <p:nvPr>
            <p:ph type="title"/>
          </p:nvPr>
        </p:nvSpPr>
        <p:spPr>
          <a:xfrm>
            <a:off x="4873850" y="1144275"/>
            <a:ext cx="22932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500">
                <a:solidFill>
                  <a:schemeClr val="lt1"/>
                </a:solidFill>
              </a:rPr>
              <a:t>Opción</a:t>
            </a:r>
            <a:r>
              <a:rPr lang="en" sz="1500">
                <a:solidFill>
                  <a:schemeClr val="lt1"/>
                </a:solidFill>
              </a:rPr>
              <a:t> de Solución</a:t>
            </a:r>
            <a:endParaRPr sz="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pic>
        <p:nvPicPr>
          <p:cNvPr id="1598" name="Google Shape;1598;g24e5c07cf11_0_1046"/>
          <p:cNvPicPr preferRelativeResize="0"/>
          <p:nvPr/>
        </p:nvPicPr>
        <p:blipFill rotWithShape="1">
          <a:blip r:embed="rId3">
            <a:alphaModFix/>
          </a:blip>
          <a:srcRect b="7744" l="1906" r="5552" t="4651"/>
          <a:stretch/>
        </p:blipFill>
        <p:spPr>
          <a:xfrm>
            <a:off x="752900" y="267751"/>
            <a:ext cx="3956551" cy="4496451"/>
          </a:xfrm>
          <a:prstGeom prst="rect">
            <a:avLst/>
          </a:prstGeom>
          <a:noFill/>
          <a:ln>
            <a:noFill/>
          </a:ln>
        </p:spPr>
      </p:pic>
      <p:sp>
        <p:nvSpPr>
          <p:cNvPr id="1599" name="Google Shape;1599;g24e5c07cf11_0_1046"/>
          <p:cNvSpPr txBox="1"/>
          <p:nvPr>
            <p:ph type="title"/>
          </p:nvPr>
        </p:nvSpPr>
        <p:spPr>
          <a:xfrm>
            <a:off x="5098275" y="972088"/>
            <a:ext cx="30402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500">
                <a:solidFill>
                  <a:schemeClr val="lt1"/>
                </a:solidFill>
              </a:rPr>
              <a:t>Análisis de Prestaciones</a:t>
            </a:r>
            <a:endParaRPr sz="500"/>
          </a:p>
        </p:txBody>
      </p:sp>
      <p:sp>
        <p:nvSpPr>
          <p:cNvPr id="1600" name="Google Shape;1600;g24e5c07cf11_0_1046"/>
          <p:cNvSpPr txBox="1"/>
          <p:nvPr>
            <p:ph type="title"/>
          </p:nvPr>
        </p:nvSpPr>
        <p:spPr>
          <a:xfrm>
            <a:off x="5168800" y="2062550"/>
            <a:ext cx="30402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500">
                <a:solidFill>
                  <a:schemeClr val="lt1"/>
                </a:solidFill>
              </a:rPr>
              <a:t>Resultados</a:t>
            </a:r>
            <a:endParaRPr sz="500"/>
          </a:p>
        </p:txBody>
      </p:sp>
      <p:sp>
        <p:nvSpPr>
          <p:cNvPr id="1601" name="Google Shape;1601;g24e5c07cf11_0_1046"/>
          <p:cNvSpPr txBox="1"/>
          <p:nvPr>
            <p:ph idx="4294967295" type="subTitle"/>
          </p:nvPr>
        </p:nvSpPr>
        <p:spPr>
          <a:xfrm>
            <a:off x="5168800" y="2395150"/>
            <a:ext cx="3688200" cy="7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Una baja en la </a:t>
            </a:r>
            <a:r>
              <a:rPr lang="en"/>
              <a:t>precisión</a:t>
            </a:r>
            <a:r>
              <a:rPr lang="en"/>
              <a:t> del resultado, debido a que el backup se distancia del contexto más actualizado de las subestaciones </a:t>
            </a:r>
            <a:r>
              <a:rPr lang="en"/>
              <a:t>eléctricas</a:t>
            </a:r>
            <a:r>
              <a:rPr lang="en"/>
              <a:t>.</a:t>
            </a:r>
            <a:endParaRPr b="0" i="0" sz="1200" u="none" cap="none" strike="noStrike">
              <a:solidFill>
                <a:schemeClr val="dk1"/>
              </a:solidFill>
              <a:latin typeface="Archivo"/>
              <a:ea typeface="Archivo"/>
              <a:cs typeface="Archivo"/>
              <a:sym typeface="Archivo"/>
            </a:endParaRPr>
          </a:p>
        </p:txBody>
      </p:sp>
      <p:sp>
        <p:nvSpPr>
          <p:cNvPr id="1602" name="Google Shape;1602;g24e5c07cf11_0_1046"/>
          <p:cNvSpPr txBox="1"/>
          <p:nvPr>
            <p:ph idx="4294967295" type="subTitle"/>
          </p:nvPr>
        </p:nvSpPr>
        <p:spPr>
          <a:xfrm>
            <a:off x="5098275" y="1288850"/>
            <a:ext cx="3688200" cy="77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Infraestructura del servidor local para almacenar los datos desde las diferentes fuentes y condiciones que debe poseer para su correcta </a:t>
            </a:r>
            <a:r>
              <a:rPr lang="en"/>
              <a:t>mantención</a:t>
            </a:r>
            <a:r>
              <a:rPr lang="en"/>
              <a:t> </a:t>
            </a:r>
            <a:endParaRPr b="0" i="0" sz="1200" u="none" cap="none" strike="noStrike">
              <a:solidFill>
                <a:schemeClr val="dk1"/>
              </a:solidFill>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g226af2a3298_1_746"/>
          <p:cNvSpPr txBox="1"/>
          <p:nvPr>
            <p:ph type="title"/>
          </p:nvPr>
        </p:nvSpPr>
        <p:spPr>
          <a:xfrm>
            <a:off x="678300" y="492375"/>
            <a:ext cx="6947700" cy="8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4000">
                <a:solidFill>
                  <a:schemeClr val="lt1"/>
                </a:solidFill>
              </a:rPr>
              <a:t>Conclusión</a:t>
            </a:r>
            <a:endParaRPr sz="5000"/>
          </a:p>
        </p:txBody>
      </p:sp>
      <p:sp>
        <p:nvSpPr>
          <p:cNvPr id="1608" name="Google Shape;1608;g226af2a3298_1_746"/>
          <p:cNvSpPr txBox="1"/>
          <p:nvPr>
            <p:ph idx="4294967295" type="subTitle"/>
          </p:nvPr>
        </p:nvSpPr>
        <p:spPr>
          <a:xfrm>
            <a:off x="626300" y="2419418"/>
            <a:ext cx="38589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b="1"/>
          </a:p>
          <a:p>
            <a:pPr indent="0" lvl="0" marL="0" rtl="0" algn="l">
              <a:lnSpc>
                <a:spcPct val="100000"/>
              </a:lnSpc>
              <a:spcBef>
                <a:spcPts val="0"/>
              </a:spcBef>
              <a:spcAft>
                <a:spcPts val="0"/>
              </a:spcAft>
              <a:buSzPts val="1200"/>
              <a:buNone/>
            </a:pPr>
            <a:r>
              <a:t/>
            </a:r>
            <a:endParaRPr/>
          </a:p>
        </p:txBody>
      </p:sp>
      <p:grpSp>
        <p:nvGrpSpPr>
          <p:cNvPr id="1609" name="Google Shape;1609;g226af2a3298_1_746"/>
          <p:cNvGrpSpPr/>
          <p:nvPr/>
        </p:nvGrpSpPr>
        <p:grpSpPr>
          <a:xfrm>
            <a:off x="5705850" y="4545747"/>
            <a:ext cx="2338820" cy="594921"/>
            <a:chOff x="2172725" y="3944547"/>
            <a:chExt cx="2338820" cy="594921"/>
          </a:xfrm>
        </p:grpSpPr>
        <p:sp>
          <p:nvSpPr>
            <p:cNvPr id="1610" name="Google Shape;1610;g226af2a3298_1_746"/>
            <p:cNvSpPr/>
            <p:nvPr/>
          </p:nvSpPr>
          <p:spPr>
            <a:xfrm>
              <a:off x="2345183" y="4109423"/>
              <a:ext cx="146769" cy="136495"/>
            </a:xfrm>
            <a:custGeom>
              <a:rect b="b" l="l" r="r" t="t"/>
              <a:pathLst>
                <a:path extrusionOk="0" h="558" w="600">
                  <a:moveTo>
                    <a:pt x="291" y="1"/>
                  </a:moveTo>
                  <a:cubicBezTo>
                    <a:pt x="274" y="1"/>
                    <a:pt x="257" y="2"/>
                    <a:pt x="239" y="5"/>
                  </a:cubicBezTo>
                  <a:cubicBezTo>
                    <a:pt x="92" y="43"/>
                    <a:pt x="0" y="190"/>
                    <a:pt x="29" y="336"/>
                  </a:cubicBezTo>
                  <a:cubicBezTo>
                    <a:pt x="62" y="462"/>
                    <a:pt x="175" y="558"/>
                    <a:pt x="299" y="558"/>
                  </a:cubicBezTo>
                  <a:cubicBezTo>
                    <a:pt x="319" y="558"/>
                    <a:pt x="340" y="555"/>
                    <a:pt x="360" y="550"/>
                  </a:cubicBezTo>
                  <a:cubicBezTo>
                    <a:pt x="507" y="521"/>
                    <a:pt x="599" y="378"/>
                    <a:pt x="570" y="231"/>
                  </a:cubicBezTo>
                  <a:cubicBezTo>
                    <a:pt x="548" y="89"/>
                    <a:pt x="429" y="1"/>
                    <a:pt x="2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226af2a3298_1_746"/>
            <p:cNvSpPr/>
            <p:nvPr/>
          </p:nvSpPr>
          <p:spPr>
            <a:xfrm>
              <a:off x="2254674" y="4148318"/>
              <a:ext cx="146035" cy="136495"/>
            </a:xfrm>
            <a:custGeom>
              <a:rect b="b" l="l" r="r" t="t"/>
              <a:pathLst>
                <a:path extrusionOk="0" h="558" w="597">
                  <a:moveTo>
                    <a:pt x="292" y="1"/>
                  </a:moveTo>
                  <a:cubicBezTo>
                    <a:pt x="274" y="1"/>
                    <a:pt x="257" y="2"/>
                    <a:pt x="239" y="5"/>
                  </a:cubicBezTo>
                  <a:cubicBezTo>
                    <a:pt x="93" y="43"/>
                    <a:pt x="0" y="190"/>
                    <a:pt x="26" y="337"/>
                  </a:cubicBezTo>
                  <a:cubicBezTo>
                    <a:pt x="59" y="463"/>
                    <a:pt x="172" y="558"/>
                    <a:pt x="296" y="558"/>
                  </a:cubicBezTo>
                  <a:cubicBezTo>
                    <a:pt x="316" y="558"/>
                    <a:pt x="337" y="555"/>
                    <a:pt x="357" y="550"/>
                  </a:cubicBezTo>
                  <a:cubicBezTo>
                    <a:pt x="504" y="521"/>
                    <a:pt x="596" y="378"/>
                    <a:pt x="571" y="231"/>
                  </a:cubicBezTo>
                  <a:cubicBezTo>
                    <a:pt x="545" y="90"/>
                    <a:pt x="429" y="1"/>
                    <a:pt x="29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226af2a3298_1_746"/>
            <p:cNvSpPr/>
            <p:nvPr/>
          </p:nvSpPr>
          <p:spPr>
            <a:xfrm>
              <a:off x="2172725" y="4248858"/>
              <a:ext cx="124264" cy="110077"/>
            </a:xfrm>
            <a:custGeom>
              <a:rect b="b" l="l" r="r" t="t"/>
              <a:pathLst>
                <a:path extrusionOk="0" h="450" w="508">
                  <a:moveTo>
                    <a:pt x="251" y="0"/>
                  </a:moveTo>
                  <a:cubicBezTo>
                    <a:pt x="235" y="0"/>
                    <a:pt x="218" y="2"/>
                    <a:pt x="202" y="5"/>
                  </a:cubicBezTo>
                  <a:cubicBezTo>
                    <a:pt x="80" y="31"/>
                    <a:pt x="1" y="152"/>
                    <a:pt x="29" y="270"/>
                  </a:cubicBezTo>
                  <a:cubicBezTo>
                    <a:pt x="52" y="376"/>
                    <a:pt x="147" y="450"/>
                    <a:pt x="249" y="450"/>
                  </a:cubicBezTo>
                  <a:cubicBezTo>
                    <a:pt x="264" y="450"/>
                    <a:pt x="279" y="448"/>
                    <a:pt x="294" y="445"/>
                  </a:cubicBezTo>
                  <a:cubicBezTo>
                    <a:pt x="428" y="416"/>
                    <a:pt x="507" y="298"/>
                    <a:pt x="479" y="177"/>
                  </a:cubicBezTo>
                  <a:cubicBezTo>
                    <a:pt x="457" y="74"/>
                    <a:pt x="364"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226af2a3298_1_746"/>
            <p:cNvSpPr/>
            <p:nvPr/>
          </p:nvSpPr>
          <p:spPr>
            <a:xfrm>
              <a:off x="2218714" y="4209963"/>
              <a:ext cx="123531" cy="110077"/>
            </a:xfrm>
            <a:custGeom>
              <a:rect b="b" l="l" r="r" t="t"/>
              <a:pathLst>
                <a:path extrusionOk="0" h="450" w="505">
                  <a:moveTo>
                    <a:pt x="257" y="0"/>
                  </a:moveTo>
                  <a:cubicBezTo>
                    <a:pt x="242" y="0"/>
                    <a:pt x="226" y="2"/>
                    <a:pt x="211" y="5"/>
                  </a:cubicBezTo>
                  <a:cubicBezTo>
                    <a:pt x="80" y="18"/>
                    <a:pt x="1" y="151"/>
                    <a:pt x="26" y="269"/>
                  </a:cubicBezTo>
                  <a:cubicBezTo>
                    <a:pt x="49" y="375"/>
                    <a:pt x="144" y="449"/>
                    <a:pt x="257" y="449"/>
                  </a:cubicBezTo>
                  <a:cubicBezTo>
                    <a:pt x="273" y="449"/>
                    <a:pt x="290" y="448"/>
                    <a:pt x="307" y="445"/>
                  </a:cubicBezTo>
                  <a:cubicBezTo>
                    <a:pt x="425" y="416"/>
                    <a:pt x="504" y="298"/>
                    <a:pt x="479" y="177"/>
                  </a:cubicBezTo>
                  <a:cubicBezTo>
                    <a:pt x="454" y="74"/>
                    <a:pt x="361" y="0"/>
                    <a:pt x="25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226af2a3298_1_746"/>
            <p:cNvSpPr/>
            <p:nvPr/>
          </p:nvSpPr>
          <p:spPr>
            <a:xfrm>
              <a:off x="2416857" y="4154433"/>
              <a:ext cx="123286" cy="113257"/>
            </a:xfrm>
            <a:custGeom>
              <a:rect b="b" l="l" r="r" t="t"/>
              <a:pathLst>
                <a:path extrusionOk="0" h="463" w="504">
                  <a:moveTo>
                    <a:pt x="258" y="1"/>
                  </a:moveTo>
                  <a:cubicBezTo>
                    <a:pt x="243" y="1"/>
                    <a:pt x="228" y="2"/>
                    <a:pt x="214" y="6"/>
                  </a:cubicBezTo>
                  <a:cubicBezTo>
                    <a:pt x="80" y="34"/>
                    <a:pt x="0" y="152"/>
                    <a:pt x="26" y="286"/>
                  </a:cubicBezTo>
                  <a:cubicBezTo>
                    <a:pt x="51" y="389"/>
                    <a:pt x="144" y="463"/>
                    <a:pt x="256" y="463"/>
                  </a:cubicBezTo>
                  <a:cubicBezTo>
                    <a:pt x="273" y="463"/>
                    <a:pt x="289" y="461"/>
                    <a:pt x="306" y="458"/>
                  </a:cubicBezTo>
                  <a:cubicBezTo>
                    <a:pt x="424" y="433"/>
                    <a:pt x="504" y="312"/>
                    <a:pt x="478" y="194"/>
                  </a:cubicBezTo>
                  <a:cubicBezTo>
                    <a:pt x="456" y="77"/>
                    <a:pt x="360" y="1"/>
                    <a:pt x="25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226af2a3298_1_746"/>
            <p:cNvSpPr/>
            <p:nvPr/>
          </p:nvSpPr>
          <p:spPr>
            <a:xfrm>
              <a:off x="2501007" y="4190393"/>
              <a:ext cx="120351" cy="110077"/>
            </a:xfrm>
            <a:custGeom>
              <a:rect b="b" l="l" r="r" t="t"/>
              <a:pathLst>
                <a:path extrusionOk="0" h="450" w="492">
                  <a:moveTo>
                    <a:pt x="246" y="0"/>
                  </a:moveTo>
                  <a:cubicBezTo>
                    <a:pt x="231" y="0"/>
                    <a:pt x="216" y="2"/>
                    <a:pt x="201" y="5"/>
                  </a:cubicBezTo>
                  <a:cubicBezTo>
                    <a:pt x="80" y="31"/>
                    <a:pt x="0" y="152"/>
                    <a:pt x="29" y="270"/>
                  </a:cubicBezTo>
                  <a:cubicBezTo>
                    <a:pt x="51" y="376"/>
                    <a:pt x="144" y="450"/>
                    <a:pt x="248" y="450"/>
                  </a:cubicBezTo>
                  <a:cubicBezTo>
                    <a:pt x="263" y="450"/>
                    <a:pt x="278" y="448"/>
                    <a:pt x="294" y="445"/>
                  </a:cubicBezTo>
                  <a:cubicBezTo>
                    <a:pt x="411" y="416"/>
                    <a:pt x="491" y="298"/>
                    <a:pt x="466" y="177"/>
                  </a:cubicBezTo>
                  <a:cubicBezTo>
                    <a:pt x="443" y="74"/>
                    <a:pt x="348" y="0"/>
                    <a:pt x="24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226af2a3298_1_746"/>
            <p:cNvSpPr/>
            <p:nvPr/>
          </p:nvSpPr>
          <p:spPr>
            <a:xfrm>
              <a:off x="2352033" y="4216078"/>
              <a:ext cx="123531" cy="113257"/>
            </a:xfrm>
            <a:custGeom>
              <a:rect b="b" l="l" r="r" t="t"/>
              <a:pathLst>
                <a:path extrusionOk="0" h="463" w="505">
                  <a:moveTo>
                    <a:pt x="256" y="1"/>
                  </a:moveTo>
                  <a:cubicBezTo>
                    <a:pt x="241" y="1"/>
                    <a:pt x="226" y="2"/>
                    <a:pt x="211" y="5"/>
                  </a:cubicBezTo>
                  <a:cubicBezTo>
                    <a:pt x="80" y="34"/>
                    <a:pt x="1" y="152"/>
                    <a:pt x="26" y="286"/>
                  </a:cubicBezTo>
                  <a:cubicBezTo>
                    <a:pt x="48" y="389"/>
                    <a:pt x="144" y="463"/>
                    <a:pt x="255" y="463"/>
                  </a:cubicBezTo>
                  <a:cubicBezTo>
                    <a:pt x="271" y="463"/>
                    <a:pt x="287" y="461"/>
                    <a:pt x="303" y="458"/>
                  </a:cubicBezTo>
                  <a:cubicBezTo>
                    <a:pt x="425" y="432"/>
                    <a:pt x="504" y="311"/>
                    <a:pt x="479" y="193"/>
                  </a:cubicBezTo>
                  <a:cubicBezTo>
                    <a:pt x="454" y="76"/>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226af2a3298_1_746"/>
            <p:cNvSpPr/>
            <p:nvPr/>
          </p:nvSpPr>
          <p:spPr>
            <a:xfrm>
              <a:off x="2338823" y="4239317"/>
              <a:ext cx="123531" cy="113012"/>
            </a:xfrm>
            <a:custGeom>
              <a:rect b="b" l="l" r="r" t="t"/>
              <a:pathLst>
                <a:path extrusionOk="0" h="462" w="505">
                  <a:moveTo>
                    <a:pt x="253" y="0"/>
                  </a:moveTo>
                  <a:cubicBezTo>
                    <a:pt x="235" y="0"/>
                    <a:pt x="217" y="2"/>
                    <a:pt x="198" y="6"/>
                  </a:cubicBezTo>
                  <a:cubicBezTo>
                    <a:pt x="80" y="31"/>
                    <a:pt x="1" y="149"/>
                    <a:pt x="26" y="270"/>
                  </a:cubicBezTo>
                  <a:cubicBezTo>
                    <a:pt x="51" y="386"/>
                    <a:pt x="142" y="461"/>
                    <a:pt x="244" y="461"/>
                  </a:cubicBezTo>
                  <a:cubicBezTo>
                    <a:pt x="261" y="461"/>
                    <a:pt x="277" y="459"/>
                    <a:pt x="294" y="455"/>
                  </a:cubicBezTo>
                  <a:cubicBezTo>
                    <a:pt x="424" y="430"/>
                    <a:pt x="504" y="309"/>
                    <a:pt x="479" y="178"/>
                  </a:cubicBezTo>
                  <a:cubicBezTo>
                    <a:pt x="457" y="74"/>
                    <a:pt x="364" y="0"/>
                    <a:pt x="25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226af2a3298_1_746"/>
            <p:cNvSpPr/>
            <p:nvPr/>
          </p:nvSpPr>
          <p:spPr>
            <a:xfrm>
              <a:off x="2302864" y="4242253"/>
              <a:ext cx="123531" cy="113012"/>
            </a:xfrm>
            <a:custGeom>
              <a:rect b="b" l="l" r="r" t="t"/>
              <a:pathLst>
                <a:path extrusionOk="0" h="462" w="505">
                  <a:moveTo>
                    <a:pt x="255" y="1"/>
                  </a:moveTo>
                  <a:cubicBezTo>
                    <a:pt x="238" y="1"/>
                    <a:pt x="220" y="3"/>
                    <a:pt x="202" y="7"/>
                  </a:cubicBezTo>
                  <a:cubicBezTo>
                    <a:pt x="81" y="32"/>
                    <a:pt x="1" y="153"/>
                    <a:pt x="26" y="271"/>
                  </a:cubicBezTo>
                  <a:cubicBezTo>
                    <a:pt x="51" y="387"/>
                    <a:pt x="142" y="462"/>
                    <a:pt x="245" y="462"/>
                  </a:cubicBezTo>
                  <a:cubicBezTo>
                    <a:pt x="261" y="462"/>
                    <a:pt x="278" y="460"/>
                    <a:pt x="294" y="456"/>
                  </a:cubicBezTo>
                  <a:cubicBezTo>
                    <a:pt x="425" y="431"/>
                    <a:pt x="504" y="313"/>
                    <a:pt x="479" y="179"/>
                  </a:cubicBezTo>
                  <a:cubicBezTo>
                    <a:pt x="457" y="74"/>
                    <a:pt x="364"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g226af2a3298_1_746"/>
            <p:cNvSpPr/>
            <p:nvPr/>
          </p:nvSpPr>
          <p:spPr>
            <a:xfrm>
              <a:off x="2260789" y="4278212"/>
              <a:ext cx="120351" cy="113012"/>
            </a:xfrm>
            <a:custGeom>
              <a:rect b="b" l="l" r="r" t="t"/>
              <a:pathLst>
                <a:path extrusionOk="0" h="462" w="492">
                  <a:moveTo>
                    <a:pt x="248" y="1"/>
                  </a:moveTo>
                  <a:cubicBezTo>
                    <a:pt x="232" y="1"/>
                    <a:pt x="215" y="2"/>
                    <a:pt x="198" y="6"/>
                  </a:cubicBezTo>
                  <a:cubicBezTo>
                    <a:pt x="81" y="32"/>
                    <a:pt x="1" y="150"/>
                    <a:pt x="26" y="284"/>
                  </a:cubicBezTo>
                  <a:cubicBezTo>
                    <a:pt x="37" y="388"/>
                    <a:pt x="138" y="462"/>
                    <a:pt x="243" y="462"/>
                  </a:cubicBezTo>
                  <a:cubicBezTo>
                    <a:pt x="260" y="462"/>
                    <a:pt x="277" y="460"/>
                    <a:pt x="294" y="456"/>
                  </a:cubicBezTo>
                  <a:cubicBezTo>
                    <a:pt x="412" y="430"/>
                    <a:pt x="492" y="309"/>
                    <a:pt x="466" y="191"/>
                  </a:cubicBezTo>
                  <a:cubicBezTo>
                    <a:pt x="441" y="76"/>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g226af2a3298_1_746"/>
            <p:cNvSpPr/>
            <p:nvPr/>
          </p:nvSpPr>
          <p:spPr>
            <a:xfrm>
              <a:off x="2445723" y="4232468"/>
              <a:ext cx="121084" cy="110077"/>
            </a:xfrm>
            <a:custGeom>
              <a:rect b="b" l="l" r="r" t="t"/>
              <a:pathLst>
                <a:path extrusionOk="0" h="450" w="495">
                  <a:moveTo>
                    <a:pt x="245" y="1"/>
                  </a:moveTo>
                  <a:cubicBezTo>
                    <a:pt x="231" y="1"/>
                    <a:pt x="216" y="2"/>
                    <a:pt x="201" y="5"/>
                  </a:cubicBezTo>
                  <a:cubicBezTo>
                    <a:pt x="80" y="34"/>
                    <a:pt x="0" y="152"/>
                    <a:pt x="29" y="273"/>
                  </a:cubicBezTo>
                  <a:cubicBezTo>
                    <a:pt x="51" y="376"/>
                    <a:pt x="146" y="450"/>
                    <a:pt x="249" y="450"/>
                  </a:cubicBezTo>
                  <a:cubicBezTo>
                    <a:pt x="263" y="450"/>
                    <a:pt x="278" y="448"/>
                    <a:pt x="293" y="445"/>
                  </a:cubicBezTo>
                  <a:cubicBezTo>
                    <a:pt x="414" y="432"/>
                    <a:pt x="494" y="298"/>
                    <a:pt x="465" y="177"/>
                  </a:cubicBezTo>
                  <a:cubicBezTo>
                    <a:pt x="443" y="74"/>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g226af2a3298_1_746"/>
            <p:cNvSpPr/>
            <p:nvPr/>
          </p:nvSpPr>
          <p:spPr>
            <a:xfrm>
              <a:off x="2569501" y="4261823"/>
              <a:ext cx="123531" cy="112034"/>
            </a:xfrm>
            <a:custGeom>
              <a:rect b="b" l="l" r="r" t="t"/>
              <a:pathLst>
                <a:path extrusionOk="0" h="458" w="505">
                  <a:moveTo>
                    <a:pt x="253" y="1"/>
                  </a:moveTo>
                  <a:cubicBezTo>
                    <a:pt x="235" y="1"/>
                    <a:pt x="217" y="2"/>
                    <a:pt x="198" y="6"/>
                  </a:cubicBezTo>
                  <a:cubicBezTo>
                    <a:pt x="80" y="32"/>
                    <a:pt x="1" y="153"/>
                    <a:pt x="26" y="271"/>
                  </a:cubicBezTo>
                  <a:cubicBezTo>
                    <a:pt x="50" y="382"/>
                    <a:pt x="153" y="458"/>
                    <a:pt x="261" y="458"/>
                  </a:cubicBezTo>
                  <a:cubicBezTo>
                    <a:pt x="271" y="458"/>
                    <a:pt x="281" y="457"/>
                    <a:pt x="291" y="456"/>
                  </a:cubicBezTo>
                  <a:cubicBezTo>
                    <a:pt x="425" y="430"/>
                    <a:pt x="504" y="312"/>
                    <a:pt x="479" y="178"/>
                  </a:cubicBezTo>
                  <a:cubicBezTo>
                    <a:pt x="454" y="74"/>
                    <a:pt x="363" y="1"/>
                    <a:pt x="25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g226af2a3298_1_746"/>
            <p:cNvSpPr/>
            <p:nvPr/>
          </p:nvSpPr>
          <p:spPr>
            <a:xfrm>
              <a:off x="2595186" y="4219748"/>
              <a:ext cx="120351" cy="109588"/>
            </a:xfrm>
            <a:custGeom>
              <a:rect b="b" l="l" r="r" t="t"/>
              <a:pathLst>
                <a:path extrusionOk="0" h="448" w="492">
                  <a:moveTo>
                    <a:pt x="251" y="0"/>
                  </a:moveTo>
                  <a:cubicBezTo>
                    <a:pt x="234" y="0"/>
                    <a:pt x="218" y="2"/>
                    <a:pt x="202" y="6"/>
                  </a:cubicBezTo>
                  <a:cubicBezTo>
                    <a:pt x="81" y="32"/>
                    <a:pt x="1" y="150"/>
                    <a:pt x="26" y="271"/>
                  </a:cubicBezTo>
                  <a:cubicBezTo>
                    <a:pt x="51" y="374"/>
                    <a:pt x="145" y="448"/>
                    <a:pt x="249" y="448"/>
                  </a:cubicBezTo>
                  <a:cubicBezTo>
                    <a:pt x="264" y="448"/>
                    <a:pt x="279" y="446"/>
                    <a:pt x="294" y="443"/>
                  </a:cubicBezTo>
                  <a:cubicBezTo>
                    <a:pt x="412" y="417"/>
                    <a:pt x="492" y="296"/>
                    <a:pt x="466" y="178"/>
                  </a:cubicBezTo>
                  <a:cubicBezTo>
                    <a:pt x="444" y="74"/>
                    <a:pt x="35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g226af2a3298_1_746"/>
            <p:cNvSpPr/>
            <p:nvPr/>
          </p:nvSpPr>
          <p:spPr>
            <a:xfrm>
              <a:off x="2673220" y="4209963"/>
              <a:ext cx="120351" cy="113257"/>
            </a:xfrm>
            <a:custGeom>
              <a:rect b="b" l="l" r="r" t="t"/>
              <a:pathLst>
                <a:path extrusionOk="0" h="463" w="492">
                  <a:moveTo>
                    <a:pt x="247" y="0"/>
                  </a:moveTo>
                  <a:cubicBezTo>
                    <a:pt x="231" y="0"/>
                    <a:pt x="216" y="2"/>
                    <a:pt x="201" y="5"/>
                  </a:cubicBezTo>
                  <a:cubicBezTo>
                    <a:pt x="80" y="30"/>
                    <a:pt x="1" y="151"/>
                    <a:pt x="26" y="269"/>
                  </a:cubicBezTo>
                  <a:cubicBezTo>
                    <a:pt x="51" y="387"/>
                    <a:pt x="145" y="462"/>
                    <a:pt x="249" y="462"/>
                  </a:cubicBezTo>
                  <a:cubicBezTo>
                    <a:pt x="264" y="462"/>
                    <a:pt x="279" y="461"/>
                    <a:pt x="294" y="457"/>
                  </a:cubicBezTo>
                  <a:cubicBezTo>
                    <a:pt x="412" y="429"/>
                    <a:pt x="491" y="311"/>
                    <a:pt x="479" y="177"/>
                  </a:cubicBezTo>
                  <a:cubicBezTo>
                    <a:pt x="456" y="74"/>
                    <a:pt x="351"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g226af2a3298_1_746"/>
            <p:cNvSpPr/>
            <p:nvPr/>
          </p:nvSpPr>
          <p:spPr>
            <a:xfrm>
              <a:off x="2387258" y="4300718"/>
              <a:ext cx="124020" cy="113012"/>
            </a:xfrm>
            <a:custGeom>
              <a:rect b="b" l="l" r="r" t="t"/>
              <a:pathLst>
                <a:path extrusionOk="0" h="462" w="507">
                  <a:moveTo>
                    <a:pt x="255" y="1"/>
                  </a:moveTo>
                  <a:cubicBezTo>
                    <a:pt x="237" y="1"/>
                    <a:pt x="219" y="3"/>
                    <a:pt x="201" y="7"/>
                  </a:cubicBezTo>
                  <a:cubicBezTo>
                    <a:pt x="80" y="32"/>
                    <a:pt x="0" y="153"/>
                    <a:pt x="29" y="284"/>
                  </a:cubicBezTo>
                  <a:cubicBezTo>
                    <a:pt x="51" y="388"/>
                    <a:pt x="144" y="462"/>
                    <a:pt x="244" y="462"/>
                  </a:cubicBezTo>
                  <a:cubicBezTo>
                    <a:pt x="261" y="462"/>
                    <a:pt x="277" y="460"/>
                    <a:pt x="293" y="456"/>
                  </a:cubicBezTo>
                  <a:cubicBezTo>
                    <a:pt x="427" y="431"/>
                    <a:pt x="507" y="313"/>
                    <a:pt x="478" y="192"/>
                  </a:cubicBezTo>
                  <a:cubicBezTo>
                    <a:pt x="456" y="76"/>
                    <a:pt x="365"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g226af2a3298_1_746"/>
            <p:cNvSpPr/>
            <p:nvPr/>
          </p:nvSpPr>
          <p:spPr>
            <a:xfrm>
              <a:off x="2559471" y="4199933"/>
              <a:ext cx="88306" cy="83414"/>
            </a:xfrm>
            <a:custGeom>
              <a:rect b="b" l="l" r="r" t="t"/>
              <a:pathLst>
                <a:path extrusionOk="0" h="341" w="361">
                  <a:moveTo>
                    <a:pt x="191" y="1"/>
                  </a:moveTo>
                  <a:cubicBezTo>
                    <a:pt x="176" y="1"/>
                    <a:pt x="162" y="3"/>
                    <a:pt x="147" y="8"/>
                  </a:cubicBezTo>
                  <a:cubicBezTo>
                    <a:pt x="55" y="20"/>
                    <a:pt x="0" y="113"/>
                    <a:pt x="13" y="205"/>
                  </a:cubicBezTo>
                  <a:cubicBezTo>
                    <a:pt x="39" y="289"/>
                    <a:pt x="106" y="341"/>
                    <a:pt x="187" y="341"/>
                  </a:cubicBezTo>
                  <a:cubicBezTo>
                    <a:pt x="196" y="341"/>
                    <a:pt x="205" y="340"/>
                    <a:pt x="214" y="339"/>
                  </a:cubicBezTo>
                  <a:cubicBezTo>
                    <a:pt x="306" y="310"/>
                    <a:pt x="360" y="231"/>
                    <a:pt x="348" y="138"/>
                  </a:cubicBezTo>
                  <a:cubicBezTo>
                    <a:pt x="334" y="61"/>
                    <a:pt x="267" y="1"/>
                    <a:pt x="1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g226af2a3298_1_746"/>
            <p:cNvSpPr/>
            <p:nvPr/>
          </p:nvSpPr>
          <p:spPr>
            <a:xfrm>
              <a:off x="2634325" y="4171557"/>
              <a:ext cx="88306" cy="83414"/>
            </a:xfrm>
            <a:custGeom>
              <a:rect b="b" l="l" r="r" t="t"/>
              <a:pathLst>
                <a:path extrusionOk="0" h="341" w="361">
                  <a:moveTo>
                    <a:pt x="174" y="1"/>
                  </a:moveTo>
                  <a:cubicBezTo>
                    <a:pt x="165" y="1"/>
                    <a:pt x="156" y="1"/>
                    <a:pt x="147" y="3"/>
                  </a:cubicBezTo>
                  <a:cubicBezTo>
                    <a:pt x="54" y="28"/>
                    <a:pt x="0" y="108"/>
                    <a:pt x="13" y="203"/>
                  </a:cubicBezTo>
                  <a:cubicBezTo>
                    <a:pt x="37" y="281"/>
                    <a:pt x="97" y="341"/>
                    <a:pt x="171" y="341"/>
                  </a:cubicBezTo>
                  <a:cubicBezTo>
                    <a:pt x="185" y="341"/>
                    <a:pt x="199" y="339"/>
                    <a:pt x="214" y="334"/>
                  </a:cubicBezTo>
                  <a:cubicBezTo>
                    <a:pt x="306" y="321"/>
                    <a:pt x="360" y="229"/>
                    <a:pt x="344" y="136"/>
                  </a:cubicBezTo>
                  <a:cubicBezTo>
                    <a:pt x="333" y="53"/>
                    <a:pt x="256"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g226af2a3298_1_746"/>
            <p:cNvSpPr/>
            <p:nvPr/>
          </p:nvSpPr>
          <p:spPr>
            <a:xfrm>
              <a:off x="2566565" y="4155167"/>
              <a:ext cx="90508" cy="83414"/>
            </a:xfrm>
            <a:custGeom>
              <a:rect b="b" l="l" r="r" t="t"/>
              <a:pathLst>
                <a:path extrusionOk="0" h="341" w="370">
                  <a:moveTo>
                    <a:pt x="171" y="1"/>
                  </a:moveTo>
                  <a:cubicBezTo>
                    <a:pt x="162" y="1"/>
                    <a:pt x="153" y="1"/>
                    <a:pt x="143" y="3"/>
                  </a:cubicBezTo>
                  <a:cubicBezTo>
                    <a:pt x="51" y="31"/>
                    <a:pt x="0" y="124"/>
                    <a:pt x="13" y="203"/>
                  </a:cubicBezTo>
                  <a:cubicBezTo>
                    <a:pt x="34" y="281"/>
                    <a:pt x="103" y="341"/>
                    <a:pt x="172" y="341"/>
                  </a:cubicBezTo>
                  <a:cubicBezTo>
                    <a:pt x="185" y="341"/>
                    <a:pt x="198" y="339"/>
                    <a:pt x="210" y="334"/>
                  </a:cubicBezTo>
                  <a:cubicBezTo>
                    <a:pt x="303" y="321"/>
                    <a:pt x="370" y="229"/>
                    <a:pt x="344" y="136"/>
                  </a:cubicBezTo>
                  <a:cubicBezTo>
                    <a:pt x="333" y="53"/>
                    <a:pt x="256" y="1"/>
                    <a:pt x="1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g226af2a3298_1_746"/>
            <p:cNvSpPr/>
            <p:nvPr/>
          </p:nvSpPr>
          <p:spPr>
            <a:xfrm>
              <a:off x="2514216" y="4274543"/>
              <a:ext cx="123531" cy="110077"/>
            </a:xfrm>
            <a:custGeom>
              <a:rect b="b" l="l" r="r" t="t"/>
              <a:pathLst>
                <a:path extrusionOk="0" h="450" w="505">
                  <a:moveTo>
                    <a:pt x="248" y="1"/>
                  </a:moveTo>
                  <a:cubicBezTo>
                    <a:pt x="232" y="1"/>
                    <a:pt x="215" y="2"/>
                    <a:pt x="198" y="5"/>
                  </a:cubicBezTo>
                  <a:cubicBezTo>
                    <a:pt x="80" y="34"/>
                    <a:pt x="1" y="152"/>
                    <a:pt x="26" y="273"/>
                  </a:cubicBezTo>
                  <a:cubicBezTo>
                    <a:pt x="51" y="376"/>
                    <a:pt x="144" y="450"/>
                    <a:pt x="248" y="450"/>
                  </a:cubicBezTo>
                  <a:cubicBezTo>
                    <a:pt x="263" y="450"/>
                    <a:pt x="278" y="448"/>
                    <a:pt x="294" y="445"/>
                  </a:cubicBezTo>
                  <a:cubicBezTo>
                    <a:pt x="424" y="420"/>
                    <a:pt x="504" y="299"/>
                    <a:pt x="479" y="181"/>
                  </a:cubicBezTo>
                  <a:cubicBezTo>
                    <a:pt x="456" y="75"/>
                    <a:pt x="361"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g226af2a3298_1_746"/>
            <p:cNvSpPr/>
            <p:nvPr/>
          </p:nvSpPr>
          <p:spPr>
            <a:xfrm>
              <a:off x="2179819" y="4141713"/>
              <a:ext cx="120351" cy="113012"/>
            </a:xfrm>
            <a:custGeom>
              <a:rect b="b" l="l" r="r" t="t"/>
              <a:pathLst>
                <a:path extrusionOk="0" h="462" w="492">
                  <a:moveTo>
                    <a:pt x="248" y="1"/>
                  </a:moveTo>
                  <a:cubicBezTo>
                    <a:pt x="231" y="1"/>
                    <a:pt x="215" y="3"/>
                    <a:pt x="198" y="7"/>
                  </a:cubicBezTo>
                  <a:cubicBezTo>
                    <a:pt x="80" y="32"/>
                    <a:pt x="0" y="150"/>
                    <a:pt x="26" y="271"/>
                  </a:cubicBezTo>
                  <a:cubicBezTo>
                    <a:pt x="48" y="387"/>
                    <a:pt x="141" y="462"/>
                    <a:pt x="242" y="462"/>
                  </a:cubicBezTo>
                  <a:cubicBezTo>
                    <a:pt x="258" y="462"/>
                    <a:pt x="274" y="460"/>
                    <a:pt x="290" y="456"/>
                  </a:cubicBezTo>
                  <a:cubicBezTo>
                    <a:pt x="412" y="430"/>
                    <a:pt x="491" y="309"/>
                    <a:pt x="466" y="179"/>
                  </a:cubicBezTo>
                  <a:cubicBezTo>
                    <a:pt x="441" y="74"/>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g226af2a3298_1_746"/>
            <p:cNvSpPr/>
            <p:nvPr/>
          </p:nvSpPr>
          <p:spPr>
            <a:xfrm>
              <a:off x="2683494" y="4278212"/>
              <a:ext cx="120106" cy="113012"/>
            </a:xfrm>
            <a:custGeom>
              <a:rect b="b" l="l" r="r" t="t"/>
              <a:pathLst>
                <a:path extrusionOk="0" h="462" w="491">
                  <a:moveTo>
                    <a:pt x="247" y="1"/>
                  </a:moveTo>
                  <a:cubicBezTo>
                    <a:pt x="231" y="1"/>
                    <a:pt x="214" y="2"/>
                    <a:pt x="198" y="6"/>
                  </a:cubicBezTo>
                  <a:cubicBezTo>
                    <a:pt x="80" y="32"/>
                    <a:pt x="0" y="150"/>
                    <a:pt x="26" y="284"/>
                  </a:cubicBezTo>
                  <a:cubicBezTo>
                    <a:pt x="47" y="388"/>
                    <a:pt x="140" y="462"/>
                    <a:pt x="241" y="462"/>
                  </a:cubicBezTo>
                  <a:cubicBezTo>
                    <a:pt x="257" y="462"/>
                    <a:pt x="274" y="460"/>
                    <a:pt x="290" y="456"/>
                  </a:cubicBezTo>
                  <a:cubicBezTo>
                    <a:pt x="411" y="430"/>
                    <a:pt x="491" y="309"/>
                    <a:pt x="462" y="191"/>
                  </a:cubicBezTo>
                  <a:cubicBezTo>
                    <a:pt x="440" y="76"/>
                    <a:pt x="349" y="1"/>
                    <a:pt x="24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g226af2a3298_1_746"/>
            <p:cNvSpPr/>
            <p:nvPr/>
          </p:nvSpPr>
          <p:spPr>
            <a:xfrm>
              <a:off x="2579041" y="4427921"/>
              <a:ext cx="55528" cy="53571"/>
            </a:xfrm>
            <a:custGeom>
              <a:rect b="b" l="l" r="r" t="t"/>
              <a:pathLst>
                <a:path extrusionOk="0" h="219" w="227">
                  <a:moveTo>
                    <a:pt x="113" y="1"/>
                  </a:moveTo>
                  <a:cubicBezTo>
                    <a:pt x="106" y="1"/>
                    <a:pt x="99" y="1"/>
                    <a:pt x="92" y="3"/>
                  </a:cubicBezTo>
                  <a:cubicBezTo>
                    <a:pt x="29" y="16"/>
                    <a:pt x="0" y="70"/>
                    <a:pt x="0" y="137"/>
                  </a:cubicBezTo>
                  <a:cubicBezTo>
                    <a:pt x="11" y="184"/>
                    <a:pt x="63" y="219"/>
                    <a:pt x="112" y="219"/>
                  </a:cubicBezTo>
                  <a:cubicBezTo>
                    <a:pt x="119" y="219"/>
                    <a:pt x="127" y="218"/>
                    <a:pt x="134" y="216"/>
                  </a:cubicBezTo>
                  <a:cubicBezTo>
                    <a:pt x="201" y="204"/>
                    <a:pt x="226" y="150"/>
                    <a:pt x="214" y="83"/>
                  </a:cubicBezTo>
                  <a:cubicBezTo>
                    <a:pt x="214" y="38"/>
                    <a:pt x="162" y="1"/>
                    <a:pt x="1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g226af2a3298_1_746"/>
            <p:cNvSpPr/>
            <p:nvPr/>
          </p:nvSpPr>
          <p:spPr>
            <a:xfrm>
              <a:off x="2410497" y="4434771"/>
              <a:ext cx="58708" cy="53081"/>
            </a:xfrm>
            <a:custGeom>
              <a:rect b="b" l="l" r="r" t="t"/>
              <a:pathLst>
                <a:path extrusionOk="0" h="217" w="240">
                  <a:moveTo>
                    <a:pt x="129" y="0"/>
                  </a:moveTo>
                  <a:cubicBezTo>
                    <a:pt x="121" y="0"/>
                    <a:pt x="114" y="1"/>
                    <a:pt x="106" y="4"/>
                  </a:cubicBezTo>
                  <a:cubicBezTo>
                    <a:pt x="39" y="16"/>
                    <a:pt x="1" y="67"/>
                    <a:pt x="13" y="134"/>
                  </a:cubicBezTo>
                  <a:cubicBezTo>
                    <a:pt x="25" y="181"/>
                    <a:pt x="77" y="216"/>
                    <a:pt x="123" y="216"/>
                  </a:cubicBezTo>
                  <a:cubicBezTo>
                    <a:pt x="130" y="216"/>
                    <a:pt x="137" y="216"/>
                    <a:pt x="144" y="214"/>
                  </a:cubicBezTo>
                  <a:cubicBezTo>
                    <a:pt x="198" y="201"/>
                    <a:pt x="240" y="147"/>
                    <a:pt x="224" y="96"/>
                  </a:cubicBezTo>
                  <a:cubicBezTo>
                    <a:pt x="213" y="39"/>
                    <a:pt x="174"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g226af2a3298_1_746"/>
            <p:cNvSpPr/>
            <p:nvPr/>
          </p:nvSpPr>
          <p:spPr>
            <a:xfrm>
              <a:off x="2335643" y="4489322"/>
              <a:ext cx="36203" cy="31555"/>
            </a:xfrm>
            <a:custGeom>
              <a:rect b="b" l="l" r="r" t="t"/>
              <a:pathLst>
                <a:path extrusionOk="0" h="129" w="148">
                  <a:moveTo>
                    <a:pt x="71" y="1"/>
                  </a:moveTo>
                  <a:cubicBezTo>
                    <a:pt x="65" y="1"/>
                    <a:pt x="59" y="2"/>
                    <a:pt x="52" y="4"/>
                  </a:cubicBezTo>
                  <a:cubicBezTo>
                    <a:pt x="14" y="4"/>
                    <a:pt x="1" y="45"/>
                    <a:pt x="1" y="83"/>
                  </a:cubicBezTo>
                  <a:cubicBezTo>
                    <a:pt x="11" y="107"/>
                    <a:pt x="30" y="128"/>
                    <a:pt x="59" y="128"/>
                  </a:cubicBezTo>
                  <a:cubicBezTo>
                    <a:pt x="66" y="128"/>
                    <a:pt x="73" y="127"/>
                    <a:pt x="80" y="125"/>
                  </a:cubicBezTo>
                  <a:cubicBezTo>
                    <a:pt x="119" y="125"/>
                    <a:pt x="147" y="83"/>
                    <a:pt x="131" y="58"/>
                  </a:cubicBezTo>
                  <a:cubicBezTo>
                    <a:pt x="121" y="26"/>
                    <a:pt x="101" y="1"/>
                    <a:pt x="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g226af2a3298_1_746"/>
            <p:cNvSpPr/>
            <p:nvPr/>
          </p:nvSpPr>
          <p:spPr>
            <a:xfrm>
              <a:off x="2546996" y="4106487"/>
              <a:ext cx="35225" cy="33023"/>
            </a:xfrm>
            <a:custGeom>
              <a:rect b="b" l="l" r="r" t="t"/>
              <a:pathLst>
                <a:path extrusionOk="0" h="135" w="144">
                  <a:moveTo>
                    <a:pt x="73" y="1"/>
                  </a:moveTo>
                  <a:cubicBezTo>
                    <a:pt x="66" y="1"/>
                    <a:pt x="59" y="2"/>
                    <a:pt x="51" y="4"/>
                  </a:cubicBezTo>
                  <a:cubicBezTo>
                    <a:pt x="13" y="4"/>
                    <a:pt x="0" y="42"/>
                    <a:pt x="0" y="84"/>
                  </a:cubicBezTo>
                  <a:cubicBezTo>
                    <a:pt x="13" y="109"/>
                    <a:pt x="39" y="135"/>
                    <a:pt x="80" y="135"/>
                  </a:cubicBezTo>
                  <a:cubicBezTo>
                    <a:pt x="118" y="122"/>
                    <a:pt x="144" y="84"/>
                    <a:pt x="131" y="55"/>
                  </a:cubicBezTo>
                  <a:cubicBezTo>
                    <a:pt x="131" y="24"/>
                    <a:pt x="105" y="1"/>
                    <a:pt x="7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g226af2a3298_1_746"/>
            <p:cNvSpPr/>
            <p:nvPr/>
          </p:nvSpPr>
          <p:spPr>
            <a:xfrm>
              <a:off x="2491711" y="4006192"/>
              <a:ext cx="64823" cy="63111"/>
            </a:xfrm>
            <a:custGeom>
              <a:rect b="b" l="l" r="r" t="t"/>
              <a:pathLst>
                <a:path extrusionOk="0" h="258" w="265">
                  <a:moveTo>
                    <a:pt x="129" y="0"/>
                  </a:moveTo>
                  <a:cubicBezTo>
                    <a:pt x="121" y="0"/>
                    <a:pt x="113" y="1"/>
                    <a:pt x="105" y="3"/>
                  </a:cubicBezTo>
                  <a:cubicBezTo>
                    <a:pt x="38" y="29"/>
                    <a:pt x="0" y="95"/>
                    <a:pt x="13" y="162"/>
                  </a:cubicBezTo>
                  <a:cubicBezTo>
                    <a:pt x="24" y="218"/>
                    <a:pt x="77" y="257"/>
                    <a:pt x="135" y="257"/>
                  </a:cubicBezTo>
                  <a:cubicBezTo>
                    <a:pt x="143" y="257"/>
                    <a:pt x="151" y="256"/>
                    <a:pt x="159" y="255"/>
                  </a:cubicBezTo>
                  <a:cubicBezTo>
                    <a:pt x="226" y="242"/>
                    <a:pt x="265" y="175"/>
                    <a:pt x="252" y="108"/>
                  </a:cubicBezTo>
                  <a:cubicBezTo>
                    <a:pt x="241" y="49"/>
                    <a:pt x="187"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g226af2a3298_1_746"/>
            <p:cNvSpPr/>
            <p:nvPr/>
          </p:nvSpPr>
          <p:spPr>
            <a:xfrm>
              <a:off x="2384078" y="4048023"/>
              <a:ext cx="42318" cy="37671"/>
            </a:xfrm>
            <a:custGeom>
              <a:rect b="b" l="l" r="r" t="t"/>
              <a:pathLst>
                <a:path extrusionOk="0" h="154" w="173">
                  <a:moveTo>
                    <a:pt x="94" y="1"/>
                  </a:moveTo>
                  <a:cubicBezTo>
                    <a:pt x="86" y="1"/>
                    <a:pt x="77" y="2"/>
                    <a:pt x="67" y="4"/>
                  </a:cubicBezTo>
                  <a:cubicBezTo>
                    <a:pt x="29" y="4"/>
                    <a:pt x="0" y="42"/>
                    <a:pt x="13" y="84"/>
                  </a:cubicBezTo>
                  <a:cubicBezTo>
                    <a:pt x="26" y="127"/>
                    <a:pt x="56" y="154"/>
                    <a:pt x="89" y="154"/>
                  </a:cubicBezTo>
                  <a:cubicBezTo>
                    <a:pt x="96" y="154"/>
                    <a:pt x="102" y="153"/>
                    <a:pt x="109" y="151"/>
                  </a:cubicBezTo>
                  <a:cubicBezTo>
                    <a:pt x="147" y="135"/>
                    <a:pt x="172" y="97"/>
                    <a:pt x="160" y="55"/>
                  </a:cubicBezTo>
                  <a:cubicBezTo>
                    <a:pt x="160" y="24"/>
                    <a:pt x="134" y="1"/>
                    <a:pt x="9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g226af2a3298_1_746"/>
            <p:cNvSpPr/>
            <p:nvPr/>
          </p:nvSpPr>
          <p:spPr>
            <a:xfrm>
              <a:off x="2579041" y="3944547"/>
              <a:ext cx="42318" cy="39138"/>
            </a:xfrm>
            <a:custGeom>
              <a:rect b="b" l="l" r="r" t="t"/>
              <a:pathLst>
                <a:path extrusionOk="0" h="160" w="173">
                  <a:moveTo>
                    <a:pt x="67" y="0"/>
                  </a:moveTo>
                  <a:cubicBezTo>
                    <a:pt x="29" y="16"/>
                    <a:pt x="0" y="54"/>
                    <a:pt x="13" y="96"/>
                  </a:cubicBezTo>
                  <a:cubicBezTo>
                    <a:pt x="13" y="134"/>
                    <a:pt x="54" y="159"/>
                    <a:pt x="108" y="159"/>
                  </a:cubicBezTo>
                  <a:cubicBezTo>
                    <a:pt x="147" y="147"/>
                    <a:pt x="172" y="108"/>
                    <a:pt x="159" y="67"/>
                  </a:cubicBezTo>
                  <a:cubicBezTo>
                    <a:pt x="147" y="29"/>
                    <a:pt x="108"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226af2a3298_1_746"/>
            <p:cNvSpPr/>
            <p:nvPr/>
          </p:nvSpPr>
          <p:spPr>
            <a:xfrm>
              <a:off x="3293824" y="4127769"/>
              <a:ext cx="146035" cy="136740"/>
            </a:xfrm>
            <a:custGeom>
              <a:rect b="b" l="l" r="r" t="t"/>
              <a:pathLst>
                <a:path extrusionOk="0" h="559" w="597">
                  <a:moveTo>
                    <a:pt x="308" y="1"/>
                  </a:moveTo>
                  <a:cubicBezTo>
                    <a:pt x="286" y="1"/>
                    <a:pt x="262" y="3"/>
                    <a:pt x="239" y="9"/>
                  </a:cubicBezTo>
                  <a:cubicBezTo>
                    <a:pt x="93" y="35"/>
                    <a:pt x="0" y="182"/>
                    <a:pt x="26" y="341"/>
                  </a:cubicBezTo>
                  <a:cubicBezTo>
                    <a:pt x="62" y="471"/>
                    <a:pt x="182" y="559"/>
                    <a:pt x="309" y="559"/>
                  </a:cubicBezTo>
                  <a:cubicBezTo>
                    <a:pt x="325" y="559"/>
                    <a:pt x="341" y="557"/>
                    <a:pt x="357" y="554"/>
                  </a:cubicBezTo>
                  <a:cubicBezTo>
                    <a:pt x="504" y="513"/>
                    <a:pt x="596" y="366"/>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226af2a3298_1_746"/>
            <p:cNvSpPr/>
            <p:nvPr/>
          </p:nvSpPr>
          <p:spPr>
            <a:xfrm>
              <a:off x="3202580" y="4166664"/>
              <a:ext cx="146769" cy="136740"/>
            </a:xfrm>
            <a:custGeom>
              <a:rect b="b" l="l" r="r" t="t"/>
              <a:pathLst>
                <a:path extrusionOk="0" h="559" w="600">
                  <a:moveTo>
                    <a:pt x="308" y="1"/>
                  </a:moveTo>
                  <a:cubicBezTo>
                    <a:pt x="286" y="1"/>
                    <a:pt x="263" y="4"/>
                    <a:pt x="239" y="10"/>
                  </a:cubicBezTo>
                  <a:cubicBezTo>
                    <a:pt x="93" y="35"/>
                    <a:pt x="0" y="182"/>
                    <a:pt x="29" y="328"/>
                  </a:cubicBezTo>
                  <a:cubicBezTo>
                    <a:pt x="63" y="470"/>
                    <a:pt x="183" y="559"/>
                    <a:pt x="312" y="559"/>
                  </a:cubicBezTo>
                  <a:cubicBezTo>
                    <a:pt x="328" y="559"/>
                    <a:pt x="344" y="558"/>
                    <a:pt x="360" y="555"/>
                  </a:cubicBezTo>
                  <a:cubicBezTo>
                    <a:pt x="507" y="513"/>
                    <a:pt x="599" y="367"/>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g226af2a3298_1_746"/>
            <p:cNvSpPr/>
            <p:nvPr/>
          </p:nvSpPr>
          <p:spPr>
            <a:xfrm>
              <a:off x="3121366" y="4265247"/>
              <a:ext cx="123531" cy="112523"/>
            </a:xfrm>
            <a:custGeom>
              <a:rect b="b" l="l" r="r" t="t"/>
              <a:pathLst>
                <a:path extrusionOk="0" h="460" w="505">
                  <a:moveTo>
                    <a:pt x="251" y="0"/>
                  </a:moveTo>
                  <a:cubicBezTo>
                    <a:pt x="235" y="0"/>
                    <a:pt x="218" y="2"/>
                    <a:pt x="202" y="5"/>
                  </a:cubicBezTo>
                  <a:cubicBezTo>
                    <a:pt x="81" y="31"/>
                    <a:pt x="1" y="152"/>
                    <a:pt x="26" y="270"/>
                  </a:cubicBezTo>
                  <a:cubicBezTo>
                    <a:pt x="53" y="393"/>
                    <a:pt x="155" y="459"/>
                    <a:pt x="265" y="459"/>
                  </a:cubicBezTo>
                  <a:cubicBezTo>
                    <a:pt x="275" y="459"/>
                    <a:pt x="284" y="459"/>
                    <a:pt x="294" y="458"/>
                  </a:cubicBezTo>
                  <a:cubicBezTo>
                    <a:pt x="425" y="429"/>
                    <a:pt x="504" y="311"/>
                    <a:pt x="479" y="177"/>
                  </a:cubicBezTo>
                  <a:cubicBezTo>
                    <a:pt x="457" y="74"/>
                    <a:pt x="36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g226af2a3298_1_746"/>
            <p:cNvSpPr/>
            <p:nvPr/>
          </p:nvSpPr>
          <p:spPr>
            <a:xfrm>
              <a:off x="3166621" y="4226352"/>
              <a:ext cx="124264" cy="109588"/>
            </a:xfrm>
            <a:custGeom>
              <a:rect b="b" l="l" r="r" t="t"/>
              <a:pathLst>
                <a:path extrusionOk="0" h="448" w="508">
                  <a:moveTo>
                    <a:pt x="260" y="0"/>
                  </a:moveTo>
                  <a:cubicBezTo>
                    <a:pt x="245" y="0"/>
                    <a:pt x="230" y="2"/>
                    <a:pt x="214" y="5"/>
                  </a:cubicBezTo>
                  <a:cubicBezTo>
                    <a:pt x="80" y="30"/>
                    <a:pt x="1" y="151"/>
                    <a:pt x="29" y="269"/>
                  </a:cubicBezTo>
                  <a:cubicBezTo>
                    <a:pt x="51" y="374"/>
                    <a:pt x="144" y="447"/>
                    <a:pt x="253" y="447"/>
                  </a:cubicBezTo>
                  <a:cubicBezTo>
                    <a:pt x="271" y="447"/>
                    <a:pt x="289" y="445"/>
                    <a:pt x="307" y="441"/>
                  </a:cubicBezTo>
                  <a:cubicBezTo>
                    <a:pt x="428" y="429"/>
                    <a:pt x="507" y="298"/>
                    <a:pt x="479" y="177"/>
                  </a:cubicBezTo>
                  <a:cubicBezTo>
                    <a:pt x="456" y="74"/>
                    <a:pt x="364" y="0"/>
                    <a:pt x="26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226af2a3298_1_746"/>
            <p:cNvSpPr/>
            <p:nvPr/>
          </p:nvSpPr>
          <p:spPr>
            <a:xfrm>
              <a:off x="3365498" y="4174003"/>
              <a:ext cx="123286" cy="110077"/>
            </a:xfrm>
            <a:custGeom>
              <a:rect b="b" l="l" r="r" t="t"/>
              <a:pathLst>
                <a:path extrusionOk="0" h="450" w="504">
                  <a:moveTo>
                    <a:pt x="256" y="1"/>
                  </a:moveTo>
                  <a:cubicBezTo>
                    <a:pt x="241" y="1"/>
                    <a:pt x="226" y="2"/>
                    <a:pt x="211" y="5"/>
                  </a:cubicBezTo>
                  <a:cubicBezTo>
                    <a:pt x="80" y="34"/>
                    <a:pt x="0" y="152"/>
                    <a:pt x="26" y="273"/>
                  </a:cubicBezTo>
                  <a:cubicBezTo>
                    <a:pt x="48" y="376"/>
                    <a:pt x="143" y="450"/>
                    <a:pt x="254" y="450"/>
                  </a:cubicBezTo>
                  <a:cubicBezTo>
                    <a:pt x="270" y="450"/>
                    <a:pt x="287" y="448"/>
                    <a:pt x="303" y="445"/>
                  </a:cubicBezTo>
                  <a:cubicBezTo>
                    <a:pt x="424" y="416"/>
                    <a:pt x="504" y="298"/>
                    <a:pt x="478" y="177"/>
                  </a:cubicBezTo>
                  <a:cubicBezTo>
                    <a:pt x="453" y="74"/>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226af2a3298_1_746"/>
            <p:cNvSpPr/>
            <p:nvPr/>
          </p:nvSpPr>
          <p:spPr>
            <a:xfrm>
              <a:off x="3449647" y="4206783"/>
              <a:ext cx="120351" cy="113257"/>
            </a:xfrm>
            <a:custGeom>
              <a:rect b="b" l="l" r="r" t="t"/>
              <a:pathLst>
                <a:path extrusionOk="0" h="463" w="492">
                  <a:moveTo>
                    <a:pt x="244" y="0"/>
                  </a:moveTo>
                  <a:cubicBezTo>
                    <a:pt x="229" y="0"/>
                    <a:pt x="213" y="2"/>
                    <a:pt x="198" y="5"/>
                  </a:cubicBezTo>
                  <a:cubicBezTo>
                    <a:pt x="80" y="31"/>
                    <a:pt x="1" y="152"/>
                    <a:pt x="26" y="270"/>
                  </a:cubicBezTo>
                  <a:cubicBezTo>
                    <a:pt x="51" y="387"/>
                    <a:pt x="145" y="462"/>
                    <a:pt x="249" y="462"/>
                  </a:cubicBezTo>
                  <a:cubicBezTo>
                    <a:pt x="263" y="462"/>
                    <a:pt x="279" y="461"/>
                    <a:pt x="294" y="458"/>
                  </a:cubicBezTo>
                  <a:cubicBezTo>
                    <a:pt x="412" y="429"/>
                    <a:pt x="491" y="311"/>
                    <a:pt x="466" y="177"/>
                  </a:cubicBezTo>
                  <a:cubicBezTo>
                    <a:pt x="441" y="74"/>
                    <a:pt x="348" y="0"/>
                    <a:pt x="24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226af2a3298_1_746"/>
            <p:cNvSpPr/>
            <p:nvPr/>
          </p:nvSpPr>
          <p:spPr>
            <a:xfrm>
              <a:off x="3299939" y="4235648"/>
              <a:ext cx="124264" cy="110077"/>
            </a:xfrm>
            <a:custGeom>
              <a:rect b="b" l="l" r="r" t="t"/>
              <a:pathLst>
                <a:path extrusionOk="0" h="450" w="508">
                  <a:moveTo>
                    <a:pt x="259" y="0"/>
                  </a:moveTo>
                  <a:cubicBezTo>
                    <a:pt x="244" y="0"/>
                    <a:pt x="229" y="2"/>
                    <a:pt x="214" y="5"/>
                  </a:cubicBezTo>
                  <a:cubicBezTo>
                    <a:pt x="80" y="34"/>
                    <a:pt x="1" y="152"/>
                    <a:pt x="29" y="273"/>
                  </a:cubicBezTo>
                  <a:cubicBezTo>
                    <a:pt x="52" y="376"/>
                    <a:pt x="144" y="450"/>
                    <a:pt x="257" y="450"/>
                  </a:cubicBezTo>
                  <a:cubicBezTo>
                    <a:pt x="273" y="450"/>
                    <a:pt x="290" y="448"/>
                    <a:pt x="307" y="445"/>
                  </a:cubicBezTo>
                  <a:cubicBezTo>
                    <a:pt x="428" y="419"/>
                    <a:pt x="507" y="298"/>
                    <a:pt x="479" y="180"/>
                  </a:cubicBezTo>
                  <a:cubicBezTo>
                    <a:pt x="456" y="75"/>
                    <a:pt x="361" y="0"/>
                    <a:pt x="25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226af2a3298_1_746"/>
            <p:cNvSpPr/>
            <p:nvPr/>
          </p:nvSpPr>
          <p:spPr>
            <a:xfrm>
              <a:off x="3287464" y="4255218"/>
              <a:ext cx="123531" cy="113012"/>
            </a:xfrm>
            <a:custGeom>
              <a:rect b="b" l="l" r="r" t="t"/>
              <a:pathLst>
                <a:path extrusionOk="0" h="462" w="505">
                  <a:moveTo>
                    <a:pt x="248" y="0"/>
                  </a:moveTo>
                  <a:cubicBezTo>
                    <a:pt x="231" y="0"/>
                    <a:pt x="215" y="2"/>
                    <a:pt x="198" y="5"/>
                  </a:cubicBezTo>
                  <a:cubicBezTo>
                    <a:pt x="80" y="33"/>
                    <a:pt x="1" y="151"/>
                    <a:pt x="26" y="285"/>
                  </a:cubicBezTo>
                  <a:cubicBezTo>
                    <a:pt x="48" y="388"/>
                    <a:pt x="144" y="462"/>
                    <a:pt x="246" y="462"/>
                  </a:cubicBezTo>
                  <a:cubicBezTo>
                    <a:pt x="261" y="462"/>
                    <a:pt x="276" y="460"/>
                    <a:pt x="291" y="457"/>
                  </a:cubicBezTo>
                  <a:cubicBezTo>
                    <a:pt x="425" y="432"/>
                    <a:pt x="504" y="311"/>
                    <a:pt x="479" y="193"/>
                  </a:cubicBezTo>
                  <a:cubicBezTo>
                    <a:pt x="454" y="76"/>
                    <a:pt x="360" y="0"/>
                    <a:pt x="24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226af2a3298_1_746"/>
            <p:cNvSpPr/>
            <p:nvPr/>
          </p:nvSpPr>
          <p:spPr>
            <a:xfrm>
              <a:off x="3251749" y="4259621"/>
              <a:ext cx="123286" cy="112034"/>
            </a:xfrm>
            <a:custGeom>
              <a:rect b="b" l="l" r="r" t="t"/>
              <a:pathLst>
                <a:path extrusionOk="0" h="458" w="504">
                  <a:moveTo>
                    <a:pt x="236" y="0"/>
                  </a:moveTo>
                  <a:cubicBezTo>
                    <a:pt x="224" y="0"/>
                    <a:pt x="211" y="1"/>
                    <a:pt x="198" y="3"/>
                  </a:cubicBezTo>
                  <a:cubicBezTo>
                    <a:pt x="80" y="28"/>
                    <a:pt x="0" y="146"/>
                    <a:pt x="26" y="280"/>
                  </a:cubicBezTo>
                  <a:cubicBezTo>
                    <a:pt x="48" y="384"/>
                    <a:pt x="141" y="458"/>
                    <a:pt x="241" y="458"/>
                  </a:cubicBezTo>
                  <a:cubicBezTo>
                    <a:pt x="257" y="458"/>
                    <a:pt x="274" y="456"/>
                    <a:pt x="290" y="452"/>
                  </a:cubicBezTo>
                  <a:cubicBezTo>
                    <a:pt x="424" y="426"/>
                    <a:pt x="504" y="305"/>
                    <a:pt x="478" y="187"/>
                  </a:cubicBezTo>
                  <a:cubicBezTo>
                    <a:pt x="452" y="67"/>
                    <a:pt x="354" y="0"/>
                    <a:pt x="23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226af2a3298_1_746"/>
            <p:cNvSpPr/>
            <p:nvPr/>
          </p:nvSpPr>
          <p:spPr>
            <a:xfrm>
              <a:off x="3209674" y="4297782"/>
              <a:ext cx="120106" cy="109588"/>
            </a:xfrm>
            <a:custGeom>
              <a:rect b="b" l="l" r="r" t="t"/>
              <a:pathLst>
                <a:path extrusionOk="0" h="448" w="491">
                  <a:moveTo>
                    <a:pt x="247" y="0"/>
                  </a:moveTo>
                  <a:cubicBezTo>
                    <a:pt x="231" y="0"/>
                    <a:pt x="214" y="2"/>
                    <a:pt x="198" y="6"/>
                  </a:cubicBezTo>
                  <a:cubicBezTo>
                    <a:pt x="80" y="31"/>
                    <a:pt x="0" y="149"/>
                    <a:pt x="26" y="270"/>
                  </a:cubicBezTo>
                  <a:cubicBezTo>
                    <a:pt x="37" y="374"/>
                    <a:pt x="140" y="447"/>
                    <a:pt x="245" y="447"/>
                  </a:cubicBezTo>
                  <a:cubicBezTo>
                    <a:pt x="260" y="447"/>
                    <a:pt x="275" y="446"/>
                    <a:pt x="290" y="443"/>
                  </a:cubicBezTo>
                  <a:cubicBezTo>
                    <a:pt x="411" y="417"/>
                    <a:pt x="491" y="296"/>
                    <a:pt x="462" y="178"/>
                  </a:cubicBezTo>
                  <a:cubicBezTo>
                    <a:pt x="440" y="74"/>
                    <a:pt x="350"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226af2a3298_1_746"/>
            <p:cNvSpPr/>
            <p:nvPr/>
          </p:nvSpPr>
          <p:spPr>
            <a:xfrm>
              <a:off x="3394363" y="4248858"/>
              <a:ext cx="120106" cy="113257"/>
            </a:xfrm>
            <a:custGeom>
              <a:rect b="b" l="l" r="r" t="t"/>
              <a:pathLst>
                <a:path extrusionOk="0" h="463" w="491">
                  <a:moveTo>
                    <a:pt x="245" y="1"/>
                  </a:moveTo>
                  <a:cubicBezTo>
                    <a:pt x="231" y="1"/>
                    <a:pt x="216" y="2"/>
                    <a:pt x="201" y="5"/>
                  </a:cubicBezTo>
                  <a:cubicBezTo>
                    <a:pt x="80" y="31"/>
                    <a:pt x="0" y="152"/>
                    <a:pt x="26" y="286"/>
                  </a:cubicBezTo>
                  <a:cubicBezTo>
                    <a:pt x="51" y="389"/>
                    <a:pt x="144" y="463"/>
                    <a:pt x="248" y="463"/>
                  </a:cubicBezTo>
                  <a:cubicBezTo>
                    <a:pt x="263" y="463"/>
                    <a:pt x="278" y="461"/>
                    <a:pt x="293" y="458"/>
                  </a:cubicBezTo>
                  <a:cubicBezTo>
                    <a:pt x="411" y="429"/>
                    <a:pt x="491" y="311"/>
                    <a:pt x="466" y="190"/>
                  </a:cubicBezTo>
                  <a:cubicBezTo>
                    <a:pt x="443" y="76"/>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226af2a3298_1_746"/>
            <p:cNvSpPr/>
            <p:nvPr/>
          </p:nvSpPr>
          <p:spPr>
            <a:xfrm>
              <a:off x="3517407" y="4278212"/>
              <a:ext cx="124264" cy="113012"/>
            </a:xfrm>
            <a:custGeom>
              <a:rect b="b" l="l" r="r" t="t"/>
              <a:pathLst>
                <a:path extrusionOk="0" h="462" w="508">
                  <a:moveTo>
                    <a:pt x="255" y="1"/>
                  </a:moveTo>
                  <a:cubicBezTo>
                    <a:pt x="238" y="1"/>
                    <a:pt x="220" y="2"/>
                    <a:pt x="202" y="6"/>
                  </a:cubicBezTo>
                  <a:cubicBezTo>
                    <a:pt x="80" y="32"/>
                    <a:pt x="1" y="150"/>
                    <a:pt x="29" y="284"/>
                  </a:cubicBezTo>
                  <a:cubicBezTo>
                    <a:pt x="51" y="388"/>
                    <a:pt x="144" y="462"/>
                    <a:pt x="245" y="462"/>
                  </a:cubicBezTo>
                  <a:cubicBezTo>
                    <a:pt x="261" y="462"/>
                    <a:pt x="278" y="460"/>
                    <a:pt x="294" y="456"/>
                  </a:cubicBezTo>
                  <a:cubicBezTo>
                    <a:pt x="428" y="430"/>
                    <a:pt x="507" y="309"/>
                    <a:pt x="479" y="191"/>
                  </a:cubicBezTo>
                  <a:cubicBezTo>
                    <a:pt x="457" y="76"/>
                    <a:pt x="366"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226af2a3298_1_746"/>
            <p:cNvSpPr/>
            <p:nvPr/>
          </p:nvSpPr>
          <p:spPr>
            <a:xfrm>
              <a:off x="3544071" y="4235648"/>
              <a:ext cx="120106" cy="112278"/>
            </a:xfrm>
            <a:custGeom>
              <a:rect b="b" l="l" r="r" t="t"/>
              <a:pathLst>
                <a:path extrusionOk="0" h="459" w="491">
                  <a:moveTo>
                    <a:pt x="243" y="0"/>
                  </a:moveTo>
                  <a:cubicBezTo>
                    <a:pt x="228" y="0"/>
                    <a:pt x="213" y="2"/>
                    <a:pt x="198" y="5"/>
                  </a:cubicBezTo>
                  <a:cubicBezTo>
                    <a:pt x="80" y="34"/>
                    <a:pt x="0" y="152"/>
                    <a:pt x="26" y="273"/>
                  </a:cubicBezTo>
                  <a:cubicBezTo>
                    <a:pt x="49" y="382"/>
                    <a:pt x="156" y="459"/>
                    <a:pt x="265" y="459"/>
                  </a:cubicBezTo>
                  <a:cubicBezTo>
                    <a:pt x="273" y="459"/>
                    <a:pt x="282" y="458"/>
                    <a:pt x="290" y="458"/>
                  </a:cubicBezTo>
                  <a:cubicBezTo>
                    <a:pt x="411" y="432"/>
                    <a:pt x="491" y="298"/>
                    <a:pt x="465" y="180"/>
                  </a:cubicBezTo>
                  <a:cubicBezTo>
                    <a:pt x="440" y="75"/>
                    <a:pt x="347" y="0"/>
                    <a:pt x="24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226af2a3298_1_746"/>
            <p:cNvSpPr/>
            <p:nvPr/>
          </p:nvSpPr>
          <p:spPr>
            <a:xfrm>
              <a:off x="3621861" y="4229288"/>
              <a:ext cx="120351" cy="110321"/>
            </a:xfrm>
            <a:custGeom>
              <a:rect b="b" l="l" r="r" t="t"/>
              <a:pathLst>
                <a:path extrusionOk="0" h="451" w="492">
                  <a:moveTo>
                    <a:pt x="244" y="1"/>
                  </a:moveTo>
                  <a:cubicBezTo>
                    <a:pt x="229" y="1"/>
                    <a:pt x="214" y="2"/>
                    <a:pt x="198" y="6"/>
                  </a:cubicBezTo>
                  <a:cubicBezTo>
                    <a:pt x="80" y="18"/>
                    <a:pt x="1" y="152"/>
                    <a:pt x="26" y="270"/>
                  </a:cubicBezTo>
                  <a:cubicBezTo>
                    <a:pt x="49" y="376"/>
                    <a:pt x="144" y="450"/>
                    <a:pt x="246" y="450"/>
                  </a:cubicBezTo>
                  <a:cubicBezTo>
                    <a:pt x="261" y="450"/>
                    <a:pt x="276" y="449"/>
                    <a:pt x="291" y="445"/>
                  </a:cubicBezTo>
                  <a:cubicBezTo>
                    <a:pt x="412" y="417"/>
                    <a:pt x="492" y="299"/>
                    <a:pt x="479" y="178"/>
                  </a:cubicBezTo>
                  <a:cubicBezTo>
                    <a:pt x="454" y="75"/>
                    <a:pt x="351" y="1"/>
                    <a:pt x="24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226af2a3298_1_746"/>
            <p:cNvSpPr/>
            <p:nvPr/>
          </p:nvSpPr>
          <p:spPr>
            <a:xfrm>
              <a:off x="3335899" y="4320287"/>
              <a:ext cx="123286" cy="109832"/>
            </a:xfrm>
            <a:custGeom>
              <a:rect b="b" l="l" r="r" t="t"/>
              <a:pathLst>
                <a:path extrusionOk="0" h="449" w="504">
                  <a:moveTo>
                    <a:pt x="254" y="1"/>
                  </a:moveTo>
                  <a:cubicBezTo>
                    <a:pt x="237" y="1"/>
                    <a:pt x="219" y="2"/>
                    <a:pt x="201" y="6"/>
                  </a:cubicBezTo>
                  <a:cubicBezTo>
                    <a:pt x="80" y="32"/>
                    <a:pt x="0" y="153"/>
                    <a:pt x="26" y="271"/>
                  </a:cubicBezTo>
                  <a:cubicBezTo>
                    <a:pt x="50" y="375"/>
                    <a:pt x="141" y="449"/>
                    <a:pt x="244" y="449"/>
                  </a:cubicBezTo>
                  <a:cubicBezTo>
                    <a:pt x="260" y="449"/>
                    <a:pt x="277" y="447"/>
                    <a:pt x="293" y="443"/>
                  </a:cubicBezTo>
                  <a:cubicBezTo>
                    <a:pt x="424" y="417"/>
                    <a:pt x="504" y="296"/>
                    <a:pt x="478" y="178"/>
                  </a:cubicBezTo>
                  <a:cubicBezTo>
                    <a:pt x="456" y="74"/>
                    <a:pt x="363" y="1"/>
                    <a:pt x="25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226af2a3298_1_746"/>
            <p:cNvSpPr/>
            <p:nvPr/>
          </p:nvSpPr>
          <p:spPr>
            <a:xfrm>
              <a:off x="3508112" y="4216812"/>
              <a:ext cx="87572" cy="82924"/>
            </a:xfrm>
            <a:custGeom>
              <a:rect b="b" l="l" r="r" t="t"/>
              <a:pathLst>
                <a:path extrusionOk="0" h="339" w="358">
                  <a:moveTo>
                    <a:pt x="174" y="1"/>
                  </a:moveTo>
                  <a:cubicBezTo>
                    <a:pt x="165" y="1"/>
                    <a:pt x="156" y="1"/>
                    <a:pt x="147" y="2"/>
                  </a:cubicBezTo>
                  <a:cubicBezTo>
                    <a:pt x="55" y="31"/>
                    <a:pt x="1" y="111"/>
                    <a:pt x="13" y="203"/>
                  </a:cubicBezTo>
                  <a:cubicBezTo>
                    <a:pt x="36" y="287"/>
                    <a:pt x="103" y="339"/>
                    <a:pt x="187" y="339"/>
                  </a:cubicBezTo>
                  <a:cubicBezTo>
                    <a:pt x="196" y="339"/>
                    <a:pt x="205" y="338"/>
                    <a:pt x="214" y="337"/>
                  </a:cubicBezTo>
                  <a:cubicBezTo>
                    <a:pt x="306" y="321"/>
                    <a:pt x="357" y="229"/>
                    <a:pt x="345" y="136"/>
                  </a:cubicBezTo>
                  <a:cubicBezTo>
                    <a:pt x="333" y="53"/>
                    <a:pt x="257"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226af2a3298_1_746"/>
            <p:cNvSpPr/>
            <p:nvPr/>
          </p:nvSpPr>
          <p:spPr>
            <a:xfrm>
              <a:off x="3582966" y="4190148"/>
              <a:ext cx="87572" cy="80968"/>
            </a:xfrm>
            <a:custGeom>
              <a:rect b="b" l="l" r="r" t="t"/>
              <a:pathLst>
                <a:path extrusionOk="0" h="331" w="358">
                  <a:moveTo>
                    <a:pt x="188" y="1"/>
                  </a:moveTo>
                  <a:cubicBezTo>
                    <a:pt x="174" y="1"/>
                    <a:pt x="161" y="2"/>
                    <a:pt x="147" y="6"/>
                  </a:cubicBezTo>
                  <a:cubicBezTo>
                    <a:pt x="51" y="19"/>
                    <a:pt x="0" y="111"/>
                    <a:pt x="13" y="207"/>
                  </a:cubicBezTo>
                  <a:cubicBezTo>
                    <a:pt x="35" y="275"/>
                    <a:pt x="95" y="331"/>
                    <a:pt x="170" y="331"/>
                  </a:cubicBezTo>
                  <a:cubicBezTo>
                    <a:pt x="183" y="331"/>
                    <a:pt x="197" y="329"/>
                    <a:pt x="211" y="325"/>
                  </a:cubicBezTo>
                  <a:cubicBezTo>
                    <a:pt x="306" y="312"/>
                    <a:pt x="357" y="220"/>
                    <a:pt x="345" y="127"/>
                  </a:cubicBezTo>
                  <a:cubicBezTo>
                    <a:pt x="334" y="59"/>
                    <a:pt x="265" y="1"/>
                    <a:pt x="18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226af2a3298_1_746"/>
            <p:cNvSpPr/>
            <p:nvPr/>
          </p:nvSpPr>
          <p:spPr>
            <a:xfrm>
              <a:off x="3514472" y="4173758"/>
              <a:ext cx="91241" cy="83414"/>
            </a:xfrm>
            <a:custGeom>
              <a:rect b="b" l="l" r="r" t="t"/>
              <a:pathLst>
                <a:path extrusionOk="0" h="341" w="373">
                  <a:moveTo>
                    <a:pt x="187" y="1"/>
                  </a:moveTo>
                  <a:cubicBezTo>
                    <a:pt x="174" y="1"/>
                    <a:pt x="160" y="3"/>
                    <a:pt x="147" y="6"/>
                  </a:cubicBezTo>
                  <a:cubicBezTo>
                    <a:pt x="54" y="19"/>
                    <a:pt x="0" y="115"/>
                    <a:pt x="13" y="207"/>
                  </a:cubicBezTo>
                  <a:cubicBezTo>
                    <a:pt x="38" y="289"/>
                    <a:pt x="113" y="340"/>
                    <a:pt x="185" y="340"/>
                  </a:cubicBezTo>
                  <a:cubicBezTo>
                    <a:pt x="195" y="340"/>
                    <a:pt x="204" y="340"/>
                    <a:pt x="214" y="338"/>
                  </a:cubicBezTo>
                  <a:cubicBezTo>
                    <a:pt x="306" y="312"/>
                    <a:pt x="373" y="233"/>
                    <a:pt x="347" y="140"/>
                  </a:cubicBezTo>
                  <a:cubicBezTo>
                    <a:pt x="334" y="61"/>
                    <a:pt x="264" y="1"/>
                    <a:pt x="1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226af2a3298_1_746"/>
            <p:cNvSpPr/>
            <p:nvPr/>
          </p:nvSpPr>
          <p:spPr>
            <a:xfrm>
              <a:off x="3462857" y="4290933"/>
              <a:ext cx="123531" cy="113257"/>
            </a:xfrm>
            <a:custGeom>
              <a:rect b="b" l="l" r="r" t="t"/>
              <a:pathLst>
                <a:path extrusionOk="0" h="463" w="505">
                  <a:moveTo>
                    <a:pt x="248" y="1"/>
                  </a:moveTo>
                  <a:cubicBezTo>
                    <a:pt x="232" y="1"/>
                    <a:pt x="215" y="2"/>
                    <a:pt x="198" y="5"/>
                  </a:cubicBezTo>
                  <a:cubicBezTo>
                    <a:pt x="80" y="34"/>
                    <a:pt x="1" y="152"/>
                    <a:pt x="26" y="273"/>
                  </a:cubicBezTo>
                  <a:cubicBezTo>
                    <a:pt x="48" y="387"/>
                    <a:pt x="144" y="463"/>
                    <a:pt x="246" y="463"/>
                  </a:cubicBezTo>
                  <a:cubicBezTo>
                    <a:pt x="261" y="463"/>
                    <a:pt x="276" y="461"/>
                    <a:pt x="291" y="458"/>
                  </a:cubicBezTo>
                  <a:cubicBezTo>
                    <a:pt x="425" y="432"/>
                    <a:pt x="504" y="311"/>
                    <a:pt x="479" y="177"/>
                  </a:cubicBezTo>
                  <a:cubicBezTo>
                    <a:pt x="454" y="74"/>
                    <a:pt x="36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226af2a3298_1_746"/>
            <p:cNvSpPr/>
            <p:nvPr/>
          </p:nvSpPr>
          <p:spPr>
            <a:xfrm>
              <a:off x="3127726" y="4158347"/>
              <a:ext cx="121084" cy="112523"/>
            </a:xfrm>
            <a:custGeom>
              <a:rect b="b" l="l" r="r" t="t"/>
              <a:pathLst>
                <a:path extrusionOk="0" h="460" w="495">
                  <a:moveTo>
                    <a:pt x="230" y="1"/>
                  </a:moveTo>
                  <a:cubicBezTo>
                    <a:pt x="220" y="1"/>
                    <a:pt x="211" y="1"/>
                    <a:pt x="201" y="2"/>
                  </a:cubicBezTo>
                  <a:cubicBezTo>
                    <a:pt x="80" y="31"/>
                    <a:pt x="0" y="149"/>
                    <a:pt x="29" y="283"/>
                  </a:cubicBezTo>
                  <a:cubicBezTo>
                    <a:pt x="51" y="386"/>
                    <a:pt x="147" y="460"/>
                    <a:pt x="249" y="460"/>
                  </a:cubicBezTo>
                  <a:cubicBezTo>
                    <a:pt x="264" y="460"/>
                    <a:pt x="279" y="458"/>
                    <a:pt x="294" y="455"/>
                  </a:cubicBezTo>
                  <a:cubicBezTo>
                    <a:pt x="415" y="429"/>
                    <a:pt x="494" y="308"/>
                    <a:pt x="466" y="190"/>
                  </a:cubicBezTo>
                  <a:cubicBezTo>
                    <a:pt x="442" y="67"/>
                    <a:pt x="338" y="1"/>
                    <a:pt x="2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226af2a3298_1_746"/>
            <p:cNvSpPr/>
            <p:nvPr/>
          </p:nvSpPr>
          <p:spPr>
            <a:xfrm>
              <a:off x="3631401" y="4297782"/>
              <a:ext cx="120106" cy="109588"/>
            </a:xfrm>
            <a:custGeom>
              <a:rect b="b" l="l" r="r" t="t"/>
              <a:pathLst>
                <a:path extrusionOk="0" h="448" w="491">
                  <a:moveTo>
                    <a:pt x="250" y="0"/>
                  </a:moveTo>
                  <a:cubicBezTo>
                    <a:pt x="233" y="0"/>
                    <a:pt x="217" y="2"/>
                    <a:pt x="201" y="6"/>
                  </a:cubicBezTo>
                  <a:cubicBezTo>
                    <a:pt x="80" y="31"/>
                    <a:pt x="0" y="149"/>
                    <a:pt x="29" y="270"/>
                  </a:cubicBezTo>
                  <a:cubicBezTo>
                    <a:pt x="51" y="374"/>
                    <a:pt x="144" y="447"/>
                    <a:pt x="248" y="447"/>
                  </a:cubicBezTo>
                  <a:cubicBezTo>
                    <a:pt x="263" y="447"/>
                    <a:pt x="278" y="446"/>
                    <a:pt x="293" y="443"/>
                  </a:cubicBezTo>
                  <a:cubicBezTo>
                    <a:pt x="411" y="417"/>
                    <a:pt x="491" y="296"/>
                    <a:pt x="465" y="178"/>
                  </a:cubicBezTo>
                  <a:cubicBezTo>
                    <a:pt x="443" y="74"/>
                    <a:pt x="350" y="0"/>
                    <a:pt x="25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226af2a3298_1_746"/>
            <p:cNvSpPr/>
            <p:nvPr/>
          </p:nvSpPr>
          <p:spPr>
            <a:xfrm>
              <a:off x="3527681" y="4444311"/>
              <a:ext cx="55528" cy="53571"/>
            </a:xfrm>
            <a:custGeom>
              <a:rect b="b" l="l" r="r" t="t"/>
              <a:pathLst>
                <a:path extrusionOk="0" h="219" w="227">
                  <a:moveTo>
                    <a:pt x="114" y="0"/>
                  </a:moveTo>
                  <a:cubicBezTo>
                    <a:pt x="107" y="0"/>
                    <a:pt x="100" y="1"/>
                    <a:pt x="93" y="3"/>
                  </a:cubicBezTo>
                  <a:cubicBezTo>
                    <a:pt x="26" y="16"/>
                    <a:pt x="0" y="70"/>
                    <a:pt x="0" y="137"/>
                  </a:cubicBezTo>
                  <a:cubicBezTo>
                    <a:pt x="11" y="181"/>
                    <a:pt x="64" y="219"/>
                    <a:pt x="113" y="219"/>
                  </a:cubicBezTo>
                  <a:cubicBezTo>
                    <a:pt x="120" y="219"/>
                    <a:pt x="127" y="218"/>
                    <a:pt x="134" y="216"/>
                  </a:cubicBezTo>
                  <a:cubicBezTo>
                    <a:pt x="198" y="204"/>
                    <a:pt x="226" y="149"/>
                    <a:pt x="214" y="95"/>
                  </a:cubicBezTo>
                  <a:cubicBezTo>
                    <a:pt x="214" y="37"/>
                    <a:pt x="163" y="0"/>
                    <a:pt x="11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226af2a3298_1_746"/>
            <p:cNvSpPr/>
            <p:nvPr/>
          </p:nvSpPr>
          <p:spPr>
            <a:xfrm>
              <a:off x="3358404" y="4454096"/>
              <a:ext cx="58708" cy="52592"/>
            </a:xfrm>
            <a:custGeom>
              <a:rect b="b" l="l" r="r" t="t"/>
              <a:pathLst>
                <a:path extrusionOk="0" h="215" w="240">
                  <a:moveTo>
                    <a:pt x="137" y="0"/>
                  </a:moveTo>
                  <a:cubicBezTo>
                    <a:pt x="128" y="0"/>
                    <a:pt x="118" y="1"/>
                    <a:pt x="109" y="4"/>
                  </a:cubicBezTo>
                  <a:cubicBezTo>
                    <a:pt x="42" y="4"/>
                    <a:pt x="1" y="68"/>
                    <a:pt x="13" y="122"/>
                  </a:cubicBezTo>
                  <a:cubicBezTo>
                    <a:pt x="29" y="189"/>
                    <a:pt x="93" y="215"/>
                    <a:pt x="147" y="215"/>
                  </a:cubicBezTo>
                  <a:cubicBezTo>
                    <a:pt x="201" y="202"/>
                    <a:pt x="240" y="135"/>
                    <a:pt x="227" y="84"/>
                  </a:cubicBezTo>
                  <a:cubicBezTo>
                    <a:pt x="216" y="29"/>
                    <a:pt x="178"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226af2a3298_1_746"/>
            <p:cNvSpPr/>
            <p:nvPr/>
          </p:nvSpPr>
          <p:spPr>
            <a:xfrm>
              <a:off x="3283550" y="4505711"/>
              <a:ext cx="36203" cy="33757"/>
            </a:xfrm>
            <a:custGeom>
              <a:rect b="b" l="l" r="r" t="t"/>
              <a:pathLst>
                <a:path extrusionOk="0" h="138" w="148">
                  <a:moveTo>
                    <a:pt x="75" y="0"/>
                  </a:moveTo>
                  <a:cubicBezTo>
                    <a:pt x="69" y="0"/>
                    <a:pt x="62" y="1"/>
                    <a:pt x="55" y="4"/>
                  </a:cubicBezTo>
                  <a:cubicBezTo>
                    <a:pt x="17" y="4"/>
                    <a:pt x="1" y="45"/>
                    <a:pt x="1" y="83"/>
                  </a:cubicBezTo>
                  <a:cubicBezTo>
                    <a:pt x="17" y="125"/>
                    <a:pt x="42" y="137"/>
                    <a:pt x="80" y="137"/>
                  </a:cubicBezTo>
                  <a:cubicBezTo>
                    <a:pt x="122" y="125"/>
                    <a:pt x="147" y="96"/>
                    <a:pt x="135" y="58"/>
                  </a:cubicBezTo>
                  <a:cubicBezTo>
                    <a:pt x="124" y="24"/>
                    <a:pt x="105" y="0"/>
                    <a:pt x="7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226af2a3298_1_746"/>
            <p:cNvSpPr/>
            <p:nvPr/>
          </p:nvSpPr>
          <p:spPr>
            <a:xfrm>
              <a:off x="3494902" y="4122632"/>
              <a:ext cx="35958" cy="33268"/>
            </a:xfrm>
            <a:custGeom>
              <a:rect b="b" l="l" r="r" t="t"/>
              <a:pathLst>
                <a:path extrusionOk="0" h="136" w="147">
                  <a:moveTo>
                    <a:pt x="77" y="1"/>
                  </a:moveTo>
                  <a:cubicBezTo>
                    <a:pt x="69" y="1"/>
                    <a:pt x="62" y="2"/>
                    <a:pt x="55" y="5"/>
                  </a:cubicBezTo>
                  <a:cubicBezTo>
                    <a:pt x="13" y="18"/>
                    <a:pt x="0" y="43"/>
                    <a:pt x="0" y="85"/>
                  </a:cubicBezTo>
                  <a:cubicBezTo>
                    <a:pt x="13" y="123"/>
                    <a:pt x="42" y="136"/>
                    <a:pt x="80" y="136"/>
                  </a:cubicBezTo>
                  <a:cubicBezTo>
                    <a:pt x="121" y="123"/>
                    <a:pt x="147" y="97"/>
                    <a:pt x="134" y="56"/>
                  </a:cubicBezTo>
                  <a:cubicBezTo>
                    <a:pt x="134" y="25"/>
                    <a:pt x="107" y="1"/>
                    <a:pt x="7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226af2a3298_1_746"/>
            <p:cNvSpPr/>
            <p:nvPr/>
          </p:nvSpPr>
          <p:spPr>
            <a:xfrm>
              <a:off x="3439618" y="4025517"/>
              <a:ext cx="65557" cy="59931"/>
            </a:xfrm>
            <a:custGeom>
              <a:rect b="b" l="l" r="r" t="t"/>
              <a:pathLst>
                <a:path extrusionOk="0" h="245" w="268">
                  <a:moveTo>
                    <a:pt x="137" y="0"/>
                  </a:moveTo>
                  <a:cubicBezTo>
                    <a:pt x="128" y="0"/>
                    <a:pt x="118" y="1"/>
                    <a:pt x="108" y="4"/>
                  </a:cubicBezTo>
                  <a:cubicBezTo>
                    <a:pt x="42" y="16"/>
                    <a:pt x="0" y="83"/>
                    <a:pt x="16" y="147"/>
                  </a:cubicBezTo>
                  <a:cubicBezTo>
                    <a:pt x="27" y="206"/>
                    <a:pt x="80" y="245"/>
                    <a:pt x="136" y="245"/>
                  </a:cubicBezTo>
                  <a:cubicBezTo>
                    <a:pt x="144" y="245"/>
                    <a:pt x="152" y="244"/>
                    <a:pt x="159" y="243"/>
                  </a:cubicBezTo>
                  <a:cubicBezTo>
                    <a:pt x="226" y="227"/>
                    <a:pt x="268" y="163"/>
                    <a:pt x="255" y="96"/>
                  </a:cubicBezTo>
                  <a:cubicBezTo>
                    <a:pt x="241" y="39"/>
                    <a:pt x="193"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226af2a3298_1_746"/>
            <p:cNvSpPr/>
            <p:nvPr/>
          </p:nvSpPr>
          <p:spPr>
            <a:xfrm>
              <a:off x="3332719" y="4064168"/>
              <a:ext cx="42318" cy="37426"/>
            </a:xfrm>
            <a:custGeom>
              <a:rect b="b" l="l" r="r" t="t"/>
              <a:pathLst>
                <a:path extrusionOk="0" h="153" w="173">
                  <a:moveTo>
                    <a:pt x="96" y="1"/>
                  </a:moveTo>
                  <a:cubicBezTo>
                    <a:pt x="87" y="1"/>
                    <a:pt x="77" y="2"/>
                    <a:pt x="67" y="5"/>
                  </a:cubicBezTo>
                  <a:cubicBezTo>
                    <a:pt x="26" y="18"/>
                    <a:pt x="1" y="56"/>
                    <a:pt x="13" y="97"/>
                  </a:cubicBezTo>
                  <a:cubicBezTo>
                    <a:pt x="24" y="128"/>
                    <a:pt x="52" y="153"/>
                    <a:pt x="83" y="153"/>
                  </a:cubicBezTo>
                  <a:cubicBezTo>
                    <a:pt x="91" y="153"/>
                    <a:pt x="98" y="151"/>
                    <a:pt x="106" y="148"/>
                  </a:cubicBezTo>
                  <a:cubicBezTo>
                    <a:pt x="147" y="148"/>
                    <a:pt x="173" y="110"/>
                    <a:pt x="160" y="56"/>
                  </a:cubicBezTo>
                  <a:cubicBezTo>
                    <a:pt x="160" y="25"/>
                    <a:pt x="133" y="1"/>
                    <a:pt x="9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226af2a3298_1_746"/>
            <p:cNvSpPr/>
            <p:nvPr/>
          </p:nvSpPr>
          <p:spPr>
            <a:xfrm>
              <a:off x="3527681" y="3963138"/>
              <a:ext cx="42318" cy="37671"/>
            </a:xfrm>
            <a:custGeom>
              <a:rect b="b" l="l" r="r" t="t"/>
              <a:pathLst>
                <a:path extrusionOk="0" h="154" w="173">
                  <a:moveTo>
                    <a:pt x="86" y="1"/>
                  </a:moveTo>
                  <a:cubicBezTo>
                    <a:pt x="80" y="1"/>
                    <a:pt x="73" y="2"/>
                    <a:pt x="67" y="4"/>
                  </a:cubicBezTo>
                  <a:cubicBezTo>
                    <a:pt x="26" y="4"/>
                    <a:pt x="0" y="45"/>
                    <a:pt x="13" y="99"/>
                  </a:cubicBezTo>
                  <a:cubicBezTo>
                    <a:pt x="13" y="131"/>
                    <a:pt x="41" y="154"/>
                    <a:pt x="79" y="154"/>
                  </a:cubicBezTo>
                  <a:cubicBezTo>
                    <a:pt x="88" y="154"/>
                    <a:pt x="96" y="153"/>
                    <a:pt x="105" y="150"/>
                  </a:cubicBezTo>
                  <a:cubicBezTo>
                    <a:pt x="147" y="138"/>
                    <a:pt x="172" y="99"/>
                    <a:pt x="160" y="58"/>
                  </a:cubicBezTo>
                  <a:cubicBezTo>
                    <a:pt x="149" y="26"/>
                    <a:pt x="118" y="1"/>
                    <a:pt x="8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226af2a3298_1_746"/>
            <p:cNvSpPr/>
            <p:nvPr/>
          </p:nvSpPr>
          <p:spPr>
            <a:xfrm>
              <a:off x="4109146" y="4132173"/>
              <a:ext cx="129646" cy="125487"/>
            </a:xfrm>
            <a:custGeom>
              <a:rect b="b" l="l" r="r" t="t"/>
              <a:pathLst>
                <a:path extrusionOk="0" h="513" w="530">
                  <a:moveTo>
                    <a:pt x="255" y="0"/>
                  </a:moveTo>
                  <a:cubicBezTo>
                    <a:pt x="241" y="0"/>
                    <a:pt x="226" y="1"/>
                    <a:pt x="211" y="4"/>
                  </a:cubicBezTo>
                  <a:cubicBezTo>
                    <a:pt x="80" y="30"/>
                    <a:pt x="0" y="176"/>
                    <a:pt x="26" y="310"/>
                  </a:cubicBezTo>
                  <a:cubicBezTo>
                    <a:pt x="48" y="427"/>
                    <a:pt x="154" y="513"/>
                    <a:pt x="270" y="513"/>
                  </a:cubicBezTo>
                  <a:cubicBezTo>
                    <a:pt x="286" y="513"/>
                    <a:pt x="303" y="511"/>
                    <a:pt x="319" y="508"/>
                  </a:cubicBezTo>
                  <a:cubicBezTo>
                    <a:pt x="437" y="482"/>
                    <a:pt x="529" y="348"/>
                    <a:pt x="504" y="205"/>
                  </a:cubicBezTo>
                  <a:cubicBezTo>
                    <a:pt x="470" y="86"/>
                    <a:pt x="371" y="0"/>
                    <a:pt x="25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226af2a3298_1_746"/>
            <p:cNvSpPr/>
            <p:nvPr/>
          </p:nvSpPr>
          <p:spPr>
            <a:xfrm>
              <a:off x="4028176" y="4167888"/>
              <a:ext cx="129401" cy="125732"/>
            </a:xfrm>
            <a:custGeom>
              <a:rect b="b" l="l" r="r" t="t"/>
              <a:pathLst>
                <a:path extrusionOk="0" h="514" w="529">
                  <a:moveTo>
                    <a:pt x="255" y="1"/>
                  </a:moveTo>
                  <a:cubicBezTo>
                    <a:pt x="240" y="1"/>
                    <a:pt x="225" y="2"/>
                    <a:pt x="210" y="5"/>
                  </a:cubicBezTo>
                  <a:cubicBezTo>
                    <a:pt x="80" y="30"/>
                    <a:pt x="0" y="164"/>
                    <a:pt x="26" y="311"/>
                  </a:cubicBezTo>
                  <a:cubicBezTo>
                    <a:pt x="48" y="426"/>
                    <a:pt x="154" y="513"/>
                    <a:pt x="270" y="513"/>
                  </a:cubicBezTo>
                  <a:cubicBezTo>
                    <a:pt x="286" y="513"/>
                    <a:pt x="303" y="512"/>
                    <a:pt x="319" y="508"/>
                  </a:cubicBezTo>
                  <a:cubicBezTo>
                    <a:pt x="449" y="483"/>
                    <a:pt x="529" y="336"/>
                    <a:pt x="504" y="202"/>
                  </a:cubicBezTo>
                  <a:cubicBezTo>
                    <a:pt x="481" y="86"/>
                    <a:pt x="373"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226af2a3298_1_746"/>
            <p:cNvSpPr/>
            <p:nvPr/>
          </p:nvSpPr>
          <p:spPr>
            <a:xfrm>
              <a:off x="3959438" y="4258643"/>
              <a:ext cx="107875" cy="100537"/>
            </a:xfrm>
            <a:custGeom>
              <a:rect b="b" l="l" r="r" t="t"/>
              <a:pathLst>
                <a:path extrusionOk="0" h="411" w="441">
                  <a:moveTo>
                    <a:pt x="223" y="0"/>
                  </a:moveTo>
                  <a:cubicBezTo>
                    <a:pt x="206" y="0"/>
                    <a:pt x="189" y="2"/>
                    <a:pt x="173" y="7"/>
                  </a:cubicBezTo>
                  <a:cubicBezTo>
                    <a:pt x="68" y="19"/>
                    <a:pt x="1" y="137"/>
                    <a:pt x="13" y="246"/>
                  </a:cubicBezTo>
                  <a:cubicBezTo>
                    <a:pt x="38" y="347"/>
                    <a:pt x="119" y="410"/>
                    <a:pt x="208" y="410"/>
                  </a:cubicBezTo>
                  <a:cubicBezTo>
                    <a:pt x="222" y="410"/>
                    <a:pt x="237" y="409"/>
                    <a:pt x="252" y="405"/>
                  </a:cubicBezTo>
                  <a:cubicBezTo>
                    <a:pt x="361" y="389"/>
                    <a:pt x="440" y="271"/>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226af2a3298_1_746"/>
            <p:cNvSpPr/>
            <p:nvPr/>
          </p:nvSpPr>
          <p:spPr>
            <a:xfrm>
              <a:off x="3998332" y="4222683"/>
              <a:ext cx="107875" cy="100537"/>
            </a:xfrm>
            <a:custGeom>
              <a:rect b="b" l="l" r="r" t="t"/>
              <a:pathLst>
                <a:path extrusionOk="0" h="411" w="441">
                  <a:moveTo>
                    <a:pt x="223" y="0"/>
                  </a:moveTo>
                  <a:cubicBezTo>
                    <a:pt x="207" y="0"/>
                    <a:pt x="190" y="3"/>
                    <a:pt x="173" y="7"/>
                  </a:cubicBezTo>
                  <a:cubicBezTo>
                    <a:pt x="68" y="20"/>
                    <a:pt x="1" y="138"/>
                    <a:pt x="26" y="246"/>
                  </a:cubicBezTo>
                  <a:cubicBezTo>
                    <a:pt x="51" y="347"/>
                    <a:pt x="132" y="411"/>
                    <a:pt x="221" y="411"/>
                  </a:cubicBezTo>
                  <a:cubicBezTo>
                    <a:pt x="235" y="411"/>
                    <a:pt x="250" y="409"/>
                    <a:pt x="265" y="405"/>
                  </a:cubicBezTo>
                  <a:cubicBezTo>
                    <a:pt x="374" y="393"/>
                    <a:pt x="441" y="272"/>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226af2a3298_1_746"/>
            <p:cNvSpPr/>
            <p:nvPr/>
          </p:nvSpPr>
          <p:spPr>
            <a:xfrm>
              <a:off x="4170790" y="4174737"/>
              <a:ext cx="106897" cy="102738"/>
            </a:xfrm>
            <a:custGeom>
              <a:rect b="b" l="l" r="r" t="t"/>
              <a:pathLst>
                <a:path extrusionOk="0" h="420" w="437">
                  <a:moveTo>
                    <a:pt x="211" y="1"/>
                  </a:moveTo>
                  <a:cubicBezTo>
                    <a:pt x="203" y="1"/>
                    <a:pt x="194" y="1"/>
                    <a:pt x="185" y="2"/>
                  </a:cubicBezTo>
                  <a:cubicBezTo>
                    <a:pt x="80" y="31"/>
                    <a:pt x="0" y="136"/>
                    <a:pt x="26" y="254"/>
                  </a:cubicBezTo>
                  <a:cubicBezTo>
                    <a:pt x="50" y="347"/>
                    <a:pt x="132" y="419"/>
                    <a:pt x="221" y="419"/>
                  </a:cubicBezTo>
                  <a:cubicBezTo>
                    <a:pt x="235" y="419"/>
                    <a:pt x="250" y="417"/>
                    <a:pt x="265" y="413"/>
                  </a:cubicBezTo>
                  <a:cubicBezTo>
                    <a:pt x="373" y="388"/>
                    <a:pt x="437" y="283"/>
                    <a:pt x="424" y="174"/>
                  </a:cubicBezTo>
                  <a:cubicBezTo>
                    <a:pt x="401" y="66"/>
                    <a:pt x="310" y="1"/>
                    <a:pt x="21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226af2a3298_1_746"/>
            <p:cNvSpPr/>
            <p:nvPr/>
          </p:nvSpPr>
          <p:spPr>
            <a:xfrm>
              <a:off x="4245644" y="4206783"/>
              <a:ext cx="106897" cy="103228"/>
            </a:xfrm>
            <a:custGeom>
              <a:rect b="b" l="l" r="r" t="t"/>
              <a:pathLst>
                <a:path extrusionOk="0" h="422" w="437">
                  <a:moveTo>
                    <a:pt x="212" y="0"/>
                  </a:moveTo>
                  <a:cubicBezTo>
                    <a:pt x="199" y="0"/>
                    <a:pt x="186" y="2"/>
                    <a:pt x="172" y="5"/>
                  </a:cubicBezTo>
                  <a:cubicBezTo>
                    <a:pt x="67" y="31"/>
                    <a:pt x="0" y="139"/>
                    <a:pt x="13" y="257"/>
                  </a:cubicBezTo>
                  <a:cubicBezTo>
                    <a:pt x="35" y="349"/>
                    <a:pt x="120" y="421"/>
                    <a:pt x="212" y="421"/>
                  </a:cubicBezTo>
                  <a:cubicBezTo>
                    <a:pt x="225" y="421"/>
                    <a:pt x="238" y="419"/>
                    <a:pt x="252" y="416"/>
                  </a:cubicBezTo>
                  <a:cubicBezTo>
                    <a:pt x="370" y="391"/>
                    <a:pt x="437" y="282"/>
                    <a:pt x="411" y="164"/>
                  </a:cubicBezTo>
                  <a:cubicBezTo>
                    <a:pt x="389" y="73"/>
                    <a:pt x="304" y="0"/>
                    <a:pt x="2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226af2a3298_1_746"/>
            <p:cNvSpPr/>
            <p:nvPr/>
          </p:nvSpPr>
          <p:spPr>
            <a:xfrm>
              <a:off x="4115261" y="4232223"/>
              <a:ext cx="107875" cy="100781"/>
            </a:xfrm>
            <a:custGeom>
              <a:rect b="b" l="l" r="r" t="t"/>
              <a:pathLst>
                <a:path extrusionOk="0" h="412" w="441">
                  <a:moveTo>
                    <a:pt x="219" y="1"/>
                  </a:moveTo>
                  <a:cubicBezTo>
                    <a:pt x="204" y="1"/>
                    <a:pt x="188" y="3"/>
                    <a:pt x="173" y="6"/>
                  </a:cubicBezTo>
                  <a:cubicBezTo>
                    <a:pt x="68" y="19"/>
                    <a:pt x="1" y="140"/>
                    <a:pt x="26" y="245"/>
                  </a:cubicBezTo>
                  <a:cubicBezTo>
                    <a:pt x="51" y="348"/>
                    <a:pt x="129" y="411"/>
                    <a:pt x="217" y="411"/>
                  </a:cubicBezTo>
                  <a:cubicBezTo>
                    <a:pt x="233" y="411"/>
                    <a:pt x="249" y="409"/>
                    <a:pt x="265" y="405"/>
                  </a:cubicBezTo>
                  <a:cubicBezTo>
                    <a:pt x="374" y="392"/>
                    <a:pt x="441" y="274"/>
                    <a:pt x="412" y="166"/>
                  </a:cubicBezTo>
                  <a:cubicBezTo>
                    <a:pt x="390" y="65"/>
                    <a:pt x="310" y="1"/>
                    <a:pt x="2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g226af2a3298_1_746"/>
            <p:cNvSpPr/>
            <p:nvPr/>
          </p:nvSpPr>
          <p:spPr>
            <a:xfrm>
              <a:off x="4102052" y="4251793"/>
              <a:ext cx="107875" cy="100537"/>
            </a:xfrm>
            <a:custGeom>
              <a:rect b="b" l="l" r="r" t="t"/>
              <a:pathLst>
                <a:path extrusionOk="0" h="411" w="441">
                  <a:moveTo>
                    <a:pt x="233" y="1"/>
                  </a:moveTo>
                  <a:cubicBezTo>
                    <a:pt x="219" y="1"/>
                    <a:pt x="204" y="2"/>
                    <a:pt x="189" y="6"/>
                  </a:cubicBezTo>
                  <a:cubicBezTo>
                    <a:pt x="68" y="19"/>
                    <a:pt x="1" y="140"/>
                    <a:pt x="29" y="245"/>
                  </a:cubicBezTo>
                  <a:cubicBezTo>
                    <a:pt x="51" y="347"/>
                    <a:pt x="129" y="411"/>
                    <a:pt x="218" y="411"/>
                  </a:cubicBezTo>
                  <a:cubicBezTo>
                    <a:pt x="235" y="411"/>
                    <a:pt x="252" y="409"/>
                    <a:pt x="268" y="404"/>
                  </a:cubicBezTo>
                  <a:cubicBezTo>
                    <a:pt x="374" y="392"/>
                    <a:pt x="440" y="274"/>
                    <a:pt x="428" y="165"/>
                  </a:cubicBezTo>
                  <a:cubicBezTo>
                    <a:pt x="403" y="64"/>
                    <a:pt x="322" y="1"/>
                    <a:pt x="2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g226af2a3298_1_746"/>
            <p:cNvSpPr/>
            <p:nvPr/>
          </p:nvSpPr>
          <p:spPr>
            <a:xfrm>
              <a:off x="4073186" y="4252772"/>
              <a:ext cx="107141" cy="102494"/>
            </a:xfrm>
            <a:custGeom>
              <a:rect b="b" l="l" r="r" t="t"/>
              <a:pathLst>
                <a:path extrusionOk="0" h="419" w="438">
                  <a:moveTo>
                    <a:pt x="199" y="0"/>
                  </a:moveTo>
                  <a:cubicBezTo>
                    <a:pt x="190" y="0"/>
                    <a:pt x="181" y="1"/>
                    <a:pt x="173" y="2"/>
                  </a:cubicBezTo>
                  <a:cubicBezTo>
                    <a:pt x="68" y="31"/>
                    <a:pt x="1" y="136"/>
                    <a:pt x="26" y="254"/>
                  </a:cubicBezTo>
                  <a:cubicBezTo>
                    <a:pt x="37" y="347"/>
                    <a:pt x="119" y="419"/>
                    <a:pt x="209" y="419"/>
                  </a:cubicBezTo>
                  <a:cubicBezTo>
                    <a:pt x="223" y="419"/>
                    <a:pt x="238" y="417"/>
                    <a:pt x="253" y="413"/>
                  </a:cubicBezTo>
                  <a:cubicBezTo>
                    <a:pt x="374" y="400"/>
                    <a:pt x="437" y="282"/>
                    <a:pt x="412" y="174"/>
                  </a:cubicBezTo>
                  <a:cubicBezTo>
                    <a:pt x="388" y="66"/>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226af2a3298_1_746"/>
            <p:cNvSpPr/>
            <p:nvPr/>
          </p:nvSpPr>
          <p:spPr>
            <a:xfrm>
              <a:off x="4034292" y="4287753"/>
              <a:ext cx="107141" cy="100292"/>
            </a:xfrm>
            <a:custGeom>
              <a:rect b="b" l="l" r="r" t="t"/>
              <a:pathLst>
                <a:path extrusionOk="0" h="410" w="438">
                  <a:moveTo>
                    <a:pt x="217" y="0"/>
                  </a:moveTo>
                  <a:cubicBezTo>
                    <a:pt x="203" y="0"/>
                    <a:pt x="188" y="2"/>
                    <a:pt x="173" y="6"/>
                  </a:cubicBezTo>
                  <a:cubicBezTo>
                    <a:pt x="67" y="18"/>
                    <a:pt x="1" y="139"/>
                    <a:pt x="26" y="245"/>
                  </a:cubicBezTo>
                  <a:cubicBezTo>
                    <a:pt x="37" y="348"/>
                    <a:pt x="117" y="409"/>
                    <a:pt x="214" y="409"/>
                  </a:cubicBezTo>
                  <a:cubicBezTo>
                    <a:pt x="231" y="409"/>
                    <a:pt x="248" y="408"/>
                    <a:pt x="265" y="404"/>
                  </a:cubicBezTo>
                  <a:cubicBezTo>
                    <a:pt x="373" y="391"/>
                    <a:pt x="437" y="270"/>
                    <a:pt x="412" y="165"/>
                  </a:cubicBezTo>
                  <a:cubicBezTo>
                    <a:pt x="390" y="64"/>
                    <a:pt x="307"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g226af2a3298_1_746"/>
            <p:cNvSpPr/>
            <p:nvPr/>
          </p:nvSpPr>
          <p:spPr>
            <a:xfrm>
              <a:off x="4196475" y="4245678"/>
              <a:ext cx="107875" cy="102494"/>
            </a:xfrm>
            <a:custGeom>
              <a:rect b="b" l="l" r="r" t="t"/>
              <a:pathLst>
                <a:path extrusionOk="0" h="419" w="441">
                  <a:moveTo>
                    <a:pt x="218" y="1"/>
                  </a:moveTo>
                  <a:cubicBezTo>
                    <a:pt x="203" y="1"/>
                    <a:pt x="188" y="2"/>
                    <a:pt x="172" y="5"/>
                  </a:cubicBezTo>
                  <a:cubicBezTo>
                    <a:pt x="67" y="31"/>
                    <a:pt x="0" y="139"/>
                    <a:pt x="29" y="244"/>
                  </a:cubicBezTo>
                  <a:cubicBezTo>
                    <a:pt x="52" y="353"/>
                    <a:pt x="143" y="418"/>
                    <a:pt x="242" y="418"/>
                  </a:cubicBezTo>
                  <a:cubicBezTo>
                    <a:pt x="250" y="418"/>
                    <a:pt x="259" y="418"/>
                    <a:pt x="268" y="417"/>
                  </a:cubicBezTo>
                  <a:cubicBezTo>
                    <a:pt x="373" y="391"/>
                    <a:pt x="440" y="283"/>
                    <a:pt x="411" y="165"/>
                  </a:cubicBezTo>
                  <a:cubicBezTo>
                    <a:pt x="400" y="73"/>
                    <a:pt x="319" y="1"/>
                    <a:pt x="21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g226af2a3298_1_746"/>
            <p:cNvSpPr/>
            <p:nvPr/>
          </p:nvSpPr>
          <p:spPr>
            <a:xfrm>
              <a:off x="4307044" y="4272341"/>
              <a:ext cx="107141" cy="102494"/>
            </a:xfrm>
            <a:custGeom>
              <a:rect b="b" l="l" r="r" t="t"/>
              <a:pathLst>
                <a:path extrusionOk="0" h="419" w="438">
                  <a:moveTo>
                    <a:pt x="199" y="0"/>
                  </a:moveTo>
                  <a:cubicBezTo>
                    <a:pt x="190" y="0"/>
                    <a:pt x="181" y="1"/>
                    <a:pt x="173" y="2"/>
                  </a:cubicBezTo>
                  <a:cubicBezTo>
                    <a:pt x="68" y="30"/>
                    <a:pt x="1" y="135"/>
                    <a:pt x="26" y="253"/>
                  </a:cubicBezTo>
                  <a:cubicBezTo>
                    <a:pt x="37" y="347"/>
                    <a:pt x="119" y="419"/>
                    <a:pt x="217" y="419"/>
                  </a:cubicBezTo>
                  <a:cubicBezTo>
                    <a:pt x="233" y="419"/>
                    <a:pt x="249" y="417"/>
                    <a:pt x="265" y="413"/>
                  </a:cubicBezTo>
                  <a:cubicBezTo>
                    <a:pt x="374" y="400"/>
                    <a:pt x="437" y="282"/>
                    <a:pt x="412" y="174"/>
                  </a:cubicBezTo>
                  <a:cubicBezTo>
                    <a:pt x="388" y="65"/>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g226af2a3298_1_746"/>
            <p:cNvSpPr/>
            <p:nvPr/>
          </p:nvSpPr>
          <p:spPr>
            <a:xfrm>
              <a:off x="4326614" y="4233202"/>
              <a:ext cx="107141" cy="102738"/>
            </a:xfrm>
            <a:custGeom>
              <a:rect b="b" l="l" r="r" t="t"/>
              <a:pathLst>
                <a:path extrusionOk="0" h="420" w="438">
                  <a:moveTo>
                    <a:pt x="212" y="1"/>
                  </a:moveTo>
                  <a:cubicBezTo>
                    <a:pt x="203" y="1"/>
                    <a:pt x="194" y="1"/>
                    <a:pt x="185" y="2"/>
                  </a:cubicBezTo>
                  <a:cubicBezTo>
                    <a:pt x="67" y="31"/>
                    <a:pt x="0" y="136"/>
                    <a:pt x="26" y="254"/>
                  </a:cubicBezTo>
                  <a:cubicBezTo>
                    <a:pt x="51" y="347"/>
                    <a:pt x="132" y="419"/>
                    <a:pt x="221" y="419"/>
                  </a:cubicBezTo>
                  <a:cubicBezTo>
                    <a:pt x="236" y="419"/>
                    <a:pt x="250" y="417"/>
                    <a:pt x="265" y="413"/>
                  </a:cubicBezTo>
                  <a:cubicBezTo>
                    <a:pt x="373" y="388"/>
                    <a:pt x="437" y="283"/>
                    <a:pt x="424" y="174"/>
                  </a:cubicBezTo>
                  <a:cubicBezTo>
                    <a:pt x="401" y="66"/>
                    <a:pt x="310" y="1"/>
                    <a:pt x="21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g226af2a3298_1_746"/>
            <p:cNvSpPr/>
            <p:nvPr/>
          </p:nvSpPr>
          <p:spPr>
            <a:xfrm>
              <a:off x="4398288" y="4227086"/>
              <a:ext cx="107141" cy="102249"/>
            </a:xfrm>
            <a:custGeom>
              <a:rect b="b" l="l" r="r" t="t"/>
              <a:pathLst>
                <a:path extrusionOk="0" h="418" w="438">
                  <a:moveTo>
                    <a:pt x="198" y="0"/>
                  </a:moveTo>
                  <a:cubicBezTo>
                    <a:pt x="190" y="0"/>
                    <a:pt x="181" y="1"/>
                    <a:pt x="173" y="2"/>
                  </a:cubicBezTo>
                  <a:cubicBezTo>
                    <a:pt x="64" y="27"/>
                    <a:pt x="1" y="136"/>
                    <a:pt x="13" y="254"/>
                  </a:cubicBezTo>
                  <a:cubicBezTo>
                    <a:pt x="36" y="345"/>
                    <a:pt x="119" y="418"/>
                    <a:pt x="211" y="418"/>
                  </a:cubicBezTo>
                  <a:cubicBezTo>
                    <a:pt x="225" y="418"/>
                    <a:pt x="239" y="416"/>
                    <a:pt x="252" y="413"/>
                  </a:cubicBezTo>
                  <a:cubicBezTo>
                    <a:pt x="358" y="387"/>
                    <a:pt x="437" y="279"/>
                    <a:pt x="412" y="174"/>
                  </a:cubicBezTo>
                  <a:cubicBezTo>
                    <a:pt x="385" y="66"/>
                    <a:pt x="294" y="0"/>
                    <a:pt x="19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226af2a3298_1_746"/>
            <p:cNvSpPr/>
            <p:nvPr/>
          </p:nvSpPr>
          <p:spPr>
            <a:xfrm>
              <a:off x="4148040" y="4308056"/>
              <a:ext cx="107141" cy="102738"/>
            </a:xfrm>
            <a:custGeom>
              <a:rect b="b" l="l" r="r" t="t"/>
              <a:pathLst>
                <a:path extrusionOk="0" h="420" w="438">
                  <a:moveTo>
                    <a:pt x="198" y="1"/>
                  </a:moveTo>
                  <a:cubicBezTo>
                    <a:pt x="190" y="1"/>
                    <a:pt x="181" y="1"/>
                    <a:pt x="173" y="2"/>
                  </a:cubicBezTo>
                  <a:cubicBezTo>
                    <a:pt x="68" y="28"/>
                    <a:pt x="1" y="136"/>
                    <a:pt x="14" y="254"/>
                  </a:cubicBezTo>
                  <a:cubicBezTo>
                    <a:pt x="35" y="347"/>
                    <a:pt x="119" y="419"/>
                    <a:pt x="209" y="419"/>
                  </a:cubicBezTo>
                  <a:cubicBezTo>
                    <a:pt x="223" y="419"/>
                    <a:pt x="238" y="417"/>
                    <a:pt x="252" y="413"/>
                  </a:cubicBezTo>
                  <a:cubicBezTo>
                    <a:pt x="370" y="388"/>
                    <a:pt x="437" y="283"/>
                    <a:pt x="412" y="174"/>
                  </a:cubicBezTo>
                  <a:cubicBezTo>
                    <a:pt x="388" y="66"/>
                    <a:pt x="295" y="1"/>
                    <a:pt x="19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226af2a3298_1_746"/>
            <p:cNvSpPr/>
            <p:nvPr/>
          </p:nvSpPr>
          <p:spPr>
            <a:xfrm>
              <a:off x="4297015" y="4216812"/>
              <a:ext cx="78277" cy="76075"/>
            </a:xfrm>
            <a:custGeom>
              <a:rect b="b" l="l" r="r" t="t"/>
              <a:pathLst>
                <a:path extrusionOk="0" h="311" w="320">
                  <a:moveTo>
                    <a:pt x="145" y="1"/>
                  </a:moveTo>
                  <a:cubicBezTo>
                    <a:pt x="137" y="1"/>
                    <a:pt x="129" y="1"/>
                    <a:pt x="121" y="2"/>
                  </a:cubicBezTo>
                  <a:cubicBezTo>
                    <a:pt x="42" y="18"/>
                    <a:pt x="0" y="98"/>
                    <a:pt x="16" y="190"/>
                  </a:cubicBezTo>
                  <a:cubicBezTo>
                    <a:pt x="28" y="262"/>
                    <a:pt x="93" y="310"/>
                    <a:pt x="164" y="310"/>
                  </a:cubicBezTo>
                  <a:cubicBezTo>
                    <a:pt x="172" y="310"/>
                    <a:pt x="180" y="310"/>
                    <a:pt x="188" y="308"/>
                  </a:cubicBezTo>
                  <a:cubicBezTo>
                    <a:pt x="268" y="283"/>
                    <a:pt x="319" y="203"/>
                    <a:pt x="306" y="123"/>
                  </a:cubicBezTo>
                  <a:cubicBezTo>
                    <a:pt x="283" y="52"/>
                    <a:pt x="216" y="1"/>
                    <a:pt x="1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226af2a3298_1_746"/>
            <p:cNvSpPr/>
            <p:nvPr/>
          </p:nvSpPr>
          <p:spPr>
            <a:xfrm>
              <a:off x="4362573" y="4191127"/>
              <a:ext cx="78032" cy="76075"/>
            </a:xfrm>
            <a:custGeom>
              <a:rect b="b" l="l" r="r" t="t"/>
              <a:pathLst>
                <a:path extrusionOk="0" h="311" w="319">
                  <a:moveTo>
                    <a:pt x="154" y="0"/>
                  </a:moveTo>
                  <a:cubicBezTo>
                    <a:pt x="146" y="0"/>
                    <a:pt x="139" y="1"/>
                    <a:pt x="131" y="2"/>
                  </a:cubicBezTo>
                  <a:cubicBezTo>
                    <a:pt x="51" y="28"/>
                    <a:pt x="0" y="107"/>
                    <a:pt x="13" y="187"/>
                  </a:cubicBezTo>
                  <a:cubicBezTo>
                    <a:pt x="24" y="259"/>
                    <a:pt x="90" y="310"/>
                    <a:pt x="161" y="310"/>
                  </a:cubicBezTo>
                  <a:cubicBezTo>
                    <a:pt x="169" y="310"/>
                    <a:pt x="177" y="309"/>
                    <a:pt x="185" y="308"/>
                  </a:cubicBezTo>
                  <a:cubicBezTo>
                    <a:pt x="265" y="295"/>
                    <a:pt x="319" y="216"/>
                    <a:pt x="306" y="123"/>
                  </a:cubicBezTo>
                  <a:cubicBezTo>
                    <a:pt x="292" y="51"/>
                    <a:pt x="225" y="0"/>
                    <a:pt x="1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226af2a3298_1_746"/>
            <p:cNvSpPr/>
            <p:nvPr/>
          </p:nvSpPr>
          <p:spPr>
            <a:xfrm>
              <a:off x="4300929" y="4176939"/>
              <a:ext cx="81212" cy="74852"/>
            </a:xfrm>
            <a:custGeom>
              <a:rect b="b" l="l" r="r" t="t"/>
              <a:pathLst>
                <a:path extrusionOk="0" h="306" w="332">
                  <a:moveTo>
                    <a:pt x="166" y="1"/>
                  </a:moveTo>
                  <a:cubicBezTo>
                    <a:pt x="154" y="1"/>
                    <a:pt x="143" y="2"/>
                    <a:pt x="131" y="6"/>
                  </a:cubicBezTo>
                  <a:cubicBezTo>
                    <a:pt x="51" y="22"/>
                    <a:pt x="0" y="102"/>
                    <a:pt x="26" y="181"/>
                  </a:cubicBezTo>
                  <a:cubicBezTo>
                    <a:pt x="36" y="258"/>
                    <a:pt x="93" y="306"/>
                    <a:pt x="157" y="306"/>
                  </a:cubicBezTo>
                  <a:cubicBezTo>
                    <a:pt x="170" y="306"/>
                    <a:pt x="184" y="304"/>
                    <a:pt x="198" y="299"/>
                  </a:cubicBezTo>
                  <a:cubicBezTo>
                    <a:pt x="278" y="286"/>
                    <a:pt x="332" y="207"/>
                    <a:pt x="319" y="127"/>
                  </a:cubicBezTo>
                  <a:cubicBezTo>
                    <a:pt x="295" y="59"/>
                    <a:pt x="233" y="1"/>
                    <a:pt x="16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226af2a3298_1_746"/>
            <p:cNvSpPr/>
            <p:nvPr/>
          </p:nvSpPr>
          <p:spPr>
            <a:xfrm>
              <a:off x="4258120" y="4284817"/>
              <a:ext cx="107631" cy="102249"/>
            </a:xfrm>
            <a:custGeom>
              <a:rect b="b" l="l" r="r" t="t"/>
              <a:pathLst>
                <a:path extrusionOk="0" h="418" w="440">
                  <a:moveTo>
                    <a:pt x="215" y="0"/>
                  </a:moveTo>
                  <a:cubicBezTo>
                    <a:pt x="202" y="0"/>
                    <a:pt x="189" y="2"/>
                    <a:pt x="175" y="5"/>
                  </a:cubicBezTo>
                  <a:cubicBezTo>
                    <a:pt x="67" y="18"/>
                    <a:pt x="0" y="139"/>
                    <a:pt x="29" y="244"/>
                  </a:cubicBezTo>
                  <a:cubicBezTo>
                    <a:pt x="40" y="352"/>
                    <a:pt x="130" y="417"/>
                    <a:pt x="239" y="417"/>
                  </a:cubicBezTo>
                  <a:cubicBezTo>
                    <a:pt x="248" y="417"/>
                    <a:pt x="258" y="417"/>
                    <a:pt x="268" y="416"/>
                  </a:cubicBezTo>
                  <a:cubicBezTo>
                    <a:pt x="373" y="390"/>
                    <a:pt x="440" y="282"/>
                    <a:pt x="414" y="164"/>
                  </a:cubicBezTo>
                  <a:cubicBezTo>
                    <a:pt x="389" y="72"/>
                    <a:pt x="306" y="0"/>
                    <a:pt x="21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226af2a3298_1_746"/>
            <p:cNvSpPr/>
            <p:nvPr/>
          </p:nvSpPr>
          <p:spPr>
            <a:xfrm>
              <a:off x="3962618" y="4161283"/>
              <a:ext cx="107875" cy="102494"/>
            </a:xfrm>
            <a:custGeom>
              <a:rect b="b" l="l" r="r" t="t"/>
              <a:pathLst>
                <a:path extrusionOk="0" h="419" w="441">
                  <a:moveTo>
                    <a:pt x="217" y="0"/>
                  </a:moveTo>
                  <a:cubicBezTo>
                    <a:pt x="203" y="0"/>
                    <a:pt x="188" y="2"/>
                    <a:pt x="172" y="6"/>
                  </a:cubicBezTo>
                  <a:cubicBezTo>
                    <a:pt x="67" y="32"/>
                    <a:pt x="0" y="137"/>
                    <a:pt x="13" y="245"/>
                  </a:cubicBezTo>
                  <a:cubicBezTo>
                    <a:pt x="39" y="354"/>
                    <a:pt x="130" y="419"/>
                    <a:pt x="227" y="419"/>
                  </a:cubicBezTo>
                  <a:cubicBezTo>
                    <a:pt x="235" y="419"/>
                    <a:pt x="244" y="418"/>
                    <a:pt x="252" y="417"/>
                  </a:cubicBezTo>
                  <a:cubicBezTo>
                    <a:pt x="360" y="389"/>
                    <a:pt x="440" y="284"/>
                    <a:pt x="411" y="166"/>
                  </a:cubicBezTo>
                  <a:cubicBezTo>
                    <a:pt x="389" y="72"/>
                    <a:pt x="309"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226af2a3298_1_746"/>
            <p:cNvSpPr/>
            <p:nvPr/>
          </p:nvSpPr>
          <p:spPr>
            <a:xfrm>
              <a:off x="4404648" y="4290688"/>
              <a:ext cx="106897" cy="100781"/>
            </a:xfrm>
            <a:custGeom>
              <a:rect b="b" l="l" r="r" t="t"/>
              <a:pathLst>
                <a:path extrusionOk="0" h="412" w="437">
                  <a:moveTo>
                    <a:pt x="231" y="1"/>
                  </a:moveTo>
                  <a:cubicBezTo>
                    <a:pt x="216" y="1"/>
                    <a:pt x="200" y="3"/>
                    <a:pt x="185" y="6"/>
                  </a:cubicBezTo>
                  <a:cubicBezTo>
                    <a:pt x="80" y="19"/>
                    <a:pt x="0" y="140"/>
                    <a:pt x="26" y="245"/>
                  </a:cubicBezTo>
                  <a:cubicBezTo>
                    <a:pt x="50" y="348"/>
                    <a:pt x="129" y="411"/>
                    <a:pt x="216" y="411"/>
                  </a:cubicBezTo>
                  <a:cubicBezTo>
                    <a:pt x="232" y="411"/>
                    <a:pt x="248" y="409"/>
                    <a:pt x="265" y="405"/>
                  </a:cubicBezTo>
                  <a:cubicBezTo>
                    <a:pt x="373" y="392"/>
                    <a:pt x="437" y="274"/>
                    <a:pt x="424" y="166"/>
                  </a:cubicBezTo>
                  <a:cubicBezTo>
                    <a:pt x="402" y="65"/>
                    <a:pt x="322" y="1"/>
                    <a:pt x="23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226af2a3298_1_746"/>
            <p:cNvSpPr/>
            <p:nvPr/>
          </p:nvSpPr>
          <p:spPr>
            <a:xfrm>
              <a:off x="4313404" y="4424741"/>
              <a:ext cx="52348" cy="49901"/>
            </a:xfrm>
            <a:custGeom>
              <a:rect b="b" l="l" r="r" t="t"/>
              <a:pathLst>
                <a:path extrusionOk="0" h="204" w="214">
                  <a:moveTo>
                    <a:pt x="110" y="1"/>
                  </a:moveTo>
                  <a:cubicBezTo>
                    <a:pt x="104" y="1"/>
                    <a:pt x="98" y="2"/>
                    <a:pt x="93" y="3"/>
                  </a:cubicBezTo>
                  <a:cubicBezTo>
                    <a:pt x="42" y="16"/>
                    <a:pt x="0" y="70"/>
                    <a:pt x="13" y="124"/>
                  </a:cubicBezTo>
                  <a:cubicBezTo>
                    <a:pt x="29" y="175"/>
                    <a:pt x="80" y="204"/>
                    <a:pt x="134" y="204"/>
                  </a:cubicBezTo>
                  <a:cubicBezTo>
                    <a:pt x="172" y="188"/>
                    <a:pt x="214" y="137"/>
                    <a:pt x="201" y="83"/>
                  </a:cubicBezTo>
                  <a:cubicBezTo>
                    <a:pt x="190" y="36"/>
                    <a:pt x="148" y="1"/>
                    <a:pt x="11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226af2a3298_1_746"/>
            <p:cNvSpPr/>
            <p:nvPr/>
          </p:nvSpPr>
          <p:spPr>
            <a:xfrm>
              <a:off x="4167610" y="4431101"/>
              <a:ext cx="51614" cy="47455"/>
            </a:xfrm>
            <a:custGeom>
              <a:rect b="b" l="l" r="r" t="t"/>
              <a:pathLst>
                <a:path extrusionOk="0" h="194" w="211">
                  <a:moveTo>
                    <a:pt x="112" y="0"/>
                  </a:moveTo>
                  <a:cubicBezTo>
                    <a:pt x="106" y="0"/>
                    <a:pt x="100" y="1"/>
                    <a:pt x="93" y="3"/>
                  </a:cubicBezTo>
                  <a:cubicBezTo>
                    <a:pt x="39" y="19"/>
                    <a:pt x="0" y="57"/>
                    <a:pt x="13" y="124"/>
                  </a:cubicBezTo>
                  <a:cubicBezTo>
                    <a:pt x="24" y="169"/>
                    <a:pt x="63" y="194"/>
                    <a:pt x="105" y="194"/>
                  </a:cubicBezTo>
                  <a:cubicBezTo>
                    <a:pt x="114" y="194"/>
                    <a:pt x="122" y="193"/>
                    <a:pt x="131" y="191"/>
                  </a:cubicBezTo>
                  <a:cubicBezTo>
                    <a:pt x="185" y="191"/>
                    <a:pt x="211" y="137"/>
                    <a:pt x="198" y="82"/>
                  </a:cubicBezTo>
                  <a:cubicBezTo>
                    <a:pt x="187" y="38"/>
                    <a:pt x="156" y="0"/>
                    <a:pt x="1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226af2a3298_1_746"/>
            <p:cNvSpPr/>
            <p:nvPr/>
          </p:nvSpPr>
          <p:spPr>
            <a:xfrm>
              <a:off x="4102052" y="4480026"/>
              <a:ext cx="29843" cy="29843"/>
            </a:xfrm>
            <a:custGeom>
              <a:rect b="b" l="l" r="r" t="t"/>
              <a:pathLst>
                <a:path extrusionOk="0" h="122" w="122">
                  <a:moveTo>
                    <a:pt x="62" y="0"/>
                  </a:moveTo>
                  <a:cubicBezTo>
                    <a:pt x="56" y="0"/>
                    <a:pt x="49" y="1"/>
                    <a:pt x="42" y="3"/>
                  </a:cubicBezTo>
                  <a:cubicBezTo>
                    <a:pt x="17" y="3"/>
                    <a:pt x="1" y="29"/>
                    <a:pt x="1" y="70"/>
                  </a:cubicBezTo>
                  <a:cubicBezTo>
                    <a:pt x="17" y="96"/>
                    <a:pt x="42" y="121"/>
                    <a:pt x="68" y="121"/>
                  </a:cubicBezTo>
                  <a:cubicBezTo>
                    <a:pt x="109" y="109"/>
                    <a:pt x="122" y="83"/>
                    <a:pt x="122" y="42"/>
                  </a:cubicBezTo>
                  <a:cubicBezTo>
                    <a:pt x="111" y="21"/>
                    <a:pt x="90" y="0"/>
                    <a:pt x="6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226af2a3298_1_746"/>
            <p:cNvSpPr/>
            <p:nvPr/>
          </p:nvSpPr>
          <p:spPr>
            <a:xfrm>
              <a:off x="4284539" y="4129971"/>
              <a:ext cx="32289" cy="30088"/>
            </a:xfrm>
            <a:custGeom>
              <a:rect b="b" l="l" r="r" t="t"/>
              <a:pathLst>
                <a:path extrusionOk="0" h="123" w="132">
                  <a:moveTo>
                    <a:pt x="51" y="0"/>
                  </a:moveTo>
                  <a:cubicBezTo>
                    <a:pt x="13" y="13"/>
                    <a:pt x="0" y="39"/>
                    <a:pt x="0" y="80"/>
                  </a:cubicBezTo>
                  <a:cubicBezTo>
                    <a:pt x="11" y="101"/>
                    <a:pt x="29" y="123"/>
                    <a:pt x="57" y="123"/>
                  </a:cubicBezTo>
                  <a:cubicBezTo>
                    <a:pt x="64" y="123"/>
                    <a:pt x="72" y="122"/>
                    <a:pt x="80" y="118"/>
                  </a:cubicBezTo>
                  <a:cubicBezTo>
                    <a:pt x="106" y="118"/>
                    <a:pt x="131" y="80"/>
                    <a:pt x="118" y="55"/>
                  </a:cubicBezTo>
                  <a:cubicBezTo>
                    <a:pt x="106" y="13"/>
                    <a:pt x="80" y="0"/>
                    <a:pt x="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226af2a3298_1_746"/>
            <p:cNvSpPr/>
            <p:nvPr/>
          </p:nvSpPr>
          <p:spPr>
            <a:xfrm>
              <a:off x="4235370" y="4038238"/>
              <a:ext cx="58708" cy="56751"/>
            </a:xfrm>
            <a:custGeom>
              <a:rect b="b" l="l" r="r" t="t"/>
              <a:pathLst>
                <a:path extrusionOk="0" h="232" w="240">
                  <a:moveTo>
                    <a:pt x="117" y="0"/>
                  </a:moveTo>
                  <a:cubicBezTo>
                    <a:pt x="109" y="0"/>
                    <a:pt x="101" y="1"/>
                    <a:pt x="93" y="3"/>
                  </a:cubicBezTo>
                  <a:cubicBezTo>
                    <a:pt x="42" y="15"/>
                    <a:pt x="1" y="82"/>
                    <a:pt x="13" y="149"/>
                  </a:cubicBezTo>
                  <a:cubicBezTo>
                    <a:pt x="27" y="196"/>
                    <a:pt x="68" y="231"/>
                    <a:pt x="122" y="231"/>
                  </a:cubicBezTo>
                  <a:cubicBezTo>
                    <a:pt x="130" y="231"/>
                    <a:pt x="138" y="231"/>
                    <a:pt x="147" y="229"/>
                  </a:cubicBezTo>
                  <a:cubicBezTo>
                    <a:pt x="201" y="216"/>
                    <a:pt x="240" y="162"/>
                    <a:pt x="227" y="95"/>
                  </a:cubicBezTo>
                  <a:cubicBezTo>
                    <a:pt x="216" y="39"/>
                    <a:pt x="173" y="0"/>
                    <a:pt x="1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226af2a3298_1_746"/>
            <p:cNvSpPr/>
            <p:nvPr/>
          </p:nvSpPr>
          <p:spPr>
            <a:xfrm>
              <a:off x="4141191" y="4074686"/>
              <a:ext cx="35958" cy="35958"/>
            </a:xfrm>
            <a:custGeom>
              <a:rect b="b" l="l" r="r" t="t"/>
              <a:pathLst>
                <a:path extrusionOk="0" h="147" w="147">
                  <a:moveTo>
                    <a:pt x="67" y="0"/>
                  </a:moveTo>
                  <a:cubicBezTo>
                    <a:pt x="29" y="13"/>
                    <a:pt x="0" y="54"/>
                    <a:pt x="16" y="80"/>
                  </a:cubicBezTo>
                  <a:cubicBezTo>
                    <a:pt x="29" y="121"/>
                    <a:pt x="54" y="147"/>
                    <a:pt x="96" y="147"/>
                  </a:cubicBezTo>
                  <a:cubicBezTo>
                    <a:pt x="134" y="134"/>
                    <a:pt x="147" y="93"/>
                    <a:pt x="147" y="54"/>
                  </a:cubicBezTo>
                  <a:cubicBezTo>
                    <a:pt x="134" y="26"/>
                    <a:pt x="96"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226af2a3298_1_746"/>
            <p:cNvSpPr/>
            <p:nvPr/>
          </p:nvSpPr>
          <p:spPr>
            <a:xfrm>
              <a:off x="4313404" y="3983442"/>
              <a:ext cx="35958" cy="33757"/>
            </a:xfrm>
            <a:custGeom>
              <a:rect b="b" l="l" r="r" t="t"/>
              <a:pathLst>
                <a:path extrusionOk="0" h="138" w="147">
                  <a:moveTo>
                    <a:pt x="54" y="0"/>
                  </a:moveTo>
                  <a:cubicBezTo>
                    <a:pt x="13" y="16"/>
                    <a:pt x="0" y="55"/>
                    <a:pt x="0" y="80"/>
                  </a:cubicBezTo>
                  <a:cubicBezTo>
                    <a:pt x="11" y="114"/>
                    <a:pt x="32" y="138"/>
                    <a:pt x="61" y="138"/>
                  </a:cubicBezTo>
                  <a:cubicBezTo>
                    <a:pt x="67" y="138"/>
                    <a:pt x="73" y="136"/>
                    <a:pt x="80" y="134"/>
                  </a:cubicBezTo>
                  <a:cubicBezTo>
                    <a:pt x="121" y="134"/>
                    <a:pt x="147" y="96"/>
                    <a:pt x="134" y="55"/>
                  </a:cubicBezTo>
                  <a:cubicBezTo>
                    <a:pt x="121" y="16"/>
                    <a:pt x="93" y="0"/>
                    <a:pt x="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4" name="Google Shape;1694;g226af2a3298_1_746"/>
          <p:cNvGrpSpPr/>
          <p:nvPr/>
        </p:nvGrpSpPr>
        <p:grpSpPr>
          <a:xfrm>
            <a:off x="5240475" y="2628968"/>
            <a:ext cx="4198794" cy="3179933"/>
            <a:chOff x="5232150" y="2211018"/>
            <a:chExt cx="4198794" cy="3179933"/>
          </a:xfrm>
        </p:grpSpPr>
        <p:sp>
          <p:nvSpPr>
            <p:cNvPr id="1695" name="Google Shape;1695;g226af2a3298_1_746"/>
            <p:cNvSpPr/>
            <p:nvPr/>
          </p:nvSpPr>
          <p:spPr>
            <a:xfrm>
              <a:off x="6910700" y="2485597"/>
              <a:ext cx="178814" cy="429299"/>
            </a:xfrm>
            <a:custGeom>
              <a:rect b="b" l="l" r="r" t="t"/>
              <a:pathLst>
                <a:path extrusionOk="0" h="1292" w="731">
                  <a:moveTo>
                    <a:pt x="0" y="1"/>
                  </a:moveTo>
                  <a:lnTo>
                    <a:pt x="0"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226af2a3298_1_746"/>
            <p:cNvSpPr/>
            <p:nvPr/>
          </p:nvSpPr>
          <p:spPr>
            <a:xfrm>
              <a:off x="7089273"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226af2a3298_1_746"/>
            <p:cNvSpPr/>
            <p:nvPr/>
          </p:nvSpPr>
          <p:spPr>
            <a:xfrm>
              <a:off x="752102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226af2a3298_1_746"/>
            <p:cNvSpPr/>
            <p:nvPr/>
          </p:nvSpPr>
          <p:spPr>
            <a:xfrm>
              <a:off x="769960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226af2a3298_1_746"/>
            <p:cNvSpPr/>
            <p:nvPr/>
          </p:nvSpPr>
          <p:spPr>
            <a:xfrm>
              <a:off x="8105671"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226af2a3298_1_746"/>
            <p:cNvSpPr/>
            <p:nvPr/>
          </p:nvSpPr>
          <p:spPr>
            <a:xfrm>
              <a:off x="8284244"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226af2a3298_1_746"/>
            <p:cNvSpPr/>
            <p:nvPr/>
          </p:nvSpPr>
          <p:spPr>
            <a:xfrm>
              <a:off x="884931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226af2a3298_1_746"/>
            <p:cNvSpPr/>
            <p:nvPr/>
          </p:nvSpPr>
          <p:spPr>
            <a:xfrm>
              <a:off x="902789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226af2a3298_1_746"/>
            <p:cNvSpPr/>
            <p:nvPr/>
          </p:nvSpPr>
          <p:spPr>
            <a:xfrm>
              <a:off x="5232150" y="3817050"/>
              <a:ext cx="3663430" cy="1573901"/>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226af2a3298_1_746"/>
            <p:cNvSpPr/>
            <p:nvPr/>
          </p:nvSpPr>
          <p:spPr>
            <a:xfrm>
              <a:off x="6598802" y="2977910"/>
              <a:ext cx="2208629" cy="1419745"/>
            </a:xfrm>
            <a:custGeom>
              <a:rect b="b" l="l" r="r" t="t"/>
              <a:pathLst>
                <a:path extrusionOk="0" h="5804" w="9029">
                  <a:moveTo>
                    <a:pt x="1" y="1"/>
                  </a:moveTo>
                  <a:lnTo>
                    <a:pt x="1" y="5804"/>
                  </a:lnTo>
                  <a:lnTo>
                    <a:pt x="9029" y="5804"/>
                  </a:lnTo>
                  <a:lnTo>
                    <a:pt x="9029" y="1"/>
                  </a:lnTo>
                  <a:close/>
                </a:path>
              </a:pathLst>
            </a:custGeom>
            <a:solidFill>
              <a:srgbClr val="AFAE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226af2a3298_1_746"/>
            <p:cNvSpPr/>
            <p:nvPr/>
          </p:nvSpPr>
          <p:spPr>
            <a:xfrm>
              <a:off x="6439798" y="2858045"/>
              <a:ext cx="2728436" cy="156064"/>
            </a:xfrm>
            <a:custGeom>
              <a:rect b="b" l="l" r="r" t="t"/>
              <a:pathLst>
                <a:path extrusionOk="0" h="638" w="11154">
                  <a:moveTo>
                    <a:pt x="1" y="0"/>
                  </a:moveTo>
                  <a:lnTo>
                    <a:pt x="1" y="637"/>
                  </a:lnTo>
                  <a:lnTo>
                    <a:pt x="11154" y="637"/>
                  </a:lnTo>
                  <a:lnTo>
                    <a:pt x="111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226af2a3298_1_746"/>
            <p:cNvSpPr/>
            <p:nvPr/>
          </p:nvSpPr>
          <p:spPr>
            <a:xfrm>
              <a:off x="5585575" y="2858050"/>
              <a:ext cx="857462" cy="1607349"/>
            </a:xfrm>
            <a:custGeom>
              <a:rect b="b" l="l" r="r" t="t"/>
              <a:pathLst>
                <a:path extrusionOk="0" h="6559" w="3493">
                  <a:moveTo>
                    <a:pt x="3493" y="1"/>
                  </a:moveTo>
                  <a:cubicBezTo>
                    <a:pt x="3493" y="1"/>
                    <a:pt x="704"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226af2a3298_1_746"/>
            <p:cNvSpPr/>
            <p:nvPr/>
          </p:nvSpPr>
          <p:spPr>
            <a:xfrm>
              <a:off x="5705446" y="2860980"/>
              <a:ext cx="896759" cy="1604430"/>
            </a:xfrm>
            <a:custGeom>
              <a:rect b="b" l="l" r="r" t="t"/>
              <a:pathLst>
                <a:path extrusionOk="0" h="6559" w="3666">
                  <a:moveTo>
                    <a:pt x="3666" y="1"/>
                  </a:moveTo>
                  <a:cubicBezTo>
                    <a:pt x="3666" y="1"/>
                    <a:pt x="756" y="198"/>
                    <a:pt x="1" y="6559"/>
                  </a:cubicBezTo>
                  <a:lnTo>
                    <a:pt x="3666" y="6559"/>
                  </a:lnTo>
                  <a:lnTo>
                    <a:pt x="36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226af2a3298_1_746"/>
            <p:cNvSpPr/>
            <p:nvPr/>
          </p:nvSpPr>
          <p:spPr>
            <a:xfrm>
              <a:off x="7231881" y="2863769"/>
              <a:ext cx="175634" cy="100781"/>
            </a:xfrm>
            <a:custGeom>
              <a:rect b="b" l="l" r="r" t="t"/>
              <a:pathLst>
                <a:path extrusionOk="0" h="412" w="718">
                  <a:moveTo>
                    <a:pt x="55" y="0"/>
                  </a:moveTo>
                  <a:lnTo>
                    <a:pt x="0" y="411"/>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226af2a3298_1_746"/>
            <p:cNvSpPr/>
            <p:nvPr/>
          </p:nvSpPr>
          <p:spPr>
            <a:xfrm>
              <a:off x="6366387" y="2860975"/>
              <a:ext cx="888210" cy="1604430"/>
            </a:xfrm>
            <a:custGeom>
              <a:rect b="b" l="l" r="r" t="t"/>
              <a:pathLst>
                <a:path extrusionOk="0" h="6559" w="3506">
                  <a:moveTo>
                    <a:pt x="3506" y="1"/>
                  </a:moveTo>
                  <a:cubicBezTo>
                    <a:pt x="3506" y="1"/>
                    <a:pt x="717" y="198"/>
                    <a:pt x="0" y="6559"/>
                  </a:cubicBezTo>
                  <a:lnTo>
                    <a:pt x="3506" y="6559"/>
                  </a:lnTo>
                  <a:lnTo>
                    <a:pt x="350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226af2a3298_1_746"/>
            <p:cNvSpPr/>
            <p:nvPr/>
          </p:nvSpPr>
          <p:spPr>
            <a:xfrm>
              <a:off x="6521012" y="2860980"/>
              <a:ext cx="896514" cy="1604430"/>
            </a:xfrm>
            <a:custGeom>
              <a:rect b="b" l="l" r="r" t="t"/>
              <a:pathLst>
                <a:path extrusionOk="0" h="6559" w="3665">
                  <a:moveTo>
                    <a:pt x="3665" y="1"/>
                  </a:moveTo>
                  <a:cubicBezTo>
                    <a:pt x="3665" y="1"/>
                    <a:pt x="743"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g226af2a3298_1_746"/>
            <p:cNvSpPr/>
            <p:nvPr/>
          </p:nvSpPr>
          <p:spPr>
            <a:xfrm>
              <a:off x="8174161"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g226af2a3298_1_746"/>
            <p:cNvSpPr/>
            <p:nvPr/>
          </p:nvSpPr>
          <p:spPr>
            <a:xfrm>
              <a:off x="7336334" y="2860980"/>
              <a:ext cx="853706" cy="1604430"/>
            </a:xfrm>
            <a:custGeom>
              <a:rect b="b" l="l" r="r" t="t"/>
              <a:pathLst>
                <a:path extrusionOk="0" h="6559" w="3490">
                  <a:moveTo>
                    <a:pt x="3490" y="1"/>
                  </a:moveTo>
                  <a:cubicBezTo>
                    <a:pt x="3490" y="1"/>
                    <a:pt x="717" y="198"/>
                    <a:pt x="0" y="6559"/>
                  </a:cubicBezTo>
                  <a:lnTo>
                    <a:pt x="3490" y="6559"/>
                  </a:lnTo>
                  <a:lnTo>
                    <a:pt x="349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g226af2a3298_1_746"/>
            <p:cNvSpPr/>
            <p:nvPr/>
          </p:nvSpPr>
          <p:spPr>
            <a:xfrm>
              <a:off x="7456443" y="2860980"/>
              <a:ext cx="896514" cy="1604430"/>
            </a:xfrm>
            <a:custGeom>
              <a:rect b="b" l="l" r="r" t="t"/>
              <a:pathLst>
                <a:path extrusionOk="0" h="6559" w="3665">
                  <a:moveTo>
                    <a:pt x="3665" y="1"/>
                  </a:moveTo>
                  <a:cubicBezTo>
                    <a:pt x="3665" y="1"/>
                    <a:pt x="755"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226af2a3298_1_746"/>
            <p:cNvSpPr/>
            <p:nvPr/>
          </p:nvSpPr>
          <p:spPr>
            <a:xfrm>
              <a:off x="5890379" y="2974974"/>
              <a:ext cx="1114711" cy="1493619"/>
            </a:xfrm>
            <a:custGeom>
              <a:rect b="b" l="l" r="r" t="t"/>
              <a:pathLst>
                <a:path extrusionOk="0" h="6106" w="4557">
                  <a:moveTo>
                    <a:pt x="4557" y="0"/>
                  </a:moveTo>
                  <a:lnTo>
                    <a:pt x="3069" y="13"/>
                  </a:lnTo>
                  <a:cubicBezTo>
                    <a:pt x="3069" y="13"/>
                    <a:pt x="876" y="717"/>
                    <a:pt x="0" y="6106"/>
                  </a:cubicBezTo>
                  <a:lnTo>
                    <a:pt x="2071" y="6093"/>
                  </a:lnTo>
                  <a:cubicBezTo>
                    <a:pt x="2486" y="2084"/>
                    <a:pt x="3760" y="743"/>
                    <a:pt x="4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226af2a3298_1_746"/>
            <p:cNvSpPr/>
            <p:nvPr/>
          </p:nvSpPr>
          <p:spPr>
            <a:xfrm>
              <a:off x="6816270" y="2974974"/>
              <a:ext cx="1130611" cy="1500713"/>
            </a:xfrm>
            <a:custGeom>
              <a:rect b="b" l="l" r="r" t="t"/>
              <a:pathLst>
                <a:path extrusionOk="0" h="6135" w="4622">
                  <a:moveTo>
                    <a:pt x="2776" y="0"/>
                  </a:moveTo>
                  <a:cubicBezTo>
                    <a:pt x="2776" y="0"/>
                    <a:pt x="890" y="730"/>
                    <a:pt x="1" y="6134"/>
                  </a:cubicBezTo>
                  <a:lnTo>
                    <a:pt x="2110" y="6118"/>
                  </a:lnTo>
                  <a:cubicBezTo>
                    <a:pt x="2525" y="2097"/>
                    <a:pt x="3812" y="768"/>
                    <a:pt x="4621" y="13"/>
                  </a:cubicBezTo>
                  <a:lnTo>
                    <a:pt x="277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g226af2a3298_1_746"/>
            <p:cNvSpPr/>
            <p:nvPr/>
          </p:nvSpPr>
          <p:spPr>
            <a:xfrm>
              <a:off x="7637952" y="2971060"/>
              <a:ext cx="1130611" cy="1497533"/>
            </a:xfrm>
            <a:custGeom>
              <a:rect b="b" l="l" r="r" t="t"/>
              <a:pathLst>
                <a:path extrusionOk="0" h="6122" w="4622">
                  <a:moveTo>
                    <a:pt x="2763" y="0"/>
                  </a:moveTo>
                  <a:cubicBezTo>
                    <a:pt x="2763" y="0"/>
                    <a:pt x="890" y="733"/>
                    <a:pt x="1" y="6122"/>
                  </a:cubicBezTo>
                  <a:lnTo>
                    <a:pt x="2097" y="6109"/>
                  </a:lnTo>
                  <a:cubicBezTo>
                    <a:pt x="2512" y="2100"/>
                    <a:pt x="3799" y="759"/>
                    <a:pt x="4621" y="16"/>
                  </a:cubicBezTo>
                  <a:lnTo>
                    <a:pt x="27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g226af2a3298_1_746"/>
            <p:cNvSpPr/>
            <p:nvPr/>
          </p:nvSpPr>
          <p:spPr>
            <a:xfrm>
              <a:off x="8992663"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g226af2a3298_1_746"/>
            <p:cNvSpPr/>
            <p:nvPr/>
          </p:nvSpPr>
          <p:spPr>
            <a:xfrm>
              <a:off x="8150922" y="2860980"/>
              <a:ext cx="854440" cy="1604430"/>
            </a:xfrm>
            <a:custGeom>
              <a:rect b="b" l="l" r="r" t="t"/>
              <a:pathLst>
                <a:path extrusionOk="0" h="6559" w="3493">
                  <a:moveTo>
                    <a:pt x="3493" y="1"/>
                  </a:moveTo>
                  <a:cubicBezTo>
                    <a:pt x="3493" y="1"/>
                    <a:pt x="705"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226af2a3298_1_746"/>
            <p:cNvSpPr/>
            <p:nvPr/>
          </p:nvSpPr>
          <p:spPr>
            <a:xfrm>
              <a:off x="8271765" y="2860980"/>
              <a:ext cx="896514" cy="1604430"/>
            </a:xfrm>
            <a:custGeom>
              <a:rect b="b" l="l" r="r" t="t"/>
              <a:pathLst>
                <a:path extrusionOk="0" h="6559" w="3665">
                  <a:moveTo>
                    <a:pt x="3665" y="1"/>
                  </a:moveTo>
                  <a:cubicBezTo>
                    <a:pt x="3665" y="1"/>
                    <a:pt x="756"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226af2a3298_1_746"/>
            <p:cNvSpPr/>
            <p:nvPr/>
          </p:nvSpPr>
          <p:spPr>
            <a:xfrm>
              <a:off x="6176341" y="2405738"/>
              <a:ext cx="3248487" cy="143834"/>
            </a:xfrm>
            <a:custGeom>
              <a:rect b="b" l="l" r="r" t="t"/>
              <a:pathLst>
                <a:path extrusionOk="0" h="588" w="13280">
                  <a:moveTo>
                    <a:pt x="1" y="1"/>
                  </a:moveTo>
                  <a:lnTo>
                    <a:pt x="1" y="587"/>
                  </a:lnTo>
                  <a:lnTo>
                    <a:pt x="13279" y="587"/>
                  </a:lnTo>
                  <a:lnTo>
                    <a:pt x="132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226af2a3298_1_746"/>
            <p:cNvSpPr/>
            <p:nvPr/>
          </p:nvSpPr>
          <p:spPr>
            <a:xfrm>
              <a:off x="6176341"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226af2a3298_1_746"/>
            <p:cNvSpPr/>
            <p:nvPr/>
          </p:nvSpPr>
          <p:spPr>
            <a:xfrm>
              <a:off x="6413379"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226af2a3298_1_746"/>
            <p:cNvSpPr/>
            <p:nvPr/>
          </p:nvSpPr>
          <p:spPr>
            <a:xfrm>
              <a:off x="6650417" y="2221048"/>
              <a:ext cx="32778" cy="181994"/>
            </a:xfrm>
            <a:custGeom>
              <a:rect b="b" l="l" r="r" t="t"/>
              <a:pathLst>
                <a:path extrusionOk="0" h="744" w="134">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226af2a3298_1_746"/>
            <p:cNvSpPr/>
            <p:nvPr/>
          </p:nvSpPr>
          <p:spPr>
            <a:xfrm>
              <a:off x="684513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226af2a3298_1_746"/>
            <p:cNvSpPr/>
            <p:nvPr/>
          </p:nvSpPr>
          <p:spPr>
            <a:xfrm>
              <a:off x="7082907" y="2221048"/>
              <a:ext cx="32289" cy="181994"/>
            </a:xfrm>
            <a:custGeom>
              <a:rect b="b" l="l" r="r" t="t"/>
              <a:pathLst>
                <a:path extrusionOk="0" h="744" w="132">
                  <a:moveTo>
                    <a:pt x="1" y="1"/>
                  </a:moveTo>
                  <a:lnTo>
                    <a:pt x="1"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226af2a3298_1_746"/>
            <p:cNvSpPr/>
            <p:nvPr/>
          </p:nvSpPr>
          <p:spPr>
            <a:xfrm>
              <a:off x="7319945" y="2221048"/>
              <a:ext cx="32289" cy="181994"/>
            </a:xfrm>
            <a:custGeom>
              <a:rect b="b" l="l" r="r" t="t"/>
              <a:pathLst>
                <a:path extrusionOk="0" h="744" w="132">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226af2a3298_1_746"/>
            <p:cNvSpPr/>
            <p:nvPr/>
          </p:nvSpPr>
          <p:spPr>
            <a:xfrm>
              <a:off x="7553802"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226af2a3298_1_746"/>
            <p:cNvSpPr/>
            <p:nvPr/>
          </p:nvSpPr>
          <p:spPr>
            <a:xfrm>
              <a:off x="7751701"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226af2a3298_1_746"/>
            <p:cNvSpPr/>
            <p:nvPr/>
          </p:nvSpPr>
          <p:spPr>
            <a:xfrm>
              <a:off x="7988739"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226af2a3298_1_746"/>
            <p:cNvSpPr/>
            <p:nvPr/>
          </p:nvSpPr>
          <p:spPr>
            <a:xfrm>
              <a:off x="8238986"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226af2a3298_1_746"/>
            <p:cNvSpPr/>
            <p:nvPr/>
          </p:nvSpPr>
          <p:spPr>
            <a:xfrm>
              <a:off x="8476024"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226af2a3298_1_746"/>
            <p:cNvSpPr/>
            <p:nvPr/>
          </p:nvSpPr>
          <p:spPr>
            <a:xfrm>
              <a:off x="8712817"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226af2a3298_1_746"/>
            <p:cNvSpPr/>
            <p:nvPr/>
          </p:nvSpPr>
          <p:spPr>
            <a:xfrm>
              <a:off x="894985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226af2a3298_1_746"/>
            <p:cNvSpPr/>
            <p:nvPr/>
          </p:nvSpPr>
          <p:spPr>
            <a:xfrm>
              <a:off x="9148732" y="2221048"/>
              <a:ext cx="32045" cy="181994"/>
            </a:xfrm>
            <a:custGeom>
              <a:rect b="b" l="l" r="r" t="t"/>
              <a:pathLst>
                <a:path extrusionOk="0" h="744" w="131">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226af2a3298_1_746"/>
            <p:cNvSpPr/>
            <p:nvPr/>
          </p:nvSpPr>
          <p:spPr>
            <a:xfrm>
              <a:off x="9385770"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226af2a3298_1_746"/>
            <p:cNvSpPr/>
            <p:nvPr/>
          </p:nvSpPr>
          <p:spPr>
            <a:xfrm>
              <a:off x="6170226" y="2211018"/>
              <a:ext cx="3260718" cy="23483"/>
            </a:xfrm>
            <a:custGeom>
              <a:rect b="b" l="l" r="r" t="t"/>
              <a:pathLst>
                <a:path extrusionOk="0" h="96" w="13330">
                  <a:moveTo>
                    <a:pt x="0" y="0"/>
                  </a:moveTo>
                  <a:lnTo>
                    <a:pt x="0" y="96"/>
                  </a:lnTo>
                  <a:lnTo>
                    <a:pt x="13330" y="96"/>
                  </a:lnTo>
                  <a:lnTo>
                    <a:pt x="133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226af2a3298_1_746"/>
            <p:cNvSpPr/>
            <p:nvPr/>
          </p:nvSpPr>
          <p:spPr>
            <a:xfrm>
              <a:off x="6179521" y="2344337"/>
              <a:ext cx="3245307" cy="68737"/>
            </a:xfrm>
            <a:custGeom>
              <a:rect b="b" l="l" r="r" t="t"/>
              <a:pathLst>
                <a:path extrusionOk="0" h="281" w="13267">
                  <a:moveTo>
                    <a:pt x="0" y="0"/>
                  </a:moveTo>
                  <a:lnTo>
                    <a:pt x="0" y="281"/>
                  </a:lnTo>
                  <a:lnTo>
                    <a:pt x="13266" y="281"/>
                  </a:lnTo>
                  <a:lnTo>
                    <a:pt x="132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226af2a3298_1_746"/>
            <p:cNvSpPr/>
            <p:nvPr/>
          </p:nvSpPr>
          <p:spPr>
            <a:xfrm>
              <a:off x="6420278" y="2858053"/>
              <a:ext cx="119800" cy="68750"/>
            </a:xfrm>
            <a:custGeom>
              <a:rect b="b" l="l" r="r" t="t"/>
              <a:pathLst>
                <a:path extrusionOk="0" h="412" w="718">
                  <a:moveTo>
                    <a:pt x="54" y="1"/>
                  </a:moveTo>
                  <a:lnTo>
                    <a:pt x="0" y="412"/>
                  </a:lnTo>
                  <a:lnTo>
                    <a:pt x="7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9" name="Google Shape;1739;g226af2a3298_1_746"/>
          <p:cNvSpPr txBox="1"/>
          <p:nvPr>
            <p:ph idx="4294967295" type="subTitle"/>
          </p:nvPr>
        </p:nvSpPr>
        <p:spPr>
          <a:xfrm>
            <a:off x="626300" y="1355475"/>
            <a:ext cx="5449800" cy="154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solidFill>
                  <a:srgbClr val="1D1D1D"/>
                </a:solidFill>
              </a:rPr>
              <a:t>El </a:t>
            </a:r>
            <a:r>
              <a:rPr lang="en">
                <a:solidFill>
                  <a:srgbClr val="1D1D1D"/>
                </a:solidFill>
              </a:rPr>
              <a:t>método</a:t>
            </a:r>
            <a:r>
              <a:rPr lang="en">
                <a:solidFill>
                  <a:srgbClr val="1D1D1D"/>
                </a:solidFill>
              </a:rPr>
              <a:t> ATAM al igual que otros métodos de análisis de arquitectura se basa en la  participación  activa	de  los  stakeholders,  para  su  correcto  funcionamiento,  se requiere  un  poco  de  preparación  previa  de  las  partes  interesadas,  además,  se  debe comprender el problema de diseño arquitectónico y los modelo analíticos.  Esto sumado a  que  se  debe  conocer  un  conjunto  de  requisitos  y  atributos  de  calidad,  </a:t>
            </a:r>
            <a:r>
              <a:rPr lang="en">
                <a:solidFill>
                  <a:srgbClr val="1D1D1D"/>
                </a:solidFill>
              </a:rPr>
              <a:t>más</a:t>
            </a:r>
            <a:r>
              <a:rPr lang="en">
                <a:solidFill>
                  <a:srgbClr val="1D1D1D"/>
                </a:solidFill>
              </a:rPr>
              <a:t>  los objetivos de negocio asociados.   Para  lograr  todo  esto,  se  utilizan  un  conjunto  de  técnicas,  guías,  plantillas  de documentos,  cartas  modelo,  agendas  de  trabajo,  entre  otras.    Todo  esto  sumado genera una serie de atributos de estilos arquitectónicos útiles para que los evaluadores lleven a cabo el análisis de la arquitectura de un sistema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g226b3887a6b_4_0"/>
          <p:cNvSpPr txBox="1"/>
          <p:nvPr>
            <p:ph type="title"/>
          </p:nvPr>
        </p:nvSpPr>
        <p:spPr>
          <a:xfrm>
            <a:off x="626300" y="1382589"/>
            <a:ext cx="3858900" cy="8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4000">
                <a:solidFill>
                  <a:schemeClr val="lt1"/>
                </a:solidFill>
              </a:rPr>
              <a:t>Gracias!</a:t>
            </a:r>
            <a:endParaRPr sz="6000"/>
          </a:p>
        </p:txBody>
      </p:sp>
      <p:sp>
        <p:nvSpPr>
          <p:cNvPr id="1745" name="Google Shape;1745;g226b3887a6b_4_0"/>
          <p:cNvSpPr txBox="1"/>
          <p:nvPr>
            <p:ph idx="4294967295" type="subTitle"/>
          </p:nvPr>
        </p:nvSpPr>
        <p:spPr>
          <a:xfrm>
            <a:off x="626300" y="2419418"/>
            <a:ext cx="38589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
              <a:t>Consultas del proyecto.</a:t>
            </a:r>
            <a:endParaRPr b="1"/>
          </a:p>
          <a:p>
            <a:pPr indent="0" lvl="0" marL="0" rtl="0" algn="l">
              <a:lnSpc>
                <a:spcPct val="100000"/>
              </a:lnSpc>
              <a:spcBef>
                <a:spcPts val="0"/>
              </a:spcBef>
              <a:spcAft>
                <a:spcPts val="0"/>
              </a:spcAft>
              <a:buSzPts val="1200"/>
              <a:buNone/>
            </a:pPr>
            <a:r>
              <a:t/>
            </a:r>
            <a:endParaRPr/>
          </a:p>
        </p:txBody>
      </p:sp>
      <p:grpSp>
        <p:nvGrpSpPr>
          <p:cNvPr id="1746" name="Google Shape;1746;g226b3887a6b_4_0"/>
          <p:cNvGrpSpPr/>
          <p:nvPr/>
        </p:nvGrpSpPr>
        <p:grpSpPr>
          <a:xfrm>
            <a:off x="5705850" y="4545747"/>
            <a:ext cx="2338820" cy="594921"/>
            <a:chOff x="2172725" y="3944547"/>
            <a:chExt cx="2338820" cy="594921"/>
          </a:xfrm>
        </p:grpSpPr>
        <p:sp>
          <p:nvSpPr>
            <p:cNvPr id="1747" name="Google Shape;1747;g226b3887a6b_4_0"/>
            <p:cNvSpPr/>
            <p:nvPr/>
          </p:nvSpPr>
          <p:spPr>
            <a:xfrm>
              <a:off x="2345183" y="4109423"/>
              <a:ext cx="146769" cy="136495"/>
            </a:xfrm>
            <a:custGeom>
              <a:rect b="b" l="l" r="r" t="t"/>
              <a:pathLst>
                <a:path extrusionOk="0" h="558" w="600">
                  <a:moveTo>
                    <a:pt x="291" y="1"/>
                  </a:moveTo>
                  <a:cubicBezTo>
                    <a:pt x="274" y="1"/>
                    <a:pt x="257" y="2"/>
                    <a:pt x="239" y="5"/>
                  </a:cubicBezTo>
                  <a:cubicBezTo>
                    <a:pt x="92" y="43"/>
                    <a:pt x="0" y="190"/>
                    <a:pt x="29" y="336"/>
                  </a:cubicBezTo>
                  <a:cubicBezTo>
                    <a:pt x="62" y="462"/>
                    <a:pt x="175" y="558"/>
                    <a:pt x="299" y="558"/>
                  </a:cubicBezTo>
                  <a:cubicBezTo>
                    <a:pt x="319" y="558"/>
                    <a:pt x="340" y="555"/>
                    <a:pt x="360" y="550"/>
                  </a:cubicBezTo>
                  <a:cubicBezTo>
                    <a:pt x="507" y="521"/>
                    <a:pt x="599" y="378"/>
                    <a:pt x="570" y="231"/>
                  </a:cubicBezTo>
                  <a:cubicBezTo>
                    <a:pt x="548" y="89"/>
                    <a:pt x="429" y="1"/>
                    <a:pt x="2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226b3887a6b_4_0"/>
            <p:cNvSpPr/>
            <p:nvPr/>
          </p:nvSpPr>
          <p:spPr>
            <a:xfrm>
              <a:off x="2254674" y="4148318"/>
              <a:ext cx="146035" cy="136495"/>
            </a:xfrm>
            <a:custGeom>
              <a:rect b="b" l="l" r="r" t="t"/>
              <a:pathLst>
                <a:path extrusionOk="0" h="558" w="597">
                  <a:moveTo>
                    <a:pt x="292" y="1"/>
                  </a:moveTo>
                  <a:cubicBezTo>
                    <a:pt x="274" y="1"/>
                    <a:pt x="257" y="2"/>
                    <a:pt x="239" y="5"/>
                  </a:cubicBezTo>
                  <a:cubicBezTo>
                    <a:pt x="93" y="43"/>
                    <a:pt x="0" y="190"/>
                    <a:pt x="26" y="337"/>
                  </a:cubicBezTo>
                  <a:cubicBezTo>
                    <a:pt x="59" y="463"/>
                    <a:pt x="172" y="558"/>
                    <a:pt x="296" y="558"/>
                  </a:cubicBezTo>
                  <a:cubicBezTo>
                    <a:pt x="316" y="558"/>
                    <a:pt x="337" y="555"/>
                    <a:pt x="357" y="550"/>
                  </a:cubicBezTo>
                  <a:cubicBezTo>
                    <a:pt x="504" y="521"/>
                    <a:pt x="596" y="378"/>
                    <a:pt x="571" y="231"/>
                  </a:cubicBezTo>
                  <a:cubicBezTo>
                    <a:pt x="545" y="90"/>
                    <a:pt x="429" y="1"/>
                    <a:pt x="29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226b3887a6b_4_0"/>
            <p:cNvSpPr/>
            <p:nvPr/>
          </p:nvSpPr>
          <p:spPr>
            <a:xfrm>
              <a:off x="2172725" y="4248858"/>
              <a:ext cx="124264" cy="110077"/>
            </a:xfrm>
            <a:custGeom>
              <a:rect b="b" l="l" r="r" t="t"/>
              <a:pathLst>
                <a:path extrusionOk="0" h="450" w="508">
                  <a:moveTo>
                    <a:pt x="251" y="0"/>
                  </a:moveTo>
                  <a:cubicBezTo>
                    <a:pt x="235" y="0"/>
                    <a:pt x="218" y="2"/>
                    <a:pt x="202" y="5"/>
                  </a:cubicBezTo>
                  <a:cubicBezTo>
                    <a:pt x="80" y="31"/>
                    <a:pt x="1" y="152"/>
                    <a:pt x="29" y="270"/>
                  </a:cubicBezTo>
                  <a:cubicBezTo>
                    <a:pt x="52" y="376"/>
                    <a:pt x="147" y="450"/>
                    <a:pt x="249" y="450"/>
                  </a:cubicBezTo>
                  <a:cubicBezTo>
                    <a:pt x="264" y="450"/>
                    <a:pt x="279" y="448"/>
                    <a:pt x="294" y="445"/>
                  </a:cubicBezTo>
                  <a:cubicBezTo>
                    <a:pt x="428" y="416"/>
                    <a:pt x="507" y="298"/>
                    <a:pt x="479" y="177"/>
                  </a:cubicBezTo>
                  <a:cubicBezTo>
                    <a:pt x="457" y="74"/>
                    <a:pt x="364"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226b3887a6b_4_0"/>
            <p:cNvSpPr/>
            <p:nvPr/>
          </p:nvSpPr>
          <p:spPr>
            <a:xfrm>
              <a:off x="2218714" y="4209963"/>
              <a:ext cx="123531" cy="110077"/>
            </a:xfrm>
            <a:custGeom>
              <a:rect b="b" l="l" r="r" t="t"/>
              <a:pathLst>
                <a:path extrusionOk="0" h="450" w="505">
                  <a:moveTo>
                    <a:pt x="257" y="0"/>
                  </a:moveTo>
                  <a:cubicBezTo>
                    <a:pt x="242" y="0"/>
                    <a:pt x="226" y="2"/>
                    <a:pt x="211" y="5"/>
                  </a:cubicBezTo>
                  <a:cubicBezTo>
                    <a:pt x="80" y="18"/>
                    <a:pt x="1" y="151"/>
                    <a:pt x="26" y="269"/>
                  </a:cubicBezTo>
                  <a:cubicBezTo>
                    <a:pt x="49" y="375"/>
                    <a:pt x="144" y="449"/>
                    <a:pt x="257" y="449"/>
                  </a:cubicBezTo>
                  <a:cubicBezTo>
                    <a:pt x="273" y="449"/>
                    <a:pt x="290" y="448"/>
                    <a:pt x="307" y="445"/>
                  </a:cubicBezTo>
                  <a:cubicBezTo>
                    <a:pt x="425" y="416"/>
                    <a:pt x="504" y="298"/>
                    <a:pt x="479" y="177"/>
                  </a:cubicBezTo>
                  <a:cubicBezTo>
                    <a:pt x="454" y="74"/>
                    <a:pt x="361" y="0"/>
                    <a:pt x="25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226b3887a6b_4_0"/>
            <p:cNvSpPr/>
            <p:nvPr/>
          </p:nvSpPr>
          <p:spPr>
            <a:xfrm>
              <a:off x="2416857" y="4154433"/>
              <a:ext cx="123286" cy="113257"/>
            </a:xfrm>
            <a:custGeom>
              <a:rect b="b" l="l" r="r" t="t"/>
              <a:pathLst>
                <a:path extrusionOk="0" h="463" w="504">
                  <a:moveTo>
                    <a:pt x="258" y="1"/>
                  </a:moveTo>
                  <a:cubicBezTo>
                    <a:pt x="243" y="1"/>
                    <a:pt x="228" y="2"/>
                    <a:pt x="214" y="6"/>
                  </a:cubicBezTo>
                  <a:cubicBezTo>
                    <a:pt x="80" y="34"/>
                    <a:pt x="0" y="152"/>
                    <a:pt x="26" y="286"/>
                  </a:cubicBezTo>
                  <a:cubicBezTo>
                    <a:pt x="51" y="389"/>
                    <a:pt x="144" y="463"/>
                    <a:pt x="256" y="463"/>
                  </a:cubicBezTo>
                  <a:cubicBezTo>
                    <a:pt x="273" y="463"/>
                    <a:pt x="289" y="461"/>
                    <a:pt x="306" y="458"/>
                  </a:cubicBezTo>
                  <a:cubicBezTo>
                    <a:pt x="424" y="433"/>
                    <a:pt x="504" y="312"/>
                    <a:pt x="478" y="194"/>
                  </a:cubicBezTo>
                  <a:cubicBezTo>
                    <a:pt x="456" y="77"/>
                    <a:pt x="360" y="1"/>
                    <a:pt x="25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226b3887a6b_4_0"/>
            <p:cNvSpPr/>
            <p:nvPr/>
          </p:nvSpPr>
          <p:spPr>
            <a:xfrm>
              <a:off x="2501007" y="4190393"/>
              <a:ext cx="120351" cy="110077"/>
            </a:xfrm>
            <a:custGeom>
              <a:rect b="b" l="l" r="r" t="t"/>
              <a:pathLst>
                <a:path extrusionOk="0" h="450" w="492">
                  <a:moveTo>
                    <a:pt x="246" y="0"/>
                  </a:moveTo>
                  <a:cubicBezTo>
                    <a:pt x="231" y="0"/>
                    <a:pt x="216" y="2"/>
                    <a:pt x="201" y="5"/>
                  </a:cubicBezTo>
                  <a:cubicBezTo>
                    <a:pt x="80" y="31"/>
                    <a:pt x="0" y="152"/>
                    <a:pt x="29" y="270"/>
                  </a:cubicBezTo>
                  <a:cubicBezTo>
                    <a:pt x="51" y="376"/>
                    <a:pt x="144" y="450"/>
                    <a:pt x="248" y="450"/>
                  </a:cubicBezTo>
                  <a:cubicBezTo>
                    <a:pt x="263" y="450"/>
                    <a:pt x="278" y="448"/>
                    <a:pt x="294" y="445"/>
                  </a:cubicBezTo>
                  <a:cubicBezTo>
                    <a:pt x="411" y="416"/>
                    <a:pt x="491" y="298"/>
                    <a:pt x="466" y="177"/>
                  </a:cubicBezTo>
                  <a:cubicBezTo>
                    <a:pt x="443" y="74"/>
                    <a:pt x="348" y="0"/>
                    <a:pt x="24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226b3887a6b_4_0"/>
            <p:cNvSpPr/>
            <p:nvPr/>
          </p:nvSpPr>
          <p:spPr>
            <a:xfrm>
              <a:off x="2352033" y="4216078"/>
              <a:ext cx="123531" cy="113257"/>
            </a:xfrm>
            <a:custGeom>
              <a:rect b="b" l="l" r="r" t="t"/>
              <a:pathLst>
                <a:path extrusionOk="0" h="463" w="505">
                  <a:moveTo>
                    <a:pt x="256" y="1"/>
                  </a:moveTo>
                  <a:cubicBezTo>
                    <a:pt x="241" y="1"/>
                    <a:pt x="226" y="2"/>
                    <a:pt x="211" y="5"/>
                  </a:cubicBezTo>
                  <a:cubicBezTo>
                    <a:pt x="80" y="34"/>
                    <a:pt x="1" y="152"/>
                    <a:pt x="26" y="286"/>
                  </a:cubicBezTo>
                  <a:cubicBezTo>
                    <a:pt x="48" y="389"/>
                    <a:pt x="144" y="463"/>
                    <a:pt x="255" y="463"/>
                  </a:cubicBezTo>
                  <a:cubicBezTo>
                    <a:pt x="271" y="463"/>
                    <a:pt x="287" y="461"/>
                    <a:pt x="303" y="458"/>
                  </a:cubicBezTo>
                  <a:cubicBezTo>
                    <a:pt x="425" y="432"/>
                    <a:pt x="504" y="311"/>
                    <a:pt x="479" y="193"/>
                  </a:cubicBezTo>
                  <a:cubicBezTo>
                    <a:pt x="454" y="76"/>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226b3887a6b_4_0"/>
            <p:cNvSpPr/>
            <p:nvPr/>
          </p:nvSpPr>
          <p:spPr>
            <a:xfrm>
              <a:off x="2338823" y="4239317"/>
              <a:ext cx="123531" cy="113012"/>
            </a:xfrm>
            <a:custGeom>
              <a:rect b="b" l="l" r="r" t="t"/>
              <a:pathLst>
                <a:path extrusionOk="0" h="462" w="505">
                  <a:moveTo>
                    <a:pt x="253" y="0"/>
                  </a:moveTo>
                  <a:cubicBezTo>
                    <a:pt x="235" y="0"/>
                    <a:pt x="217" y="2"/>
                    <a:pt x="198" y="6"/>
                  </a:cubicBezTo>
                  <a:cubicBezTo>
                    <a:pt x="80" y="31"/>
                    <a:pt x="1" y="149"/>
                    <a:pt x="26" y="270"/>
                  </a:cubicBezTo>
                  <a:cubicBezTo>
                    <a:pt x="51" y="386"/>
                    <a:pt x="142" y="461"/>
                    <a:pt x="244" y="461"/>
                  </a:cubicBezTo>
                  <a:cubicBezTo>
                    <a:pt x="261" y="461"/>
                    <a:pt x="277" y="459"/>
                    <a:pt x="294" y="455"/>
                  </a:cubicBezTo>
                  <a:cubicBezTo>
                    <a:pt x="424" y="430"/>
                    <a:pt x="504" y="309"/>
                    <a:pt x="479" y="178"/>
                  </a:cubicBezTo>
                  <a:cubicBezTo>
                    <a:pt x="457" y="74"/>
                    <a:pt x="364" y="0"/>
                    <a:pt x="25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226b3887a6b_4_0"/>
            <p:cNvSpPr/>
            <p:nvPr/>
          </p:nvSpPr>
          <p:spPr>
            <a:xfrm>
              <a:off x="2302864" y="4242253"/>
              <a:ext cx="123531" cy="113012"/>
            </a:xfrm>
            <a:custGeom>
              <a:rect b="b" l="l" r="r" t="t"/>
              <a:pathLst>
                <a:path extrusionOk="0" h="462" w="505">
                  <a:moveTo>
                    <a:pt x="255" y="1"/>
                  </a:moveTo>
                  <a:cubicBezTo>
                    <a:pt x="238" y="1"/>
                    <a:pt x="220" y="3"/>
                    <a:pt x="202" y="7"/>
                  </a:cubicBezTo>
                  <a:cubicBezTo>
                    <a:pt x="81" y="32"/>
                    <a:pt x="1" y="153"/>
                    <a:pt x="26" y="271"/>
                  </a:cubicBezTo>
                  <a:cubicBezTo>
                    <a:pt x="51" y="387"/>
                    <a:pt x="142" y="462"/>
                    <a:pt x="245" y="462"/>
                  </a:cubicBezTo>
                  <a:cubicBezTo>
                    <a:pt x="261" y="462"/>
                    <a:pt x="278" y="460"/>
                    <a:pt x="294" y="456"/>
                  </a:cubicBezTo>
                  <a:cubicBezTo>
                    <a:pt x="425" y="431"/>
                    <a:pt x="504" y="313"/>
                    <a:pt x="479" y="179"/>
                  </a:cubicBezTo>
                  <a:cubicBezTo>
                    <a:pt x="457" y="74"/>
                    <a:pt x="364"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226b3887a6b_4_0"/>
            <p:cNvSpPr/>
            <p:nvPr/>
          </p:nvSpPr>
          <p:spPr>
            <a:xfrm>
              <a:off x="2260789" y="4278212"/>
              <a:ext cx="120351" cy="113012"/>
            </a:xfrm>
            <a:custGeom>
              <a:rect b="b" l="l" r="r" t="t"/>
              <a:pathLst>
                <a:path extrusionOk="0" h="462" w="492">
                  <a:moveTo>
                    <a:pt x="248" y="1"/>
                  </a:moveTo>
                  <a:cubicBezTo>
                    <a:pt x="232" y="1"/>
                    <a:pt x="215" y="2"/>
                    <a:pt x="198" y="6"/>
                  </a:cubicBezTo>
                  <a:cubicBezTo>
                    <a:pt x="81" y="32"/>
                    <a:pt x="1" y="150"/>
                    <a:pt x="26" y="284"/>
                  </a:cubicBezTo>
                  <a:cubicBezTo>
                    <a:pt x="37" y="388"/>
                    <a:pt x="138" y="462"/>
                    <a:pt x="243" y="462"/>
                  </a:cubicBezTo>
                  <a:cubicBezTo>
                    <a:pt x="260" y="462"/>
                    <a:pt x="277" y="460"/>
                    <a:pt x="294" y="456"/>
                  </a:cubicBezTo>
                  <a:cubicBezTo>
                    <a:pt x="412" y="430"/>
                    <a:pt x="492" y="309"/>
                    <a:pt x="466" y="191"/>
                  </a:cubicBezTo>
                  <a:cubicBezTo>
                    <a:pt x="441" y="76"/>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226b3887a6b_4_0"/>
            <p:cNvSpPr/>
            <p:nvPr/>
          </p:nvSpPr>
          <p:spPr>
            <a:xfrm>
              <a:off x="2445723" y="4232468"/>
              <a:ext cx="121084" cy="110077"/>
            </a:xfrm>
            <a:custGeom>
              <a:rect b="b" l="l" r="r" t="t"/>
              <a:pathLst>
                <a:path extrusionOk="0" h="450" w="495">
                  <a:moveTo>
                    <a:pt x="245" y="1"/>
                  </a:moveTo>
                  <a:cubicBezTo>
                    <a:pt x="231" y="1"/>
                    <a:pt x="216" y="2"/>
                    <a:pt x="201" y="5"/>
                  </a:cubicBezTo>
                  <a:cubicBezTo>
                    <a:pt x="80" y="34"/>
                    <a:pt x="0" y="152"/>
                    <a:pt x="29" y="273"/>
                  </a:cubicBezTo>
                  <a:cubicBezTo>
                    <a:pt x="51" y="376"/>
                    <a:pt x="146" y="450"/>
                    <a:pt x="249" y="450"/>
                  </a:cubicBezTo>
                  <a:cubicBezTo>
                    <a:pt x="263" y="450"/>
                    <a:pt x="278" y="448"/>
                    <a:pt x="293" y="445"/>
                  </a:cubicBezTo>
                  <a:cubicBezTo>
                    <a:pt x="414" y="432"/>
                    <a:pt x="494" y="298"/>
                    <a:pt x="465" y="177"/>
                  </a:cubicBezTo>
                  <a:cubicBezTo>
                    <a:pt x="443" y="74"/>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226b3887a6b_4_0"/>
            <p:cNvSpPr/>
            <p:nvPr/>
          </p:nvSpPr>
          <p:spPr>
            <a:xfrm>
              <a:off x="2569501" y="4261823"/>
              <a:ext cx="123531" cy="112034"/>
            </a:xfrm>
            <a:custGeom>
              <a:rect b="b" l="l" r="r" t="t"/>
              <a:pathLst>
                <a:path extrusionOk="0" h="458" w="505">
                  <a:moveTo>
                    <a:pt x="253" y="1"/>
                  </a:moveTo>
                  <a:cubicBezTo>
                    <a:pt x="235" y="1"/>
                    <a:pt x="217" y="2"/>
                    <a:pt x="198" y="6"/>
                  </a:cubicBezTo>
                  <a:cubicBezTo>
                    <a:pt x="80" y="32"/>
                    <a:pt x="1" y="153"/>
                    <a:pt x="26" y="271"/>
                  </a:cubicBezTo>
                  <a:cubicBezTo>
                    <a:pt x="50" y="382"/>
                    <a:pt x="153" y="458"/>
                    <a:pt x="261" y="458"/>
                  </a:cubicBezTo>
                  <a:cubicBezTo>
                    <a:pt x="271" y="458"/>
                    <a:pt x="281" y="457"/>
                    <a:pt x="291" y="456"/>
                  </a:cubicBezTo>
                  <a:cubicBezTo>
                    <a:pt x="425" y="430"/>
                    <a:pt x="504" y="312"/>
                    <a:pt x="479" y="178"/>
                  </a:cubicBezTo>
                  <a:cubicBezTo>
                    <a:pt x="454" y="74"/>
                    <a:pt x="363" y="1"/>
                    <a:pt x="25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226b3887a6b_4_0"/>
            <p:cNvSpPr/>
            <p:nvPr/>
          </p:nvSpPr>
          <p:spPr>
            <a:xfrm>
              <a:off x="2595186" y="4219748"/>
              <a:ext cx="120351" cy="109588"/>
            </a:xfrm>
            <a:custGeom>
              <a:rect b="b" l="l" r="r" t="t"/>
              <a:pathLst>
                <a:path extrusionOk="0" h="448" w="492">
                  <a:moveTo>
                    <a:pt x="251" y="0"/>
                  </a:moveTo>
                  <a:cubicBezTo>
                    <a:pt x="234" y="0"/>
                    <a:pt x="218" y="2"/>
                    <a:pt x="202" y="6"/>
                  </a:cubicBezTo>
                  <a:cubicBezTo>
                    <a:pt x="81" y="32"/>
                    <a:pt x="1" y="150"/>
                    <a:pt x="26" y="271"/>
                  </a:cubicBezTo>
                  <a:cubicBezTo>
                    <a:pt x="51" y="374"/>
                    <a:pt x="145" y="448"/>
                    <a:pt x="249" y="448"/>
                  </a:cubicBezTo>
                  <a:cubicBezTo>
                    <a:pt x="264" y="448"/>
                    <a:pt x="279" y="446"/>
                    <a:pt x="294" y="443"/>
                  </a:cubicBezTo>
                  <a:cubicBezTo>
                    <a:pt x="412" y="417"/>
                    <a:pt x="492" y="296"/>
                    <a:pt x="466" y="178"/>
                  </a:cubicBezTo>
                  <a:cubicBezTo>
                    <a:pt x="444" y="74"/>
                    <a:pt x="35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226b3887a6b_4_0"/>
            <p:cNvSpPr/>
            <p:nvPr/>
          </p:nvSpPr>
          <p:spPr>
            <a:xfrm>
              <a:off x="2673220" y="4209963"/>
              <a:ext cx="120351" cy="113257"/>
            </a:xfrm>
            <a:custGeom>
              <a:rect b="b" l="l" r="r" t="t"/>
              <a:pathLst>
                <a:path extrusionOk="0" h="463" w="492">
                  <a:moveTo>
                    <a:pt x="247" y="0"/>
                  </a:moveTo>
                  <a:cubicBezTo>
                    <a:pt x="231" y="0"/>
                    <a:pt x="216" y="2"/>
                    <a:pt x="201" y="5"/>
                  </a:cubicBezTo>
                  <a:cubicBezTo>
                    <a:pt x="80" y="30"/>
                    <a:pt x="1" y="151"/>
                    <a:pt x="26" y="269"/>
                  </a:cubicBezTo>
                  <a:cubicBezTo>
                    <a:pt x="51" y="387"/>
                    <a:pt x="145" y="462"/>
                    <a:pt x="249" y="462"/>
                  </a:cubicBezTo>
                  <a:cubicBezTo>
                    <a:pt x="264" y="462"/>
                    <a:pt x="279" y="461"/>
                    <a:pt x="294" y="457"/>
                  </a:cubicBezTo>
                  <a:cubicBezTo>
                    <a:pt x="412" y="429"/>
                    <a:pt x="491" y="311"/>
                    <a:pt x="479" y="177"/>
                  </a:cubicBezTo>
                  <a:cubicBezTo>
                    <a:pt x="456" y="74"/>
                    <a:pt x="351"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226b3887a6b_4_0"/>
            <p:cNvSpPr/>
            <p:nvPr/>
          </p:nvSpPr>
          <p:spPr>
            <a:xfrm>
              <a:off x="2387258" y="4300718"/>
              <a:ext cx="124020" cy="113012"/>
            </a:xfrm>
            <a:custGeom>
              <a:rect b="b" l="l" r="r" t="t"/>
              <a:pathLst>
                <a:path extrusionOk="0" h="462" w="507">
                  <a:moveTo>
                    <a:pt x="255" y="1"/>
                  </a:moveTo>
                  <a:cubicBezTo>
                    <a:pt x="237" y="1"/>
                    <a:pt x="219" y="3"/>
                    <a:pt x="201" y="7"/>
                  </a:cubicBezTo>
                  <a:cubicBezTo>
                    <a:pt x="80" y="32"/>
                    <a:pt x="0" y="153"/>
                    <a:pt x="29" y="284"/>
                  </a:cubicBezTo>
                  <a:cubicBezTo>
                    <a:pt x="51" y="388"/>
                    <a:pt x="144" y="462"/>
                    <a:pt x="244" y="462"/>
                  </a:cubicBezTo>
                  <a:cubicBezTo>
                    <a:pt x="261" y="462"/>
                    <a:pt x="277" y="460"/>
                    <a:pt x="293" y="456"/>
                  </a:cubicBezTo>
                  <a:cubicBezTo>
                    <a:pt x="427" y="431"/>
                    <a:pt x="507" y="313"/>
                    <a:pt x="478" y="192"/>
                  </a:cubicBezTo>
                  <a:cubicBezTo>
                    <a:pt x="456" y="76"/>
                    <a:pt x="365"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226b3887a6b_4_0"/>
            <p:cNvSpPr/>
            <p:nvPr/>
          </p:nvSpPr>
          <p:spPr>
            <a:xfrm>
              <a:off x="2559471" y="4199933"/>
              <a:ext cx="88306" cy="83414"/>
            </a:xfrm>
            <a:custGeom>
              <a:rect b="b" l="l" r="r" t="t"/>
              <a:pathLst>
                <a:path extrusionOk="0" h="341" w="361">
                  <a:moveTo>
                    <a:pt x="191" y="1"/>
                  </a:moveTo>
                  <a:cubicBezTo>
                    <a:pt x="176" y="1"/>
                    <a:pt x="162" y="3"/>
                    <a:pt x="147" y="8"/>
                  </a:cubicBezTo>
                  <a:cubicBezTo>
                    <a:pt x="55" y="20"/>
                    <a:pt x="0" y="113"/>
                    <a:pt x="13" y="205"/>
                  </a:cubicBezTo>
                  <a:cubicBezTo>
                    <a:pt x="39" y="289"/>
                    <a:pt x="106" y="341"/>
                    <a:pt x="187" y="341"/>
                  </a:cubicBezTo>
                  <a:cubicBezTo>
                    <a:pt x="196" y="341"/>
                    <a:pt x="205" y="340"/>
                    <a:pt x="214" y="339"/>
                  </a:cubicBezTo>
                  <a:cubicBezTo>
                    <a:pt x="306" y="310"/>
                    <a:pt x="360" y="231"/>
                    <a:pt x="348" y="138"/>
                  </a:cubicBezTo>
                  <a:cubicBezTo>
                    <a:pt x="334" y="61"/>
                    <a:pt x="267" y="1"/>
                    <a:pt x="1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226b3887a6b_4_0"/>
            <p:cNvSpPr/>
            <p:nvPr/>
          </p:nvSpPr>
          <p:spPr>
            <a:xfrm>
              <a:off x="2634325" y="4171557"/>
              <a:ext cx="88306" cy="83414"/>
            </a:xfrm>
            <a:custGeom>
              <a:rect b="b" l="l" r="r" t="t"/>
              <a:pathLst>
                <a:path extrusionOk="0" h="341" w="361">
                  <a:moveTo>
                    <a:pt x="174" y="1"/>
                  </a:moveTo>
                  <a:cubicBezTo>
                    <a:pt x="165" y="1"/>
                    <a:pt x="156" y="1"/>
                    <a:pt x="147" y="3"/>
                  </a:cubicBezTo>
                  <a:cubicBezTo>
                    <a:pt x="54" y="28"/>
                    <a:pt x="0" y="108"/>
                    <a:pt x="13" y="203"/>
                  </a:cubicBezTo>
                  <a:cubicBezTo>
                    <a:pt x="37" y="281"/>
                    <a:pt x="97" y="341"/>
                    <a:pt x="171" y="341"/>
                  </a:cubicBezTo>
                  <a:cubicBezTo>
                    <a:pt x="185" y="341"/>
                    <a:pt x="199" y="339"/>
                    <a:pt x="214" y="334"/>
                  </a:cubicBezTo>
                  <a:cubicBezTo>
                    <a:pt x="306" y="321"/>
                    <a:pt x="360" y="229"/>
                    <a:pt x="344" y="136"/>
                  </a:cubicBezTo>
                  <a:cubicBezTo>
                    <a:pt x="333" y="53"/>
                    <a:pt x="256"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226b3887a6b_4_0"/>
            <p:cNvSpPr/>
            <p:nvPr/>
          </p:nvSpPr>
          <p:spPr>
            <a:xfrm>
              <a:off x="2566565" y="4155167"/>
              <a:ext cx="90508" cy="83414"/>
            </a:xfrm>
            <a:custGeom>
              <a:rect b="b" l="l" r="r" t="t"/>
              <a:pathLst>
                <a:path extrusionOk="0" h="341" w="370">
                  <a:moveTo>
                    <a:pt x="171" y="1"/>
                  </a:moveTo>
                  <a:cubicBezTo>
                    <a:pt x="162" y="1"/>
                    <a:pt x="153" y="1"/>
                    <a:pt x="143" y="3"/>
                  </a:cubicBezTo>
                  <a:cubicBezTo>
                    <a:pt x="51" y="31"/>
                    <a:pt x="0" y="124"/>
                    <a:pt x="13" y="203"/>
                  </a:cubicBezTo>
                  <a:cubicBezTo>
                    <a:pt x="34" y="281"/>
                    <a:pt x="103" y="341"/>
                    <a:pt x="172" y="341"/>
                  </a:cubicBezTo>
                  <a:cubicBezTo>
                    <a:pt x="185" y="341"/>
                    <a:pt x="198" y="339"/>
                    <a:pt x="210" y="334"/>
                  </a:cubicBezTo>
                  <a:cubicBezTo>
                    <a:pt x="303" y="321"/>
                    <a:pt x="370" y="229"/>
                    <a:pt x="344" y="136"/>
                  </a:cubicBezTo>
                  <a:cubicBezTo>
                    <a:pt x="333" y="53"/>
                    <a:pt x="256" y="1"/>
                    <a:pt x="1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226b3887a6b_4_0"/>
            <p:cNvSpPr/>
            <p:nvPr/>
          </p:nvSpPr>
          <p:spPr>
            <a:xfrm>
              <a:off x="2514216" y="4274543"/>
              <a:ext cx="123531" cy="110077"/>
            </a:xfrm>
            <a:custGeom>
              <a:rect b="b" l="l" r="r" t="t"/>
              <a:pathLst>
                <a:path extrusionOk="0" h="450" w="505">
                  <a:moveTo>
                    <a:pt x="248" y="1"/>
                  </a:moveTo>
                  <a:cubicBezTo>
                    <a:pt x="232" y="1"/>
                    <a:pt x="215" y="2"/>
                    <a:pt x="198" y="5"/>
                  </a:cubicBezTo>
                  <a:cubicBezTo>
                    <a:pt x="80" y="34"/>
                    <a:pt x="1" y="152"/>
                    <a:pt x="26" y="273"/>
                  </a:cubicBezTo>
                  <a:cubicBezTo>
                    <a:pt x="51" y="376"/>
                    <a:pt x="144" y="450"/>
                    <a:pt x="248" y="450"/>
                  </a:cubicBezTo>
                  <a:cubicBezTo>
                    <a:pt x="263" y="450"/>
                    <a:pt x="278" y="448"/>
                    <a:pt x="294" y="445"/>
                  </a:cubicBezTo>
                  <a:cubicBezTo>
                    <a:pt x="424" y="420"/>
                    <a:pt x="504" y="299"/>
                    <a:pt x="479" y="181"/>
                  </a:cubicBezTo>
                  <a:cubicBezTo>
                    <a:pt x="456" y="75"/>
                    <a:pt x="361"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226b3887a6b_4_0"/>
            <p:cNvSpPr/>
            <p:nvPr/>
          </p:nvSpPr>
          <p:spPr>
            <a:xfrm>
              <a:off x="2179819" y="4141713"/>
              <a:ext cx="120351" cy="113012"/>
            </a:xfrm>
            <a:custGeom>
              <a:rect b="b" l="l" r="r" t="t"/>
              <a:pathLst>
                <a:path extrusionOk="0" h="462" w="492">
                  <a:moveTo>
                    <a:pt x="248" y="1"/>
                  </a:moveTo>
                  <a:cubicBezTo>
                    <a:pt x="231" y="1"/>
                    <a:pt x="215" y="3"/>
                    <a:pt x="198" y="7"/>
                  </a:cubicBezTo>
                  <a:cubicBezTo>
                    <a:pt x="80" y="32"/>
                    <a:pt x="0" y="150"/>
                    <a:pt x="26" y="271"/>
                  </a:cubicBezTo>
                  <a:cubicBezTo>
                    <a:pt x="48" y="387"/>
                    <a:pt x="141" y="462"/>
                    <a:pt x="242" y="462"/>
                  </a:cubicBezTo>
                  <a:cubicBezTo>
                    <a:pt x="258" y="462"/>
                    <a:pt x="274" y="460"/>
                    <a:pt x="290" y="456"/>
                  </a:cubicBezTo>
                  <a:cubicBezTo>
                    <a:pt x="412" y="430"/>
                    <a:pt x="491" y="309"/>
                    <a:pt x="466" y="179"/>
                  </a:cubicBezTo>
                  <a:cubicBezTo>
                    <a:pt x="441" y="74"/>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226b3887a6b_4_0"/>
            <p:cNvSpPr/>
            <p:nvPr/>
          </p:nvSpPr>
          <p:spPr>
            <a:xfrm>
              <a:off x="2683494" y="4278212"/>
              <a:ext cx="120106" cy="113012"/>
            </a:xfrm>
            <a:custGeom>
              <a:rect b="b" l="l" r="r" t="t"/>
              <a:pathLst>
                <a:path extrusionOk="0" h="462" w="491">
                  <a:moveTo>
                    <a:pt x="247" y="1"/>
                  </a:moveTo>
                  <a:cubicBezTo>
                    <a:pt x="231" y="1"/>
                    <a:pt x="214" y="2"/>
                    <a:pt x="198" y="6"/>
                  </a:cubicBezTo>
                  <a:cubicBezTo>
                    <a:pt x="80" y="32"/>
                    <a:pt x="0" y="150"/>
                    <a:pt x="26" y="284"/>
                  </a:cubicBezTo>
                  <a:cubicBezTo>
                    <a:pt x="47" y="388"/>
                    <a:pt x="140" y="462"/>
                    <a:pt x="241" y="462"/>
                  </a:cubicBezTo>
                  <a:cubicBezTo>
                    <a:pt x="257" y="462"/>
                    <a:pt x="274" y="460"/>
                    <a:pt x="290" y="456"/>
                  </a:cubicBezTo>
                  <a:cubicBezTo>
                    <a:pt x="411" y="430"/>
                    <a:pt x="491" y="309"/>
                    <a:pt x="462" y="191"/>
                  </a:cubicBezTo>
                  <a:cubicBezTo>
                    <a:pt x="440" y="76"/>
                    <a:pt x="349" y="1"/>
                    <a:pt x="24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226b3887a6b_4_0"/>
            <p:cNvSpPr/>
            <p:nvPr/>
          </p:nvSpPr>
          <p:spPr>
            <a:xfrm>
              <a:off x="2579041" y="4427921"/>
              <a:ext cx="55528" cy="53571"/>
            </a:xfrm>
            <a:custGeom>
              <a:rect b="b" l="l" r="r" t="t"/>
              <a:pathLst>
                <a:path extrusionOk="0" h="219" w="227">
                  <a:moveTo>
                    <a:pt x="113" y="1"/>
                  </a:moveTo>
                  <a:cubicBezTo>
                    <a:pt x="106" y="1"/>
                    <a:pt x="99" y="1"/>
                    <a:pt x="92" y="3"/>
                  </a:cubicBezTo>
                  <a:cubicBezTo>
                    <a:pt x="29" y="16"/>
                    <a:pt x="0" y="70"/>
                    <a:pt x="0" y="137"/>
                  </a:cubicBezTo>
                  <a:cubicBezTo>
                    <a:pt x="11" y="184"/>
                    <a:pt x="63" y="219"/>
                    <a:pt x="112" y="219"/>
                  </a:cubicBezTo>
                  <a:cubicBezTo>
                    <a:pt x="119" y="219"/>
                    <a:pt x="127" y="218"/>
                    <a:pt x="134" y="216"/>
                  </a:cubicBezTo>
                  <a:cubicBezTo>
                    <a:pt x="201" y="204"/>
                    <a:pt x="226" y="150"/>
                    <a:pt x="214" y="83"/>
                  </a:cubicBezTo>
                  <a:cubicBezTo>
                    <a:pt x="214" y="38"/>
                    <a:pt x="162" y="1"/>
                    <a:pt x="1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g226b3887a6b_4_0"/>
            <p:cNvSpPr/>
            <p:nvPr/>
          </p:nvSpPr>
          <p:spPr>
            <a:xfrm>
              <a:off x="2410497" y="4434771"/>
              <a:ext cx="58708" cy="53081"/>
            </a:xfrm>
            <a:custGeom>
              <a:rect b="b" l="l" r="r" t="t"/>
              <a:pathLst>
                <a:path extrusionOk="0" h="217" w="240">
                  <a:moveTo>
                    <a:pt x="129" y="0"/>
                  </a:moveTo>
                  <a:cubicBezTo>
                    <a:pt x="121" y="0"/>
                    <a:pt x="114" y="1"/>
                    <a:pt x="106" y="4"/>
                  </a:cubicBezTo>
                  <a:cubicBezTo>
                    <a:pt x="39" y="16"/>
                    <a:pt x="1" y="67"/>
                    <a:pt x="13" y="134"/>
                  </a:cubicBezTo>
                  <a:cubicBezTo>
                    <a:pt x="25" y="181"/>
                    <a:pt x="77" y="216"/>
                    <a:pt x="123" y="216"/>
                  </a:cubicBezTo>
                  <a:cubicBezTo>
                    <a:pt x="130" y="216"/>
                    <a:pt x="137" y="216"/>
                    <a:pt x="144" y="214"/>
                  </a:cubicBezTo>
                  <a:cubicBezTo>
                    <a:pt x="198" y="201"/>
                    <a:pt x="240" y="147"/>
                    <a:pt x="224" y="96"/>
                  </a:cubicBezTo>
                  <a:cubicBezTo>
                    <a:pt x="213" y="39"/>
                    <a:pt x="174"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g226b3887a6b_4_0"/>
            <p:cNvSpPr/>
            <p:nvPr/>
          </p:nvSpPr>
          <p:spPr>
            <a:xfrm>
              <a:off x="2335643" y="4489322"/>
              <a:ext cx="36203" cy="31555"/>
            </a:xfrm>
            <a:custGeom>
              <a:rect b="b" l="l" r="r" t="t"/>
              <a:pathLst>
                <a:path extrusionOk="0" h="129" w="148">
                  <a:moveTo>
                    <a:pt x="71" y="1"/>
                  </a:moveTo>
                  <a:cubicBezTo>
                    <a:pt x="65" y="1"/>
                    <a:pt x="59" y="2"/>
                    <a:pt x="52" y="4"/>
                  </a:cubicBezTo>
                  <a:cubicBezTo>
                    <a:pt x="14" y="4"/>
                    <a:pt x="1" y="45"/>
                    <a:pt x="1" y="83"/>
                  </a:cubicBezTo>
                  <a:cubicBezTo>
                    <a:pt x="11" y="107"/>
                    <a:pt x="30" y="128"/>
                    <a:pt x="59" y="128"/>
                  </a:cubicBezTo>
                  <a:cubicBezTo>
                    <a:pt x="66" y="128"/>
                    <a:pt x="73" y="127"/>
                    <a:pt x="80" y="125"/>
                  </a:cubicBezTo>
                  <a:cubicBezTo>
                    <a:pt x="119" y="125"/>
                    <a:pt x="147" y="83"/>
                    <a:pt x="131" y="58"/>
                  </a:cubicBezTo>
                  <a:cubicBezTo>
                    <a:pt x="121" y="26"/>
                    <a:pt x="101" y="1"/>
                    <a:pt x="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226b3887a6b_4_0"/>
            <p:cNvSpPr/>
            <p:nvPr/>
          </p:nvSpPr>
          <p:spPr>
            <a:xfrm>
              <a:off x="2546996" y="4106487"/>
              <a:ext cx="35225" cy="33023"/>
            </a:xfrm>
            <a:custGeom>
              <a:rect b="b" l="l" r="r" t="t"/>
              <a:pathLst>
                <a:path extrusionOk="0" h="135" w="144">
                  <a:moveTo>
                    <a:pt x="73" y="1"/>
                  </a:moveTo>
                  <a:cubicBezTo>
                    <a:pt x="66" y="1"/>
                    <a:pt x="59" y="2"/>
                    <a:pt x="51" y="4"/>
                  </a:cubicBezTo>
                  <a:cubicBezTo>
                    <a:pt x="13" y="4"/>
                    <a:pt x="0" y="42"/>
                    <a:pt x="0" y="84"/>
                  </a:cubicBezTo>
                  <a:cubicBezTo>
                    <a:pt x="13" y="109"/>
                    <a:pt x="39" y="135"/>
                    <a:pt x="80" y="135"/>
                  </a:cubicBezTo>
                  <a:cubicBezTo>
                    <a:pt x="118" y="122"/>
                    <a:pt x="144" y="84"/>
                    <a:pt x="131" y="55"/>
                  </a:cubicBezTo>
                  <a:cubicBezTo>
                    <a:pt x="131" y="24"/>
                    <a:pt x="105" y="1"/>
                    <a:pt x="7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226b3887a6b_4_0"/>
            <p:cNvSpPr/>
            <p:nvPr/>
          </p:nvSpPr>
          <p:spPr>
            <a:xfrm>
              <a:off x="2491711" y="4006192"/>
              <a:ext cx="64823" cy="63111"/>
            </a:xfrm>
            <a:custGeom>
              <a:rect b="b" l="l" r="r" t="t"/>
              <a:pathLst>
                <a:path extrusionOk="0" h="258" w="265">
                  <a:moveTo>
                    <a:pt x="129" y="0"/>
                  </a:moveTo>
                  <a:cubicBezTo>
                    <a:pt x="121" y="0"/>
                    <a:pt x="113" y="1"/>
                    <a:pt x="105" y="3"/>
                  </a:cubicBezTo>
                  <a:cubicBezTo>
                    <a:pt x="38" y="29"/>
                    <a:pt x="0" y="95"/>
                    <a:pt x="13" y="162"/>
                  </a:cubicBezTo>
                  <a:cubicBezTo>
                    <a:pt x="24" y="218"/>
                    <a:pt x="77" y="257"/>
                    <a:pt x="135" y="257"/>
                  </a:cubicBezTo>
                  <a:cubicBezTo>
                    <a:pt x="143" y="257"/>
                    <a:pt x="151" y="256"/>
                    <a:pt x="159" y="255"/>
                  </a:cubicBezTo>
                  <a:cubicBezTo>
                    <a:pt x="226" y="242"/>
                    <a:pt x="265" y="175"/>
                    <a:pt x="252" y="108"/>
                  </a:cubicBezTo>
                  <a:cubicBezTo>
                    <a:pt x="241" y="49"/>
                    <a:pt x="187"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226b3887a6b_4_0"/>
            <p:cNvSpPr/>
            <p:nvPr/>
          </p:nvSpPr>
          <p:spPr>
            <a:xfrm>
              <a:off x="2384078" y="4048023"/>
              <a:ext cx="42318" cy="37671"/>
            </a:xfrm>
            <a:custGeom>
              <a:rect b="b" l="l" r="r" t="t"/>
              <a:pathLst>
                <a:path extrusionOk="0" h="154" w="173">
                  <a:moveTo>
                    <a:pt x="94" y="1"/>
                  </a:moveTo>
                  <a:cubicBezTo>
                    <a:pt x="86" y="1"/>
                    <a:pt x="77" y="2"/>
                    <a:pt x="67" y="4"/>
                  </a:cubicBezTo>
                  <a:cubicBezTo>
                    <a:pt x="29" y="4"/>
                    <a:pt x="0" y="42"/>
                    <a:pt x="13" y="84"/>
                  </a:cubicBezTo>
                  <a:cubicBezTo>
                    <a:pt x="26" y="127"/>
                    <a:pt x="56" y="154"/>
                    <a:pt x="89" y="154"/>
                  </a:cubicBezTo>
                  <a:cubicBezTo>
                    <a:pt x="96" y="154"/>
                    <a:pt x="102" y="153"/>
                    <a:pt x="109" y="151"/>
                  </a:cubicBezTo>
                  <a:cubicBezTo>
                    <a:pt x="147" y="135"/>
                    <a:pt x="172" y="97"/>
                    <a:pt x="160" y="55"/>
                  </a:cubicBezTo>
                  <a:cubicBezTo>
                    <a:pt x="160" y="24"/>
                    <a:pt x="134" y="1"/>
                    <a:pt x="9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226b3887a6b_4_0"/>
            <p:cNvSpPr/>
            <p:nvPr/>
          </p:nvSpPr>
          <p:spPr>
            <a:xfrm>
              <a:off x="2579041" y="3944547"/>
              <a:ext cx="42318" cy="39138"/>
            </a:xfrm>
            <a:custGeom>
              <a:rect b="b" l="l" r="r" t="t"/>
              <a:pathLst>
                <a:path extrusionOk="0" h="160" w="173">
                  <a:moveTo>
                    <a:pt x="67" y="0"/>
                  </a:moveTo>
                  <a:cubicBezTo>
                    <a:pt x="29" y="16"/>
                    <a:pt x="0" y="54"/>
                    <a:pt x="13" y="96"/>
                  </a:cubicBezTo>
                  <a:cubicBezTo>
                    <a:pt x="13" y="134"/>
                    <a:pt x="54" y="159"/>
                    <a:pt x="108" y="159"/>
                  </a:cubicBezTo>
                  <a:cubicBezTo>
                    <a:pt x="147" y="147"/>
                    <a:pt x="172" y="108"/>
                    <a:pt x="159" y="67"/>
                  </a:cubicBezTo>
                  <a:cubicBezTo>
                    <a:pt x="147" y="29"/>
                    <a:pt x="108"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226b3887a6b_4_0"/>
            <p:cNvSpPr/>
            <p:nvPr/>
          </p:nvSpPr>
          <p:spPr>
            <a:xfrm>
              <a:off x="3293824" y="4127769"/>
              <a:ext cx="146035" cy="136740"/>
            </a:xfrm>
            <a:custGeom>
              <a:rect b="b" l="l" r="r" t="t"/>
              <a:pathLst>
                <a:path extrusionOk="0" h="559" w="597">
                  <a:moveTo>
                    <a:pt x="308" y="1"/>
                  </a:moveTo>
                  <a:cubicBezTo>
                    <a:pt x="286" y="1"/>
                    <a:pt x="262" y="3"/>
                    <a:pt x="239" y="9"/>
                  </a:cubicBezTo>
                  <a:cubicBezTo>
                    <a:pt x="93" y="35"/>
                    <a:pt x="0" y="182"/>
                    <a:pt x="26" y="341"/>
                  </a:cubicBezTo>
                  <a:cubicBezTo>
                    <a:pt x="62" y="471"/>
                    <a:pt x="182" y="559"/>
                    <a:pt x="309" y="559"/>
                  </a:cubicBezTo>
                  <a:cubicBezTo>
                    <a:pt x="325" y="559"/>
                    <a:pt x="341" y="557"/>
                    <a:pt x="357" y="554"/>
                  </a:cubicBezTo>
                  <a:cubicBezTo>
                    <a:pt x="504" y="513"/>
                    <a:pt x="596" y="366"/>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226b3887a6b_4_0"/>
            <p:cNvSpPr/>
            <p:nvPr/>
          </p:nvSpPr>
          <p:spPr>
            <a:xfrm>
              <a:off x="3202580" y="4166664"/>
              <a:ext cx="146769" cy="136740"/>
            </a:xfrm>
            <a:custGeom>
              <a:rect b="b" l="l" r="r" t="t"/>
              <a:pathLst>
                <a:path extrusionOk="0" h="559" w="600">
                  <a:moveTo>
                    <a:pt x="308" y="1"/>
                  </a:moveTo>
                  <a:cubicBezTo>
                    <a:pt x="286" y="1"/>
                    <a:pt x="263" y="4"/>
                    <a:pt x="239" y="10"/>
                  </a:cubicBezTo>
                  <a:cubicBezTo>
                    <a:pt x="93" y="35"/>
                    <a:pt x="0" y="182"/>
                    <a:pt x="29" y="328"/>
                  </a:cubicBezTo>
                  <a:cubicBezTo>
                    <a:pt x="63" y="470"/>
                    <a:pt x="183" y="559"/>
                    <a:pt x="312" y="559"/>
                  </a:cubicBezTo>
                  <a:cubicBezTo>
                    <a:pt x="328" y="559"/>
                    <a:pt x="344" y="558"/>
                    <a:pt x="360" y="555"/>
                  </a:cubicBezTo>
                  <a:cubicBezTo>
                    <a:pt x="507" y="513"/>
                    <a:pt x="599" y="367"/>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226b3887a6b_4_0"/>
            <p:cNvSpPr/>
            <p:nvPr/>
          </p:nvSpPr>
          <p:spPr>
            <a:xfrm>
              <a:off x="3121366" y="4265247"/>
              <a:ext cx="123531" cy="112523"/>
            </a:xfrm>
            <a:custGeom>
              <a:rect b="b" l="l" r="r" t="t"/>
              <a:pathLst>
                <a:path extrusionOk="0" h="460" w="505">
                  <a:moveTo>
                    <a:pt x="251" y="0"/>
                  </a:moveTo>
                  <a:cubicBezTo>
                    <a:pt x="235" y="0"/>
                    <a:pt x="218" y="2"/>
                    <a:pt x="202" y="5"/>
                  </a:cubicBezTo>
                  <a:cubicBezTo>
                    <a:pt x="81" y="31"/>
                    <a:pt x="1" y="152"/>
                    <a:pt x="26" y="270"/>
                  </a:cubicBezTo>
                  <a:cubicBezTo>
                    <a:pt x="53" y="393"/>
                    <a:pt x="155" y="459"/>
                    <a:pt x="265" y="459"/>
                  </a:cubicBezTo>
                  <a:cubicBezTo>
                    <a:pt x="275" y="459"/>
                    <a:pt x="284" y="459"/>
                    <a:pt x="294" y="458"/>
                  </a:cubicBezTo>
                  <a:cubicBezTo>
                    <a:pt x="425" y="429"/>
                    <a:pt x="504" y="311"/>
                    <a:pt x="479" y="177"/>
                  </a:cubicBezTo>
                  <a:cubicBezTo>
                    <a:pt x="457" y="74"/>
                    <a:pt x="36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226b3887a6b_4_0"/>
            <p:cNvSpPr/>
            <p:nvPr/>
          </p:nvSpPr>
          <p:spPr>
            <a:xfrm>
              <a:off x="3166621" y="4226352"/>
              <a:ext cx="124264" cy="109588"/>
            </a:xfrm>
            <a:custGeom>
              <a:rect b="b" l="l" r="r" t="t"/>
              <a:pathLst>
                <a:path extrusionOk="0" h="448" w="508">
                  <a:moveTo>
                    <a:pt x="260" y="0"/>
                  </a:moveTo>
                  <a:cubicBezTo>
                    <a:pt x="245" y="0"/>
                    <a:pt x="230" y="2"/>
                    <a:pt x="214" y="5"/>
                  </a:cubicBezTo>
                  <a:cubicBezTo>
                    <a:pt x="80" y="30"/>
                    <a:pt x="1" y="151"/>
                    <a:pt x="29" y="269"/>
                  </a:cubicBezTo>
                  <a:cubicBezTo>
                    <a:pt x="51" y="374"/>
                    <a:pt x="144" y="447"/>
                    <a:pt x="253" y="447"/>
                  </a:cubicBezTo>
                  <a:cubicBezTo>
                    <a:pt x="271" y="447"/>
                    <a:pt x="289" y="445"/>
                    <a:pt x="307" y="441"/>
                  </a:cubicBezTo>
                  <a:cubicBezTo>
                    <a:pt x="428" y="429"/>
                    <a:pt x="507" y="298"/>
                    <a:pt x="479" y="177"/>
                  </a:cubicBezTo>
                  <a:cubicBezTo>
                    <a:pt x="456" y="74"/>
                    <a:pt x="364" y="0"/>
                    <a:pt x="26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226b3887a6b_4_0"/>
            <p:cNvSpPr/>
            <p:nvPr/>
          </p:nvSpPr>
          <p:spPr>
            <a:xfrm>
              <a:off x="3365498" y="4174003"/>
              <a:ext cx="123286" cy="110077"/>
            </a:xfrm>
            <a:custGeom>
              <a:rect b="b" l="l" r="r" t="t"/>
              <a:pathLst>
                <a:path extrusionOk="0" h="450" w="504">
                  <a:moveTo>
                    <a:pt x="256" y="1"/>
                  </a:moveTo>
                  <a:cubicBezTo>
                    <a:pt x="241" y="1"/>
                    <a:pt x="226" y="2"/>
                    <a:pt x="211" y="5"/>
                  </a:cubicBezTo>
                  <a:cubicBezTo>
                    <a:pt x="80" y="34"/>
                    <a:pt x="0" y="152"/>
                    <a:pt x="26" y="273"/>
                  </a:cubicBezTo>
                  <a:cubicBezTo>
                    <a:pt x="48" y="376"/>
                    <a:pt x="143" y="450"/>
                    <a:pt x="254" y="450"/>
                  </a:cubicBezTo>
                  <a:cubicBezTo>
                    <a:pt x="270" y="450"/>
                    <a:pt x="287" y="448"/>
                    <a:pt x="303" y="445"/>
                  </a:cubicBezTo>
                  <a:cubicBezTo>
                    <a:pt x="424" y="416"/>
                    <a:pt x="504" y="298"/>
                    <a:pt x="478" y="177"/>
                  </a:cubicBezTo>
                  <a:cubicBezTo>
                    <a:pt x="453" y="74"/>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226b3887a6b_4_0"/>
            <p:cNvSpPr/>
            <p:nvPr/>
          </p:nvSpPr>
          <p:spPr>
            <a:xfrm>
              <a:off x="3449647" y="4206783"/>
              <a:ext cx="120351" cy="113257"/>
            </a:xfrm>
            <a:custGeom>
              <a:rect b="b" l="l" r="r" t="t"/>
              <a:pathLst>
                <a:path extrusionOk="0" h="463" w="492">
                  <a:moveTo>
                    <a:pt x="244" y="0"/>
                  </a:moveTo>
                  <a:cubicBezTo>
                    <a:pt x="229" y="0"/>
                    <a:pt x="213" y="2"/>
                    <a:pt x="198" y="5"/>
                  </a:cubicBezTo>
                  <a:cubicBezTo>
                    <a:pt x="80" y="31"/>
                    <a:pt x="1" y="152"/>
                    <a:pt x="26" y="270"/>
                  </a:cubicBezTo>
                  <a:cubicBezTo>
                    <a:pt x="51" y="387"/>
                    <a:pt x="145" y="462"/>
                    <a:pt x="249" y="462"/>
                  </a:cubicBezTo>
                  <a:cubicBezTo>
                    <a:pt x="263" y="462"/>
                    <a:pt x="279" y="461"/>
                    <a:pt x="294" y="458"/>
                  </a:cubicBezTo>
                  <a:cubicBezTo>
                    <a:pt x="412" y="429"/>
                    <a:pt x="491" y="311"/>
                    <a:pt x="466" y="177"/>
                  </a:cubicBezTo>
                  <a:cubicBezTo>
                    <a:pt x="441" y="74"/>
                    <a:pt x="348" y="0"/>
                    <a:pt x="24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226b3887a6b_4_0"/>
            <p:cNvSpPr/>
            <p:nvPr/>
          </p:nvSpPr>
          <p:spPr>
            <a:xfrm>
              <a:off x="3299939" y="4235648"/>
              <a:ext cx="124264" cy="110077"/>
            </a:xfrm>
            <a:custGeom>
              <a:rect b="b" l="l" r="r" t="t"/>
              <a:pathLst>
                <a:path extrusionOk="0" h="450" w="508">
                  <a:moveTo>
                    <a:pt x="259" y="0"/>
                  </a:moveTo>
                  <a:cubicBezTo>
                    <a:pt x="244" y="0"/>
                    <a:pt x="229" y="2"/>
                    <a:pt x="214" y="5"/>
                  </a:cubicBezTo>
                  <a:cubicBezTo>
                    <a:pt x="80" y="34"/>
                    <a:pt x="1" y="152"/>
                    <a:pt x="29" y="273"/>
                  </a:cubicBezTo>
                  <a:cubicBezTo>
                    <a:pt x="52" y="376"/>
                    <a:pt x="144" y="450"/>
                    <a:pt x="257" y="450"/>
                  </a:cubicBezTo>
                  <a:cubicBezTo>
                    <a:pt x="273" y="450"/>
                    <a:pt x="290" y="448"/>
                    <a:pt x="307" y="445"/>
                  </a:cubicBezTo>
                  <a:cubicBezTo>
                    <a:pt x="428" y="419"/>
                    <a:pt x="507" y="298"/>
                    <a:pt x="479" y="180"/>
                  </a:cubicBezTo>
                  <a:cubicBezTo>
                    <a:pt x="456" y="75"/>
                    <a:pt x="361" y="0"/>
                    <a:pt x="25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226b3887a6b_4_0"/>
            <p:cNvSpPr/>
            <p:nvPr/>
          </p:nvSpPr>
          <p:spPr>
            <a:xfrm>
              <a:off x="3287464" y="4255218"/>
              <a:ext cx="123531" cy="113012"/>
            </a:xfrm>
            <a:custGeom>
              <a:rect b="b" l="l" r="r" t="t"/>
              <a:pathLst>
                <a:path extrusionOk="0" h="462" w="505">
                  <a:moveTo>
                    <a:pt x="248" y="0"/>
                  </a:moveTo>
                  <a:cubicBezTo>
                    <a:pt x="231" y="0"/>
                    <a:pt x="215" y="2"/>
                    <a:pt x="198" y="5"/>
                  </a:cubicBezTo>
                  <a:cubicBezTo>
                    <a:pt x="80" y="33"/>
                    <a:pt x="1" y="151"/>
                    <a:pt x="26" y="285"/>
                  </a:cubicBezTo>
                  <a:cubicBezTo>
                    <a:pt x="48" y="388"/>
                    <a:pt x="144" y="462"/>
                    <a:pt x="246" y="462"/>
                  </a:cubicBezTo>
                  <a:cubicBezTo>
                    <a:pt x="261" y="462"/>
                    <a:pt x="276" y="460"/>
                    <a:pt x="291" y="457"/>
                  </a:cubicBezTo>
                  <a:cubicBezTo>
                    <a:pt x="425" y="432"/>
                    <a:pt x="504" y="311"/>
                    <a:pt x="479" y="193"/>
                  </a:cubicBezTo>
                  <a:cubicBezTo>
                    <a:pt x="454" y="76"/>
                    <a:pt x="360" y="0"/>
                    <a:pt x="24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226b3887a6b_4_0"/>
            <p:cNvSpPr/>
            <p:nvPr/>
          </p:nvSpPr>
          <p:spPr>
            <a:xfrm>
              <a:off x="3251749" y="4259621"/>
              <a:ext cx="123286" cy="112034"/>
            </a:xfrm>
            <a:custGeom>
              <a:rect b="b" l="l" r="r" t="t"/>
              <a:pathLst>
                <a:path extrusionOk="0" h="458" w="504">
                  <a:moveTo>
                    <a:pt x="236" y="0"/>
                  </a:moveTo>
                  <a:cubicBezTo>
                    <a:pt x="224" y="0"/>
                    <a:pt x="211" y="1"/>
                    <a:pt x="198" y="3"/>
                  </a:cubicBezTo>
                  <a:cubicBezTo>
                    <a:pt x="80" y="28"/>
                    <a:pt x="0" y="146"/>
                    <a:pt x="26" y="280"/>
                  </a:cubicBezTo>
                  <a:cubicBezTo>
                    <a:pt x="48" y="384"/>
                    <a:pt x="141" y="458"/>
                    <a:pt x="241" y="458"/>
                  </a:cubicBezTo>
                  <a:cubicBezTo>
                    <a:pt x="257" y="458"/>
                    <a:pt x="274" y="456"/>
                    <a:pt x="290" y="452"/>
                  </a:cubicBezTo>
                  <a:cubicBezTo>
                    <a:pt x="424" y="426"/>
                    <a:pt x="504" y="305"/>
                    <a:pt x="478" y="187"/>
                  </a:cubicBezTo>
                  <a:cubicBezTo>
                    <a:pt x="452" y="67"/>
                    <a:pt x="354" y="0"/>
                    <a:pt x="23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226b3887a6b_4_0"/>
            <p:cNvSpPr/>
            <p:nvPr/>
          </p:nvSpPr>
          <p:spPr>
            <a:xfrm>
              <a:off x="3209674" y="4297782"/>
              <a:ext cx="120106" cy="109588"/>
            </a:xfrm>
            <a:custGeom>
              <a:rect b="b" l="l" r="r" t="t"/>
              <a:pathLst>
                <a:path extrusionOk="0" h="448" w="491">
                  <a:moveTo>
                    <a:pt x="247" y="0"/>
                  </a:moveTo>
                  <a:cubicBezTo>
                    <a:pt x="231" y="0"/>
                    <a:pt x="214" y="2"/>
                    <a:pt x="198" y="6"/>
                  </a:cubicBezTo>
                  <a:cubicBezTo>
                    <a:pt x="80" y="31"/>
                    <a:pt x="0" y="149"/>
                    <a:pt x="26" y="270"/>
                  </a:cubicBezTo>
                  <a:cubicBezTo>
                    <a:pt x="37" y="374"/>
                    <a:pt x="140" y="447"/>
                    <a:pt x="245" y="447"/>
                  </a:cubicBezTo>
                  <a:cubicBezTo>
                    <a:pt x="260" y="447"/>
                    <a:pt x="275" y="446"/>
                    <a:pt x="290" y="443"/>
                  </a:cubicBezTo>
                  <a:cubicBezTo>
                    <a:pt x="411" y="417"/>
                    <a:pt x="491" y="296"/>
                    <a:pt x="462" y="178"/>
                  </a:cubicBezTo>
                  <a:cubicBezTo>
                    <a:pt x="440" y="74"/>
                    <a:pt x="350"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226b3887a6b_4_0"/>
            <p:cNvSpPr/>
            <p:nvPr/>
          </p:nvSpPr>
          <p:spPr>
            <a:xfrm>
              <a:off x="3394363" y="4248858"/>
              <a:ext cx="120106" cy="113257"/>
            </a:xfrm>
            <a:custGeom>
              <a:rect b="b" l="l" r="r" t="t"/>
              <a:pathLst>
                <a:path extrusionOk="0" h="463" w="491">
                  <a:moveTo>
                    <a:pt x="245" y="1"/>
                  </a:moveTo>
                  <a:cubicBezTo>
                    <a:pt x="231" y="1"/>
                    <a:pt x="216" y="2"/>
                    <a:pt x="201" y="5"/>
                  </a:cubicBezTo>
                  <a:cubicBezTo>
                    <a:pt x="80" y="31"/>
                    <a:pt x="0" y="152"/>
                    <a:pt x="26" y="286"/>
                  </a:cubicBezTo>
                  <a:cubicBezTo>
                    <a:pt x="51" y="389"/>
                    <a:pt x="144" y="463"/>
                    <a:pt x="248" y="463"/>
                  </a:cubicBezTo>
                  <a:cubicBezTo>
                    <a:pt x="263" y="463"/>
                    <a:pt x="278" y="461"/>
                    <a:pt x="293" y="458"/>
                  </a:cubicBezTo>
                  <a:cubicBezTo>
                    <a:pt x="411" y="429"/>
                    <a:pt x="491" y="311"/>
                    <a:pt x="466" y="190"/>
                  </a:cubicBezTo>
                  <a:cubicBezTo>
                    <a:pt x="443" y="76"/>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226b3887a6b_4_0"/>
            <p:cNvSpPr/>
            <p:nvPr/>
          </p:nvSpPr>
          <p:spPr>
            <a:xfrm>
              <a:off x="3517407" y="4278212"/>
              <a:ext cx="124264" cy="113012"/>
            </a:xfrm>
            <a:custGeom>
              <a:rect b="b" l="l" r="r" t="t"/>
              <a:pathLst>
                <a:path extrusionOk="0" h="462" w="508">
                  <a:moveTo>
                    <a:pt x="255" y="1"/>
                  </a:moveTo>
                  <a:cubicBezTo>
                    <a:pt x="238" y="1"/>
                    <a:pt x="220" y="2"/>
                    <a:pt x="202" y="6"/>
                  </a:cubicBezTo>
                  <a:cubicBezTo>
                    <a:pt x="80" y="32"/>
                    <a:pt x="1" y="150"/>
                    <a:pt x="29" y="284"/>
                  </a:cubicBezTo>
                  <a:cubicBezTo>
                    <a:pt x="51" y="388"/>
                    <a:pt x="144" y="462"/>
                    <a:pt x="245" y="462"/>
                  </a:cubicBezTo>
                  <a:cubicBezTo>
                    <a:pt x="261" y="462"/>
                    <a:pt x="278" y="460"/>
                    <a:pt x="294" y="456"/>
                  </a:cubicBezTo>
                  <a:cubicBezTo>
                    <a:pt x="428" y="430"/>
                    <a:pt x="507" y="309"/>
                    <a:pt x="479" y="191"/>
                  </a:cubicBezTo>
                  <a:cubicBezTo>
                    <a:pt x="457" y="76"/>
                    <a:pt x="366"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226b3887a6b_4_0"/>
            <p:cNvSpPr/>
            <p:nvPr/>
          </p:nvSpPr>
          <p:spPr>
            <a:xfrm>
              <a:off x="3544071" y="4235648"/>
              <a:ext cx="120106" cy="112278"/>
            </a:xfrm>
            <a:custGeom>
              <a:rect b="b" l="l" r="r" t="t"/>
              <a:pathLst>
                <a:path extrusionOk="0" h="459" w="491">
                  <a:moveTo>
                    <a:pt x="243" y="0"/>
                  </a:moveTo>
                  <a:cubicBezTo>
                    <a:pt x="228" y="0"/>
                    <a:pt x="213" y="2"/>
                    <a:pt x="198" y="5"/>
                  </a:cubicBezTo>
                  <a:cubicBezTo>
                    <a:pt x="80" y="34"/>
                    <a:pt x="0" y="152"/>
                    <a:pt x="26" y="273"/>
                  </a:cubicBezTo>
                  <a:cubicBezTo>
                    <a:pt x="49" y="382"/>
                    <a:pt x="156" y="459"/>
                    <a:pt x="265" y="459"/>
                  </a:cubicBezTo>
                  <a:cubicBezTo>
                    <a:pt x="273" y="459"/>
                    <a:pt x="282" y="458"/>
                    <a:pt x="290" y="458"/>
                  </a:cubicBezTo>
                  <a:cubicBezTo>
                    <a:pt x="411" y="432"/>
                    <a:pt x="491" y="298"/>
                    <a:pt x="465" y="180"/>
                  </a:cubicBezTo>
                  <a:cubicBezTo>
                    <a:pt x="440" y="75"/>
                    <a:pt x="347" y="0"/>
                    <a:pt x="24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226b3887a6b_4_0"/>
            <p:cNvSpPr/>
            <p:nvPr/>
          </p:nvSpPr>
          <p:spPr>
            <a:xfrm>
              <a:off x="3621861" y="4229288"/>
              <a:ext cx="120351" cy="110321"/>
            </a:xfrm>
            <a:custGeom>
              <a:rect b="b" l="l" r="r" t="t"/>
              <a:pathLst>
                <a:path extrusionOk="0" h="451" w="492">
                  <a:moveTo>
                    <a:pt x="244" y="1"/>
                  </a:moveTo>
                  <a:cubicBezTo>
                    <a:pt x="229" y="1"/>
                    <a:pt x="214" y="2"/>
                    <a:pt x="198" y="6"/>
                  </a:cubicBezTo>
                  <a:cubicBezTo>
                    <a:pt x="80" y="18"/>
                    <a:pt x="1" y="152"/>
                    <a:pt x="26" y="270"/>
                  </a:cubicBezTo>
                  <a:cubicBezTo>
                    <a:pt x="49" y="376"/>
                    <a:pt x="144" y="450"/>
                    <a:pt x="246" y="450"/>
                  </a:cubicBezTo>
                  <a:cubicBezTo>
                    <a:pt x="261" y="450"/>
                    <a:pt x="276" y="449"/>
                    <a:pt x="291" y="445"/>
                  </a:cubicBezTo>
                  <a:cubicBezTo>
                    <a:pt x="412" y="417"/>
                    <a:pt x="492" y="299"/>
                    <a:pt x="479" y="178"/>
                  </a:cubicBezTo>
                  <a:cubicBezTo>
                    <a:pt x="454" y="75"/>
                    <a:pt x="351" y="1"/>
                    <a:pt x="24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226b3887a6b_4_0"/>
            <p:cNvSpPr/>
            <p:nvPr/>
          </p:nvSpPr>
          <p:spPr>
            <a:xfrm>
              <a:off x="3335899" y="4320287"/>
              <a:ext cx="123286" cy="109832"/>
            </a:xfrm>
            <a:custGeom>
              <a:rect b="b" l="l" r="r" t="t"/>
              <a:pathLst>
                <a:path extrusionOk="0" h="449" w="504">
                  <a:moveTo>
                    <a:pt x="254" y="1"/>
                  </a:moveTo>
                  <a:cubicBezTo>
                    <a:pt x="237" y="1"/>
                    <a:pt x="219" y="2"/>
                    <a:pt x="201" y="6"/>
                  </a:cubicBezTo>
                  <a:cubicBezTo>
                    <a:pt x="80" y="32"/>
                    <a:pt x="0" y="153"/>
                    <a:pt x="26" y="271"/>
                  </a:cubicBezTo>
                  <a:cubicBezTo>
                    <a:pt x="50" y="375"/>
                    <a:pt x="141" y="449"/>
                    <a:pt x="244" y="449"/>
                  </a:cubicBezTo>
                  <a:cubicBezTo>
                    <a:pt x="260" y="449"/>
                    <a:pt x="277" y="447"/>
                    <a:pt x="293" y="443"/>
                  </a:cubicBezTo>
                  <a:cubicBezTo>
                    <a:pt x="424" y="417"/>
                    <a:pt x="504" y="296"/>
                    <a:pt x="478" y="178"/>
                  </a:cubicBezTo>
                  <a:cubicBezTo>
                    <a:pt x="456" y="74"/>
                    <a:pt x="363" y="1"/>
                    <a:pt x="25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g226b3887a6b_4_0"/>
            <p:cNvSpPr/>
            <p:nvPr/>
          </p:nvSpPr>
          <p:spPr>
            <a:xfrm>
              <a:off x="3508112" y="4216812"/>
              <a:ext cx="87572" cy="82924"/>
            </a:xfrm>
            <a:custGeom>
              <a:rect b="b" l="l" r="r" t="t"/>
              <a:pathLst>
                <a:path extrusionOk="0" h="339" w="358">
                  <a:moveTo>
                    <a:pt x="174" y="1"/>
                  </a:moveTo>
                  <a:cubicBezTo>
                    <a:pt x="165" y="1"/>
                    <a:pt x="156" y="1"/>
                    <a:pt x="147" y="2"/>
                  </a:cubicBezTo>
                  <a:cubicBezTo>
                    <a:pt x="55" y="31"/>
                    <a:pt x="1" y="111"/>
                    <a:pt x="13" y="203"/>
                  </a:cubicBezTo>
                  <a:cubicBezTo>
                    <a:pt x="36" y="287"/>
                    <a:pt x="103" y="339"/>
                    <a:pt x="187" y="339"/>
                  </a:cubicBezTo>
                  <a:cubicBezTo>
                    <a:pt x="196" y="339"/>
                    <a:pt x="205" y="338"/>
                    <a:pt x="214" y="337"/>
                  </a:cubicBezTo>
                  <a:cubicBezTo>
                    <a:pt x="306" y="321"/>
                    <a:pt x="357" y="229"/>
                    <a:pt x="345" y="136"/>
                  </a:cubicBezTo>
                  <a:cubicBezTo>
                    <a:pt x="333" y="53"/>
                    <a:pt x="257"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g226b3887a6b_4_0"/>
            <p:cNvSpPr/>
            <p:nvPr/>
          </p:nvSpPr>
          <p:spPr>
            <a:xfrm>
              <a:off x="3582966" y="4190148"/>
              <a:ext cx="87572" cy="80968"/>
            </a:xfrm>
            <a:custGeom>
              <a:rect b="b" l="l" r="r" t="t"/>
              <a:pathLst>
                <a:path extrusionOk="0" h="331" w="358">
                  <a:moveTo>
                    <a:pt x="188" y="1"/>
                  </a:moveTo>
                  <a:cubicBezTo>
                    <a:pt x="174" y="1"/>
                    <a:pt x="161" y="2"/>
                    <a:pt x="147" y="6"/>
                  </a:cubicBezTo>
                  <a:cubicBezTo>
                    <a:pt x="51" y="19"/>
                    <a:pt x="0" y="111"/>
                    <a:pt x="13" y="207"/>
                  </a:cubicBezTo>
                  <a:cubicBezTo>
                    <a:pt x="35" y="275"/>
                    <a:pt x="95" y="331"/>
                    <a:pt x="170" y="331"/>
                  </a:cubicBezTo>
                  <a:cubicBezTo>
                    <a:pt x="183" y="331"/>
                    <a:pt x="197" y="329"/>
                    <a:pt x="211" y="325"/>
                  </a:cubicBezTo>
                  <a:cubicBezTo>
                    <a:pt x="306" y="312"/>
                    <a:pt x="357" y="220"/>
                    <a:pt x="345" y="127"/>
                  </a:cubicBezTo>
                  <a:cubicBezTo>
                    <a:pt x="334" y="59"/>
                    <a:pt x="265" y="1"/>
                    <a:pt x="18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226b3887a6b_4_0"/>
            <p:cNvSpPr/>
            <p:nvPr/>
          </p:nvSpPr>
          <p:spPr>
            <a:xfrm>
              <a:off x="3514472" y="4173758"/>
              <a:ext cx="91241" cy="83414"/>
            </a:xfrm>
            <a:custGeom>
              <a:rect b="b" l="l" r="r" t="t"/>
              <a:pathLst>
                <a:path extrusionOk="0" h="341" w="373">
                  <a:moveTo>
                    <a:pt x="187" y="1"/>
                  </a:moveTo>
                  <a:cubicBezTo>
                    <a:pt x="174" y="1"/>
                    <a:pt x="160" y="3"/>
                    <a:pt x="147" y="6"/>
                  </a:cubicBezTo>
                  <a:cubicBezTo>
                    <a:pt x="54" y="19"/>
                    <a:pt x="0" y="115"/>
                    <a:pt x="13" y="207"/>
                  </a:cubicBezTo>
                  <a:cubicBezTo>
                    <a:pt x="38" y="289"/>
                    <a:pt x="113" y="340"/>
                    <a:pt x="185" y="340"/>
                  </a:cubicBezTo>
                  <a:cubicBezTo>
                    <a:pt x="195" y="340"/>
                    <a:pt x="204" y="340"/>
                    <a:pt x="214" y="338"/>
                  </a:cubicBezTo>
                  <a:cubicBezTo>
                    <a:pt x="306" y="312"/>
                    <a:pt x="373" y="233"/>
                    <a:pt x="347" y="140"/>
                  </a:cubicBezTo>
                  <a:cubicBezTo>
                    <a:pt x="334" y="61"/>
                    <a:pt x="264" y="1"/>
                    <a:pt x="1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226b3887a6b_4_0"/>
            <p:cNvSpPr/>
            <p:nvPr/>
          </p:nvSpPr>
          <p:spPr>
            <a:xfrm>
              <a:off x="3462857" y="4290933"/>
              <a:ext cx="123531" cy="113257"/>
            </a:xfrm>
            <a:custGeom>
              <a:rect b="b" l="l" r="r" t="t"/>
              <a:pathLst>
                <a:path extrusionOk="0" h="463" w="505">
                  <a:moveTo>
                    <a:pt x="248" y="1"/>
                  </a:moveTo>
                  <a:cubicBezTo>
                    <a:pt x="232" y="1"/>
                    <a:pt x="215" y="2"/>
                    <a:pt x="198" y="5"/>
                  </a:cubicBezTo>
                  <a:cubicBezTo>
                    <a:pt x="80" y="34"/>
                    <a:pt x="1" y="152"/>
                    <a:pt x="26" y="273"/>
                  </a:cubicBezTo>
                  <a:cubicBezTo>
                    <a:pt x="48" y="387"/>
                    <a:pt x="144" y="463"/>
                    <a:pt x="246" y="463"/>
                  </a:cubicBezTo>
                  <a:cubicBezTo>
                    <a:pt x="261" y="463"/>
                    <a:pt x="276" y="461"/>
                    <a:pt x="291" y="458"/>
                  </a:cubicBezTo>
                  <a:cubicBezTo>
                    <a:pt x="425" y="432"/>
                    <a:pt x="504" y="311"/>
                    <a:pt x="479" y="177"/>
                  </a:cubicBezTo>
                  <a:cubicBezTo>
                    <a:pt x="454" y="74"/>
                    <a:pt x="36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226b3887a6b_4_0"/>
            <p:cNvSpPr/>
            <p:nvPr/>
          </p:nvSpPr>
          <p:spPr>
            <a:xfrm>
              <a:off x="3127726" y="4158347"/>
              <a:ext cx="121084" cy="112523"/>
            </a:xfrm>
            <a:custGeom>
              <a:rect b="b" l="l" r="r" t="t"/>
              <a:pathLst>
                <a:path extrusionOk="0" h="460" w="495">
                  <a:moveTo>
                    <a:pt x="230" y="1"/>
                  </a:moveTo>
                  <a:cubicBezTo>
                    <a:pt x="220" y="1"/>
                    <a:pt x="211" y="1"/>
                    <a:pt x="201" y="2"/>
                  </a:cubicBezTo>
                  <a:cubicBezTo>
                    <a:pt x="80" y="31"/>
                    <a:pt x="0" y="149"/>
                    <a:pt x="29" y="283"/>
                  </a:cubicBezTo>
                  <a:cubicBezTo>
                    <a:pt x="51" y="386"/>
                    <a:pt x="147" y="460"/>
                    <a:pt x="249" y="460"/>
                  </a:cubicBezTo>
                  <a:cubicBezTo>
                    <a:pt x="264" y="460"/>
                    <a:pt x="279" y="458"/>
                    <a:pt x="294" y="455"/>
                  </a:cubicBezTo>
                  <a:cubicBezTo>
                    <a:pt x="415" y="429"/>
                    <a:pt x="494" y="308"/>
                    <a:pt x="466" y="190"/>
                  </a:cubicBezTo>
                  <a:cubicBezTo>
                    <a:pt x="442" y="67"/>
                    <a:pt x="338" y="1"/>
                    <a:pt x="2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226b3887a6b_4_0"/>
            <p:cNvSpPr/>
            <p:nvPr/>
          </p:nvSpPr>
          <p:spPr>
            <a:xfrm>
              <a:off x="3631401" y="4297782"/>
              <a:ext cx="120106" cy="109588"/>
            </a:xfrm>
            <a:custGeom>
              <a:rect b="b" l="l" r="r" t="t"/>
              <a:pathLst>
                <a:path extrusionOk="0" h="448" w="491">
                  <a:moveTo>
                    <a:pt x="250" y="0"/>
                  </a:moveTo>
                  <a:cubicBezTo>
                    <a:pt x="233" y="0"/>
                    <a:pt x="217" y="2"/>
                    <a:pt x="201" y="6"/>
                  </a:cubicBezTo>
                  <a:cubicBezTo>
                    <a:pt x="80" y="31"/>
                    <a:pt x="0" y="149"/>
                    <a:pt x="29" y="270"/>
                  </a:cubicBezTo>
                  <a:cubicBezTo>
                    <a:pt x="51" y="374"/>
                    <a:pt x="144" y="447"/>
                    <a:pt x="248" y="447"/>
                  </a:cubicBezTo>
                  <a:cubicBezTo>
                    <a:pt x="263" y="447"/>
                    <a:pt x="278" y="446"/>
                    <a:pt x="293" y="443"/>
                  </a:cubicBezTo>
                  <a:cubicBezTo>
                    <a:pt x="411" y="417"/>
                    <a:pt x="491" y="296"/>
                    <a:pt x="465" y="178"/>
                  </a:cubicBezTo>
                  <a:cubicBezTo>
                    <a:pt x="443" y="74"/>
                    <a:pt x="350" y="0"/>
                    <a:pt x="25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226b3887a6b_4_0"/>
            <p:cNvSpPr/>
            <p:nvPr/>
          </p:nvSpPr>
          <p:spPr>
            <a:xfrm>
              <a:off x="3527681" y="4444311"/>
              <a:ext cx="55528" cy="53571"/>
            </a:xfrm>
            <a:custGeom>
              <a:rect b="b" l="l" r="r" t="t"/>
              <a:pathLst>
                <a:path extrusionOk="0" h="219" w="227">
                  <a:moveTo>
                    <a:pt x="114" y="0"/>
                  </a:moveTo>
                  <a:cubicBezTo>
                    <a:pt x="107" y="0"/>
                    <a:pt x="100" y="1"/>
                    <a:pt x="93" y="3"/>
                  </a:cubicBezTo>
                  <a:cubicBezTo>
                    <a:pt x="26" y="16"/>
                    <a:pt x="0" y="70"/>
                    <a:pt x="0" y="137"/>
                  </a:cubicBezTo>
                  <a:cubicBezTo>
                    <a:pt x="11" y="181"/>
                    <a:pt x="64" y="219"/>
                    <a:pt x="113" y="219"/>
                  </a:cubicBezTo>
                  <a:cubicBezTo>
                    <a:pt x="120" y="219"/>
                    <a:pt x="127" y="218"/>
                    <a:pt x="134" y="216"/>
                  </a:cubicBezTo>
                  <a:cubicBezTo>
                    <a:pt x="198" y="204"/>
                    <a:pt x="226" y="149"/>
                    <a:pt x="214" y="95"/>
                  </a:cubicBezTo>
                  <a:cubicBezTo>
                    <a:pt x="214" y="37"/>
                    <a:pt x="163" y="0"/>
                    <a:pt x="11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226b3887a6b_4_0"/>
            <p:cNvSpPr/>
            <p:nvPr/>
          </p:nvSpPr>
          <p:spPr>
            <a:xfrm>
              <a:off x="3358404" y="4454096"/>
              <a:ext cx="58708" cy="52592"/>
            </a:xfrm>
            <a:custGeom>
              <a:rect b="b" l="l" r="r" t="t"/>
              <a:pathLst>
                <a:path extrusionOk="0" h="215" w="240">
                  <a:moveTo>
                    <a:pt x="137" y="0"/>
                  </a:moveTo>
                  <a:cubicBezTo>
                    <a:pt x="128" y="0"/>
                    <a:pt x="118" y="1"/>
                    <a:pt x="109" y="4"/>
                  </a:cubicBezTo>
                  <a:cubicBezTo>
                    <a:pt x="42" y="4"/>
                    <a:pt x="1" y="68"/>
                    <a:pt x="13" y="122"/>
                  </a:cubicBezTo>
                  <a:cubicBezTo>
                    <a:pt x="29" y="189"/>
                    <a:pt x="93" y="215"/>
                    <a:pt x="147" y="215"/>
                  </a:cubicBezTo>
                  <a:cubicBezTo>
                    <a:pt x="201" y="202"/>
                    <a:pt x="240" y="135"/>
                    <a:pt x="227" y="84"/>
                  </a:cubicBezTo>
                  <a:cubicBezTo>
                    <a:pt x="216" y="29"/>
                    <a:pt x="178"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226b3887a6b_4_0"/>
            <p:cNvSpPr/>
            <p:nvPr/>
          </p:nvSpPr>
          <p:spPr>
            <a:xfrm>
              <a:off x="3283550" y="4505711"/>
              <a:ext cx="36203" cy="33757"/>
            </a:xfrm>
            <a:custGeom>
              <a:rect b="b" l="l" r="r" t="t"/>
              <a:pathLst>
                <a:path extrusionOk="0" h="138" w="148">
                  <a:moveTo>
                    <a:pt x="75" y="0"/>
                  </a:moveTo>
                  <a:cubicBezTo>
                    <a:pt x="69" y="0"/>
                    <a:pt x="62" y="1"/>
                    <a:pt x="55" y="4"/>
                  </a:cubicBezTo>
                  <a:cubicBezTo>
                    <a:pt x="17" y="4"/>
                    <a:pt x="1" y="45"/>
                    <a:pt x="1" y="83"/>
                  </a:cubicBezTo>
                  <a:cubicBezTo>
                    <a:pt x="17" y="125"/>
                    <a:pt x="42" y="137"/>
                    <a:pt x="80" y="137"/>
                  </a:cubicBezTo>
                  <a:cubicBezTo>
                    <a:pt x="122" y="125"/>
                    <a:pt x="147" y="96"/>
                    <a:pt x="135" y="58"/>
                  </a:cubicBezTo>
                  <a:cubicBezTo>
                    <a:pt x="124" y="24"/>
                    <a:pt x="105" y="0"/>
                    <a:pt x="7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226b3887a6b_4_0"/>
            <p:cNvSpPr/>
            <p:nvPr/>
          </p:nvSpPr>
          <p:spPr>
            <a:xfrm>
              <a:off x="3494902" y="4122632"/>
              <a:ext cx="35958" cy="33268"/>
            </a:xfrm>
            <a:custGeom>
              <a:rect b="b" l="l" r="r" t="t"/>
              <a:pathLst>
                <a:path extrusionOk="0" h="136" w="147">
                  <a:moveTo>
                    <a:pt x="77" y="1"/>
                  </a:moveTo>
                  <a:cubicBezTo>
                    <a:pt x="69" y="1"/>
                    <a:pt x="62" y="2"/>
                    <a:pt x="55" y="5"/>
                  </a:cubicBezTo>
                  <a:cubicBezTo>
                    <a:pt x="13" y="18"/>
                    <a:pt x="0" y="43"/>
                    <a:pt x="0" y="85"/>
                  </a:cubicBezTo>
                  <a:cubicBezTo>
                    <a:pt x="13" y="123"/>
                    <a:pt x="42" y="136"/>
                    <a:pt x="80" y="136"/>
                  </a:cubicBezTo>
                  <a:cubicBezTo>
                    <a:pt x="121" y="123"/>
                    <a:pt x="147" y="97"/>
                    <a:pt x="134" y="56"/>
                  </a:cubicBezTo>
                  <a:cubicBezTo>
                    <a:pt x="134" y="25"/>
                    <a:pt x="107" y="1"/>
                    <a:pt x="7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226b3887a6b_4_0"/>
            <p:cNvSpPr/>
            <p:nvPr/>
          </p:nvSpPr>
          <p:spPr>
            <a:xfrm>
              <a:off x="3439618" y="4025517"/>
              <a:ext cx="65557" cy="59931"/>
            </a:xfrm>
            <a:custGeom>
              <a:rect b="b" l="l" r="r" t="t"/>
              <a:pathLst>
                <a:path extrusionOk="0" h="245" w="268">
                  <a:moveTo>
                    <a:pt x="137" y="0"/>
                  </a:moveTo>
                  <a:cubicBezTo>
                    <a:pt x="128" y="0"/>
                    <a:pt x="118" y="1"/>
                    <a:pt x="108" y="4"/>
                  </a:cubicBezTo>
                  <a:cubicBezTo>
                    <a:pt x="42" y="16"/>
                    <a:pt x="0" y="83"/>
                    <a:pt x="16" y="147"/>
                  </a:cubicBezTo>
                  <a:cubicBezTo>
                    <a:pt x="27" y="206"/>
                    <a:pt x="80" y="245"/>
                    <a:pt x="136" y="245"/>
                  </a:cubicBezTo>
                  <a:cubicBezTo>
                    <a:pt x="144" y="245"/>
                    <a:pt x="152" y="244"/>
                    <a:pt x="159" y="243"/>
                  </a:cubicBezTo>
                  <a:cubicBezTo>
                    <a:pt x="226" y="227"/>
                    <a:pt x="268" y="163"/>
                    <a:pt x="255" y="96"/>
                  </a:cubicBezTo>
                  <a:cubicBezTo>
                    <a:pt x="241" y="39"/>
                    <a:pt x="193"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226b3887a6b_4_0"/>
            <p:cNvSpPr/>
            <p:nvPr/>
          </p:nvSpPr>
          <p:spPr>
            <a:xfrm>
              <a:off x="3332719" y="4064168"/>
              <a:ext cx="42318" cy="37426"/>
            </a:xfrm>
            <a:custGeom>
              <a:rect b="b" l="l" r="r" t="t"/>
              <a:pathLst>
                <a:path extrusionOk="0" h="153" w="173">
                  <a:moveTo>
                    <a:pt x="96" y="1"/>
                  </a:moveTo>
                  <a:cubicBezTo>
                    <a:pt x="87" y="1"/>
                    <a:pt x="77" y="2"/>
                    <a:pt x="67" y="5"/>
                  </a:cubicBezTo>
                  <a:cubicBezTo>
                    <a:pt x="26" y="18"/>
                    <a:pt x="1" y="56"/>
                    <a:pt x="13" y="97"/>
                  </a:cubicBezTo>
                  <a:cubicBezTo>
                    <a:pt x="24" y="128"/>
                    <a:pt x="52" y="153"/>
                    <a:pt x="83" y="153"/>
                  </a:cubicBezTo>
                  <a:cubicBezTo>
                    <a:pt x="91" y="153"/>
                    <a:pt x="98" y="151"/>
                    <a:pt x="106" y="148"/>
                  </a:cubicBezTo>
                  <a:cubicBezTo>
                    <a:pt x="147" y="148"/>
                    <a:pt x="173" y="110"/>
                    <a:pt x="160" y="56"/>
                  </a:cubicBezTo>
                  <a:cubicBezTo>
                    <a:pt x="160" y="25"/>
                    <a:pt x="133" y="1"/>
                    <a:pt x="9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226b3887a6b_4_0"/>
            <p:cNvSpPr/>
            <p:nvPr/>
          </p:nvSpPr>
          <p:spPr>
            <a:xfrm>
              <a:off x="3527681" y="3963138"/>
              <a:ext cx="42318" cy="37671"/>
            </a:xfrm>
            <a:custGeom>
              <a:rect b="b" l="l" r="r" t="t"/>
              <a:pathLst>
                <a:path extrusionOk="0" h="154" w="173">
                  <a:moveTo>
                    <a:pt x="86" y="1"/>
                  </a:moveTo>
                  <a:cubicBezTo>
                    <a:pt x="80" y="1"/>
                    <a:pt x="73" y="2"/>
                    <a:pt x="67" y="4"/>
                  </a:cubicBezTo>
                  <a:cubicBezTo>
                    <a:pt x="26" y="4"/>
                    <a:pt x="0" y="45"/>
                    <a:pt x="13" y="99"/>
                  </a:cubicBezTo>
                  <a:cubicBezTo>
                    <a:pt x="13" y="131"/>
                    <a:pt x="41" y="154"/>
                    <a:pt x="79" y="154"/>
                  </a:cubicBezTo>
                  <a:cubicBezTo>
                    <a:pt x="88" y="154"/>
                    <a:pt x="96" y="153"/>
                    <a:pt x="105" y="150"/>
                  </a:cubicBezTo>
                  <a:cubicBezTo>
                    <a:pt x="147" y="138"/>
                    <a:pt x="172" y="99"/>
                    <a:pt x="160" y="58"/>
                  </a:cubicBezTo>
                  <a:cubicBezTo>
                    <a:pt x="149" y="26"/>
                    <a:pt x="118" y="1"/>
                    <a:pt x="8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226b3887a6b_4_0"/>
            <p:cNvSpPr/>
            <p:nvPr/>
          </p:nvSpPr>
          <p:spPr>
            <a:xfrm>
              <a:off x="4109146" y="4132173"/>
              <a:ext cx="129646" cy="125487"/>
            </a:xfrm>
            <a:custGeom>
              <a:rect b="b" l="l" r="r" t="t"/>
              <a:pathLst>
                <a:path extrusionOk="0" h="513" w="530">
                  <a:moveTo>
                    <a:pt x="255" y="0"/>
                  </a:moveTo>
                  <a:cubicBezTo>
                    <a:pt x="241" y="0"/>
                    <a:pt x="226" y="1"/>
                    <a:pt x="211" y="4"/>
                  </a:cubicBezTo>
                  <a:cubicBezTo>
                    <a:pt x="80" y="30"/>
                    <a:pt x="0" y="176"/>
                    <a:pt x="26" y="310"/>
                  </a:cubicBezTo>
                  <a:cubicBezTo>
                    <a:pt x="48" y="427"/>
                    <a:pt x="154" y="513"/>
                    <a:pt x="270" y="513"/>
                  </a:cubicBezTo>
                  <a:cubicBezTo>
                    <a:pt x="286" y="513"/>
                    <a:pt x="303" y="511"/>
                    <a:pt x="319" y="508"/>
                  </a:cubicBezTo>
                  <a:cubicBezTo>
                    <a:pt x="437" y="482"/>
                    <a:pt x="529" y="348"/>
                    <a:pt x="504" y="205"/>
                  </a:cubicBezTo>
                  <a:cubicBezTo>
                    <a:pt x="470" y="86"/>
                    <a:pt x="371" y="0"/>
                    <a:pt x="25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226b3887a6b_4_0"/>
            <p:cNvSpPr/>
            <p:nvPr/>
          </p:nvSpPr>
          <p:spPr>
            <a:xfrm>
              <a:off x="4028176" y="4167888"/>
              <a:ext cx="129401" cy="125732"/>
            </a:xfrm>
            <a:custGeom>
              <a:rect b="b" l="l" r="r" t="t"/>
              <a:pathLst>
                <a:path extrusionOk="0" h="514" w="529">
                  <a:moveTo>
                    <a:pt x="255" y="1"/>
                  </a:moveTo>
                  <a:cubicBezTo>
                    <a:pt x="240" y="1"/>
                    <a:pt x="225" y="2"/>
                    <a:pt x="210" y="5"/>
                  </a:cubicBezTo>
                  <a:cubicBezTo>
                    <a:pt x="80" y="30"/>
                    <a:pt x="0" y="164"/>
                    <a:pt x="26" y="311"/>
                  </a:cubicBezTo>
                  <a:cubicBezTo>
                    <a:pt x="48" y="426"/>
                    <a:pt x="154" y="513"/>
                    <a:pt x="270" y="513"/>
                  </a:cubicBezTo>
                  <a:cubicBezTo>
                    <a:pt x="286" y="513"/>
                    <a:pt x="303" y="512"/>
                    <a:pt x="319" y="508"/>
                  </a:cubicBezTo>
                  <a:cubicBezTo>
                    <a:pt x="449" y="483"/>
                    <a:pt x="529" y="336"/>
                    <a:pt x="504" y="202"/>
                  </a:cubicBezTo>
                  <a:cubicBezTo>
                    <a:pt x="481" y="86"/>
                    <a:pt x="373"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226b3887a6b_4_0"/>
            <p:cNvSpPr/>
            <p:nvPr/>
          </p:nvSpPr>
          <p:spPr>
            <a:xfrm>
              <a:off x="3959438" y="4258643"/>
              <a:ext cx="107875" cy="100537"/>
            </a:xfrm>
            <a:custGeom>
              <a:rect b="b" l="l" r="r" t="t"/>
              <a:pathLst>
                <a:path extrusionOk="0" h="411" w="441">
                  <a:moveTo>
                    <a:pt x="223" y="0"/>
                  </a:moveTo>
                  <a:cubicBezTo>
                    <a:pt x="206" y="0"/>
                    <a:pt x="189" y="2"/>
                    <a:pt x="173" y="7"/>
                  </a:cubicBezTo>
                  <a:cubicBezTo>
                    <a:pt x="68" y="19"/>
                    <a:pt x="1" y="137"/>
                    <a:pt x="13" y="246"/>
                  </a:cubicBezTo>
                  <a:cubicBezTo>
                    <a:pt x="38" y="347"/>
                    <a:pt x="119" y="410"/>
                    <a:pt x="208" y="410"/>
                  </a:cubicBezTo>
                  <a:cubicBezTo>
                    <a:pt x="222" y="410"/>
                    <a:pt x="237" y="409"/>
                    <a:pt x="252" y="405"/>
                  </a:cubicBezTo>
                  <a:cubicBezTo>
                    <a:pt x="361" y="389"/>
                    <a:pt x="440" y="271"/>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226b3887a6b_4_0"/>
            <p:cNvSpPr/>
            <p:nvPr/>
          </p:nvSpPr>
          <p:spPr>
            <a:xfrm>
              <a:off x="3998332" y="4222683"/>
              <a:ext cx="107875" cy="100537"/>
            </a:xfrm>
            <a:custGeom>
              <a:rect b="b" l="l" r="r" t="t"/>
              <a:pathLst>
                <a:path extrusionOk="0" h="411" w="441">
                  <a:moveTo>
                    <a:pt x="223" y="0"/>
                  </a:moveTo>
                  <a:cubicBezTo>
                    <a:pt x="207" y="0"/>
                    <a:pt x="190" y="3"/>
                    <a:pt x="173" y="7"/>
                  </a:cubicBezTo>
                  <a:cubicBezTo>
                    <a:pt x="68" y="20"/>
                    <a:pt x="1" y="138"/>
                    <a:pt x="26" y="246"/>
                  </a:cubicBezTo>
                  <a:cubicBezTo>
                    <a:pt x="51" y="347"/>
                    <a:pt x="132" y="411"/>
                    <a:pt x="221" y="411"/>
                  </a:cubicBezTo>
                  <a:cubicBezTo>
                    <a:pt x="235" y="411"/>
                    <a:pt x="250" y="409"/>
                    <a:pt x="265" y="405"/>
                  </a:cubicBezTo>
                  <a:cubicBezTo>
                    <a:pt x="374" y="393"/>
                    <a:pt x="441" y="272"/>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226b3887a6b_4_0"/>
            <p:cNvSpPr/>
            <p:nvPr/>
          </p:nvSpPr>
          <p:spPr>
            <a:xfrm>
              <a:off x="4170790" y="4174737"/>
              <a:ext cx="106897" cy="102738"/>
            </a:xfrm>
            <a:custGeom>
              <a:rect b="b" l="l" r="r" t="t"/>
              <a:pathLst>
                <a:path extrusionOk="0" h="420" w="437">
                  <a:moveTo>
                    <a:pt x="211" y="1"/>
                  </a:moveTo>
                  <a:cubicBezTo>
                    <a:pt x="203" y="1"/>
                    <a:pt x="194" y="1"/>
                    <a:pt x="185" y="2"/>
                  </a:cubicBezTo>
                  <a:cubicBezTo>
                    <a:pt x="80" y="31"/>
                    <a:pt x="0" y="136"/>
                    <a:pt x="26" y="254"/>
                  </a:cubicBezTo>
                  <a:cubicBezTo>
                    <a:pt x="50" y="347"/>
                    <a:pt x="132" y="419"/>
                    <a:pt x="221" y="419"/>
                  </a:cubicBezTo>
                  <a:cubicBezTo>
                    <a:pt x="235" y="419"/>
                    <a:pt x="250" y="417"/>
                    <a:pt x="265" y="413"/>
                  </a:cubicBezTo>
                  <a:cubicBezTo>
                    <a:pt x="373" y="388"/>
                    <a:pt x="437" y="283"/>
                    <a:pt x="424" y="174"/>
                  </a:cubicBezTo>
                  <a:cubicBezTo>
                    <a:pt x="401" y="66"/>
                    <a:pt x="310" y="1"/>
                    <a:pt x="21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226b3887a6b_4_0"/>
            <p:cNvSpPr/>
            <p:nvPr/>
          </p:nvSpPr>
          <p:spPr>
            <a:xfrm>
              <a:off x="4245644" y="4206783"/>
              <a:ext cx="106897" cy="103228"/>
            </a:xfrm>
            <a:custGeom>
              <a:rect b="b" l="l" r="r" t="t"/>
              <a:pathLst>
                <a:path extrusionOk="0" h="422" w="437">
                  <a:moveTo>
                    <a:pt x="212" y="0"/>
                  </a:moveTo>
                  <a:cubicBezTo>
                    <a:pt x="199" y="0"/>
                    <a:pt x="186" y="2"/>
                    <a:pt x="172" y="5"/>
                  </a:cubicBezTo>
                  <a:cubicBezTo>
                    <a:pt x="67" y="31"/>
                    <a:pt x="0" y="139"/>
                    <a:pt x="13" y="257"/>
                  </a:cubicBezTo>
                  <a:cubicBezTo>
                    <a:pt x="35" y="349"/>
                    <a:pt x="120" y="421"/>
                    <a:pt x="212" y="421"/>
                  </a:cubicBezTo>
                  <a:cubicBezTo>
                    <a:pt x="225" y="421"/>
                    <a:pt x="238" y="419"/>
                    <a:pt x="252" y="416"/>
                  </a:cubicBezTo>
                  <a:cubicBezTo>
                    <a:pt x="370" y="391"/>
                    <a:pt x="437" y="282"/>
                    <a:pt x="411" y="164"/>
                  </a:cubicBezTo>
                  <a:cubicBezTo>
                    <a:pt x="389" y="73"/>
                    <a:pt x="304" y="0"/>
                    <a:pt x="2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226b3887a6b_4_0"/>
            <p:cNvSpPr/>
            <p:nvPr/>
          </p:nvSpPr>
          <p:spPr>
            <a:xfrm>
              <a:off x="4115261" y="4232223"/>
              <a:ext cx="107875" cy="100781"/>
            </a:xfrm>
            <a:custGeom>
              <a:rect b="b" l="l" r="r" t="t"/>
              <a:pathLst>
                <a:path extrusionOk="0" h="412" w="441">
                  <a:moveTo>
                    <a:pt x="219" y="1"/>
                  </a:moveTo>
                  <a:cubicBezTo>
                    <a:pt x="204" y="1"/>
                    <a:pt x="188" y="3"/>
                    <a:pt x="173" y="6"/>
                  </a:cubicBezTo>
                  <a:cubicBezTo>
                    <a:pt x="68" y="19"/>
                    <a:pt x="1" y="140"/>
                    <a:pt x="26" y="245"/>
                  </a:cubicBezTo>
                  <a:cubicBezTo>
                    <a:pt x="51" y="348"/>
                    <a:pt x="129" y="411"/>
                    <a:pt x="217" y="411"/>
                  </a:cubicBezTo>
                  <a:cubicBezTo>
                    <a:pt x="233" y="411"/>
                    <a:pt x="249" y="409"/>
                    <a:pt x="265" y="405"/>
                  </a:cubicBezTo>
                  <a:cubicBezTo>
                    <a:pt x="374" y="392"/>
                    <a:pt x="441" y="274"/>
                    <a:pt x="412" y="166"/>
                  </a:cubicBezTo>
                  <a:cubicBezTo>
                    <a:pt x="390" y="65"/>
                    <a:pt x="310" y="1"/>
                    <a:pt x="2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226b3887a6b_4_0"/>
            <p:cNvSpPr/>
            <p:nvPr/>
          </p:nvSpPr>
          <p:spPr>
            <a:xfrm>
              <a:off x="4102052" y="4251793"/>
              <a:ext cx="107875" cy="100537"/>
            </a:xfrm>
            <a:custGeom>
              <a:rect b="b" l="l" r="r" t="t"/>
              <a:pathLst>
                <a:path extrusionOk="0" h="411" w="441">
                  <a:moveTo>
                    <a:pt x="233" y="1"/>
                  </a:moveTo>
                  <a:cubicBezTo>
                    <a:pt x="219" y="1"/>
                    <a:pt x="204" y="2"/>
                    <a:pt x="189" y="6"/>
                  </a:cubicBezTo>
                  <a:cubicBezTo>
                    <a:pt x="68" y="19"/>
                    <a:pt x="1" y="140"/>
                    <a:pt x="29" y="245"/>
                  </a:cubicBezTo>
                  <a:cubicBezTo>
                    <a:pt x="51" y="347"/>
                    <a:pt x="129" y="411"/>
                    <a:pt x="218" y="411"/>
                  </a:cubicBezTo>
                  <a:cubicBezTo>
                    <a:pt x="235" y="411"/>
                    <a:pt x="252" y="409"/>
                    <a:pt x="268" y="404"/>
                  </a:cubicBezTo>
                  <a:cubicBezTo>
                    <a:pt x="374" y="392"/>
                    <a:pt x="440" y="274"/>
                    <a:pt x="428" y="165"/>
                  </a:cubicBezTo>
                  <a:cubicBezTo>
                    <a:pt x="403" y="64"/>
                    <a:pt x="322" y="1"/>
                    <a:pt x="2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g226b3887a6b_4_0"/>
            <p:cNvSpPr/>
            <p:nvPr/>
          </p:nvSpPr>
          <p:spPr>
            <a:xfrm>
              <a:off x="4073186" y="4252772"/>
              <a:ext cx="107141" cy="102494"/>
            </a:xfrm>
            <a:custGeom>
              <a:rect b="b" l="l" r="r" t="t"/>
              <a:pathLst>
                <a:path extrusionOk="0" h="419" w="438">
                  <a:moveTo>
                    <a:pt x="199" y="0"/>
                  </a:moveTo>
                  <a:cubicBezTo>
                    <a:pt x="190" y="0"/>
                    <a:pt x="181" y="1"/>
                    <a:pt x="173" y="2"/>
                  </a:cubicBezTo>
                  <a:cubicBezTo>
                    <a:pt x="68" y="31"/>
                    <a:pt x="1" y="136"/>
                    <a:pt x="26" y="254"/>
                  </a:cubicBezTo>
                  <a:cubicBezTo>
                    <a:pt x="37" y="347"/>
                    <a:pt x="119" y="419"/>
                    <a:pt x="209" y="419"/>
                  </a:cubicBezTo>
                  <a:cubicBezTo>
                    <a:pt x="223" y="419"/>
                    <a:pt x="238" y="417"/>
                    <a:pt x="253" y="413"/>
                  </a:cubicBezTo>
                  <a:cubicBezTo>
                    <a:pt x="374" y="400"/>
                    <a:pt x="437" y="282"/>
                    <a:pt x="412" y="174"/>
                  </a:cubicBezTo>
                  <a:cubicBezTo>
                    <a:pt x="388" y="66"/>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g226b3887a6b_4_0"/>
            <p:cNvSpPr/>
            <p:nvPr/>
          </p:nvSpPr>
          <p:spPr>
            <a:xfrm>
              <a:off x="4034292" y="4287753"/>
              <a:ext cx="107141" cy="100292"/>
            </a:xfrm>
            <a:custGeom>
              <a:rect b="b" l="l" r="r" t="t"/>
              <a:pathLst>
                <a:path extrusionOk="0" h="410" w="438">
                  <a:moveTo>
                    <a:pt x="217" y="0"/>
                  </a:moveTo>
                  <a:cubicBezTo>
                    <a:pt x="203" y="0"/>
                    <a:pt x="188" y="2"/>
                    <a:pt x="173" y="6"/>
                  </a:cubicBezTo>
                  <a:cubicBezTo>
                    <a:pt x="67" y="18"/>
                    <a:pt x="1" y="139"/>
                    <a:pt x="26" y="245"/>
                  </a:cubicBezTo>
                  <a:cubicBezTo>
                    <a:pt x="37" y="348"/>
                    <a:pt x="117" y="409"/>
                    <a:pt x="214" y="409"/>
                  </a:cubicBezTo>
                  <a:cubicBezTo>
                    <a:pt x="231" y="409"/>
                    <a:pt x="248" y="408"/>
                    <a:pt x="265" y="404"/>
                  </a:cubicBezTo>
                  <a:cubicBezTo>
                    <a:pt x="373" y="391"/>
                    <a:pt x="437" y="270"/>
                    <a:pt x="412" y="165"/>
                  </a:cubicBezTo>
                  <a:cubicBezTo>
                    <a:pt x="390" y="64"/>
                    <a:pt x="307"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226b3887a6b_4_0"/>
            <p:cNvSpPr/>
            <p:nvPr/>
          </p:nvSpPr>
          <p:spPr>
            <a:xfrm>
              <a:off x="4196475" y="4245678"/>
              <a:ext cx="107875" cy="102494"/>
            </a:xfrm>
            <a:custGeom>
              <a:rect b="b" l="l" r="r" t="t"/>
              <a:pathLst>
                <a:path extrusionOk="0" h="419" w="441">
                  <a:moveTo>
                    <a:pt x="218" y="1"/>
                  </a:moveTo>
                  <a:cubicBezTo>
                    <a:pt x="203" y="1"/>
                    <a:pt x="188" y="2"/>
                    <a:pt x="172" y="5"/>
                  </a:cubicBezTo>
                  <a:cubicBezTo>
                    <a:pt x="67" y="31"/>
                    <a:pt x="0" y="139"/>
                    <a:pt x="29" y="244"/>
                  </a:cubicBezTo>
                  <a:cubicBezTo>
                    <a:pt x="52" y="353"/>
                    <a:pt x="143" y="418"/>
                    <a:pt x="242" y="418"/>
                  </a:cubicBezTo>
                  <a:cubicBezTo>
                    <a:pt x="250" y="418"/>
                    <a:pt x="259" y="418"/>
                    <a:pt x="268" y="417"/>
                  </a:cubicBezTo>
                  <a:cubicBezTo>
                    <a:pt x="373" y="391"/>
                    <a:pt x="440" y="283"/>
                    <a:pt x="411" y="165"/>
                  </a:cubicBezTo>
                  <a:cubicBezTo>
                    <a:pt x="400" y="73"/>
                    <a:pt x="319" y="1"/>
                    <a:pt x="21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226b3887a6b_4_0"/>
            <p:cNvSpPr/>
            <p:nvPr/>
          </p:nvSpPr>
          <p:spPr>
            <a:xfrm>
              <a:off x="4307044" y="4272341"/>
              <a:ext cx="107141" cy="102494"/>
            </a:xfrm>
            <a:custGeom>
              <a:rect b="b" l="l" r="r" t="t"/>
              <a:pathLst>
                <a:path extrusionOk="0" h="419" w="438">
                  <a:moveTo>
                    <a:pt x="199" y="0"/>
                  </a:moveTo>
                  <a:cubicBezTo>
                    <a:pt x="190" y="0"/>
                    <a:pt x="181" y="1"/>
                    <a:pt x="173" y="2"/>
                  </a:cubicBezTo>
                  <a:cubicBezTo>
                    <a:pt x="68" y="30"/>
                    <a:pt x="1" y="135"/>
                    <a:pt x="26" y="253"/>
                  </a:cubicBezTo>
                  <a:cubicBezTo>
                    <a:pt x="37" y="347"/>
                    <a:pt x="119" y="419"/>
                    <a:pt x="217" y="419"/>
                  </a:cubicBezTo>
                  <a:cubicBezTo>
                    <a:pt x="233" y="419"/>
                    <a:pt x="249" y="417"/>
                    <a:pt x="265" y="413"/>
                  </a:cubicBezTo>
                  <a:cubicBezTo>
                    <a:pt x="374" y="400"/>
                    <a:pt x="437" y="282"/>
                    <a:pt x="412" y="174"/>
                  </a:cubicBezTo>
                  <a:cubicBezTo>
                    <a:pt x="388" y="65"/>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226b3887a6b_4_0"/>
            <p:cNvSpPr/>
            <p:nvPr/>
          </p:nvSpPr>
          <p:spPr>
            <a:xfrm>
              <a:off x="4326614" y="4233202"/>
              <a:ext cx="107141" cy="102738"/>
            </a:xfrm>
            <a:custGeom>
              <a:rect b="b" l="l" r="r" t="t"/>
              <a:pathLst>
                <a:path extrusionOk="0" h="420" w="438">
                  <a:moveTo>
                    <a:pt x="212" y="1"/>
                  </a:moveTo>
                  <a:cubicBezTo>
                    <a:pt x="203" y="1"/>
                    <a:pt x="194" y="1"/>
                    <a:pt x="185" y="2"/>
                  </a:cubicBezTo>
                  <a:cubicBezTo>
                    <a:pt x="67" y="31"/>
                    <a:pt x="0" y="136"/>
                    <a:pt x="26" y="254"/>
                  </a:cubicBezTo>
                  <a:cubicBezTo>
                    <a:pt x="51" y="347"/>
                    <a:pt x="132" y="419"/>
                    <a:pt x="221" y="419"/>
                  </a:cubicBezTo>
                  <a:cubicBezTo>
                    <a:pt x="236" y="419"/>
                    <a:pt x="250" y="417"/>
                    <a:pt x="265" y="413"/>
                  </a:cubicBezTo>
                  <a:cubicBezTo>
                    <a:pt x="373" y="388"/>
                    <a:pt x="437" y="283"/>
                    <a:pt x="424" y="174"/>
                  </a:cubicBezTo>
                  <a:cubicBezTo>
                    <a:pt x="401" y="66"/>
                    <a:pt x="310" y="1"/>
                    <a:pt x="21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226b3887a6b_4_0"/>
            <p:cNvSpPr/>
            <p:nvPr/>
          </p:nvSpPr>
          <p:spPr>
            <a:xfrm>
              <a:off x="4398288" y="4227086"/>
              <a:ext cx="107141" cy="102249"/>
            </a:xfrm>
            <a:custGeom>
              <a:rect b="b" l="l" r="r" t="t"/>
              <a:pathLst>
                <a:path extrusionOk="0" h="418" w="438">
                  <a:moveTo>
                    <a:pt x="198" y="0"/>
                  </a:moveTo>
                  <a:cubicBezTo>
                    <a:pt x="190" y="0"/>
                    <a:pt x="181" y="1"/>
                    <a:pt x="173" y="2"/>
                  </a:cubicBezTo>
                  <a:cubicBezTo>
                    <a:pt x="64" y="27"/>
                    <a:pt x="1" y="136"/>
                    <a:pt x="13" y="254"/>
                  </a:cubicBezTo>
                  <a:cubicBezTo>
                    <a:pt x="36" y="345"/>
                    <a:pt x="119" y="418"/>
                    <a:pt x="211" y="418"/>
                  </a:cubicBezTo>
                  <a:cubicBezTo>
                    <a:pt x="225" y="418"/>
                    <a:pt x="239" y="416"/>
                    <a:pt x="252" y="413"/>
                  </a:cubicBezTo>
                  <a:cubicBezTo>
                    <a:pt x="358" y="387"/>
                    <a:pt x="437" y="279"/>
                    <a:pt x="412" y="174"/>
                  </a:cubicBezTo>
                  <a:cubicBezTo>
                    <a:pt x="385" y="66"/>
                    <a:pt x="294" y="0"/>
                    <a:pt x="19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226b3887a6b_4_0"/>
            <p:cNvSpPr/>
            <p:nvPr/>
          </p:nvSpPr>
          <p:spPr>
            <a:xfrm>
              <a:off x="4148040" y="4308056"/>
              <a:ext cx="107141" cy="102738"/>
            </a:xfrm>
            <a:custGeom>
              <a:rect b="b" l="l" r="r" t="t"/>
              <a:pathLst>
                <a:path extrusionOk="0" h="420" w="438">
                  <a:moveTo>
                    <a:pt x="198" y="1"/>
                  </a:moveTo>
                  <a:cubicBezTo>
                    <a:pt x="190" y="1"/>
                    <a:pt x="181" y="1"/>
                    <a:pt x="173" y="2"/>
                  </a:cubicBezTo>
                  <a:cubicBezTo>
                    <a:pt x="68" y="28"/>
                    <a:pt x="1" y="136"/>
                    <a:pt x="14" y="254"/>
                  </a:cubicBezTo>
                  <a:cubicBezTo>
                    <a:pt x="35" y="347"/>
                    <a:pt x="119" y="419"/>
                    <a:pt x="209" y="419"/>
                  </a:cubicBezTo>
                  <a:cubicBezTo>
                    <a:pt x="223" y="419"/>
                    <a:pt x="238" y="417"/>
                    <a:pt x="252" y="413"/>
                  </a:cubicBezTo>
                  <a:cubicBezTo>
                    <a:pt x="370" y="388"/>
                    <a:pt x="437" y="283"/>
                    <a:pt x="412" y="174"/>
                  </a:cubicBezTo>
                  <a:cubicBezTo>
                    <a:pt x="388" y="66"/>
                    <a:pt x="295" y="1"/>
                    <a:pt x="19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g226b3887a6b_4_0"/>
            <p:cNvSpPr/>
            <p:nvPr/>
          </p:nvSpPr>
          <p:spPr>
            <a:xfrm>
              <a:off x="4297015" y="4216812"/>
              <a:ext cx="78277" cy="76075"/>
            </a:xfrm>
            <a:custGeom>
              <a:rect b="b" l="l" r="r" t="t"/>
              <a:pathLst>
                <a:path extrusionOk="0" h="311" w="320">
                  <a:moveTo>
                    <a:pt x="145" y="1"/>
                  </a:moveTo>
                  <a:cubicBezTo>
                    <a:pt x="137" y="1"/>
                    <a:pt x="129" y="1"/>
                    <a:pt x="121" y="2"/>
                  </a:cubicBezTo>
                  <a:cubicBezTo>
                    <a:pt x="42" y="18"/>
                    <a:pt x="0" y="98"/>
                    <a:pt x="16" y="190"/>
                  </a:cubicBezTo>
                  <a:cubicBezTo>
                    <a:pt x="28" y="262"/>
                    <a:pt x="93" y="310"/>
                    <a:pt x="164" y="310"/>
                  </a:cubicBezTo>
                  <a:cubicBezTo>
                    <a:pt x="172" y="310"/>
                    <a:pt x="180" y="310"/>
                    <a:pt x="188" y="308"/>
                  </a:cubicBezTo>
                  <a:cubicBezTo>
                    <a:pt x="268" y="283"/>
                    <a:pt x="319" y="203"/>
                    <a:pt x="306" y="123"/>
                  </a:cubicBezTo>
                  <a:cubicBezTo>
                    <a:pt x="283" y="52"/>
                    <a:pt x="216" y="1"/>
                    <a:pt x="1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g226b3887a6b_4_0"/>
            <p:cNvSpPr/>
            <p:nvPr/>
          </p:nvSpPr>
          <p:spPr>
            <a:xfrm>
              <a:off x="4362573" y="4191127"/>
              <a:ext cx="78032" cy="76075"/>
            </a:xfrm>
            <a:custGeom>
              <a:rect b="b" l="l" r="r" t="t"/>
              <a:pathLst>
                <a:path extrusionOk="0" h="311" w="319">
                  <a:moveTo>
                    <a:pt x="154" y="0"/>
                  </a:moveTo>
                  <a:cubicBezTo>
                    <a:pt x="146" y="0"/>
                    <a:pt x="139" y="1"/>
                    <a:pt x="131" y="2"/>
                  </a:cubicBezTo>
                  <a:cubicBezTo>
                    <a:pt x="51" y="28"/>
                    <a:pt x="0" y="107"/>
                    <a:pt x="13" y="187"/>
                  </a:cubicBezTo>
                  <a:cubicBezTo>
                    <a:pt x="24" y="259"/>
                    <a:pt x="90" y="310"/>
                    <a:pt x="161" y="310"/>
                  </a:cubicBezTo>
                  <a:cubicBezTo>
                    <a:pt x="169" y="310"/>
                    <a:pt x="177" y="309"/>
                    <a:pt x="185" y="308"/>
                  </a:cubicBezTo>
                  <a:cubicBezTo>
                    <a:pt x="265" y="295"/>
                    <a:pt x="319" y="216"/>
                    <a:pt x="306" y="123"/>
                  </a:cubicBezTo>
                  <a:cubicBezTo>
                    <a:pt x="292" y="51"/>
                    <a:pt x="225" y="0"/>
                    <a:pt x="1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226b3887a6b_4_0"/>
            <p:cNvSpPr/>
            <p:nvPr/>
          </p:nvSpPr>
          <p:spPr>
            <a:xfrm>
              <a:off x="4300929" y="4176939"/>
              <a:ext cx="81212" cy="74852"/>
            </a:xfrm>
            <a:custGeom>
              <a:rect b="b" l="l" r="r" t="t"/>
              <a:pathLst>
                <a:path extrusionOk="0" h="306" w="332">
                  <a:moveTo>
                    <a:pt x="166" y="1"/>
                  </a:moveTo>
                  <a:cubicBezTo>
                    <a:pt x="154" y="1"/>
                    <a:pt x="143" y="2"/>
                    <a:pt x="131" y="6"/>
                  </a:cubicBezTo>
                  <a:cubicBezTo>
                    <a:pt x="51" y="22"/>
                    <a:pt x="0" y="102"/>
                    <a:pt x="26" y="181"/>
                  </a:cubicBezTo>
                  <a:cubicBezTo>
                    <a:pt x="36" y="258"/>
                    <a:pt x="93" y="306"/>
                    <a:pt x="157" y="306"/>
                  </a:cubicBezTo>
                  <a:cubicBezTo>
                    <a:pt x="170" y="306"/>
                    <a:pt x="184" y="304"/>
                    <a:pt x="198" y="299"/>
                  </a:cubicBezTo>
                  <a:cubicBezTo>
                    <a:pt x="278" y="286"/>
                    <a:pt x="332" y="207"/>
                    <a:pt x="319" y="127"/>
                  </a:cubicBezTo>
                  <a:cubicBezTo>
                    <a:pt x="295" y="59"/>
                    <a:pt x="233" y="1"/>
                    <a:pt x="16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g226b3887a6b_4_0"/>
            <p:cNvSpPr/>
            <p:nvPr/>
          </p:nvSpPr>
          <p:spPr>
            <a:xfrm>
              <a:off x="4258120" y="4284817"/>
              <a:ext cx="107631" cy="102249"/>
            </a:xfrm>
            <a:custGeom>
              <a:rect b="b" l="l" r="r" t="t"/>
              <a:pathLst>
                <a:path extrusionOk="0" h="418" w="440">
                  <a:moveTo>
                    <a:pt x="215" y="0"/>
                  </a:moveTo>
                  <a:cubicBezTo>
                    <a:pt x="202" y="0"/>
                    <a:pt x="189" y="2"/>
                    <a:pt x="175" y="5"/>
                  </a:cubicBezTo>
                  <a:cubicBezTo>
                    <a:pt x="67" y="18"/>
                    <a:pt x="0" y="139"/>
                    <a:pt x="29" y="244"/>
                  </a:cubicBezTo>
                  <a:cubicBezTo>
                    <a:pt x="40" y="352"/>
                    <a:pt x="130" y="417"/>
                    <a:pt x="239" y="417"/>
                  </a:cubicBezTo>
                  <a:cubicBezTo>
                    <a:pt x="248" y="417"/>
                    <a:pt x="258" y="417"/>
                    <a:pt x="268" y="416"/>
                  </a:cubicBezTo>
                  <a:cubicBezTo>
                    <a:pt x="373" y="390"/>
                    <a:pt x="440" y="282"/>
                    <a:pt x="414" y="164"/>
                  </a:cubicBezTo>
                  <a:cubicBezTo>
                    <a:pt x="389" y="72"/>
                    <a:pt x="306" y="0"/>
                    <a:pt x="21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g226b3887a6b_4_0"/>
            <p:cNvSpPr/>
            <p:nvPr/>
          </p:nvSpPr>
          <p:spPr>
            <a:xfrm>
              <a:off x="3962618" y="4161283"/>
              <a:ext cx="107875" cy="102494"/>
            </a:xfrm>
            <a:custGeom>
              <a:rect b="b" l="l" r="r" t="t"/>
              <a:pathLst>
                <a:path extrusionOk="0" h="419" w="441">
                  <a:moveTo>
                    <a:pt x="217" y="0"/>
                  </a:moveTo>
                  <a:cubicBezTo>
                    <a:pt x="203" y="0"/>
                    <a:pt x="188" y="2"/>
                    <a:pt x="172" y="6"/>
                  </a:cubicBezTo>
                  <a:cubicBezTo>
                    <a:pt x="67" y="32"/>
                    <a:pt x="0" y="137"/>
                    <a:pt x="13" y="245"/>
                  </a:cubicBezTo>
                  <a:cubicBezTo>
                    <a:pt x="39" y="354"/>
                    <a:pt x="130" y="419"/>
                    <a:pt x="227" y="419"/>
                  </a:cubicBezTo>
                  <a:cubicBezTo>
                    <a:pt x="235" y="419"/>
                    <a:pt x="244" y="418"/>
                    <a:pt x="252" y="417"/>
                  </a:cubicBezTo>
                  <a:cubicBezTo>
                    <a:pt x="360" y="389"/>
                    <a:pt x="440" y="284"/>
                    <a:pt x="411" y="166"/>
                  </a:cubicBezTo>
                  <a:cubicBezTo>
                    <a:pt x="389" y="72"/>
                    <a:pt x="309"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226b3887a6b_4_0"/>
            <p:cNvSpPr/>
            <p:nvPr/>
          </p:nvSpPr>
          <p:spPr>
            <a:xfrm>
              <a:off x="4404648" y="4290688"/>
              <a:ext cx="106897" cy="100781"/>
            </a:xfrm>
            <a:custGeom>
              <a:rect b="b" l="l" r="r" t="t"/>
              <a:pathLst>
                <a:path extrusionOk="0" h="412" w="437">
                  <a:moveTo>
                    <a:pt x="231" y="1"/>
                  </a:moveTo>
                  <a:cubicBezTo>
                    <a:pt x="216" y="1"/>
                    <a:pt x="200" y="3"/>
                    <a:pt x="185" y="6"/>
                  </a:cubicBezTo>
                  <a:cubicBezTo>
                    <a:pt x="80" y="19"/>
                    <a:pt x="0" y="140"/>
                    <a:pt x="26" y="245"/>
                  </a:cubicBezTo>
                  <a:cubicBezTo>
                    <a:pt x="50" y="348"/>
                    <a:pt x="129" y="411"/>
                    <a:pt x="216" y="411"/>
                  </a:cubicBezTo>
                  <a:cubicBezTo>
                    <a:pt x="232" y="411"/>
                    <a:pt x="248" y="409"/>
                    <a:pt x="265" y="405"/>
                  </a:cubicBezTo>
                  <a:cubicBezTo>
                    <a:pt x="373" y="392"/>
                    <a:pt x="437" y="274"/>
                    <a:pt x="424" y="166"/>
                  </a:cubicBezTo>
                  <a:cubicBezTo>
                    <a:pt x="402" y="65"/>
                    <a:pt x="322" y="1"/>
                    <a:pt x="23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226b3887a6b_4_0"/>
            <p:cNvSpPr/>
            <p:nvPr/>
          </p:nvSpPr>
          <p:spPr>
            <a:xfrm>
              <a:off x="4313404" y="4424741"/>
              <a:ext cx="52348" cy="49901"/>
            </a:xfrm>
            <a:custGeom>
              <a:rect b="b" l="l" r="r" t="t"/>
              <a:pathLst>
                <a:path extrusionOk="0" h="204" w="214">
                  <a:moveTo>
                    <a:pt x="110" y="1"/>
                  </a:moveTo>
                  <a:cubicBezTo>
                    <a:pt x="104" y="1"/>
                    <a:pt x="98" y="2"/>
                    <a:pt x="93" y="3"/>
                  </a:cubicBezTo>
                  <a:cubicBezTo>
                    <a:pt x="42" y="16"/>
                    <a:pt x="0" y="70"/>
                    <a:pt x="13" y="124"/>
                  </a:cubicBezTo>
                  <a:cubicBezTo>
                    <a:pt x="29" y="175"/>
                    <a:pt x="80" y="204"/>
                    <a:pt x="134" y="204"/>
                  </a:cubicBezTo>
                  <a:cubicBezTo>
                    <a:pt x="172" y="188"/>
                    <a:pt x="214" y="137"/>
                    <a:pt x="201" y="83"/>
                  </a:cubicBezTo>
                  <a:cubicBezTo>
                    <a:pt x="190" y="36"/>
                    <a:pt x="148" y="1"/>
                    <a:pt x="11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226b3887a6b_4_0"/>
            <p:cNvSpPr/>
            <p:nvPr/>
          </p:nvSpPr>
          <p:spPr>
            <a:xfrm>
              <a:off x="4167610" y="4431101"/>
              <a:ext cx="51614" cy="47455"/>
            </a:xfrm>
            <a:custGeom>
              <a:rect b="b" l="l" r="r" t="t"/>
              <a:pathLst>
                <a:path extrusionOk="0" h="194" w="211">
                  <a:moveTo>
                    <a:pt x="112" y="0"/>
                  </a:moveTo>
                  <a:cubicBezTo>
                    <a:pt x="106" y="0"/>
                    <a:pt x="100" y="1"/>
                    <a:pt x="93" y="3"/>
                  </a:cubicBezTo>
                  <a:cubicBezTo>
                    <a:pt x="39" y="19"/>
                    <a:pt x="0" y="57"/>
                    <a:pt x="13" y="124"/>
                  </a:cubicBezTo>
                  <a:cubicBezTo>
                    <a:pt x="24" y="169"/>
                    <a:pt x="63" y="194"/>
                    <a:pt x="105" y="194"/>
                  </a:cubicBezTo>
                  <a:cubicBezTo>
                    <a:pt x="114" y="194"/>
                    <a:pt x="122" y="193"/>
                    <a:pt x="131" y="191"/>
                  </a:cubicBezTo>
                  <a:cubicBezTo>
                    <a:pt x="185" y="191"/>
                    <a:pt x="211" y="137"/>
                    <a:pt x="198" y="82"/>
                  </a:cubicBezTo>
                  <a:cubicBezTo>
                    <a:pt x="187" y="38"/>
                    <a:pt x="156" y="0"/>
                    <a:pt x="1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226b3887a6b_4_0"/>
            <p:cNvSpPr/>
            <p:nvPr/>
          </p:nvSpPr>
          <p:spPr>
            <a:xfrm>
              <a:off x="4102052" y="4480026"/>
              <a:ext cx="29843" cy="29843"/>
            </a:xfrm>
            <a:custGeom>
              <a:rect b="b" l="l" r="r" t="t"/>
              <a:pathLst>
                <a:path extrusionOk="0" h="122" w="122">
                  <a:moveTo>
                    <a:pt x="62" y="0"/>
                  </a:moveTo>
                  <a:cubicBezTo>
                    <a:pt x="56" y="0"/>
                    <a:pt x="49" y="1"/>
                    <a:pt x="42" y="3"/>
                  </a:cubicBezTo>
                  <a:cubicBezTo>
                    <a:pt x="17" y="3"/>
                    <a:pt x="1" y="29"/>
                    <a:pt x="1" y="70"/>
                  </a:cubicBezTo>
                  <a:cubicBezTo>
                    <a:pt x="17" y="96"/>
                    <a:pt x="42" y="121"/>
                    <a:pt x="68" y="121"/>
                  </a:cubicBezTo>
                  <a:cubicBezTo>
                    <a:pt x="109" y="109"/>
                    <a:pt x="122" y="83"/>
                    <a:pt x="122" y="42"/>
                  </a:cubicBezTo>
                  <a:cubicBezTo>
                    <a:pt x="111" y="21"/>
                    <a:pt x="90" y="0"/>
                    <a:pt x="6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226b3887a6b_4_0"/>
            <p:cNvSpPr/>
            <p:nvPr/>
          </p:nvSpPr>
          <p:spPr>
            <a:xfrm>
              <a:off x="4284539" y="4129971"/>
              <a:ext cx="32289" cy="30088"/>
            </a:xfrm>
            <a:custGeom>
              <a:rect b="b" l="l" r="r" t="t"/>
              <a:pathLst>
                <a:path extrusionOk="0" h="123" w="132">
                  <a:moveTo>
                    <a:pt x="51" y="0"/>
                  </a:moveTo>
                  <a:cubicBezTo>
                    <a:pt x="13" y="13"/>
                    <a:pt x="0" y="39"/>
                    <a:pt x="0" y="80"/>
                  </a:cubicBezTo>
                  <a:cubicBezTo>
                    <a:pt x="11" y="101"/>
                    <a:pt x="29" y="123"/>
                    <a:pt x="57" y="123"/>
                  </a:cubicBezTo>
                  <a:cubicBezTo>
                    <a:pt x="64" y="123"/>
                    <a:pt x="72" y="122"/>
                    <a:pt x="80" y="118"/>
                  </a:cubicBezTo>
                  <a:cubicBezTo>
                    <a:pt x="106" y="118"/>
                    <a:pt x="131" y="80"/>
                    <a:pt x="118" y="55"/>
                  </a:cubicBezTo>
                  <a:cubicBezTo>
                    <a:pt x="106" y="13"/>
                    <a:pt x="80" y="0"/>
                    <a:pt x="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226b3887a6b_4_0"/>
            <p:cNvSpPr/>
            <p:nvPr/>
          </p:nvSpPr>
          <p:spPr>
            <a:xfrm>
              <a:off x="4235370" y="4038238"/>
              <a:ext cx="58708" cy="56751"/>
            </a:xfrm>
            <a:custGeom>
              <a:rect b="b" l="l" r="r" t="t"/>
              <a:pathLst>
                <a:path extrusionOk="0" h="232" w="240">
                  <a:moveTo>
                    <a:pt x="117" y="0"/>
                  </a:moveTo>
                  <a:cubicBezTo>
                    <a:pt x="109" y="0"/>
                    <a:pt x="101" y="1"/>
                    <a:pt x="93" y="3"/>
                  </a:cubicBezTo>
                  <a:cubicBezTo>
                    <a:pt x="42" y="15"/>
                    <a:pt x="1" y="82"/>
                    <a:pt x="13" y="149"/>
                  </a:cubicBezTo>
                  <a:cubicBezTo>
                    <a:pt x="27" y="196"/>
                    <a:pt x="68" y="231"/>
                    <a:pt x="122" y="231"/>
                  </a:cubicBezTo>
                  <a:cubicBezTo>
                    <a:pt x="130" y="231"/>
                    <a:pt x="138" y="231"/>
                    <a:pt x="147" y="229"/>
                  </a:cubicBezTo>
                  <a:cubicBezTo>
                    <a:pt x="201" y="216"/>
                    <a:pt x="240" y="162"/>
                    <a:pt x="227" y="95"/>
                  </a:cubicBezTo>
                  <a:cubicBezTo>
                    <a:pt x="216" y="39"/>
                    <a:pt x="173" y="0"/>
                    <a:pt x="1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226b3887a6b_4_0"/>
            <p:cNvSpPr/>
            <p:nvPr/>
          </p:nvSpPr>
          <p:spPr>
            <a:xfrm>
              <a:off x="4141191" y="4074686"/>
              <a:ext cx="35958" cy="35958"/>
            </a:xfrm>
            <a:custGeom>
              <a:rect b="b" l="l" r="r" t="t"/>
              <a:pathLst>
                <a:path extrusionOk="0" h="147" w="147">
                  <a:moveTo>
                    <a:pt x="67" y="0"/>
                  </a:moveTo>
                  <a:cubicBezTo>
                    <a:pt x="29" y="13"/>
                    <a:pt x="0" y="54"/>
                    <a:pt x="16" y="80"/>
                  </a:cubicBezTo>
                  <a:cubicBezTo>
                    <a:pt x="29" y="121"/>
                    <a:pt x="54" y="147"/>
                    <a:pt x="96" y="147"/>
                  </a:cubicBezTo>
                  <a:cubicBezTo>
                    <a:pt x="134" y="134"/>
                    <a:pt x="147" y="93"/>
                    <a:pt x="147" y="54"/>
                  </a:cubicBezTo>
                  <a:cubicBezTo>
                    <a:pt x="134" y="26"/>
                    <a:pt x="96"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226b3887a6b_4_0"/>
            <p:cNvSpPr/>
            <p:nvPr/>
          </p:nvSpPr>
          <p:spPr>
            <a:xfrm>
              <a:off x="4313404" y="3983442"/>
              <a:ext cx="35958" cy="33757"/>
            </a:xfrm>
            <a:custGeom>
              <a:rect b="b" l="l" r="r" t="t"/>
              <a:pathLst>
                <a:path extrusionOk="0" h="138" w="147">
                  <a:moveTo>
                    <a:pt x="54" y="0"/>
                  </a:moveTo>
                  <a:cubicBezTo>
                    <a:pt x="13" y="16"/>
                    <a:pt x="0" y="55"/>
                    <a:pt x="0" y="80"/>
                  </a:cubicBezTo>
                  <a:cubicBezTo>
                    <a:pt x="11" y="114"/>
                    <a:pt x="32" y="138"/>
                    <a:pt x="61" y="138"/>
                  </a:cubicBezTo>
                  <a:cubicBezTo>
                    <a:pt x="67" y="138"/>
                    <a:pt x="73" y="136"/>
                    <a:pt x="80" y="134"/>
                  </a:cubicBezTo>
                  <a:cubicBezTo>
                    <a:pt x="121" y="134"/>
                    <a:pt x="147" y="96"/>
                    <a:pt x="134" y="55"/>
                  </a:cubicBezTo>
                  <a:cubicBezTo>
                    <a:pt x="121" y="16"/>
                    <a:pt x="93" y="0"/>
                    <a:pt x="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1" name="Google Shape;1831;g226b3887a6b_4_0"/>
          <p:cNvGrpSpPr/>
          <p:nvPr/>
        </p:nvGrpSpPr>
        <p:grpSpPr>
          <a:xfrm>
            <a:off x="5240475" y="2628968"/>
            <a:ext cx="4198794" cy="3179933"/>
            <a:chOff x="5232150" y="2211018"/>
            <a:chExt cx="4198794" cy="3179933"/>
          </a:xfrm>
        </p:grpSpPr>
        <p:sp>
          <p:nvSpPr>
            <p:cNvPr id="1832" name="Google Shape;1832;g226b3887a6b_4_0"/>
            <p:cNvSpPr/>
            <p:nvPr/>
          </p:nvSpPr>
          <p:spPr>
            <a:xfrm>
              <a:off x="6910700" y="2485597"/>
              <a:ext cx="178814" cy="429299"/>
            </a:xfrm>
            <a:custGeom>
              <a:rect b="b" l="l" r="r" t="t"/>
              <a:pathLst>
                <a:path extrusionOk="0" h="1292" w="731">
                  <a:moveTo>
                    <a:pt x="0" y="1"/>
                  </a:moveTo>
                  <a:lnTo>
                    <a:pt x="0"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g226b3887a6b_4_0"/>
            <p:cNvSpPr/>
            <p:nvPr/>
          </p:nvSpPr>
          <p:spPr>
            <a:xfrm>
              <a:off x="7089273"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226b3887a6b_4_0"/>
            <p:cNvSpPr/>
            <p:nvPr/>
          </p:nvSpPr>
          <p:spPr>
            <a:xfrm>
              <a:off x="752102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226b3887a6b_4_0"/>
            <p:cNvSpPr/>
            <p:nvPr/>
          </p:nvSpPr>
          <p:spPr>
            <a:xfrm>
              <a:off x="769960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g226b3887a6b_4_0"/>
            <p:cNvSpPr/>
            <p:nvPr/>
          </p:nvSpPr>
          <p:spPr>
            <a:xfrm>
              <a:off x="8105671"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g226b3887a6b_4_0"/>
            <p:cNvSpPr/>
            <p:nvPr/>
          </p:nvSpPr>
          <p:spPr>
            <a:xfrm>
              <a:off x="8284244"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226b3887a6b_4_0"/>
            <p:cNvSpPr/>
            <p:nvPr/>
          </p:nvSpPr>
          <p:spPr>
            <a:xfrm>
              <a:off x="884931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g226b3887a6b_4_0"/>
            <p:cNvSpPr/>
            <p:nvPr/>
          </p:nvSpPr>
          <p:spPr>
            <a:xfrm>
              <a:off x="902789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g226b3887a6b_4_0"/>
            <p:cNvSpPr/>
            <p:nvPr/>
          </p:nvSpPr>
          <p:spPr>
            <a:xfrm>
              <a:off x="5232150" y="3817050"/>
              <a:ext cx="3663430" cy="1573901"/>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g226b3887a6b_4_0"/>
            <p:cNvSpPr/>
            <p:nvPr/>
          </p:nvSpPr>
          <p:spPr>
            <a:xfrm>
              <a:off x="6598802" y="2977910"/>
              <a:ext cx="2208629" cy="1419745"/>
            </a:xfrm>
            <a:custGeom>
              <a:rect b="b" l="l" r="r" t="t"/>
              <a:pathLst>
                <a:path extrusionOk="0" h="5804" w="9029">
                  <a:moveTo>
                    <a:pt x="1" y="1"/>
                  </a:moveTo>
                  <a:lnTo>
                    <a:pt x="1" y="5804"/>
                  </a:lnTo>
                  <a:lnTo>
                    <a:pt x="9029" y="5804"/>
                  </a:lnTo>
                  <a:lnTo>
                    <a:pt x="9029" y="1"/>
                  </a:lnTo>
                  <a:close/>
                </a:path>
              </a:pathLst>
            </a:custGeom>
            <a:solidFill>
              <a:srgbClr val="AFAE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g226b3887a6b_4_0"/>
            <p:cNvSpPr/>
            <p:nvPr/>
          </p:nvSpPr>
          <p:spPr>
            <a:xfrm>
              <a:off x="6439798" y="2858045"/>
              <a:ext cx="2728436" cy="156064"/>
            </a:xfrm>
            <a:custGeom>
              <a:rect b="b" l="l" r="r" t="t"/>
              <a:pathLst>
                <a:path extrusionOk="0" h="638" w="11154">
                  <a:moveTo>
                    <a:pt x="1" y="0"/>
                  </a:moveTo>
                  <a:lnTo>
                    <a:pt x="1" y="637"/>
                  </a:lnTo>
                  <a:lnTo>
                    <a:pt x="11154" y="637"/>
                  </a:lnTo>
                  <a:lnTo>
                    <a:pt x="111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g226b3887a6b_4_0"/>
            <p:cNvSpPr/>
            <p:nvPr/>
          </p:nvSpPr>
          <p:spPr>
            <a:xfrm>
              <a:off x="5585575" y="2858050"/>
              <a:ext cx="857462" cy="1607349"/>
            </a:xfrm>
            <a:custGeom>
              <a:rect b="b" l="l" r="r" t="t"/>
              <a:pathLst>
                <a:path extrusionOk="0" h="6559" w="3493">
                  <a:moveTo>
                    <a:pt x="3493" y="1"/>
                  </a:moveTo>
                  <a:cubicBezTo>
                    <a:pt x="3493" y="1"/>
                    <a:pt x="704"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g226b3887a6b_4_0"/>
            <p:cNvSpPr/>
            <p:nvPr/>
          </p:nvSpPr>
          <p:spPr>
            <a:xfrm>
              <a:off x="5705446" y="2860980"/>
              <a:ext cx="896759" cy="1604430"/>
            </a:xfrm>
            <a:custGeom>
              <a:rect b="b" l="l" r="r" t="t"/>
              <a:pathLst>
                <a:path extrusionOk="0" h="6559" w="3666">
                  <a:moveTo>
                    <a:pt x="3666" y="1"/>
                  </a:moveTo>
                  <a:cubicBezTo>
                    <a:pt x="3666" y="1"/>
                    <a:pt x="756" y="198"/>
                    <a:pt x="1" y="6559"/>
                  </a:cubicBezTo>
                  <a:lnTo>
                    <a:pt x="3666" y="6559"/>
                  </a:lnTo>
                  <a:lnTo>
                    <a:pt x="36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g226b3887a6b_4_0"/>
            <p:cNvSpPr/>
            <p:nvPr/>
          </p:nvSpPr>
          <p:spPr>
            <a:xfrm>
              <a:off x="7231881" y="2863769"/>
              <a:ext cx="175634" cy="100781"/>
            </a:xfrm>
            <a:custGeom>
              <a:rect b="b" l="l" r="r" t="t"/>
              <a:pathLst>
                <a:path extrusionOk="0" h="412" w="718">
                  <a:moveTo>
                    <a:pt x="55" y="0"/>
                  </a:moveTo>
                  <a:lnTo>
                    <a:pt x="0" y="411"/>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g226b3887a6b_4_0"/>
            <p:cNvSpPr/>
            <p:nvPr/>
          </p:nvSpPr>
          <p:spPr>
            <a:xfrm>
              <a:off x="6366387" y="2860975"/>
              <a:ext cx="888210" cy="1604430"/>
            </a:xfrm>
            <a:custGeom>
              <a:rect b="b" l="l" r="r" t="t"/>
              <a:pathLst>
                <a:path extrusionOk="0" h="6559" w="3506">
                  <a:moveTo>
                    <a:pt x="3506" y="1"/>
                  </a:moveTo>
                  <a:cubicBezTo>
                    <a:pt x="3506" y="1"/>
                    <a:pt x="717" y="198"/>
                    <a:pt x="0" y="6559"/>
                  </a:cubicBezTo>
                  <a:lnTo>
                    <a:pt x="3506" y="6559"/>
                  </a:lnTo>
                  <a:lnTo>
                    <a:pt x="350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226b3887a6b_4_0"/>
            <p:cNvSpPr/>
            <p:nvPr/>
          </p:nvSpPr>
          <p:spPr>
            <a:xfrm>
              <a:off x="6521012" y="2860980"/>
              <a:ext cx="896514" cy="1604430"/>
            </a:xfrm>
            <a:custGeom>
              <a:rect b="b" l="l" r="r" t="t"/>
              <a:pathLst>
                <a:path extrusionOk="0" h="6559" w="3665">
                  <a:moveTo>
                    <a:pt x="3665" y="1"/>
                  </a:moveTo>
                  <a:cubicBezTo>
                    <a:pt x="3665" y="1"/>
                    <a:pt x="743"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226b3887a6b_4_0"/>
            <p:cNvSpPr/>
            <p:nvPr/>
          </p:nvSpPr>
          <p:spPr>
            <a:xfrm>
              <a:off x="8174161"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226b3887a6b_4_0"/>
            <p:cNvSpPr/>
            <p:nvPr/>
          </p:nvSpPr>
          <p:spPr>
            <a:xfrm>
              <a:off x="7336334" y="2860980"/>
              <a:ext cx="853706" cy="1604430"/>
            </a:xfrm>
            <a:custGeom>
              <a:rect b="b" l="l" r="r" t="t"/>
              <a:pathLst>
                <a:path extrusionOk="0" h="6559" w="3490">
                  <a:moveTo>
                    <a:pt x="3490" y="1"/>
                  </a:moveTo>
                  <a:cubicBezTo>
                    <a:pt x="3490" y="1"/>
                    <a:pt x="717" y="198"/>
                    <a:pt x="0" y="6559"/>
                  </a:cubicBezTo>
                  <a:lnTo>
                    <a:pt x="3490" y="6559"/>
                  </a:lnTo>
                  <a:lnTo>
                    <a:pt x="349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226b3887a6b_4_0"/>
            <p:cNvSpPr/>
            <p:nvPr/>
          </p:nvSpPr>
          <p:spPr>
            <a:xfrm>
              <a:off x="7456443" y="2860980"/>
              <a:ext cx="896514" cy="1604430"/>
            </a:xfrm>
            <a:custGeom>
              <a:rect b="b" l="l" r="r" t="t"/>
              <a:pathLst>
                <a:path extrusionOk="0" h="6559" w="3665">
                  <a:moveTo>
                    <a:pt x="3665" y="1"/>
                  </a:moveTo>
                  <a:cubicBezTo>
                    <a:pt x="3665" y="1"/>
                    <a:pt x="755"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226b3887a6b_4_0"/>
            <p:cNvSpPr/>
            <p:nvPr/>
          </p:nvSpPr>
          <p:spPr>
            <a:xfrm>
              <a:off x="5890379" y="2974974"/>
              <a:ext cx="1114711" cy="1493619"/>
            </a:xfrm>
            <a:custGeom>
              <a:rect b="b" l="l" r="r" t="t"/>
              <a:pathLst>
                <a:path extrusionOk="0" h="6106" w="4557">
                  <a:moveTo>
                    <a:pt x="4557" y="0"/>
                  </a:moveTo>
                  <a:lnTo>
                    <a:pt x="3069" y="13"/>
                  </a:lnTo>
                  <a:cubicBezTo>
                    <a:pt x="3069" y="13"/>
                    <a:pt x="876" y="717"/>
                    <a:pt x="0" y="6106"/>
                  </a:cubicBezTo>
                  <a:lnTo>
                    <a:pt x="2071" y="6093"/>
                  </a:lnTo>
                  <a:cubicBezTo>
                    <a:pt x="2486" y="2084"/>
                    <a:pt x="3760" y="743"/>
                    <a:pt x="4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226b3887a6b_4_0"/>
            <p:cNvSpPr/>
            <p:nvPr/>
          </p:nvSpPr>
          <p:spPr>
            <a:xfrm>
              <a:off x="6816270" y="2974974"/>
              <a:ext cx="1130611" cy="1500713"/>
            </a:xfrm>
            <a:custGeom>
              <a:rect b="b" l="l" r="r" t="t"/>
              <a:pathLst>
                <a:path extrusionOk="0" h="6135" w="4622">
                  <a:moveTo>
                    <a:pt x="2776" y="0"/>
                  </a:moveTo>
                  <a:cubicBezTo>
                    <a:pt x="2776" y="0"/>
                    <a:pt x="890" y="730"/>
                    <a:pt x="1" y="6134"/>
                  </a:cubicBezTo>
                  <a:lnTo>
                    <a:pt x="2110" y="6118"/>
                  </a:lnTo>
                  <a:cubicBezTo>
                    <a:pt x="2525" y="2097"/>
                    <a:pt x="3812" y="768"/>
                    <a:pt x="4621" y="13"/>
                  </a:cubicBezTo>
                  <a:lnTo>
                    <a:pt x="277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226b3887a6b_4_0"/>
            <p:cNvSpPr/>
            <p:nvPr/>
          </p:nvSpPr>
          <p:spPr>
            <a:xfrm>
              <a:off x="7637952" y="2971060"/>
              <a:ext cx="1130611" cy="1497533"/>
            </a:xfrm>
            <a:custGeom>
              <a:rect b="b" l="l" r="r" t="t"/>
              <a:pathLst>
                <a:path extrusionOk="0" h="6122" w="4622">
                  <a:moveTo>
                    <a:pt x="2763" y="0"/>
                  </a:moveTo>
                  <a:cubicBezTo>
                    <a:pt x="2763" y="0"/>
                    <a:pt x="890" y="733"/>
                    <a:pt x="1" y="6122"/>
                  </a:cubicBezTo>
                  <a:lnTo>
                    <a:pt x="2097" y="6109"/>
                  </a:lnTo>
                  <a:cubicBezTo>
                    <a:pt x="2512" y="2100"/>
                    <a:pt x="3799" y="759"/>
                    <a:pt x="4621" y="16"/>
                  </a:cubicBezTo>
                  <a:lnTo>
                    <a:pt x="27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226b3887a6b_4_0"/>
            <p:cNvSpPr/>
            <p:nvPr/>
          </p:nvSpPr>
          <p:spPr>
            <a:xfrm>
              <a:off x="8992663"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226b3887a6b_4_0"/>
            <p:cNvSpPr/>
            <p:nvPr/>
          </p:nvSpPr>
          <p:spPr>
            <a:xfrm>
              <a:off x="8150922" y="2860980"/>
              <a:ext cx="854440" cy="1604430"/>
            </a:xfrm>
            <a:custGeom>
              <a:rect b="b" l="l" r="r" t="t"/>
              <a:pathLst>
                <a:path extrusionOk="0" h="6559" w="3493">
                  <a:moveTo>
                    <a:pt x="3493" y="1"/>
                  </a:moveTo>
                  <a:cubicBezTo>
                    <a:pt x="3493" y="1"/>
                    <a:pt x="705"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226b3887a6b_4_0"/>
            <p:cNvSpPr/>
            <p:nvPr/>
          </p:nvSpPr>
          <p:spPr>
            <a:xfrm>
              <a:off x="8271765" y="2860980"/>
              <a:ext cx="896514" cy="1604430"/>
            </a:xfrm>
            <a:custGeom>
              <a:rect b="b" l="l" r="r" t="t"/>
              <a:pathLst>
                <a:path extrusionOk="0" h="6559" w="3665">
                  <a:moveTo>
                    <a:pt x="3665" y="1"/>
                  </a:moveTo>
                  <a:cubicBezTo>
                    <a:pt x="3665" y="1"/>
                    <a:pt x="756"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226b3887a6b_4_0"/>
            <p:cNvSpPr/>
            <p:nvPr/>
          </p:nvSpPr>
          <p:spPr>
            <a:xfrm>
              <a:off x="6176341" y="2405738"/>
              <a:ext cx="3248487" cy="143834"/>
            </a:xfrm>
            <a:custGeom>
              <a:rect b="b" l="l" r="r" t="t"/>
              <a:pathLst>
                <a:path extrusionOk="0" h="588" w="13280">
                  <a:moveTo>
                    <a:pt x="1" y="1"/>
                  </a:moveTo>
                  <a:lnTo>
                    <a:pt x="1" y="587"/>
                  </a:lnTo>
                  <a:lnTo>
                    <a:pt x="13279" y="587"/>
                  </a:lnTo>
                  <a:lnTo>
                    <a:pt x="132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226b3887a6b_4_0"/>
            <p:cNvSpPr/>
            <p:nvPr/>
          </p:nvSpPr>
          <p:spPr>
            <a:xfrm>
              <a:off x="6176341"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226b3887a6b_4_0"/>
            <p:cNvSpPr/>
            <p:nvPr/>
          </p:nvSpPr>
          <p:spPr>
            <a:xfrm>
              <a:off x="6413379"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226b3887a6b_4_0"/>
            <p:cNvSpPr/>
            <p:nvPr/>
          </p:nvSpPr>
          <p:spPr>
            <a:xfrm>
              <a:off x="6650417" y="2221048"/>
              <a:ext cx="32778" cy="181994"/>
            </a:xfrm>
            <a:custGeom>
              <a:rect b="b" l="l" r="r" t="t"/>
              <a:pathLst>
                <a:path extrusionOk="0" h="744" w="134">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226b3887a6b_4_0"/>
            <p:cNvSpPr/>
            <p:nvPr/>
          </p:nvSpPr>
          <p:spPr>
            <a:xfrm>
              <a:off x="684513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226b3887a6b_4_0"/>
            <p:cNvSpPr/>
            <p:nvPr/>
          </p:nvSpPr>
          <p:spPr>
            <a:xfrm>
              <a:off x="7082907" y="2221048"/>
              <a:ext cx="32289" cy="181994"/>
            </a:xfrm>
            <a:custGeom>
              <a:rect b="b" l="l" r="r" t="t"/>
              <a:pathLst>
                <a:path extrusionOk="0" h="744" w="132">
                  <a:moveTo>
                    <a:pt x="1" y="1"/>
                  </a:moveTo>
                  <a:lnTo>
                    <a:pt x="1"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226b3887a6b_4_0"/>
            <p:cNvSpPr/>
            <p:nvPr/>
          </p:nvSpPr>
          <p:spPr>
            <a:xfrm>
              <a:off x="7319945" y="2221048"/>
              <a:ext cx="32289" cy="181994"/>
            </a:xfrm>
            <a:custGeom>
              <a:rect b="b" l="l" r="r" t="t"/>
              <a:pathLst>
                <a:path extrusionOk="0" h="744" w="132">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226b3887a6b_4_0"/>
            <p:cNvSpPr/>
            <p:nvPr/>
          </p:nvSpPr>
          <p:spPr>
            <a:xfrm>
              <a:off x="7553802"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226b3887a6b_4_0"/>
            <p:cNvSpPr/>
            <p:nvPr/>
          </p:nvSpPr>
          <p:spPr>
            <a:xfrm>
              <a:off x="7751701"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226b3887a6b_4_0"/>
            <p:cNvSpPr/>
            <p:nvPr/>
          </p:nvSpPr>
          <p:spPr>
            <a:xfrm>
              <a:off x="7988739"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226b3887a6b_4_0"/>
            <p:cNvSpPr/>
            <p:nvPr/>
          </p:nvSpPr>
          <p:spPr>
            <a:xfrm>
              <a:off x="8238986"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226b3887a6b_4_0"/>
            <p:cNvSpPr/>
            <p:nvPr/>
          </p:nvSpPr>
          <p:spPr>
            <a:xfrm>
              <a:off x="8476024"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226b3887a6b_4_0"/>
            <p:cNvSpPr/>
            <p:nvPr/>
          </p:nvSpPr>
          <p:spPr>
            <a:xfrm>
              <a:off x="8712817"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226b3887a6b_4_0"/>
            <p:cNvSpPr/>
            <p:nvPr/>
          </p:nvSpPr>
          <p:spPr>
            <a:xfrm>
              <a:off x="894985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226b3887a6b_4_0"/>
            <p:cNvSpPr/>
            <p:nvPr/>
          </p:nvSpPr>
          <p:spPr>
            <a:xfrm>
              <a:off x="9148732" y="2221048"/>
              <a:ext cx="32045" cy="181994"/>
            </a:xfrm>
            <a:custGeom>
              <a:rect b="b" l="l" r="r" t="t"/>
              <a:pathLst>
                <a:path extrusionOk="0" h="744" w="131">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226b3887a6b_4_0"/>
            <p:cNvSpPr/>
            <p:nvPr/>
          </p:nvSpPr>
          <p:spPr>
            <a:xfrm>
              <a:off x="9385770"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226b3887a6b_4_0"/>
            <p:cNvSpPr/>
            <p:nvPr/>
          </p:nvSpPr>
          <p:spPr>
            <a:xfrm>
              <a:off x="6170226" y="2211018"/>
              <a:ext cx="3260718" cy="23483"/>
            </a:xfrm>
            <a:custGeom>
              <a:rect b="b" l="l" r="r" t="t"/>
              <a:pathLst>
                <a:path extrusionOk="0" h="96" w="13330">
                  <a:moveTo>
                    <a:pt x="0" y="0"/>
                  </a:moveTo>
                  <a:lnTo>
                    <a:pt x="0" y="96"/>
                  </a:lnTo>
                  <a:lnTo>
                    <a:pt x="13330" y="96"/>
                  </a:lnTo>
                  <a:lnTo>
                    <a:pt x="133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226b3887a6b_4_0"/>
            <p:cNvSpPr/>
            <p:nvPr/>
          </p:nvSpPr>
          <p:spPr>
            <a:xfrm>
              <a:off x="6179521" y="2344337"/>
              <a:ext cx="3245307" cy="68737"/>
            </a:xfrm>
            <a:custGeom>
              <a:rect b="b" l="l" r="r" t="t"/>
              <a:pathLst>
                <a:path extrusionOk="0" h="281" w="13267">
                  <a:moveTo>
                    <a:pt x="0" y="0"/>
                  </a:moveTo>
                  <a:lnTo>
                    <a:pt x="0" y="281"/>
                  </a:lnTo>
                  <a:lnTo>
                    <a:pt x="13266" y="281"/>
                  </a:lnTo>
                  <a:lnTo>
                    <a:pt x="132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226b3887a6b_4_0"/>
            <p:cNvSpPr/>
            <p:nvPr/>
          </p:nvSpPr>
          <p:spPr>
            <a:xfrm>
              <a:off x="6420278" y="2858053"/>
              <a:ext cx="119800" cy="68750"/>
            </a:xfrm>
            <a:custGeom>
              <a:rect b="b" l="l" r="r" t="t"/>
              <a:pathLst>
                <a:path extrusionOk="0" h="412" w="718">
                  <a:moveTo>
                    <a:pt x="54" y="1"/>
                  </a:moveTo>
                  <a:lnTo>
                    <a:pt x="0" y="412"/>
                  </a:lnTo>
                  <a:lnTo>
                    <a:pt x="7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6" name="Google Shape;1876;g226b3887a6b_4_0"/>
          <p:cNvSpPr txBox="1"/>
          <p:nvPr>
            <p:ph idx="4294967295" type="subTitle"/>
          </p:nvPr>
        </p:nvSpPr>
        <p:spPr>
          <a:xfrm>
            <a:off x="678300" y="2882275"/>
            <a:ext cx="4388100" cy="92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Hernan Lopez: 		</a:t>
            </a:r>
            <a:r>
              <a:rPr lang="en" u="sng">
                <a:solidFill>
                  <a:schemeClr val="hlink"/>
                </a:solidFill>
                <a:hlinkClick r:id="rId3"/>
              </a:rPr>
              <a:t>lopez.hernan@outlook.com</a:t>
            </a:r>
            <a:endParaRPr/>
          </a:p>
          <a:p>
            <a:pPr indent="0" lvl="0" marL="0" marR="0" rtl="0" algn="l">
              <a:lnSpc>
                <a:spcPct val="100000"/>
              </a:lnSpc>
              <a:spcBef>
                <a:spcPts val="0"/>
              </a:spcBef>
              <a:spcAft>
                <a:spcPts val="0"/>
              </a:spcAft>
              <a:buClr>
                <a:schemeClr val="dk1"/>
              </a:buClr>
              <a:buSzPts val="1200"/>
              <a:buFont typeface="Archivo"/>
              <a:buNone/>
            </a:pPr>
            <a:r>
              <a:rPr lang="en"/>
              <a:t>Osvaldo Mellado: 		</a:t>
            </a:r>
            <a:r>
              <a:rPr lang="en" u="sng">
                <a:solidFill>
                  <a:schemeClr val="hlink"/>
                </a:solidFill>
                <a:hlinkClick r:id="rId4"/>
              </a:rPr>
              <a:t>omellado@ticomputacion.cl</a:t>
            </a:r>
            <a:endParaRPr/>
          </a:p>
          <a:p>
            <a:pPr indent="0" lvl="0" marL="0" marR="0" rtl="0" algn="l">
              <a:lnSpc>
                <a:spcPct val="100000"/>
              </a:lnSpc>
              <a:spcBef>
                <a:spcPts val="0"/>
              </a:spcBef>
              <a:spcAft>
                <a:spcPts val="0"/>
              </a:spcAft>
              <a:buClr>
                <a:schemeClr val="dk1"/>
              </a:buClr>
              <a:buSzPts val="1200"/>
              <a:buFont typeface="Archivo"/>
              <a:buNone/>
            </a:pPr>
            <a:r>
              <a:rPr lang="en"/>
              <a:t>Sebastian Contreras: 	</a:t>
            </a:r>
            <a:r>
              <a:rPr lang="en" u="sng">
                <a:solidFill>
                  <a:schemeClr val="hlink"/>
                </a:solidFill>
                <a:hlinkClick r:id="rId5"/>
              </a:rPr>
              <a:t>sebastianrodrigo.17@gmail.com</a:t>
            </a:r>
            <a:endParaRPr/>
          </a:p>
          <a:p>
            <a:pPr indent="0" lvl="0" marL="0" marR="0" rtl="0" algn="l">
              <a:lnSpc>
                <a:spcPct val="100000"/>
              </a:lnSpc>
              <a:spcBef>
                <a:spcPts val="0"/>
              </a:spcBef>
              <a:spcAft>
                <a:spcPts val="0"/>
              </a:spcAft>
              <a:buClr>
                <a:schemeClr val="dk1"/>
              </a:buClr>
              <a:buSzPts val="1200"/>
              <a:buFont typeface="Archivo"/>
              <a:buNone/>
            </a:pPr>
            <a:r>
              <a:rPr lang="en"/>
              <a:t>Paulo Salinas: 		</a:t>
            </a:r>
            <a:r>
              <a:rPr lang="en" u="sng">
                <a:solidFill>
                  <a:schemeClr val="hlink"/>
                </a:solidFill>
                <a:hlinkClick r:id="rId6"/>
              </a:rPr>
              <a:t>p.salinaslueyza@gmail.com</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g24e5c07cf11_0_819"/>
          <p:cNvSpPr txBox="1"/>
          <p:nvPr>
            <p:ph type="ctrTitle"/>
          </p:nvPr>
        </p:nvSpPr>
        <p:spPr>
          <a:xfrm>
            <a:off x="713225" y="1128500"/>
            <a:ext cx="4886700" cy="2298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5000"/>
              <a:t>Módulo Predicción Energética SCADA</a:t>
            </a:r>
            <a:endParaRPr sz="4100">
              <a:solidFill>
                <a:schemeClr val="lt1"/>
              </a:solidFill>
            </a:endParaRPr>
          </a:p>
        </p:txBody>
      </p:sp>
      <p:sp>
        <p:nvSpPr>
          <p:cNvPr id="1882" name="Google Shape;1882;g24e5c07cf11_0_819"/>
          <p:cNvSpPr txBox="1"/>
          <p:nvPr>
            <p:ph idx="1" type="subTitle"/>
          </p:nvPr>
        </p:nvSpPr>
        <p:spPr>
          <a:xfrm>
            <a:off x="713225" y="3303282"/>
            <a:ext cx="4530600" cy="37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n"/>
              <a:t>Optimización en tiempos de operación</a:t>
            </a:r>
            <a:endParaRPr/>
          </a:p>
        </p:txBody>
      </p:sp>
      <p:grpSp>
        <p:nvGrpSpPr>
          <p:cNvPr id="1883" name="Google Shape;1883;g24e5c07cf11_0_819"/>
          <p:cNvGrpSpPr/>
          <p:nvPr/>
        </p:nvGrpSpPr>
        <p:grpSpPr>
          <a:xfrm>
            <a:off x="4091275" y="2335650"/>
            <a:ext cx="6842542" cy="2858073"/>
            <a:chOff x="4091275" y="2335650"/>
            <a:chExt cx="6842542" cy="2858073"/>
          </a:xfrm>
        </p:grpSpPr>
        <p:sp>
          <p:nvSpPr>
            <p:cNvPr id="1884" name="Google Shape;1884;g24e5c07cf11_0_819"/>
            <p:cNvSpPr/>
            <p:nvPr/>
          </p:nvSpPr>
          <p:spPr>
            <a:xfrm>
              <a:off x="4091275" y="3849400"/>
              <a:ext cx="6842542" cy="1344323"/>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24e5c07cf11_0_819"/>
            <p:cNvSpPr/>
            <p:nvPr/>
          </p:nvSpPr>
          <p:spPr>
            <a:xfrm>
              <a:off x="5801347" y="2335651"/>
              <a:ext cx="370733" cy="1671933"/>
            </a:xfrm>
            <a:custGeom>
              <a:rect b="b" l="l" r="r" t="t"/>
              <a:pathLst>
                <a:path extrusionOk="0" h="9134" w="2060">
                  <a:moveTo>
                    <a:pt x="2059" y="0"/>
                  </a:moveTo>
                  <a:lnTo>
                    <a:pt x="1514" y="383"/>
                  </a:lnTo>
                  <a:lnTo>
                    <a:pt x="1" y="9133"/>
                  </a:lnTo>
                  <a:lnTo>
                    <a:pt x="2059" y="9133"/>
                  </a:lnTo>
                  <a:lnTo>
                    <a:pt x="20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24e5c07cf11_0_819"/>
            <p:cNvSpPr/>
            <p:nvPr/>
          </p:nvSpPr>
          <p:spPr>
            <a:xfrm>
              <a:off x="8496814" y="2335651"/>
              <a:ext cx="370733" cy="1671933"/>
            </a:xfrm>
            <a:custGeom>
              <a:rect b="b" l="l" r="r" t="t"/>
              <a:pathLst>
                <a:path extrusionOk="0" h="9134" w="2060">
                  <a:moveTo>
                    <a:pt x="1" y="0"/>
                  </a:moveTo>
                  <a:lnTo>
                    <a:pt x="1" y="9133"/>
                  </a:lnTo>
                  <a:lnTo>
                    <a:pt x="2059" y="9133"/>
                  </a:lnTo>
                  <a:lnTo>
                    <a:pt x="546" y="38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24e5c07cf11_0_819"/>
            <p:cNvSpPr/>
            <p:nvPr/>
          </p:nvSpPr>
          <p:spPr>
            <a:xfrm>
              <a:off x="6485067" y="2551467"/>
              <a:ext cx="1701593" cy="238691"/>
            </a:xfrm>
            <a:custGeom>
              <a:rect b="b" l="l" r="r" t="t"/>
              <a:pathLst>
                <a:path extrusionOk="0" h="1304" w="9455">
                  <a:moveTo>
                    <a:pt x="0" y="1"/>
                  </a:moveTo>
                  <a:lnTo>
                    <a:pt x="0" y="1304"/>
                  </a:lnTo>
                  <a:lnTo>
                    <a:pt x="9455" y="1304"/>
                  </a:lnTo>
                  <a:lnTo>
                    <a:pt x="9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24e5c07cf11_0_819"/>
            <p:cNvSpPr/>
            <p:nvPr/>
          </p:nvSpPr>
          <p:spPr>
            <a:xfrm>
              <a:off x="6485067" y="2731772"/>
              <a:ext cx="1701593" cy="58391"/>
            </a:xfrm>
            <a:custGeom>
              <a:rect b="b" l="l" r="r" t="t"/>
              <a:pathLst>
                <a:path extrusionOk="0" h="319" w="9455">
                  <a:moveTo>
                    <a:pt x="0" y="0"/>
                  </a:moveTo>
                  <a:lnTo>
                    <a:pt x="0" y="319"/>
                  </a:lnTo>
                  <a:lnTo>
                    <a:pt x="9455" y="319"/>
                  </a:lnTo>
                  <a:lnTo>
                    <a:pt x="94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24e5c07cf11_0_819"/>
            <p:cNvSpPr/>
            <p:nvPr/>
          </p:nvSpPr>
          <p:spPr>
            <a:xfrm>
              <a:off x="6544638" y="2461590"/>
              <a:ext cx="21956" cy="90058"/>
            </a:xfrm>
            <a:custGeom>
              <a:rect b="b" l="l" r="r" t="t"/>
              <a:pathLst>
                <a:path extrusionOk="0" h="492" w="122">
                  <a:moveTo>
                    <a:pt x="0" y="1"/>
                  </a:moveTo>
                  <a:lnTo>
                    <a:pt x="0"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24e5c07cf11_0_819"/>
            <p:cNvSpPr/>
            <p:nvPr/>
          </p:nvSpPr>
          <p:spPr>
            <a:xfrm>
              <a:off x="6633005"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24e5c07cf11_0_819"/>
            <p:cNvSpPr/>
            <p:nvPr/>
          </p:nvSpPr>
          <p:spPr>
            <a:xfrm>
              <a:off x="672119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24e5c07cf11_0_819"/>
            <p:cNvSpPr/>
            <p:nvPr/>
          </p:nvSpPr>
          <p:spPr>
            <a:xfrm>
              <a:off x="6810100"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24e5c07cf11_0_819"/>
            <p:cNvSpPr/>
            <p:nvPr/>
          </p:nvSpPr>
          <p:spPr>
            <a:xfrm>
              <a:off x="6898467" y="2461590"/>
              <a:ext cx="23756" cy="90058"/>
            </a:xfrm>
            <a:custGeom>
              <a:rect b="b" l="l" r="r" t="t"/>
              <a:pathLst>
                <a:path extrusionOk="0" h="492" w="132">
                  <a:moveTo>
                    <a:pt x="1" y="1"/>
                  </a:moveTo>
                  <a:lnTo>
                    <a:pt x="1"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24e5c07cf11_0_819"/>
            <p:cNvSpPr/>
            <p:nvPr/>
          </p:nvSpPr>
          <p:spPr>
            <a:xfrm>
              <a:off x="6989174"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24e5c07cf11_0_819"/>
            <p:cNvSpPr/>
            <p:nvPr/>
          </p:nvSpPr>
          <p:spPr>
            <a:xfrm>
              <a:off x="7077361" y="2461590"/>
              <a:ext cx="21956" cy="90058"/>
            </a:xfrm>
            <a:custGeom>
              <a:rect b="b" l="l" r="r" t="t"/>
              <a:pathLst>
                <a:path extrusionOk="0" h="492" w="122">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24e5c07cf11_0_819"/>
            <p:cNvSpPr/>
            <p:nvPr/>
          </p:nvSpPr>
          <p:spPr>
            <a:xfrm>
              <a:off x="8102851"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g24e5c07cf11_0_819"/>
            <p:cNvSpPr/>
            <p:nvPr/>
          </p:nvSpPr>
          <p:spPr>
            <a:xfrm>
              <a:off x="8014484"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g24e5c07cf11_0_819"/>
            <p:cNvSpPr/>
            <p:nvPr/>
          </p:nvSpPr>
          <p:spPr>
            <a:xfrm>
              <a:off x="7925577" y="2461590"/>
              <a:ext cx="22136" cy="90058"/>
            </a:xfrm>
            <a:custGeom>
              <a:rect b="b" l="l" r="r" t="t"/>
              <a:pathLst>
                <a:path extrusionOk="0" h="492" w="123">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24e5c07cf11_0_819"/>
            <p:cNvSpPr/>
            <p:nvPr/>
          </p:nvSpPr>
          <p:spPr>
            <a:xfrm>
              <a:off x="7835050" y="2461590"/>
              <a:ext cx="24296" cy="90058"/>
            </a:xfrm>
            <a:custGeom>
              <a:rect b="b" l="l" r="r" t="t"/>
              <a:pathLst>
                <a:path extrusionOk="0" h="492" w="135">
                  <a:moveTo>
                    <a:pt x="0" y="1"/>
                  </a:moveTo>
                  <a:lnTo>
                    <a:pt x="0" y="492"/>
                  </a:lnTo>
                  <a:lnTo>
                    <a:pt x="134" y="492"/>
                  </a:lnTo>
                  <a:lnTo>
                    <a:pt x="1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24e5c07cf11_0_819"/>
            <p:cNvSpPr/>
            <p:nvPr/>
          </p:nvSpPr>
          <p:spPr>
            <a:xfrm>
              <a:off x="774668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24e5c07cf11_0_819"/>
            <p:cNvSpPr/>
            <p:nvPr/>
          </p:nvSpPr>
          <p:spPr>
            <a:xfrm>
              <a:off x="7658316"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24e5c07cf11_0_819"/>
            <p:cNvSpPr/>
            <p:nvPr/>
          </p:nvSpPr>
          <p:spPr>
            <a:xfrm>
              <a:off x="7570129" y="2461590"/>
              <a:ext cx="23576" cy="90058"/>
            </a:xfrm>
            <a:custGeom>
              <a:rect b="b" l="l" r="r" t="t"/>
              <a:pathLst>
                <a:path extrusionOk="0" h="492" w="131">
                  <a:moveTo>
                    <a:pt x="0" y="1"/>
                  </a:moveTo>
                  <a:lnTo>
                    <a:pt x="0"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24e5c07cf11_0_819"/>
            <p:cNvSpPr/>
            <p:nvPr/>
          </p:nvSpPr>
          <p:spPr>
            <a:xfrm>
              <a:off x="6485067" y="2449325"/>
              <a:ext cx="1701593" cy="24711"/>
            </a:xfrm>
            <a:custGeom>
              <a:rect b="b" l="l" r="r" t="t"/>
              <a:pathLst>
                <a:path extrusionOk="0" h="135" w="9455">
                  <a:moveTo>
                    <a:pt x="0" y="1"/>
                  </a:moveTo>
                  <a:lnTo>
                    <a:pt x="0" y="135"/>
                  </a:lnTo>
                  <a:lnTo>
                    <a:pt x="9455" y="135"/>
                  </a:lnTo>
                  <a:lnTo>
                    <a:pt x="9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24e5c07cf11_0_819"/>
            <p:cNvSpPr/>
            <p:nvPr/>
          </p:nvSpPr>
          <p:spPr>
            <a:xfrm>
              <a:off x="6485067" y="2855330"/>
              <a:ext cx="695214" cy="1152268"/>
            </a:xfrm>
            <a:custGeom>
              <a:rect b="b" l="l" r="r" t="t"/>
              <a:pathLst>
                <a:path extrusionOk="0" h="6295" w="3863">
                  <a:moveTo>
                    <a:pt x="0" y="1"/>
                  </a:moveTo>
                  <a:lnTo>
                    <a:pt x="0" y="6294"/>
                  </a:lnTo>
                  <a:lnTo>
                    <a:pt x="3862" y="6294"/>
                  </a:lnTo>
                  <a:lnTo>
                    <a:pt x="38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24e5c07cf11_0_819"/>
            <p:cNvSpPr/>
            <p:nvPr/>
          </p:nvSpPr>
          <p:spPr>
            <a:xfrm>
              <a:off x="6485067" y="3127529"/>
              <a:ext cx="695214" cy="875870"/>
            </a:xfrm>
            <a:custGeom>
              <a:rect b="b" l="l" r="r" t="t"/>
              <a:pathLst>
                <a:path extrusionOk="0" h="4785" w="3863">
                  <a:moveTo>
                    <a:pt x="1448" y="1"/>
                  </a:moveTo>
                  <a:cubicBezTo>
                    <a:pt x="1439" y="1"/>
                    <a:pt x="1431" y="2"/>
                    <a:pt x="1421" y="4"/>
                  </a:cubicBezTo>
                  <a:cubicBezTo>
                    <a:pt x="1380" y="17"/>
                    <a:pt x="1354" y="43"/>
                    <a:pt x="1342" y="84"/>
                  </a:cubicBezTo>
                  <a:cubicBezTo>
                    <a:pt x="1300" y="189"/>
                    <a:pt x="1287" y="323"/>
                    <a:pt x="1287" y="428"/>
                  </a:cubicBezTo>
                  <a:cubicBezTo>
                    <a:pt x="1262" y="1266"/>
                    <a:pt x="1233" y="2101"/>
                    <a:pt x="1221" y="2923"/>
                  </a:cubicBezTo>
                  <a:cubicBezTo>
                    <a:pt x="1209" y="3045"/>
                    <a:pt x="1153" y="3209"/>
                    <a:pt x="1054" y="3209"/>
                  </a:cubicBezTo>
                  <a:cubicBezTo>
                    <a:pt x="1044" y="3209"/>
                    <a:pt x="1034" y="3207"/>
                    <a:pt x="1023" y="3204"/>
                  </a:cubicBezTo>
                  <a:cubicBezTo>
                    <a:pt x="943" y="3178"/>
                    <a:pt x="915" y="3070"/>
                    <a:pt x="902" y="2990"/>
                  </a:cubicBezTo>
                  <a:cubicBezTo>
                    <a:pt x="889" y="2738"/>
                    <a:pt x="876" y="2499"/>
                    <a:pt x="851" y="2248"/>
                  </a:cubicBezTo>
                  <a:cubicBezTo>
                    <a:pt x="851" y="2172"/>
                    <a:pt x="863" y="1805"/>
                    <a:pt x="736" y="1805"/>
                  </a:cubicBezTo>
                  <a:cubicBezTo>
                    <a:pt x="730" y="1805"/>
                    <a:pt x="724" y="1806"/>
                    <a:pt x="717" y="1808"/>
                  </a:cubicBezTo>
                  <a:cubicBezTo>
                    <a:pt x="663" y="1824"/>
                    <a:pt x="650" y="1888"/>
                    <a:pt x="637" y="1942"/>
                  </a:cubicBezTo>
                  <a:cubicBezTo>
                    <a:pt x="570" y="2302"/>
                    <a:pt x="532" y="2672"/>
                    <a:pt x="504" y="3044"/>
                  </a:cubicBezTo>
                  <a:cubicBezTo>
                    <a:pt x="504" y="3099"/>
                    <a:pt x="504" y="3162"/>
                    <a:pt x="478" y="3216"/>
                  </a:cubicBezTo>
                  <a:cubicBezTo>
                    <a:pt x="444" y="3261"/>
                    <a:pt x="394" y="3287"/>
                    <a:pt x="347" y="3287"/>
                  </a:cubicBezTo>
                  <a:cubicBezTo>
                    <a:pt x="337" y="3287"/>
                    <a:pt x="328" y="3286"/>
                    <a:pt x="319" y="3283"/>
                  </a:cubicBezTo>
                  <a:cubicBezTo>
                    <a:pt x="252" y="3124"/>
                    <a:pt x="226" y="2990"/>
                    <a:pt x="226" y="2831"/>
                  </a:cubicBezTo>
                  <a:cubicBezTo>
                    <a:pt x="226" y="2286"/>
                    <a:pt x="147" y="1757"/>
                    <a:pt x="92" y="1212"/>
                  </a:cubicBezTo>
                  <a:cubicBezTo>
                    <a:pt x="92" y="1132"/>
                    <a:pt x="80" y="1053"/>
                    <a:pt x="26" y="986"/>
                  </a:cubicBezTo>
                  <a:cubicBezTo>
                    <a:pt x="26" y="973"/>
                    <a:pt x="13" y="960"/>
                    <a:pt x="0" y="948"/>
                  </a:cubicBezTo>
                  <a:lnTo>
                    <a:pt x="0" y="4784"/>
                  </a:lnTo>
                  <a:lnTo>
                    <a:pt x="3862" y="4784"/>
                  </a:lnTo>
                  <a:lnTo>
                    <a:pt x="3862" y="1078"/>
                  </a:lnTo>
                  <a:cubicBezTo>
                    <a:pt x="3850" y="1065"/>
                    <a:pt x="3837" y="1053"/>
                    <a:pt x="3824" y="1053"/>
                  </a:cubicBezTo>
                  <a:cubicBezTo>
                    <a:pt x="3814" y="1048"/>
                    <a:pt x="3804" y="1046"/>
                    <a:pt x="3793" y="1046"/>
                  </a:cubicBezTo>
                  <a:cubicBezTo>
                    <a:pt x="3747" y="1046"/>
                    <a:pt x="3698" y="1088"/>
                    <a:pt x="3677" y="1132"/>
                  </a:cubicBezTo>
                  <a:cubicBezTo>
                    <a:pt x="3572" y="1330"/>
                    <a:pt x="3665" y="1585"/>
                    <a:pt x="3598" y="1795"/>
                  </a:cubicBezTo>
                  <a:cubicBezTo>
                    <a:pt x="3572" y="1849"/>
                    <a:pt x="3544" y="1904"/>
                    <a:pt x="3493" y="1916"/>
                  </a:cubicBezTo>
                  <a:cubicBezTo>
                    <a:pt x="3481" y="1922"/>
                    <a:pt x="3468" y="1924"/>
                    <a:pt x="3456" y="1924"/>
                  </a:cubicBezTo>
                  <a:cubicBezTo>
                    <a:pt x="3411" y="1924"/>
                    <a:pt x="3363" y="1892"/>
                    <a:pt x="3333" y="1849"/>
                  </a:cubicBezTo>
                  <a:cubicBezTo>
                    <a:pt x="3266" y="1716"/>
                    <a:pt x="3305" y="1518"/>
                    <a:pt x="3305" y="1384"/>
                  </a:cubicBezTo>
                  <a:cubicBezTo>
                    <a:pt x="3305" y="1266"/>
                    <a:pt x="3333" y="1091"/>
                    <a:pt x="3305" y="986"/>
                  </a:cubicBezTo>
                  <a:cubicBezTo>
                    <a:pt x="3282" y="926"/>
                    <a:pt x="3226" y="879"/>
                    <a:pt x="3166" y="879"/>
                  </a:cubicBezTo>
                  <a:cubicBezTo>
                    <a:pt x="3159" y="879"/>
                    <a:pt x="3152" y="879"/>
                    <a:pt x="3145" y="881"/>
                  </a:cubicBezTo>
                  <a:cubicBezTo>
                    <a:pt x="3107" y="893"/>
                    <a:pt x="3082" y="919"/>
                    <a:pt x="3053" y="960"/>
                  </a:cubicBezTo>
                  <a:cubicBezTo>
                    <a:pt x="2935" y="1187"/>
                    <a:pt x="2960" y="1531"/>
                    <a:pt x="2973" y="1782"/>
                  </a:cubicBezTo>
                  <a:cubicBezTo>
                    <a:pt x="2986" y="2021"/>
                    <a:pt x="3066" y="2394"/>
                    <a:pt x="2960" y="2621"/>
                  </a:cubicBezTo>
                  <a:cubicBezTo>
                    <a:pt x="2948" y="2646"/>
                    <a:pt x="2922" y="2672"/>
                    <a:pt x="2881" y="2672"/>
                  </a:cubicBezTo>
                  <a:cubicBezTo>
                    <a:pt x="2814" y="2672"/>
                    <a:pt x="2788" y="2605"/>
                    <a:pt x="2776" y="2541"/>
                  </a:cubicBezTo>
                  <a:cubicBezTo>
                    <a:pt x="2721" y="2273"/>
                    <a:pt x="2747" y="1983"/>
                    <a:pt x="2721" y="1703"/>
                  </a:cubicBezTo>
                  <a:cubicBezTo>
                    <a:pt x="2721" y="1677"/>
                    <a:pt x="2721" y="1636"/>
                    <a:pt x="2683" y="1623"/>
                  </a:cubicBezTo>
                  <a:cubicBezTo>
                    <a:pt x="2680" y="1622"/>
                    <a:pt x="2676" y="1622"/>
                    <a:pt x="2673" y="1622"/>
                  </a:cubicBezTo>
                  <a:cubicBezTo>
                    <a:pt x="2638" y="1622"/>
                    <a:pt x="2616" y="1681"/>
                    <a:pt x="2616" y="1716"/>
                  </a:cubicBezTo>
                  <a:cubicBezTo>
                    <a:pt x="2588" y="1916"/>
                    <a:pt x="2575" y="2143"/>
                    <a:pt x="2495" y="2327"/>
                  </a:cubicBezTo>
                  <a:cubicBezTo>
                    <a:pt x="2482" y="2353"/>
                    <a:pt x="2470" y="2394"/>
                    <a:pt x="2428" y="2394"/>
                  </a:cubicBezTo>
                  <a:cubicBezTo>
                    <a:pt x="2422" y="2397"/>
                    <a:pt x="2415" y="2399"/>
                    <a:pt x="2408" y="2399"/>
                  </a:cubicBezTo>
                  <a:cubicBezTo>
                    <a:pt x="2385" y="2399"/>
                    <a:pt x="2361" y="2384"/>
                    <a:pt x="2349" y="2353"/>
                  </a:cubicBezTo>
                  <a:cubicBezTo>
                    <a:pt x="2323" y="2327"/>
                    <a:pt x="2323" y="2302"/>
                    <a:pt x="2323" y="2260"/>
                  </a:cubicBezTo>
                  <a:cubicBezTo>
                    <a:pt x="2298" y="2088"/>
                    <a:pt x="2336" y="1942"/>
                    <a:pt x="2323" y="1770"/>
                  </a:cubicBezTo>
                  <a:cubicBezTo>
                    <a:pt x="2323" y="1623"/>
                    <a:pt x="2298" y="1464"/>
                    <a:pt x="2298" y="1317"/>
                  </a:cubicBezTo>
                  <a:cubicBezTo>
                    <a:pt x="2310" y="1091"/>
                    <a:pt x="2336" y="881"/>
                    <a:pt x="2336" y="654"/>
                  </a:cubicBezTo>
                  <a:cubicBezTo>
                    <a:pt x="2336" y="533"/>
                    <a:pt x="2377" y="282"/>
                    <a:pt x="2243" y="231"/>
                  </a:cubicBezTo>
                  <a:cubicBezTo>
                    <a:pt x="2233" y="227"/>
                    <a:pt x="2223" y="226"/>
                    <a:pt x="2213" y="226"/>
                  </a:cubicBezTo>
                  <a:cubicBezTo>
                    <a:pt x="2139" y="226"/>
                    <a:pt x="2093" y="316"/>
                    <a:pt x="2059" y="361"/>
                  </a:cubicBezTo>
                  <a:cubicBezTo>
                    <a:pt x="2004" y="482"/>
                    <a:pt x="1992" y="613"/>
                    <a:pt x="1979" y="734"/>
                  </a:cubicBezTo>
                  <a:cubicBezTo>
                    <a:pt x="1979" y="1078"/>
                    <a:pt x="1938" y="1426"/>
                    <a:pt x="1938" y="1770"/>
                  </a:cubicBezTo>
                  <a:cubicBezTo>
                    <a:pt x="1938" y="1824"/>
                    <a:pt x="1938" y="1888"/>
                    <a:pt x="1899" y="1929"/>
                  </a:cubicBezTo>
                  <a:cubicBezTo>
                    <a:pt x="1872" y="1964"/>
                    <a:pt x="1829" y="1982"/>
                    <a:pt x="1783" y="1982"/>
                  </a:cubicBezTo>
                  <a:cubicBezTo>
                    <a:pt x="1759" y="1982"/>
                    <a:pt x="1734" y="1977"/>
                    <a:pt x="1711" y="1967"/>
                  </a:cubicBezTo>
                  <a:cubicBezTo>
                    <a:pt x="1660" y="1929"/>
                    <a:pt x="1619" y="1875"/>
                    <a:pt x="1593" y="1808"/>
                  </a:cubicBezTo>
                  <a:cubicBezTo>
                    <a:pt x="1581" y="1744"/>
                    <a:pt x="1581" y="1677"/>
                    <a:pt x="1581" y="1610"/>
                  </a:cubicBezTo>
                  <a:cubicBezTo>
                    <a:pt x="1568" y="1266"/>
                    <a:pt x="1606" y="932"/>
                    <a:pt x="1606" y="600"/>
                  </a:cubicBezTo>
                  <a:cubicBezTo>
                    <a:pt x="1594" y="500"/>
                    <a:pt x="1617" y="1"/>
                    <a:pt x="1448" y="1"/>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24e5c07cf11_0_819"/>
            <p:cNvSpPr/>
            <p:nvPr/>
          </p:nvSpPr>
          <p:spPr>
            <a:xfrm>
              <a:off x="6549138" y="2966187"/>
              <a:ext cx="71987" cy="395560"/>
            </a:xfrm>
            <a:custGeom>
              <a:rect b="b" l="l" r="r" t="t"/>
              <a:pathLst>
                <a:path extrusionOk="0" h="2161" w="400">
                  <a:moveTo>
                    <a:pt x="168" y="1"/>
                  </a:moveTo>
                  <a:cubicBezTo>
                    <a:pt x="102" y="1"/>
                    <a:pt x="42" y="64"/>
                    <a:pt x="30" y="197"/>
                  </a:cubicBezTo>
                  <a:cubicBezTo>
                    <a:pt x="1" y="395"/>
                    <a:pt x="42" y="596"/>
                    <a:pt x="42" y="793"/>
                  </a:cubicBezTo>
                  <a:cubicBezTo>
                    <a:pt x="42" y="1125"/>
                    <a:pt x="30" y="1443"/>
                    <a:pt x="30" y="1778"/>
                  </a:cubicBezTo>
                  <a:cubicBezTo>
                    <a:pt x="30" y="1858"/>
                    <a:pt x="30" y="1950"/>
                    <a:pt x="55" y="2017"/>
                  </a:cubicBezTo>
                  <a:cubicBezTo>
                    <a:pt x="81" y="2097"/>
                    <a:pt x="160" y="2160"/>
                    <a:pt x="240" y="2160"/>
                  </a:cubicBezTo>
                  <a:cubicBezTo>
                    <a:pt x="374" y="2160"/>
                    <a:pt x="399" y="714"/>
                    <a:pt x="361" y="290"/>
                  </a:cubicBezTo>
                  <a:cubicBezTo>
                    <a:pt x="348" y="236"/>
                    <a:pt x="348" y="210"/>
                    <a:pt x="348" y="185"/>
                  </a:cubicBezTo>
                  <a:cubicBezTo>
                    <a:pt x="308" y="65"/>
                    <a:pt x="235" y="1"/>
                    <a:pt x="168" y="1"/>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24e5c07cf11_0_819"/>
            <p:cNvSpPr/>
            <p:nvPr/>
          </p:nvSpPr>
          <p:spPr>
            <a:xfrm>
              <a:off x="6864632" y="2940743"/>
              <a:ext cx="50751" cy="143873"/>
            </a:xfrm>
            <a:custGeom>
              <a:rect b="b" l="l" r="r" t="t"/>
              <a:pathLst>
                <a:path extrusionOk="0" h="786" w="282">
                  <a:moveTo>
                    <a:pt x="121" y="1"/>
                  </a:moveTo>
                  <a:cubicBezTo>
                    <a:pt x="102" y="1"/>
                    <a:pt x="83" y="6"/>
                    <a:pt x="68" y="18"/>
                  </a:cubicBezTo>
                  <a:cubicBezTo>
                    <a:pt x="29" y="56"/>
                    <a:pt x="29" y="110"/>
                    <a:pt x="29" y="148"/>
                  </a:cubicBezTo>
                  <a:cubicBezTo>
                    <a:pt x="17" y="282"/>
                    <a:pt x="17" y="429"/>
                    <a:pt x="1" y="563"/>
                  </a:cubicBezTo>
                  <a:cubicBezTo>
                    <a:pt x="1" y="614"/>
                    <a:pt x="1" y="655"/>
                    <a:pt x="17" y="706"/>
                  </a:cubicBezTo>
                  <a:cubicBezTo>
                    <a:pt x="42" y="747"/>
                    <a:pt x="80" y="786"/>
                    <a:pt x="134" y="786"/>
                  </a:cubicBezTo>
                  <a:cubicBezTo>
                    <a:pt x="214" y="773"/>
                    <a:pt x="240" y="680"/>
                    <a:pt x="240" y="601"/>
                  </a:cubicBezTo>
                  <a:cubicBezTo>
                    <a:pt x="256" y="496"/>
                    <a:pt x="256" y="387"/>
                    <a:pt x="268" y="282"/>
                  </a:cubicBezTo>
                  <a:cubicBezTo>
                    <a:pt x="268" y="202"/>
                    <a:pt x="281" y="136"/>
                    <a:pt x="240" y="69"/>
                  </a:cubicBezTo>
                  <a:cubicBezTo>
                    <a:pt x="221" y="32"/>
                    <a:pt x="169" y="1"/>
                    <a:pt x="121" y="1"/>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24e5c07cf11_0_819"/>
            <p:cNvSpPr/>
            <p:nvPr/>
          </p:nvSpPr>
          <p:spPr>
            <a:xfrm>
              <a:off x="6974776" y="3119400"/>
              <a:ext cx="43192" cy="140579"/>
            </a:xfrm>
            <a:custGeom>
              <a:rect b="b" l="l" r="r" t="t"/>
              <a:pathLst>
                <a:path extrusionOk="0" h="768" w="240">
                  <a:moveTo>
                    <a:pt x="111" y="0"/>
                  </a:moveTo>
                  <a:cubicBezTo>
                    <a:pt x="80" y="0"/>
                    <a:pt x="51" y="21"/>
                    <a:pt x="42" y="49"/>
                  </a:cubicBezTo>
                  <a:cubicBezTo>
                    <a:pt x="0" y="128"/>
                    <a:pt x="26" y="237"/>
                    <a:pt x="26" y="316"/>
                  </a:cubicBezTo>
                  <a:cubicBezTo>
                    <a:pt x="26" y="434"/>
                    <a:pt x="42" y="543"/>
                    <a:pt x="55" y="660"/>
                  </a:cubicBezTo>
                  <a:cubicBezTo>
                    <a:pt x="55" y="717"/>
                    <a:pt x="81" y="768"/>
                    <a:pt x="124" y="768"/>
                  </a:cubicBezTo>
                  <a:cubicBezTo>
                    <a:pt x="142" y="768"/>
                    <a:pt x="162" y="759"/>
                    <a:pt x="185" y="740"/>
                  </a:cubicBezTo>
                  <a:cubicBezTo>
                    <a:pt x="239" y="686"/>
                    <a:pt x="227" y="606"/>
                    <a:pt x="214" y="543"/>
                  </a:cubicBezTo>
                  <a:cubicBezTo>
                    <a:pt x="214" y="409"/>
                    <a:pt x="214" y="288"/>
                    <a:pt x="201" y="157"/>
                  </a:cubicBezTo>
                  <a:cubicBezTo>
                    <a:pt x="201" y="116"/>
                    <a:pt x="201" y="36"/>
                    <a:pt x="147" y="10"/>
                  </a:cubicBezTo>
                  <a:cubicBezTo>
                    <a:pt x="135" y="3"/>
                    <a:pt x="123" y="0"/>
                    <a:pt x="111" y="0"/>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24e5c07cf11_0_819"/>
            <p:cNvSpPr/>
            <p:nvPr/>
          </p:nvSpPr>
          <p:spPr>
            <a:xfrm>
              <a:off x="7490940" y="2855330"/>
              <a:ext cx="695754" cy="1152268"/>
            </a:xfrm>
            <a:custGeom>
              <a:rect b="b" l="l" r="r" t="t"/>
              <a:pathLst>
                <a:path extrusionOk="0" h="6295" w="3866">
                  <a:moveTo>
                    <a:pt x="0" y="1"/>
                  </a:moveTo>
                  <a:lnTo>
                    <a:pt x="0" y="6294"/>
                  </a:lnTo>
                  <a:lnTo>
                    <a:pt x="3866" y="6294"/>
                  </a:lnTo>
                  <a:lnTo>
                    <a:pt x="38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24e5c07cf11_0_819"/>
            <p:cNvSpPr/>
            <p:nvPr/>
          </p:nvSpPr>
          <p:spPr>
            <a:xfrm>
              <a:off x="7490940" y="3061448"/>
              <a:ext cx="695754" cy="941950"/>
            </a:xfrm>
            <a:custGeom>
              <a:rect b="b" l="l" r="r" t="t"/>
              <a:pathLst>
                <a:path extrusionOk="0" h="5146" w="3866">
                  <a:moveTo>
                    <a:pt x="2726" y="0"/>
                  </a:moveTo>
                  <a:cubicBezTo>
                    <a:pt x="2673" y="0"/>
                    <a:pt x="2641" y="68"/>
                    <a:pt x="2629" y="126"/>
                  </a:cubicBezTo>
                  <a:cubicBezTo>
                    <a:pt x="2403" y="990"/>
                    <a:pt x="2722" y="1930"/>
                    <a:pt x="2445" y="2768"/>
                  </a:cubicBezTo>
                  <a:cubicBezTo>
                    <a:pt x="2298" y="2676"/>
                    <a:pt x="2285" y="2475"/>
                    <a:pt x="2285" y="2303"/>
                  </a:cubicBezTo>
                  <a:lnTo>
                    <a:pt x="2285" y="1360"/>
                  </a:lnTo>
                  <a:cubicBezTo>
                    <a:pt x="2285" y="1293"/>
                    <a:pt x="2285" y="1229"/>
                    <a:pt x="2231" y="1175"/>
                  </a:cubicBezTo>
                  <a:cubicBezTo>
                    <a:pt x="2210" y="1162"/>
                    <a:pt x="2186" y="1155"/>
                    <a:pt x="2161" y="1155"/>
                  </a:cubicBezTo>
                  <a:cubicBezTo>
                    <a:pt x="2109" y="1155"/>
                    <a:pt x="2055" y="1183"/>
                    <a:pt x="2018" y="1229"/>
                  </a:cubicBezTo>
                  <a:cubicBezTo>
                    <a:pt x="1954" y="1347"/>
                    <a:pt x="1967" y="1519"/>
                    <a:pt x="1967" y="1640"/>
                  </a:cubicBezTo>
                  <a:cubicBezTo>
                    <a:pt x="1954" y="1799"/>
                    <a:pt x="1938" y="1959"/>
                    <a:pt x="1938" y="2118"/>
                  </a:cubicBezTo>
                  <a:lnTo>
                    <a:pt x="1938" y="3154"/>
                  </a:lnTo>
                  <a:cubicBezTo>
                    <a:pt x="1938" y="3233"/>
                    <a:pt x="1938" y="3326"/>
                    <a:pt x="1900" y="3393"/>
                  </a:cubicBezTo>
                  <a:cubicBezTo>
                    <a:pt x="1874" y="3472"/>
                    <a:pt x="1795" y="3539"/>
                    <a:pt x="1715" y="3539"/>
                  </a:cubicBezTo>
                  <a:cubicBezTo>
                    <a:pt x="1514" y="2966"/>
                    <a:pt x="1635" y="2328"/>
                    <a:pt x="1514" y="1732"/>
                  </a:cubicBezTo>
                  <a:cubicBezTo>
                    <a:pt x="1501" y="1665"/>
                    <a:pt x="1476" y="1586"/>
                    <a:pt x="1409" y="1573"/>
                  </a:cubicBezTo>
                  <a:cubicBezTo>
                    <a:pt x="1404" y="1572"/>
                    <a:pt x="1399" y="1572"/>
                    <a:pt x="1394" y="1572"/>
                  </a:cubicBezTo>
                  <a:cubicBezTo>
                    <a:pt x="1311" y="1572"/>
                    <a:pt x="1262" y="1671"/>
                    <a:pt x="1250" y="1758"/>
                  </a:cubicBezTo>
                  <a:cubicBezTo>
                    <a:pt x="1208" y="1971"/>
                    <a:pt x="1170" y="2185"/>
                    <a:pt x="1157" y="2395"/>
                  </a:cubicBezTo>
                  <a:cubicBezTo>
                    <a:pt x="1157" y="2449"/>
                    <a:pt x="1141" y="2516"/>
                    <a:pt x="1116" y="2567"/>
                  </a:cubicBezTo>
                  <a:cubicBezTo>
                    <a:pt x="1093" y="2616"/>
                    <a:pt x="1047" y="2665"/>
                    <a:pt x="998" y="2665"/>
                  </a:cubicBezTo>
                  <a:cubicBezTo>
                    <a:pt x="993" y="2665"/>
                    <a:pt x="987" y="2664"/>
                    <a:pt x="982" y="2663"/>
                  </a:cubicBezTo>
                  <a:cubicBezTo>
                    <a:pt x="918" y="2663"/>
                    <a:pt x="877" y="2609"/>
                    <a:pt x="851" y="2555"/>
                  </a:cubicBezTo>
                  <a:cubicBezTo>
                    <a:pt x="839" y="2504"/>
                    <a:pt x="839" y="2437"/>
                    <a:pt x="839" y="2370"/>
                  </a:cubicBezTo>
                  <a:cubicBezTo>
                    <a:pt x="877" y="1892"/>
                    <a:pt x="864" y="1414"/>
                    <a:pt x="823" y="936"/>
                  </a:cubicBezTo>
                  <a:cubicBezTo>
                    <a:pt x="810" y="856"/>
                    <a:pt x="784" y="764"/>
                    <a:pt x="705" y="735"/>
                  </a:cubicBezTo>
                  <a:cubicBezTo>
                    <a:pt x="698" y="733"/>
                    <a:pt x="691" y="733"/>
                    <a:pt x="685" y="733"/>
                  </a:cubicBezTo>
                  <a:cubicBezTo>
                    <a:pt x="638" y="733"/>
                    <a:pt x="596" y="770"/>
                    <a:pt x="571" y="815"/>
                  </a:cubicBezTo>
                  <a:cubicBezTo>
                    <a:pt x="533" y="869"/>
                    <a:pt x="533" y="936"/>
                    <a:pt x="533" y="990"/>
                  </a:cubicBezTo>
                  <a:cubicBezTo>
                    <a:pt x="520" y="1439"/>
                    <a:pt x="491" y="1879"/>
                    <a:pt x="478" y="2316"/>
                  </a:cubicBezTo>
                  <a:cubicBezTo>
                    <a:pt x="478" y="2395"/>
                    <a:pt x="478" y="2462"/>
                    <a:pt x="440" y="2529"/>
                  </a:cubicBezTo>
                  <a:cubicBezTo>
                    <a:pt x="410" y="2578"/>
                    <a:pt x="360" y="2611"/>
                    <a:pt x="309" y="2611"/>
                  </a:cubicBezTo>
                  <a:cubicBezTo>
                    <a:pt x="290" y="2611"/>
                    <a:pt x="270" y="2606"/>
                    <a:pt x="252" y="2596"/>
                  </a:cubicBezTo>
                  <a:cubicBezTo>
                    <a:pt x="185" y="2567"/>
                    <a:pt x="173" y="2488"/>
                    <a:pt x="173" y="2408"/>
                  </a:cubicBezTo>
                  <a:cubicBezTo>
                    <a:pt x="147" y="2210"/>
                    <a:pt x="134" y="2010"/>
                    <a:pt x="106" y="1812"/>
                  </a:cubicBezTo>
                  <a:cubicBezTo>
                    <a:pt x="93" y="1665"/>
                    <a:pt x="122" y="1468"/>
                    <a:pt x="42" y="1347"/>
                  </a:cubicBezTo>
                  <a:lnTo>
                    <a:pt x="0" y="1309"/>
                  </a:lnTo>
                  <a:lnTo>
                    <a:pt x="0" y="5145"/>
                  </a:lnTo>
                  <a:lnTo>
                    <a:pt x="3866" y="5145"/>
                  </a:lnTo>
                  <a:lnTo>
                    <a:pt x="3866" y="1439"/>
                  </a:lnTo>
                  <a:cubicBezTo>
                    <a:pt x="3850" y="1426"/>
                    <a:pt x="3837" y="1414"/>
                    <a:pt x="3824" y="1414"/>
                  </a:cubicBezTo>
                  <a:cubicBezTo>
                    <a:pt x="3815" y="1409"/>
                    <a:pt x="3805" y="1407"/>
                    <a:pt x="3795" y="1407"/>
                  </a:cubicBezTo>
                  <a:cubicBezTo>
                    <a:pt x="3752" y="1407"/>
                    <a:pt x="3712" y="1449"/>
                    <a:pt x="3678" y="1493"/>
                  </a:cubicBezTo>
                  <a:cubicBezTo>
                    <a:pt x="3573" y="1707"/>
                    <a:pt x="3611" y="2010"/>
                    <a:pt x="3611" y="2236"/>
                  </a:cubicBezTo>
                  <a:cubicBezTo>
                    <a:pt x="3598" y="2516"/>
                    <a:pt x="3598" y="2794"/>
                    <a:pt x="3598" y="3061"/>
                  </a:cubicBezTo>
                  <a:cubicBezTo>
                    <a:pt x="3598" y="3233"/>
                    <a:pt x="3585" y="3405"/>
                    <a:pt x="3493" y="3539"/>
                  </a:cubicBezTo>
                  <a:cubicBezTo>
                    <a:pt x="3452" y="3590"/>
                    <a:pt x="3401" y="3632"/>
                    <a:pt x="3334" y="3632"/>
                  </a:cubicBezTo>
                  <a:cubicBezTo>
                    <a:pt x="3254" y="3619"/>
                    <a:pt x="3213" y="3498"/>
                    <a:pt x="3213" y="3418"/>
                  </a:cubicBezTo>
                  <a:cubicBezTo>
                    <a:pt x="3187" y="3141"/>
                    <a:pt x="3229" y="2873"/>
                    <a:pt x="3254" y="2596"/>
                  </a:cubicBezTo>
                  <a:cubicBezTo>
                    <a:pt x="3308" y="2026"/>
                    <a:pt x="3308" y="1439"/>
                    <a:pt x="3267" y="869"/>
                  </a:cubicBezTo>
                  <a:cubicBezTo>
                    <a:pt x="3267" y="831"/>
                    <a:pt x="3254" y="802"/>
                    <a:pt x="3229" y="776"/>
                  </a:cubicBezTo>
                  <a:cubicBezTo>
                    <a:pt x="3221" y="773"/>
                    <a:pt x="3212" y="771"/>
                    <a:pt x="3204" y="771"/>
                  </a:cubicBezTo>
                  <a:cubicBezTo>
                    <a:pt x="3180" y="771"/>
                    <a:pt x="3154" y="783"/>
                    <a:pt x="3133" y="802"/>
                  </a:cubicBezTo>
                  <a:cubicBezTo>
                    <a:pt x="3120" y="831"/>
                    <a:pt x="3107" y="869"/>
                    <a:pt x="3107" y="910"/>
                  </a:cubicBezTo>
                  <a:cubicBezTo>
                    <a:pt x="3082" y="1133"/>
                    <a:pt x="3069" y="1360"/>
                    <a:pt x="3015" y="1586"/>
                  </a:cubicBezTo>
                  <a:cubicBezTo>
                    <a:pt x="2974" y="1787"/>
                    <a:pt x="2990" y="1984"/>
                    <a:pt x="2961" y="2198"/>
                  </a:cubicBezTo>
                  <a:cubicBezTo>
                    <a:pt x="2961" y="2223"/>
                    <a:pt x="2948" y="2249"/>
                    <a:pt x="2935" y="2265"/>
                  </a:cubicBezTo>
                  <a:cubicBezTo>
                    <a:pt x="2928" y="2268"/>
                    <a:pt x="2919" y="2270"/>
                    <a:pt x="2910" y="2270"/>
                  </a:cubicBezTo>
                  <a:cubicBezTo>
                    <a:pt x="2887" y="2270"/>
                    <a:pt x="2861" y="2260"/>
                    <a:pt x="2843" y="2249"/>
                  </a:cubicBezTo>
                  <a:cubicBezTo>
                    <a:pt x="2814" y="2223"/>
                    <a:pt x="2814" y="2185"/>
                    <a:pt x="2802" y="2143"/>
                  </a:cubicBezTo>
                  <a:cubicBezTo>
                    <a:pt x="2751" y="1825"/>
                    <a:pt x="2814" y="1519"/>
                    <a:pt x="2814" y="1200"/>
                  </a:cubicBezTo>
                  <a:lnTo>
                    <a:pt x="2814" y="139"/>
                  </a:lnTo>
                  <a:cubicBezTo>
                    <a:pt x="2814" y="85"/>
                    <a:pt x="2802" y="18"/>
                    <a:pt x="2751" y="5"/>
                  </a:cubicBezTo>
                  <a:cubicBezTo>
                    <a:pt x="2742" y="2"/>
                    <a:pt x="2733" y="0"/>
                    <a:pt x="2726" y="0"/>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24e5c07cf11_0_819"/>
            <p:cNvSpPr/>
            <p:nvPr/>
          </p:nvSpPr>
          <p:spPr>
            <a:xfrm>
              <a:off x="7699170" y="2896262"/>
              <a:ext cx="71807" cy="397757"/>
            </a:xfrm>
            <a:custGeom>
              <a:rect b="b" l="l" r="r" t="t"/>
              <a:pathLst>
                <a:path extrusionOk="0" h="2173" w="399">
                  <a:moveTo>
                    <a:pt x="167" y="0"/>
                  </a:moveTo>
                  <a:cubicBezTo>
                    <a:pt x="103" y="0"/>
                    <a:pt x="45" y="63"/>
                    <a:pt x="26" y="194"/>
                  </a:cubicBezTo>
                  <a:cubicBezTo>
                    <a:pt x="0" y="391"/>
                    <a:pt x="38" y="592"/>
                    <a:pt x="38" y="806"/>
                  </a:cubicBezTo>
                  <a:cubicBezTo>
                    <a:pt x="38" y="1124"/>
                    <a:pt x="26" y="1456"/>
                    <a:pt x="26" y="1774"/>
                  </a:cubicBezTo>
                  <a:cubicBezTo>
                    <a:pt x="26" y="1867"/>
                    <a:pt x="26" y="1946"/>
                    <a:pt x="51" y="2026"/>
                  </a:cubicBezTo>
                  <a:cubicBezTo>
                    <a:pt x="80" y="2106"/>
                    <a:pt x="160" y="2173"/>
                    <a:pt x="239" y="2173"/>
                  </a:cubicBezTo>
                  <a:cubicBezTo>
                    <a:pt x="370" y="2173"/>
                    <a:pt x="399" y="710"/>
                    <a:pt x="357" y="286"/>
                  </a:cubicBezTo>
                  <a:cubicBezTo>
                    <a:pt x="357" y="248"/>
                    <a:pt x="344" y="206"/>
                    <a:pt x="344" y="194"/>
                  </a:cubicBezTo>
                  <a:cubicBezTo>
                    <a:pt x="304" y="66"/>
                    <a:pt x="233" y="0"/>
                    <a:pt x="167" y="0"/>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24e5c07cf11_0_819"/>
            <p:cNvSpPr/>
            <p:nvPr/>
          </p:nvSpPr>
          <p:spPr>
            <a:xfrm>
              <a:off x="7589026" y="2995109"/>
              <a:ext cx="50031" cy="143141"/>
            </a:xfrm>
            <a:custGeom>
              <a:rect b="b" l="l" r="r" t="t"/>
              <a:pathLst>
                <a:path extrusionOk="0" h="782" w="278">
                  <a:moveTo>
                    <a:pt x="131" y="0"/>
                  </a:moveTo>
                  <a:cubicBezTo>
                    <a:pt x="107" y="0"/>
                    <a:pt x="85" y="8"/>
                    <a:pt x="67" y="27"/>
                  </a:cubicBezTo>
                  <a:cubicBezTo>
                    <a:pt x="26" y="52"/>
                    <a:pt x="26" y="106"/>
                    <a:pt x="26" y="144"/>
                  </a:cubicBezTo>
                  <a:cubicBezTo>
                    <a:pt x="13" y="291"/>
                    <a:pt x="13" y="425"/>
                    <a:pt x="13" y="556"/>
                  </a:cubicBezTo>
                  <a:cubicBezTo>
                    <a:pt x="0" y="610"/>
                    <a:pt x="0" y="664"/>
                    <a:pt x="26" y="702"/>
                  </a:cubicBezTo>
                  <a:cubicBezTo>
                    <a:pt x="39" y="744"/>
                    <a:pt x="80" y="782"/>
                    <a:pt x="134" y="782"/>
                  </a:cubicBezTo>
                  <a:cubicBezTo>
                    <a:pt x="214" y="769"/>
                    <a:pt x="239" y="677"/>
                    <a:pt x="239" y="597"/>
                  </a:cubicBezTo>
                  <a:cubicBezTo>
                    <a:pt x="252" y="489"/>
                    <a:pt x="252" y="383"/>
                    <a:pt x="265" y="278"/>
                  </a:cubicBezTo>
                  <a:cubicBezTo>
                    <a:pt x="278" y="211"/>
                    <a:pt x="278" y="132"/>
                    <a:pt x="239" y="65"/>
                  </a:cubicBezTo>
                  <a:cubicBezTo>
                    <a:pt x="223" y="29"/>
                    <a:pt x="175" y="0"/>
                    <a:pt x="131" y="0"/>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24e5c07cf11_0_819"/>
            <p:cNvSpPr/>
            <p:nvPr/>
          </p:nvSpPr>
          <p:spPr>
            <a:xfrm>
              <a:off x="7856827" y="3048743"/>
              <a:ext cx="43192" cy="140579"/>
            </a:xfrm>
            <a:custGeom>
              <a:rect b="b" l="l" r="r" t="t"/>
              <a:pathLst>
                <a:path extrusionOk="0" h="768" w="240">
                  <a:moveTo>
                    <a:pt x="123" y="1"/>
                  </a:moveTo>
                  <a:cubicBezTo>
                    <a:pt x="91" y="1"/>
                    <a:pt x="57" y="22"/>
                    <a:pt x="39" y="52"/>
                  </a:cubicBezTo>
                  <a:cubicBezTo>
                    <a:pt x="1" y="132"/>
                    <a:pt x="26" y="237"/>
                    <a:pt x="26" y="317"/>
                  </a:cubicBezTo>
                  <a:cubicBezTo>
                    <a:pt x="26" y="422"/>
                    <a:pt x="39" y="543"/>
                    <a:pt x="52" y="661"/>
                  </a:cubicBezTo>
                  <a:cubicBezTo>
                    <a:pt x="61" y="718"/>
                    <a:pt x="91" y="768"/>
                    <a:pt x="132" y="768"/>
                  </a:cubicBezTo>
                  <a:cubicBezTo>
                    <a:pt x="148" y="768"/>
                    <a:pt x="166" y="760"/>
                    <a:pt x="185" y="741"/>
                  </a:cubicBezTo>
                  <a:cubicBezTo>
                    <a:pt x="240" y="690"/>
                    <a:pt x="224" y="610"/>
                    <a:pt x="224" y="543"/>
                  </a:cubicBezTo>
                  <a:cubicBezTo>
                    <a:pt x="224" y="409"/>
                    <a:pt x="211" y="291"/>
                    <a:pt x="211" y="157"/>
                  </a:cubicBezTo>
                  <a:cubicBezTo>
                    <a:pt x="211" y="116"/>
                    <a:pt x="211" y="36"/>
                    <a:pt x="160" y="11"/>
                  </a:cubicBezTo>
                  <a:cubicBezTo>
                    <a:pt x="148" y="4"/>
                    <a:pt x="136" y="1"/>
                    <a:pt x="123" y="1"/>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24e5c07cf11_0_819"/>
            <p:cNvSpPr/>
            <p:nvPr/>
          </p:nvSpPr>
          <p:spPr>
            <a:xfrm>
              <a:off x="6485067"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24e5c07cf11_0_819"/>
            <p:cNvSpPr/>
            <p:nvPr/>
          </p:nvSpPr>
          <p:spPr>
            <a:xfrm>
              <a:off x="7134772" y="4007448"/>
              <a:ext cx="45532" cy="5491"/>
            </a:xfrm>
            <a:custGeom>
              <a:rect b="b" l="l" r="r" t="t"/>
              <a:pathLst>
                <a:path extrusionOk="0" h="30" w="253">
                  <a:moveTo>
                    <a:pt x="1" y="0"/>
                  </a:moveTo>
                  <a:lnTo>
                    <a:pt x="1" y="29"/>
                  </a:lnTo>
                  <a:lnTo>
                    <a:pt x="252" y="29"/>
                  </a:lnTo>
                  <a:lnTo>
                    <a:pt x="252"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24e5c07cf11_0_819"/>
            <p:cNvSpPr/>
            <p:nvPr/>
          </p:nvSpPr>
          <p:spPr>
            <a:xfrm>
              <a:off x="7490940"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24e5c07cf11_0_819"/>
            <p:cNvSpPr/>
            <p:nvPr/>
          </p:nvSpPr>
          <p:spPr>
            <a:xfrm>
              <a:off x="8140646" y="4007448"/>
              <a:ext cx="46072" cy="5491"/>
            </a:xfrm>
            <a:custGeom>
              <a:rect b="b" l="l" r="r" t="t"/>
              <a:pathLst>
                <a:path extrusionOk="0" h="30" w="256">
                  <a:moveTo>
                    <a:pt x="1" y="0"/>
                  </a:moveTo>
                  <a:lnTo>
                    <a:pt x="1" y="29"/>
                  </a:lnTo>
                  <a:lnTo>
                    <a:pt x="256" y="29"/>
                  </a:lnTo>
                  <a:lnTo>
                    <a:pt x="256"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g24e5c07cf11_0_819"/>
            <p:cNvSpPr/>
            <p:nvPr/>
          </p:nvSpPr>
          <p:spPr>
            <a:xfrm>
              <a:off x="5534850" y="4003000"/>
              <a:ext cx="3767228" cy="924548"/>
            </a:xfrm>
            <a:custGeom>
              <a:rect b="b" l="l" r="r" t="t"/>
              <a:pathLst>
                <a:path extrusionOk="0" h="5051" w="23158">
                  <a:moveTo>
                    <a:pt x="2257" y="1"/>
                  </a:moveTo>
                  <a:cubicBezTo>
                    <a:pt x="2218" y="1"/>
                    <a:pt x="2164" y="26"/>
                    <a:pt x="2097" y="64"/>
                  </a:cubicBezTo>
                  <a:cubicBezTo>
                    <a:pt x="1871" y="198"/>
                    <a:pt x="1540" y="517"/>
                    <a:pt x="1434" y="609"/>
                  </a:cubicBezTo>
                  <a:cubicBezTo>
                    <a:pt x="1011" y="982"/>
                    <a:pt x="625" y="1419"/>
                    <a:pt x="227" y="1817"/>
                  </a:cubicBezTo>
                  <a:cubicBezTo>
                    <a:pt x="134" y="1925"/>
                    <a:pt x="26" y="2043"/>
                    <a:pt x="13" y="2203"/>
                  </a:cubicBezTo>
                  <a:cubicBezTo>
                    <a:pt x="0" y="2509"/>
                    <a:pt x="332" y="2630"/>
                    <a:pt x="584" y="2630"/>
                  </a:cubicBezTo>
                  <a:cubicBezTo>
                    <a:pt x="1393" y="2655"/>
                    <a:pt x="2218" y="2681"/>
                    <a:pt x="3028" y="2709"/>
                  </a:cubicBezTo>
                  <a:cubicBezTo>
                    <a:pt x="3573" y="2722"/>
                    <a:pt x="4261" y="2869"/>
                    <a:pt x="4420" y="3519"/>
                  </a:cubicBezTo>
                  <a:cubicBezTo>
                    <a:pt x="4529" y="3984"/>
                    <a:pt x="4328" y="4593"/>
                    <a:pt x="4634" y="4911"/>
                  </a:cubicBezTo>
                  <a:cubicBezTo>
                    <a:pt x="4747" y="5024"/>
                    <a:pt x="4900" y="5050"/>
                    <a:pt x="5055" y="5050"/>
                  </a:cubicBezTo>
                  <a:cubicBezTo>
                    <a:pt x="5101" y="5050"/>
                    <a:pt x="5146" y="5048"/>
                    <a:pt x="5191" y="5045"/>
                  </a:cubicBezTo>
                  <a:cubicBezTo>
                    <a:pt x="7808" y="4860"/>
                    <a:pt x="10437" y="4685"/>
                    <a:pt x="13053" y="4513"/>
                  </a:cubicBezTo>
                  <a:cubicBezTo>
                    <a:pt x="13502" y="4487"/>
                    <a:pt x="13996" y="4421"/>
                    <a:pt x="14286" y="4009"/>
                  </a:cubicBezTo>
                  <a:cubicBezTo>
                    <a:pt x="14474" y="3758"/>
                    <a:pt x="14538" y="3426"/>
                    <a:pt x="14726" y="3187"/>
                  </a:cubicBezTo>
                  <a:cubicBezTo>
                    <a:pt x="15016" y="2814"/>
                    <a:pt x="15481" y="2789"/>
                    <a:pt x="15892" y="2773"/>
                  </a:cubicBezTo>
                  <a:cubicBezTo>
                    <a:pt x="17514" y="2773"/>
                    <a:pt x="19120" y="2760"/>
                    <a:pt x="20726" y="2748"/>
                  </a:cubicBezTo>
                  <a:cubicBezTo>
                    <a:pt x="20797" y="2748"/>
                    <a:pt x="21316" y="2753"/>
                    <a:pt x="21898" y="2753"/>
                  </a:cubicBezTo>
                  <a:cubicBezTo>
                    <a:pt x="22190" y="2753"/>
                    <a:pt x="22497" y="2752"/>
                    <a:pt x="22772" y="2748"/>
                  </a:cubicBezTo>
                  <a:cubicBezTo>
                    <a:pt x="23049" y="2748"/>
                    <a:pt x="23158" y="2391"/>
                    <a:pt x="22932" y="2244"/>
                  </a:cubicBezTo>
                  <a:lnTo>
                    <a:pt x="21217" y="1129"/>
                  </a:lnTo>
                  <a:cubicBezTo>
                    <a:pt x="21192" y="1116"/>
                    <a:pt x="21166" y="1087"/>
                    <a:pt x="21137" y="1075"/>
                  </a:cubicBezTo>
                  <a:cubicBezTo>
                    <a:pt x="20554" y="609"/>
                    <a:pt x="19984" y="1"/>
                    <a:pt x="19292" y="1"/>
                  </a:cubicBezTo>
                  <a:close/>
                </a:path>
              </a:pathLst>
            </a:custGeom>
            <a:solidFill>
              <a:srgbClr val="217482">
                <a:alpha val="505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24e5c07cf11_0_819"/>
            <p:cNvSpPr/>
            <p:nvPr/>
          </p:nvSpPr>
          <p:spPr>
            <a:xfrm>
              <a:off x="5774890" y="4031861"/>
              <a:ext cx="2939409" cy="446081"/>
            </a:xfrm>
            <a:custGeom>
              <a:rect b="b" l="l" r="r" t="t"/>
              <a:pathLst>
                <a:path extrusionOk="0" h="2437" w="16333">
                  <a:moveTo>
                    <a:pt x="13433" y="0"/>
                  </a:moveTo>
                  <a:cubicBezTo>
                    <a:pt x="13324" y="0"/>
                    <a:pt x="13214" y="3"/>
                    <a:pt x="13108" y="10"/>
                  </a:cubicBezTo>
                  <a:cubicBezTo>
                    <a:pt x="12630" y="35"/>
                    <a:pt x="12164" y="102"/>
                    <a:pt x="11686" y="102"/>
                  </a:cubicBezTo>
                  <a:cubicBezTo>
                    <a:pt x="11622" y="102"/>
                    <a:pt x="11558" y="101"/>
                    <a:pt x="11495" y="101"/>
                  </a:cubicBezTo>
                  <a:cubicBezTo>
                    <a:pt x="10142" y="101"/>
                    <a:pt x="8834" y="229"/>
                    <a:pt x="7477" y="408"/>
                  </a:cubicBezTo>
                  <a:cubicBezTo>
                    <a:pt x="6935" y="472"/>
                    <a:pt x="6391" y="504"/>
                    <a:pt x="5847" y="504"/>
                  </a:cubicBezTo>
                  <a:cubicBezTo>
                    <a:pt x="4821" y="504"/>
                    <a:pt x="3797" y="390"/>
                    <a:pt x="2789" y="156"/>
                  </a:cubicBezTo>
                  <a:cubicBezTo>
                    <a:pt x="2625" y="120"/>
                    <a:pt x="2447" y="84"/>
                    <a:pt x="2278" y="84"/>
                  </a:cubicBezTo>
                  <a:cubicBezTo>
                    <a:pt x="2137" y="84"/>
                    <a:pt x="2002" y="109"/>
                    <a:pt x="1887" y="182"/>
                  </a:cubicBezTo>
                  <a:cubicBezTo>
                    <a:pt x="2034" y="220"/>
                    <a:pt x="2168" y="341"/>
                    <a:pt x="2206" y="501"/>
                  </a:cubicBezTo>
                  <a:cubicBezTo>
                    <a:pt x="1770" y="459"/>
                    <a:pt x="1317" y="446"/>
                    <a:pt x="877" y="395"/>
                  </a:cubicBezTo>
                  <a:cubicBezTo>
                    <a:pt x="766" y="383"/>
                    <a:pt x="651" y="370"/>
                    <a:pt x="544" y="370"/>
                  </a:cubicBezTo>
                  <a:cubicBezTo>
                    <a:pt x="283" y="370"/>
                    <a:pt x="62" y="448"/>
                    <a:pt x="17" y="806"/>
                  </a:cubicBezTo>
                  <a:cubicBezTo>
                    <a:pt x="1" y="912"/>
                    <a:pt x="42" y="1017"/>
                    <a:pt x="122" y="1084"/>
                  </a:cubicBezTo>
                  <a:cubicBezTo>
                    <a:pt x="189" y="1138"/>
                    <a:pt x="294" y="1138"/>
                    <a:pt x="374" y="1138"/>
                  </a:cubicBezTo>
                  <a:cubicBezTo>
                    <a:pt x="792" y="1128"/>
                    <a:pt x="1200" y="1051"/>
                    <a:pt x="1614" y="1051"/>
                  </a:cubicBezTo>
                  <a:cubicBezTo>
                    <a:pt x="1727" y="1051"/>
                    <a:pt x="1840" y="1057"/>
                    <a:pt x="1954" y="1071"/>
                  </a:cubicBezTo>
                  <a:cubicBezTo>
                    <a:pt x="2219" y="1096"/>
                    <a:pt x="2471" y="1151"/>
                    <a:pt x="2646" y="1364"/>
                  </a:cubicBezTo>
                  <a:cubicBezTo>
                    <a:pt x="2898" y="1670"/>
                    <a:pt x="2949" y="1788"/>
                    <a:pt x="3388" y="1909"/>
                  </a:cubicBezTo>
                  <a:cubicBezTo>
                    <a:pt x="3472" y="1927"/>
                    <a:pt x="3589" y="1950"/>
                    <a:pt x="3705" y="1950"/>
                  </a:cubicBezTo>
                  <a:cubicBezTo>
                    <a:pt x="3828" y="1950"/>
                    <a:pt x="3950" y="1924"/>
                    <a:pt x="4026" y="1842"/>
                  </a:cubicBezTo>
                  <a:cubicBezTo>
                    <a:pt x="4113" y="1740"/>
                    <a:pt x="4140" y="1466"/>
                    <a:pt x="3957" y="1466"/>
                  </a:cubicBezTo>
                  <a:cubicBezTo>
                    <a:pt x="3946" y="1466"/>
                    <a:pt x="3934" y="1467"/>
                    <a:pt x="3921" y="1469"/>
                  </a:cubicBezTo>
                  <a:cubicBezTo>
                    <a:pt x="3921" y="1402"/>
                    <a:pt x="3905" y="1323"/>
                    <a:pt x="3905" y="1256"/>
                  </a:cubicBezTo>
                  <a:cubicBezTo>
                    <a:pt x="4086" y="1247"/>
                    <a:pt x="4266" y="1243"/>
                    <a:pt x="4447" y="1243"/>
                  </a:cubicBezTo>
                  <a:cubicBezTo>
                    <a:pt x="4784" y="1243"/>
                    <a:pt x="5121" y="1257"/>
                    <a:pt x="5460" y="1284"/>
                  </a:cubicBezTo>
                  <a:cubicBezTo>
                    <a:pt x="5578" y="1297"/>
                    <a:pt x="5711" y="1297"/>
                    <a:pt x="5804" y="1364"/>
                  </a:cubicBezTo>
                  <a:cubicBezTo>
                    <a:pt x="5912" y="1415"/>
                    <a:pt x="5976" y="1549"/>
                    <a:pt x="5950" y="1654"/>
                  </a:cubicBezTo>
                  <a:cubicBezTo>
                    <a:pt x="5845" y="1750"/>
                    <a:pt x="5711" y="1762"/>
                    <a:pt x="5594" y="1801"/>
                  </a:cubicBezTo>
                  <a:cubicBezTo>
                    <a:pt x="5472" y="1842"/>
                    <a:pt x="5339" y="1922"/>
                    <a:pt x="5313" y="2040"/>
                  </a:cubicBezTo>
                  <a:cubicBezTo>
                    <a:pt x="5288" y="2173"/>
                    <a:pt x="5367" y="2291"/>
                    <a:pt x="5485" y="2358"/>
                  </a:cubicBezTo>
                  <a:cubicBezTo>
                    <a:pt x="5606" y="2412"/>
                    <a:pt x="5737" y="2425"/>
                    <a:pt x="5871" y="2425"/>
                  </a:cubicBezTo>
                  <a:cubicBezTo>
                    <a:pt x="6212" y="2434"/>
                    <a:pt x="6551" y="2437"/>
                    <a:pt x="6890" y="2437"/>
                  </a:cubicBezTo>
                  <a:cubicBezTo>
                    <a:pt x="7568" y="2437"/>
                    <a:pt x="8244" y="2425"/>
                    <a:pt x="8924" y="2425"/>
                  </a:cubicBezTo>
                  <a:cubicBezTo>
                    <a:pt x="9057" y="2425"/>
                    <a:pt x="9179" y="2425"/>
                    <a:pt x="9284" y="2371"/>
                  </a:cubicBezTo>
                  <a:cubicBezTo>
                    <a:pt x="9402" y="2320"/>
                    <a:pt x="9481" y="2186"/>
                    <a:pt x="9443" y="2081"/>
                  </a:cubicBezTo>
                  <a:cubicBezTo>
                    <a:pt x="9389" y="1934"/>
                    <a:pt x="9217" y="1909"/>
                    <a:pt x="9124" y="1788"/>
                  </a:cubicBezTo>
                  <a:cubicBezTo>
                    <a:pt x="8991" y="1629"/>
                    <a:pt x="9099" y="1364"/>
                    <a:pt x="9271" y="1272"/>
                  </a:cubicBezTo>
                  <a:cubicBezTo>
                    <a:pt x="9409" y="1191"/>
                    <a:pt x="9562" y="1170"/>
                    <a:pt x="9718" y="1170"/>
                  </a:cubicBezTo>
                  <a:cubicBezTo>
                    <a:pt x="9772" y="1170"/>
                    <a:pt x="9826" y="1173"/>
                    <a:pt x="9880" y="1176"/>
                  </a:cubicBezTo>
                  <a:cubicBezTo>
                    <a:pt x="11859" y="1243"/>
                    <a:pt x="13825" y="1284"/>
                    <a:pt x="15804" y="1297"/>
                  </a:cubicBezTo>
                  <a:cubicBezTo>
                    <a:pt x="15934" y="1297"/>
                    <a:pt x="16081" y="1297"/>
                    <a:pt x="16173" y="1205"/>
                  </a:cubicBezTo>
                  <a:cubicBezTo>
                    <a:pt x="16333" y="1084"/>
                    <a:pt x="16307" y="832"/>
                    <a:pt x="16189" y="685"/>
                  </a:cubicBezTo>
                  <a:cubicBezTo>
                    <a:pt x="16068" y="526"/>
                    <a:pt x="15871" y="459"/>
                    <a:pt x="15682" y="395"/>
                  </a:cubicBezTo>
                  <a:cubicBezTo>
                    <a:pt x="15058" y="195"/>
                    <a:pt x="14421" y="61"/>
                    <a:pt x="13758" y="10"/>
                  </a:cubicBezTo>
                  <a:cubicBezTo>
                    <a:pt x="13651" y="3"/>
                    <a:pt x="13542" y="0"/>
                    <a:pt x="134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24e5c07cf11_0_819"/>
            <p:cNvSpPr/>
            <p:nvPr/>
          </p:nvSpPr>
          <p:spPr>
            <a:xfrm>
              <a:off x="6171913" y="2335651"/>
              <a:ext cx="313323" cy="1671933"/>
            </a:xfrm>
            <a:custGeom>
              <a:rect b="b" l="l" r="r" t="t"/>
              <a:pathLst>
                <a:path extrusionOk="0" h="9134" w="1741">
                  <a:moveTo>
                    <a:pt x="0" y="0"/>
                  </a:moveTo>
                  <a:lnTo>
                    <a:pt x="0" y="9133"/>
                  </a:lnTo>
                  <a:lnTo>
                    <a:pt x="1740" y="9133"/>
                  </a:lnTo>
                  <a:lnTo>
                    <a:pt x="17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24e5c07cf11_0_819"/>
            <p:cNvSpPr/>
            <p:nvPr/>
          </p:nvSpPr>
          <p:spPr>
            <a:xfrm>
              <a:off x="8183675" y="2335650"/>
              <a:ext cx="313299" cy="1671933"/>
            </a:xfrm>
            <a:custGeom>
              <a:rect b="b" l="l" r="r" t="t"/>
              <a:pathLst>
                <a:path extrusionOk="0" h="9134" w="1725">
                  <a:moveTo>
                    <a:pt x="1" y="0"/>
                  </a:moveTo>
                  <a:lnTo>
                    <a:pt x="1" y="9133"/>
                  </a:lnTo>
                  <a:lnTo>
                    <a:pt x="1725" y="9133"/>
                  </a:lnTo>
                  <a:lnTo>
                    <a:pt x="17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24e5c07cf11_0_819"/>
            <p:cNvSpPr/>
            <p:nvPr/>
          </p:nvSpPr>
          <p:spPr>
            <a:xfrm>
              <a:off x="7180126" y="2335651"/>
              <a:ext cx="310984" cy="1671933"/>
            </a:xfrm>
            <a:custGeom>
              <a:rect b="b" l="l" r="r" t="t"/>
              <a:pathLst>
                <a:path extrusionOk="0" h="9134" w="1728">
                  <a:moveTo>
                    <a:pt x="0" y="0"/>
                  </a:moveTo>
                  <a:lnTo>
                    <a:pt x="0" y="9133"/>
                  </a:lnTo>
                  <a:lnTo>
                    <a:pt x="1727" y="9133"/>
                  </a:lnTo>
                  <a:lnTo>
                    <a:pt x="1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3" name="Google Shape;1923;g24e5c07cf11_0_819"/>
            <p:cNvGrpSpPr/>
            <p:nvPr/>
          </p:nvGrpSpPr>
          <p:grpSpPr>
            <a:xfrm>
              <a:off x="6334183" y="3605922"/>
              <a:ext cx="1935816" cy="508324"/>
              <a:chOff x="5545525" y="3248869"/>
              <a:chExt cx="1292698" cy="333743"/>
            </a:xfrm>
          </p:grpSpPr>
          <p:sp>
            <p:nvSpPr>
              <p:cNvPr id="1924" name="Google Shape;1924;g24e5c07cf11_0_819"/>
              <p:cNvSpPr/>
              <p:nvPr/>
            </p:nvSpPr>
            <p:spPr>
              <a:xfrm>
                <a:off x="5545525" y="3381431"/>
                <a:ext cx="199739" cy="201181"/>
              </a:xfrm>
              <a:custGeom>
                <a:rect b="b" l="l" r="r" t="t"/>
                <a:pathLst>
                  <a:path extrusionOk="0" h="1674" w="1662">
                    <a:moveTo>
                      <a:pt x="839" y="0"/>
                    </a:moveTo>
                    <a:cubicBezTo>
                      <a:pt x="374" y="0"/>
                      <a:pt x="1" y="386"/>
                      <a:pt x="1" y="835"/>
                    </a:cubicBezTo>
                    <a:cubicBezTo>
                      <a:pt x="1" y="1301"/>
                      <a:pt x="374" y="1673"/>
                      <a:pt x="839" y="1673"/>
                    </a:cubicBezTo>
                    <a:cubicBezTo>
                      <a:pt x="1292" y="1673"/>
                      <a:pt x="1661" y="1301"/>
                      <a:pt x="1661" y="835"/>
                    </a:cubicBezTo>
                    <a:cubicBezTo>
                      <a:pt x="1661" y="386"/>
                      <a:pt x="1292" y="0"/>
                      <a:pt x="83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24e5c07cf11_0_819"/>
              <p:cNvSpPr/>
              <p:nvPr/>
            </p:nvSpPr>
            <p:spPr>
              <a:xfrm>
                <a:off x="5686140" y="3309441"/>
                <a:ext cx="201181" cy="201181"/>
              </a:xfrm>
              <a:custGeom>
                <a:rect b="b" l="l" r="r" t="t"/>
                <a:pathLst>
                  <a:path extrusionOk="0" h="1674" w="1674">
                    <a:moveTo>
                      <a:pt x="839" y="0"/>
                    </a:moveTo>
                    <a:cubicBezTo>
                      <a:pt x="373" y="0"/>
                      <a:pt x="0" y="373"/>
                      <a:pt x="0" y="838"/>
                    </a:cubicBezTo>
                    <a:cubicBezTo>
                      <a:pt x="0" y="1304"/>
                      <a:pt x="373" y="1673"/>
                      <a:pt x="839" y="1673"/>
                    </a:cubicBezTo>
                    <a:cubicBezTo>
                      <a:pt x="1288" y="1673"/>
                      <a:pt x="1673" y="1304"/>
                      <a:pt x="1673" y="838"/>
                    </a:cubicBezTo>
                    <a:cubicBezTo>
                      <a:pt x="1673" y="373"/>
                      <a:pt x="1288" y="0"/>
                      <a:pt x="83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24e5c07cf11_0_819"/>
              <p:cNvSpPr/>
              <p:nvPr/>
            </p:nvSpPr>
            <p:spPr>
              <a:xfrm>
                <a:off x="5686140" y="3406670"/>
                <a:ext cx="148663" cy="150225"/>
              </a:xfrm>
              <a:custGeom>
                <a:rect b="b" l="l" r="r" t="t"/>
                <a:pathLst>
                  <a:path extrusionOk="0" h="1250" w="1237">
                    <a:moveTo>
                      <a:pt x="612" y="1"/>
                    </a:moveTo>
                    <a:cubicBezTo>
                      <a:pt x="281" y="1"/>
                      <a:pt x="0" y="281"/>
                      <a:pt x="0" y="625"/>
                    </a:cubicBezTo>
                    <a:cubicBezTo>
                      <a:pt x="0" y="973"/>
                      <a:pt x="281" y="1250"/>
                      <a:pt x="612" y="1250"/>
                    </a:cubicBezTo>
                    <a:cubicBezTo>
                      <a:pt x="956" y="1250"/>
                      <a:pt x="1237" y="973"/>
                      <a:pt x="1237" y="625"/>
                    </a:cubicBezTo>
                    <a:cubicBezTo>
                      <a:pt x="1237" y="281"/>
                      <a:pt x="956" y="1"/>
                      <a:pt x="612"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24e5c07cf11_0_819"/>
              <p:cNvSpPr/>
              <p:nvPr/>
            </p:nvSpPr>
            <p:spPr>
              <a:xfrm>
                <a:off x="5825194" y="3322421"/>
                <a:ext cx="149864" cy="149864"/>
              </a:xfrm>
              <a:custGeom>
                <a:rect b="b" l="l" r="r" t="t"/>
                <a:pathLst>
                  <a:path extrusionOk="0" h="1247" w="1247">
                    <a:moveTo>
                      <a:pt x="622" y="1"/>
                    </a:moveTo>
                    <a:cubicBezTo>
                      <a:pt x="277" y="1"/>
                      <a:pt x="0" y="278"/>
                      <a:pt x="0" y="622"/>
                    </a:cubicBezTo>
                    <a:cubicBezTo>
                      <a:pt x="0" y="969"/>
                      <a:pt x="277" y="1247"/>
                      <a:pt x="622" y="1247"/>
                    </a:cubicBezTo>
                    <a:cubicBezTo>
                      <a:pt x="969" y="1247"/>
                      <a:pt x="1246" y="969"/>
                      <a:pt x="1246" y="622"/>
                    </a:cubicBezTo>
                    <a:cubicBezTo>
                      <a:pt x="1246" y="278"/>
                      <a:pt x="969" y="1"/>
                      <a:pt x="622"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24e5c07cf11_0_819"/>
              <p:cNvSpPr/>
              <p:nvPr/>
            </p:nvSpPr>
            <p:spPr>
              <a:xfrm>
                <a:off x="5812094" y="3406670"/>
                <a:ext cx="150345" cy="150225"/>
              </a:xfrm>
              <a:custGeom>
                <a:rect b="b" l="l" r="r" t="t"/>
                <a:pathLst>
                  <a:path extrusionOk="0" h="1250" w="1251">
                    <a:moveTo>
                      <a:pt x="625" y="1"/>
                    </a:moveTo>
                    <a:cubicBezTo>
                      <a:pt x="281" y="1"/>
                      <a:pt x="1" y="281"/>
                      <a:pt x="1" y="625"/>
                    </a:cubicBezTo>
                    <a:cubicBezTo>
                      <a:pt x="1" y="973"/>
                      <a:pt x="281" y="1250"/>
                      <a:pt x="625" y="1250"/>
                    </a:cubicBezTo>
                    <a:cubicBezTo>
                      <a:pt x="970" y="1250"/>
                      <a:pt x="1250" y="973"/>
                      <a:pt x="1250" y="625"/>
                    </a:cubicBezTo>
                    <a:cubicBezTo>
                      <a:pt x="1250" y="281"/>
                      <a:pt x="970" y="1"/>
                      <a:pt x="625"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g24e5c07cf11_0_819"/>
              <p:cNvSpPr/>
              <p:nvPr/>
            </p:nvSpPr>
            <p:spPr>
              <a:xfrm>
                <a:off x="5932038" y="3360760"/>
                <a:ext cx="199619" cy="199258"/>
              </a:xfrm>
              <a:custGeom>
                <a:rect b="b" l="l" r="r" t="t"/>
                <a:pathLst>
                  <a:path extrusionOk="0" h="1658" w="1661">
                    <a:moveTo>
                      <a:pt x="835" y="0"/>
                    </a:moveTo>
                    <a:cubicBezTo>
                      <a:pt x="370" y="0"/>
                      <a:pt x="0" y="370"/>
                      <a:pt x="0" y="835"/>
                    </a:cubicBezTo>
                    <a:cubicBezTo>
                      <a:pt x="0" y="1288"/>
                      <a:pt x="370" y="1657"/>
                      <a:pt x="835" y="1657"/>
                    </a:cubicBezTo>
                    <a:cubicBezTo>
                      <a:pt x="1288" y="1657"/>
                      <a:pt x="1661" y="1288"/>
                      <a:pt x="1661" y="835"/>
                    </a:cubicBezTo>
                    <a:cubicBezTo>
                      <a:pt x="1661" y="370"/>
                      <a:pt x="1288" y="0"/>
                      <a:pt x="835"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g24e5c07cf11_0_819"/>
              <p:cNvSpPr/>
              <p:nvPr/>
            </p:nvSpPr>
            <p:spPr>
              <a:xfrm>
                <a:off x="6033834" y="3414722"/>
                <a:ext cx="123064" cy="123064"/>
              </a:xfrm>
              <a:custGeom>
                <a:rect b="b" l="l" r="r" t="t"/>
                <a:pathLst>
                  <a:path extrusionOk="0" h="1024" w="1024">
                    <a:moveTo>
                      <a:pt x="508" y="1"/>
                    </a:moveTo>
                    <a:cubicBezTo>
                      <a:pt x="227" y="1"/>
                      <a:pt x="1" y="227"/>
                      <a:pt x="1" y="507"/>
                    </a:cubicBezTo>
                    <a:cubicBezTo>
                      <a:pt x="1" y="797"/>
                      <a:pt x="227" y="1024"/>
                      <a:pt x="508" y="1024"/>
                    </a:cubicBezTo>
                    <a:cubicBezTo>
                      <a:pt x="798" y="1024"/>
                      <a:pt x="1024" y="797"/>
                      <a:pt x="1024" y="507"/>
                    </a:cubicBezTo>
                    <a:cubicBezTo>
                      <a:pt x="1024" y="227"/>
                      <a:pt x="798" y="1"/>
                      <a:pt x="508"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g24e5c07cf11_0_819"/>
              <p:cNvSpPr/>
              <p:nvPr/>
            </p:nvSpPr>
            <p:spPr>
              <a:xfrm>
                <a:off x="6246441" y="3421212"/>
                <a:ext cx="124627" cy="124627"/>
              </a:xfrm>
              <a:custGeom>
                <a:rect b="b" l="l" r="r" t="t"/>
                <a:pathLst>
                  <a:path extrusionOk="0" h="1037" w="1037">
                    <a:moveTo>
                      <a:pt x="517" y="1"/>
                    </a:moveTo>
                    <a:cubicBezTo>
                      <a:pt x="240" y="1"/>
                      <a:pt x="1" y="240"/>
                      <a:pt x="1" y="517"/>
                    </a:cubicBezTo>
                    <a:cubicBezTo>
                      <a:pt x="1" y="810"/>
                      <a:pt x="240" y="1037"/>
                      <a:pt x="517" y="1037"/>
                    </a:cubicBezTo>
                    <a:cubicBezTo>
                      <a:pt x="810" y="1037"/>
                      <a:pt x="1036" y="810"/>
                      <a:pt x="1036" y="517"/>
                    </a:cubicBezTo>
                    <a:cubicBezTo>
                      <a:pt x="1036" y="240"/>
                      <a:pt x="810" y="1"/>
                      <a:pt x="517"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g24e5c07cf11_0_819"/>
              <p:cNvSpPr/>
              <p:nvPr/>
            </p:nvSpPr>
            <p:spPr>
              <a:xfrm>
                <a:off x="6324560" y="3360760"/>
                <a:ext cx="145298" cy="145298"/>
              </a:xfrm>
              <a:custGeom>
                <a:rect b="b" l="l" r="r" t="t"/>
                <a:pathLst>
                  <a:path extrusionOk="0" h="1209" w="1209">
                    <a:moveTo>
                      <a:pt x="609" y="0"/>
                    </a:moveTo>
                    <a:cubicBezTo>
                      <a:pt x="265" y="0"/>
                      <a:pt x="1" y="265"/>
                      <a:pt x="1" y="596"/>
                    </a:cubicBezTo>
                    <a:cubicBezTo>
                      <a:pt x="1" y="940"/>
                      <a:pt x="265" y="1208"/>
                      <a:pt x="609" y="1208"/>
                    </a:cubicBezTo>
                    <a:cubicBezTo>
                      <a:pt x="944" y="1208"/>
                      <a:pt x="1208" y="940"/>
                      <a:pt x="1208" y="596"/>
                    </a:cubicBezTo>
                    <a:cubicBezTo>
                      <a:pt x="1208" y="265"/>
                      <a:pt x="944" y="0"/>
                      <a:pt x="60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g24e5c07cf11_0_819"/>
              <p:cNvSpPr/>
              <p:nvPr/>
            </p:nvSpPr>
            <p:spPr>
              <a:xfrm>
                <a:off x="6404243" y="3323983"/>
                <a:ext cx="194692" cy="194692"/>
              </a:xfrm>
              <a:custGeom>
                <a:rect b="b" l="l" r="r" t="t"/>
                <a:pathLst>
                  <a:path extrusionOk="0" h="1620" w="1620">
                    <a:moveTo>
                      <a:pt x="810" y="0"/>
                    </a:moveTo>
                    <a:cubicBezTo>
                      <a:pt x="361" y="0"/>
                      <a:pt x="0" y="370"/>
                      <a:pt x="0" y="810"/>
                    </a:cubicBezTo>
                    <a:cubicBezTo>
                      <a:pt x="0" y="1262"/>
                      <a:pt x="361" y="1619"/>
                      <a:pt x="810" y="1619"/>
                    </a:cubicBezTo>
                    <a:cubicBezTo>
                      <a:pt x="1262" y="1619"/>
                      <a:pt x="1619" y="1262"/>
                      <a:pt x="1619" y="810"/>
                    </a:cubicBezTo>
                    <a:cubicBezTo>
                      <a:pt x="1619" y="370"/>
                      <a:pt x="1262" y="0"/>
                      <a:pt x="810"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g24e5c07cf11_0_819"/>
              <p:cNvSpPr/>
              <p:nvPr/>
            </p:nvSpPr>
            <p:spPr>
              <a:xfrm>
                <a:off x="6511087" y="3374941"/>
                <a:ext cx="143735" cy="143735"/>
              </a:xfrm>
              <a:custGeom>
                <a:rect b="b" l="l" r="r" t="t"/>
                <a:pathLst>
                  <a:path extrusionOk="0" h="1196" w="1196">
                    <a:moveTo>
                      <a:pt x="600" y="0"/>
                    </a:moveTo>
                    <a:cubicBezTo>
                      <a:pt x="268" y="0"/>
                      <a:pt x="1" y="265"/>
                      <a:pt x="1" y="599"/>
                    </a:cubicBezTo>
                    <a:cubicBezTo>
                      <a:pt x="1" y="931"/>
                      <a:pt x="268" y="1195"/>
                      <a:pt x="600" y="1195"/>
                    </a:cubicBezTo>
                    <a:cubicBezTo>
                      <a:pt x="918" y="1195"/>
                      <a:pt x="1196" y="931"/>
                      <a:pt x="1196" y="599"/>
                    </a:cubicBezTo>
                    <a:cubicBezTo>
                      <a:pt x="1196" y="265"/>
                      <a:pt x="918" y="0"/>
                      <a:pt x="600"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g24e5c07cf11_0_819"/>
              <p:cNvSpPr/>
              <p:nvPr/>
            </p:nvSpPr>
            <p:spPr>
              <a:xfrm>
                <a:off x="6583077" y="3325546"/>
                <a:ext cx="143735" cy="143735"/>
              </a:xfrm>
              <a:custGeom>
                <a:rect b="b" l="l" r="r" t="t"/>
                <a:pathLst>
                  <a:path extrusionOk="0" h="1196" w="1196">
                    <a:moveTo>
                      <a:pt x="597" y="0"/>
                    </a:moveTo>
                    <a:cubicBezTo>
                      <a:pt x="265" y="0"/>
                      <a:pt x="1" y="265"/>
                      <a:pt x="1" y="596"/>
                    </a:cubicBezTo>
                    <a:cubicBezTo>
                      <a:pt x="1" y="931"/>
                      <a:pt x="265" y="1195"/>
                      <a:pt x="597" y="1195"/>
                    </a:cubicBezTo>
                    <a:cubicBezTo>
                      <a:pt x="915" y="1195"/>
                      <a:pt x="1196" y="931"/>
                      <a:pt x="1196" y="596"/>
                    </a:cubicBezTo>
                    <a:cubicBezTo>
                      <a:pt x="1196" y="265"/>
                      <a:pt x="915" y="0"/>
                      <a:pt x="597"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g24e5c07cf11_0_819"/>
              <p:cNvSpPr/>
              <p:nvPr/>
            </p:nvSpPr>
            <p:spPr>
              <a:xfrm>
                <a:off x="6595697" y="3389483"/>
                <a:ext cx="143735" cy="143735"/>
              </a:xfrm>
              <a:custGeom>
                <a:rect b="b" l="l" r="r" t="t"/>
                <a:pathLst>
                  <a:path extrusionOk="0" h="1196" w="1196">
                    <a:moveTo>
                      <a:pt x="600" y="0"/>
                    </a:moveTo>
                    <a:cubicBezTo>
                      <a:pt x="265" y="0"/>
                      <a:pt x="1" y="265"/>
                      <a:pt x="1" y="596"/>
                    </a:cubicBezTo>
                    <a:cubicBezTo>
                      <a:pt x="1" y="928"/>
                      <a:pt x="265" y="1195"/>
                      <a:pt x="600" y="1195"/>
                    </a:cubicBezTo>
                    <a:cubicBezTo>
                      <a:pt x="931" y="1195"/>
                      <a:pt x="1196" y="928"/>
                      <a:pt x="1196" y="596"/>
                    </a:cubicBezTo>
                    <a:cubicBezTo>
                      <a:pt x="1196" y="265"/>
                      <a:pt x="931" y="0"/>
                      <a:pt x="600"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g24e5c07cf11_0_819"/>
              <p:cNvSpPr/>
              <p:nvPr/>
            </p:nvSpPr>
            <p:spPr>
              <a:xfrm>
                <a:off x="6696411" y="3374941"/>
                <a:ext cx="141812" cy="143735"/>
              </a:xfrm>
              <a:custGeom>
                <a:rect b="b" l="l" r="r" t="t"/>
                <a:pathLst>
                  <a:path extrusionOk="0" h="1196" w="1180">
                    <a:moveTo>
                      <a:pt x="584" y="0"/>
                    </a:moveTo>
                    <a:cubicBezTo>
                      <a:pt x="265" y="0"/>
                      <a:pt x="1" y="265"/>
                      <a:pt x="1" y="599"/>
                    </a:cubicBezTo>
                    <a:cubicBezTo>
                      <a:pt x="1" y="931"/>
                      <a:pt x="265" y="1195"/>
                      <a:pt x="584" y="1195"/>
                    </a:cubicBezTo>
                    <a:cubicBezTo>
                      <a:pt x="915" y="1195"/>
                      <a:pt x="1180" y="931"/>
                      <a:pt x="1180" y="599"/>
                    </a:cubicBezTo>
                    <a:cubicBezTo>
                      <a:pt x="1180" y="265"/>
                      <a:pt x="915" y="0"/>
                      <a:pt x="584"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24e5c07cf11_0_819"/>
              <p:cNvSpPr/>
              <p:nvPr/>
            </p:nvSpPr>
            <p:spPr>
              <a:xfrm>
                <a:off x="6672374" y="3422774"/>
                <a:ext cx="75113" cy="75233"/>
              </a:xfrm>
              <a:custGeom>
                <a:rect b="b" l="l" r="r" t="t"/>
                <a:pathLst>
                  <a:path extrusionOk="0" h="626" w="625">
                    <a:moveTo>
                      <a:pt x="319" y="1"/>
                    </a:moveTo>
                    <a:cubicBezTo>
                      <a:pt x="147" y="1"/>
                      <a:pt x="0" y="147"/>
                      <a:pt x="0" y="319"/>
                    </a:cubicBezTo>
                    <a:cubicBezTo>
                      <a:pt x="0" y="491"/>
                      <a:pt x="147" y="625"/>
                      <a:pt x="319" y="625"/>
                    </a:cubicBezTo>
                    <a:cubicBezTo>
                      <a:pt x="491" y="625"/>
                      <a:pt x="625" y="491"/>
                      <a:pt x="625" y="319"/>
                    </a:cubicBezTo>
                    <a:cubicBezTo>
                      <a:pt x="625" y="147"/>
                      <a:pt x="491" y="1"/>
                      <a:pt x="319"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24e5c07cf11_0_819"/>
              <p:cNvSpPr/>
              <p:nvPr/>
            </p:nvSpPr>
            <p:spPr>
              <a:xfrm>
                <a:off x="6442582" y="3370374"/>
                <a:ext cx="75113" cy="74752"/>
              </a:xfrm>
              <a:custGeom>
                <a:rect b="b" l="l" r="r" t="t"/>
                <a:pathLst>
                  <a:path extrusionOk="0" h="622" w="625">
                    <a:moveTo>
                      <a:pt x="319" y="0"/>
                    </a:moveTo>
                    <a:cubicBezTo>
                      <a:pt x="147" y="0"/>
                      <a:pt x="0" y="131"/>
                      <a:pt x="0" y="303"/>
                    </a:cubicBezTo>
                    <a:cubicBezTo>
                      <a:pt x="0" y="478"/>
                      <a:pt x="147" y="621"/>
                      <a:pt x="319" y="621"/>
                    </a:cubicBezTo>
                    <a:cubicBezTo>
                      <a:pt x="491" y="621"/>
                      <a:pt x="625" y="478"/>
                      <a:pt x="625" y="303"/>
                    </a:cubicBezTo>
                    <a:cubicBezTo>
                      <a:pt x="625" y="131"/>
                      <a:pt x="491" y="0"/>
                      <a:pt x="31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24e5c07cf11_0_819"/>
              <p:cNvSpPr/>
              <p:nvPr/>
            </p:nvSpPr>
            <p:spPr>
              <a:xfrm>
                <a:off x="6346795" y="3422774"/>
                <a:ext cx="75233" cy="75233"/>
              </a:xfrm>
              <a:custGeom>
                <a:rect b="b" l="l" r="r" t="t"/>
                <a:pathLst>
                  <a:path extrusionOk="0" h="626" w="626">
                    <a:moveTo>
                      <a:pt x="306" y="1"/>
                    </a:moveTo>
                    <a:cubicBezTo>
                      <a:pt x="134" y="1"/>
                      <a:pt x="0" y="147"/>
                      <a:pt x="0" y="319"/>
                    </a:cubicBezTo>
                    <a:cubicBezTo>
                      <a:pt x="0" y="491"/>
                      <a:pt x="134" y="625"/>
                      <a:pt x="306" y="625"/>
                    </a:cubicBezTo>
                    <a:cubicBezTo>
                      <a:pt x="478" y="625"/>
                      <a:pt x="625" y="491"/>
                      <a:pt x="625" y="319"/>
                    </a:cubicBezTo>
                    <a:cubicBezTo>
                      <a:pt x="625" y="147"/>
                      <a:pt x="478" y="1"/>
                      <a:pt x="306"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24e5c07cf11_0_819"/>
              <p:cNvSpPr/>
              <p:nvPr/>
            </p:nvSpPr>
            <p:spPr>
              <a:xfrm>
                <a:off x="6383571" y="3448494"/>
                <a:ext cx="75113" cy="75113"/>
              </a:xfrm>
              <a:custGeom>
                <a:rect b="b" l="l" r="r" t="t"/>
                <a:pathLst>
                  <a:path extrusionOk="0" h="625" w="625">
                    <a:moveTo>
                      <a:pt x="319" y="0"/>
                    </a:moveTo>
                    <a:cubicBezTo>
                      <a:pt x="147" y="0"/>
                      <a:pt x="0" y="147"/>
                      <a:pt x="0" y="319"/>
                    </a:cubicBezTo>
                    <a:cubicBezTo>
                      <a:pt x="0" y="491"/>
                      <a:pt x="147" y="625"/>
                      <a:pt x="319" y="625"/>
                    </a:cubicBezTo>
                    <a:cubicBezTo>
                      <a:pt x="491" y="625"/>
                      <a:pt x="625" y="491"/>
                      <a:pt x="625" y="319"/>
                    </a:cubicBezTo>
                    <a:cubicBezTo>
                      <a:pt x="625" y="147"/>
                      <a:pt x="491" y="0"/>
                      <a:pt x="31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24e5c07cf11_0_819"/>
              <p:cNvSpPr/>
              <p:nvPr/>
            </p:nvSpPr>
            <p:spPr>
              <a:xfrm>
                <a:off x="5947662" y="3354270"/>
                <a:ext cx="54562" cy="54442"/>
              </a:xfrm>
              <a:custGeom>
                <a:rect b="b" l="l" r="r" t="t"/>
                <a:pathLst>
                  <a:path extrusionOk="0" h="453" w="454">
                    <a:moveTo>
                      <a:pt x="227" y="0"/>
                    </a:moveTo>
                    <a:cubicBezTo>
                      <a:pt x="109" y="0"/>
                      <a:pt x="1" y="105"/>
                      <a:pt x="1" y="226"/>
                    </a:cubicBezTo>
                    <a:cubicBezTo>
                      <a:pt x="1" y="357"/>
                      <a:pt x="109" y="453"/>
                      <a:pt x="227" y="453"/>
                    </a:cubicBezTo>
                    <a:cubicBezTo>
                      <a:pt x="348" y="453"/>
                      <a:pt x="453" y="357"/>
                      <a:pt x="453" y="226"/>
                    </a:cubicBezTo>
                    <a:cubicBezTo>
                      <a:pt x="453" y="105"/>
                      <a:pt x="348" y="0"/>
                      <a:pt x="227"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24e5c07cf11_0_819"/>
              <p:cNvSpPr/>
              <p:nvPr/>
            </p:nvSpPr>
            <p:spPr>
              <a:xfrm>
                <a:off x="5658979" y="3354270"/>
                <a:ext cx="54442" cy="54442"/>
              </a:xfrm>
              <a:custGeom>
                <a:rect b="b" l="l" r="r" t="t"/>
                <a:pathLst>
                  <a:path extrusionOk="0" h="453" w="453">
                    <a:moveTo>
                      <a:pt x="226" y="0"/>
                    </a:moveTo>
                    <a:cubicBezTo>
                      <a:pt x="93" y="0"/>
                      <a:pt x="0" y="105"/>
                      <a:pt x="0" y="226"/>
                    </a:cubicBezTo>
                    <a:cubicBezTo>
                      <a:pt x="0" y="357"/>
                      <a:pt x="93" y="453"/>
                      <a:pt x="226" y="453"/>
                    </a:cubicBezTo>
                    <a:cubicBezTo>
                      <a:pt x="348" y="453"/>
                      <a:pt x="453" y="357"/>
                      <a:pt x="453" y="226"/>
                    </a:cubicBezTo>
                    <a:cubicBezTo>
                      <a:pt x="453" y="105"/>
                      <a:pt x="348" y="0"/>
                      <a:pt x="226"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24e5c07cf11_0_819"/>
              <p:cNvSpPr/>
              <p:nvPr/>
            </p:nvSpPr>
            <p:spPr>
              <a:xfrm>
                <a:off x="5984438" y="3264973"/>
                <a:ext cx="35453" cy="34972"/>
              </a:xfrm>
              <a:custGeom>
                <a:rect b="b" l="l" r="r" t="t"/>
                <a:pathLst>
                  <a:path extrusionOk="0" h="291" w="295">
                    <a:moveTo>
                      <a:pt x="147" y="1"/>
                    </a:moveTo>
                    <a:cubicBezTo>
                      <a:pt x="68" y="1"/>
                      <a:pt x="1" y="64"/>
                      <a:pt x="1" y="144"/>
                    </a:cubicBezTo>
                    <a:cubicBezTo>
                      <a:pt x="1" y="224"/>
                      <a:pt x="68" y="291"/>
                      <a:pt x="147" y="291"/>
                    </a:cubicBezTo>
                    <a:cubicBezTo>
                      <a:pt x="227" y="291"/>
                      <a:pt x="294" y="224"/>
                      <a:pt x="294" y="144"/>
                    </a:cubicBezTo>
                    <a:cubicBezTo>
                      <a:pt x="294" y="64"/>
                      <a:pt x="227" y="1"/>
                      <a:pt x="147"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24e5c07cf11_0_819"/>
              <p:cNvSpPr/>
              <p:nvPr/>
            </p:nvSpPr>
            <p:spPr>
              <a:xfrm>
                <a:off x="6367466" y="3293697"/>
                <a:ext cx="44947" cy="44587"/>
              </a:xfrm>
              <a:custGeom>
                <a:rect b="b" l="l" r="r" t="t"/>
                <a:pathLst>
                  <a:path extrusionOk="0" h="371" w="374">
                    <a:moveTo>
                      <a:pt x="189" y="1"/>
                    </a:moveTo>
                    <a:cubicBezTo>
                      <a:pt x="80" y="1"/>
                      <a:pt x="1" y="80"/>
                      <a:pt x="1" y="186"/>
                    </a:cubicBezTo>
                    <a:cubicBezTo>
                      <a:pt x="1" y="291"/>
                      <a:pt x="80" y="370"/>
                      <a:pt x="189" y="370"/>
                    </a:cubicBezTo>
                    <a:cubicBezTo>
                      <a:pt x="294" y="370"/>
                      <a:pt x="373" y="291"/>
                      <a:pt x="373" y="186"/>
                    </a:cubicBezTo>
                    <a:cubicBezTo>
                      <a:pt x="373" y="80"/>
                      <a:pt x="294" y="1"/>
                      <a:pt x="189"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24e5c07cf11_0_819"/>
              <p:cNvSpPr/>
              <p:nvPr/>
            </p:nvSpPr>
            <p:spPr>
              <a:xfrm>
                <a:off x="6598822" y="3248869"/>
                <a:ext cx="33771" cy="33530"/>
              </a:xfrm>
              <a:custGeom>
                <a:rect b="b" l="l" r="r" t="t"/>
                <a:pathLst>
                  <a:path extrusionOk="0" h="279" w="281">
                    <a:moveTo>
                      <a:pt x="134" y="1"/>
                    </a:moveTo>
                    <a:cubicBezTo>
                      <a:pt x="67" y="1"/>
                      <a:pt x="0" y="68"/>
                      <a:pt x="0" y="135"/>
                    </a:cubicBezTo>
                    <a:cubicBezTo>
                      <a:pt x="0" y="214"/>
                      <a:pt x="67" y="278"/>
                      <a:pt x="134" y="278"/>
                    </a:cubicBezTo>
                    <a:cubicBezTo>
                      <a:pt x="214" y="278"/>
                      <a:pt x="281" y="214"/>
                      <a:pt x="281" y="135"/>
                    </a:cubicBezTo>
                    <a:cubicBezTo>
                      <a:pt x="281" y="68"/>
                      <a:pt x="214" y="1"/>
                      <a:pt x="134"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24e5c07cf11_0_819"/>
              <p:cNvSpPr/>
              <p:nvPr/>
            </p:nvSpPr>
            <p:spPr>
              <a:xfrm>
                <a:off x="6729823" y="3325546"/>
                <a:ext cx="24156" cy="25719"/>
              </a:xfrm>
              <a:custGeom>
                <a:rect b="b" l="l" r="r" t="t"/>
                <a:pathLst>
                  <a:path extrusionOk="0" h="214" w="201">
                    <a:moveTo>
                      <a:pt x="93" y="0"/>
                    </a:moveTo>
                    <a:cubicBezTo>
                      <a:pt x="42" y="0"/>
                      <a:pt x="0" y="54"/>
                      <a:pt x="0" y="105"/>
                    </a:cubicBezTo>
                    <a:cubicBezTo>
                      <a:pt x="0" y="160"/>
                      <a:pt x="42" y="214"/>
                      <a:pt x="93" y="214"/>
                    </a:cubicBezTo>
                    <a:cubicBezTo>
                      <a:pt x="159" y="214"/>
                      <a:pt x="201" y="160"/>
                      <a:pt x="201" y="105"/>
                    </a:cubicBezTo>
                    <a:cubicBezTo>
                      <a:pt x="201" y="54"/>
                      <a:pt x="159" y="0"/>
                      <a:pt x="93"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24e5c07cf11_0_819"/>
              <p:cNvSpPr/>
              <p:nvPr/>
            </p:nvSpPr>
            <p:spPr>
              <a:xfrm>
                <a:off x="5858485" y="3298264"/>
                <a:ext cx="25719" cy="24276"/>
              </a:xfrm>
              <a:custGeom>
                <a:rect b="b" l="l" r="r" t="t"/>
                <a:pathLst>
                  <a:path extrusionOk="0" h="202" w="214">
                    <a:moveTo>
                      <a:pt x="106" y="1"/>
                    </a:moveTo>
                    <a:cubicBezTo>
                      <a:pt x="55" y="1"/>
                      <a:pt x="0" y="42"/>
                      <a:pt x="0" y="93"/>
                    </a:cubicBezTo>
                    <a:cubicBezTo>
                      <a:pt x="0" y="160"/>
                      <a:pt x="55" y="202"/>
                      <a:pt x="106" y="202"/>
                    </a:cubicBezTo>
                    <a:cubicBezTo>
                      <a:pt x="160" y="202"/>
                      <a:pt x="214" y="160"/>
                      <a:pt x="214" y="93"/>
                    </a:cubicBezTo>
                    <a:cubicBezTo>
                      <a:pt x="214" y="42"/>
                      <a:pt x="160" y="1"/>
                      <a:pt x="106" y="1"/>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g24e5c07cf11_0_819"/>
              <p:cNvSpPr/>
              <p:nvPr/>
            </p:nvSpPr>
            <p:spPr>
              <a:xfrm>
                <a:off x="5620640" y="3325546"/>
                <a:ext cx="25839" cy="25719"/>
              </a:xfrm>
              <a:custGeom>
                <a:rect b="b" l="l" r="r" t="t"/>
                <a:pathLst>
                  <a:path extrusionOk="0" h="214" w="215">
                    <a:moveTo>
                      <a:pt x="109" y="0"/>
                    </a:moveTo>
                    <a:cubicBezTo>
                      <a:pt x="55" y="0"/>
                      <a:pt x="1" y="54"/>
                      <a:pt x="1" y="105"/>
                    </a:cubicBezTo>
                    <a:cubicBezTo>
                      <a:pt x="1" y="160"/>
                      <a:pt x="55" y="214"/>
                      <a:pt x="109" y="214"/>
                    </a:cubicBezTo>
                    <a:cubicBezTo>
                      <a:pt x="160" y="214"/>
                      <a:pt x="214" y="160"/>
                      <a:pt x="214" y="105"/>
                    </a:cubicBezTo>
                    <a:cubicBezTo>
                      <a:pt x="214" y="54"/>
                      <a:pt x="160" y="0"/>
                      <a:pt x="109" y="0"/>
                    </a:cubicBezTo>
                    <a:close/>
                  </a:path>
                </a:pathLst>
              </a:custGeom>
              <a:solidFill>
                <a:srgbClr val="C1E6EA">
                  <a:alpha val="439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g226b3887a6b_0_0"/>
          <p:cNvSpPr txBox="1"/>
          <p:nvPr>
            <p:ph type="title"/>
          </p:nvPr>
        </p:nvSpPr>
        <p:spPr>
          <a:xfrm>
            <a:off x="678300" y="492375"/>
            <a:ext cx="6947700" cy="8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Adicionales</a:t>
            </a:r>
            <a:endParaRPr sz="5000"/>
          </a:p>
        </p:txBody>
      </p:sp>
      <p:sp>
        <p:nvSpPr>
          <p:cNvPr id="1955" name="Google Shape;1955;g226b3887a6b_0_0"/>
          <p:cNvSpPr txBox="1"/>
          <p:nvPr>
            <p:ph idx="4294967295" type="subTitle"/>
          </p:nvPr>
        </p:nvSpPr>
        <p:spPr>
          <a:xfrm>
            <a:off x="626300" y="2419418"/>
            <a:ext cx="3858900" cy="35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b="1"/>
          </a:p>
          <a:p>
            <a:pPr indent="0" lvl="0" marL="0" rtl="0" algn="l">
              <a:lnSpc>
                <a:spcPct val="100000"/>
              </a:lnSpc>
              <a:spcBef>
                <a:spcPts val="0"/>
              </a:spcBef>
              <a:spcAft>
                <a:spcPts val="0"/>
              </a:spcAft>
              <a:buSzPts val="1200"/>
              <a:buNone/>
            </a:pPr>
            <a:r>
              <a:t/>
            </a:r>
            <a:endParaRPr/>
          </a:p>
        </p:txBody>
      </p:sp>
      <p:grpSp>
        <p:nvGrpSpPr>
          <p:cNvPr id="1956" name="Google Shape;1956;g226b3887a6b_0_0"/>
          <p:cNvGrpSpPr/>
          <p:nvPr/>
        </p:nvGrpSpPr>
        <p:grpSpPr>
          <a:xfrm>
            <a:off x="5705850" y="4545747"/>
            <a:ext cx="2338820" cy="594921"/>
            <a:chOff x="2172725" y="3944547"/>
            <a:chExt cx="2338820" cy="594921"/>
          </a:xfrm>
        </p:grpSpPr>
        <p:sp>
          <p:nvSpPr>
            <p:cNvPr id="1957" name="Google Shape;1957;g226b3887a6b_0_0"/>
            <p:cNvSpPr/>
            <p:nvPr/>
          </p:nvSpPr>
          <p:spPr>
            <a:xfrm>
              <a:off x="2345183" y="4109423"/>
              <a:ext cx="146769" cy="136495"/>
            </a:xfrm>
            <a:custGeom>
              <a:rect b="b" l="l" r="r" t="t"/>
              <a:pathLst>
                <a:path extrusionOk="0" h="558" w="600">
                  <a:moveTo>
                    <a:pt x="291" y="1"/>
                  </a:moveTo>
                  <a:cubicBezTo>
                    <a:pt x="274" y="1"/>
                    <a:pt x="257" y="2"/>
                    <a:pt x="239" y="5"/>
                  </a:cubicBezTo>
                  <a:cubicBezTo>
                    <a:pt x="92" y="43"/>
                    <a:pt x="0" y="190"/>
                    <a:pt x="29" y="336"/>
                  </a:cubicBezTo>
                  <a:cubicBezTo>
                    <a:pt x="62" y="462"/>
                    <a:pt x="175" y="558"/>
                    <a:pt x="299" y="558"/>
                  </a:cubicBezTo>
                  <a:cubicBezTo>
                    <a:pt x="319" y="558"/>
                    <a:pt x="340" y="555"/>
                    <a:pt x="360" y="550"/>
                  </a:cubicBezTo>
                  <a:cubicBezTo>
                    <a:pt x="507" y="521"/>
                    <a:pt x="599" y="378"/>
                    <a:pt x="570" y="231"/>
                  </a:cubicBezTo>
                  <a:cubicBezTo>
                    <a:pt x="548" y="89"/>
                    <a:pt x="429" y="1"/>
                    <a:pt x="2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226b3887a6b_0_0"/>
            <p:cNvSpPr/>
            <p:nvPr/>
          </p:nvSpPr>
          <p:spPr>
            <a:xfrm>
              <a:off x="2254674" y="4148318"/>
              <a:ext cx="146035" cy="136495"/>
            </a:xfrm>
            <a:custGeom>
              <a:rect b="b" l="l" r="r" t="t"/>
              <a:pathLst>
                <a:path extrusionOk="0" h="558" w="597">
                  <a:moveTo>
                    <a:pt x="292" y="1"/>
                  </a:moveTo>
                  <a:cubicBezTo>
                    <a:pt x="274" y="1"/>
                    <a:pt x="257" y="2"/>
                    <a:pt x="239" y="5"/>
                  </a:cubicBezTo>
                  <a:cubicBezTo>
                    <a:pt x="93" y="43"/>
                    <a:pt x="0" y="190"/>
                    <a:pt x="26" y="337"/>
                  </a:cubicBezTo>
                  <a:cubicBezTo>
                    <a:pt x="59" y="463"/>
                    <a:pt x="172" y="558"/>
                    <a:pt x="296" y="558"/>
                  </a:cubicBezTo>
                  <a:cubicBezTo>
                    <a:pt x="316" y="558"/>
                    <a:pt x="337" y="555"/>
                    <a:pt x="357" y="550"/>
                  </a:cubicBezTo>
                  <a:cubicBezTo>
                    <a:pt x="504" y="521"/>
                    <a:pt x="596" y="378"/>
                    <a:pt x="571" y="231"/>
                  </a:cubicBezTo>
                  <a:cubicBezTo>
                    <a:pt x="545" y="90"/>
                    <a:pt x="429" y="1"/>
                    <a:pt x="29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226b3887a6b_0_0"/>
            <p:cNvSpPr/>
            <p:nvPr/>
          </p:nvSpPr>
          <p:spPr>
            <a:xfrm>
              <a:off x="2172725" y="4248858"/>
              <a:ext cx="124264" cy="110077"/>
            </a:xfrm>
            <a:custGeom>
              <a:rect b="b" l="l" r="r" t="t"/>
              <a:pathLst>
                <a:path extrusionOk="0" h="450" w="508">
                  <a:moveTo>
                    <a:pt x="251" y="0"/>
                  </a:moveTo>
                  <a:cubicBezTo>
                    <a:pt x="235" y="0"/>
                    <a:pt x="218" y="2"/>
                    <a:pt x="202" y="5"/>
                  </a:cubicBezTo>
                  <a:cubicBezTo>
                    <a:pt x="80" y="31"/>
                    <a:pt x="1" y="152"/>
                    <a:pt x="29" y="270"/>
                  </a:cubicBezTo>
                  <a:cubicBezTo>
                    <a:pt x="52" y="376"/>
                    <a:pt x="147" y="450"/>
                    <a:pt x="249" y="450"/>
                  </a:cubicBezTo>
                  <a:cubicBezTo>
                    <a:pt x="264" y="450"/>
                    <a:pt x="279" y="448"/>
                    <a:pt x="294" y="445"/>
                  </a:cubicBezTo>
                  <a:cubicBezTo>
                    <a:pt x="428" y="416"/>
                    <a:pt x="507" y="298"/>
                    <a:pt x="479" y="177"/>
                  </a:cubicBezTo>
                  <a:cubicBezTo>
                    <a:pt x="457" y="74"/>
                    <a:pt x="364"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226b3887a6b_0_0"/>
            <p:cNvSpPr/>
            <p:nvPr/>
          </p:nvSpPr>
          <p:spPr>
            <a:xfrm>
              <a:off x="2218714" y="4209963"/>
              <a:ext cx="123531" cy="110077"/>
            </a:xfrm>
            <a:custGeom>
              <a:rect b="b" l="l" r="r" t="t"/>
              <a:pathLst>
                <a:path extrusionOk="0" h="450" w="505">
                  <a:moveTo>
                    <a:pt x="257" y="0"/>
                  </a:moveTo>
                  <a:cubicBezTo>
                    <a:pt x="242" y="0"/>
                    <a:pt x="226" y="2"/>
                    <a:pt x="211" y="5"/>
                  </a:cubicBezTo>
                  <a:cubicBezTo>
                    <a:pt x="80" y="18"/>
                    <a:pt x="1" y="151"/>
                    <a:pt x="26" y="269"/>
                  </a:cubicBezTo>
                  <a:cubicBezTo>
                    <a:pt x="49" y="375"/>
                    <a:pt x="144" y="449"/>
                    <a:pt x="257" y="449"/>
                  </a:cubicBezTo>
                  <a:cubicBezTo>
                    <a:pt x="273" y="449"/>
                    <a:pt x="290" y="448"/>
                    <a:pt x="307" y="445"/>
                  </a:cubicBezTo>
                  <a:cubicBezTo>
                    <a:pt x="425" y="416"/>
                    <a:pt x="504" y="298"/>
                    <a:pt x="479" y="177"/>
                  </a:cubicBezTo>
                  <a:cubicBezTo>
                    <a:pt x="454" y="74"/>
                    <a:pt x="361" y="0"/>
                    <a:pt x="25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226b3887a6b_0_0"/>
            <p:cNvSpPr/>
            <p:nvPr/>
          </p:nvSpPr>
          <p:spPr>
            <a:xfrm>
              <a:off x="2416857" y="4154433"/>
              <a:ext cx="123286" cy="113257"/>
            </a:xfrm>
            <a:custGeom>
              <a:rect b="b" l="l" r="r" t="t"/>
              <a:pathLst>
                <a:path extrusionOk="0" h="463" w="504">
                  <a:moveTo>
                    <a:pt x="258" y="1"/>
                  </a:moveTo>
                  <a:cubicBezTo>
                    <a:pt x="243" y="1"/>
                    <a:pt x="228" y="2"/>
                    <a:pt x="214" y="6"/>
                  </a:cubicBezTo>
                  <a:cubicBezTo>
                    <a:pt x="80" y="34"/>
                    <a:pt x="0" y="152"/>
                    <a:pt x="26" y="286"/>
                  </a:cubicBezTo>
                  <a:cubicBezTo>
                    <a:pt x="51" y="389"/>
                    <a:pt x="144" y="463"/>
                    <a:pt x="256" y="463"/>
                  </a:cubicBezTo>
                  <a:cubicBezTo>
                    <a:pt x="273" y="463"/>
                    <a:pt x="289" y="461"/>
                    <a:pt x="306" y="458"/>
                  </a:cubicBezTo>
                  <a:cubicBezTo>
                    <a:pt x="424" y="433"/>
                    <a:pt x="504" y="312"/>
                    <a:pt x="478" y="194"/>
                  </a:cubicBezTo>
                  <a:cubicBezTo>
                    <a:pt x="456" y="77"/>
                    <a:pt x="360" y="1"/>
                    <a:pt x="25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226b3887a6b_0_0"/>
            <p:cNvSpPr/>
            <p:nvPr/>
          </p:nvSpPr>
          <p:spPr>
            <a:xfrm>
              <a:off x="2501007" y="4190393"/>
              <a:ext cx="120351" cy="110077"/>
            </a:xfrm>
            <a:custGeom>
              <a:rect b="b" l="l" r="r" t="t"/>
              <a:pathLst>
                <a:path extrusionOk="0" h="450" w="492">
                  <a:moveTo>
                    <a:pt x="246" y="0"/>
                  </a:moveTo>
                  <a:cubicBezTo>
                    <a:pt x="231" y="0"/>
                    <a:pt x="216" y="2"/>
                    <a:pt x="201" y="5"/>
                  </a:cubicBezTo>
                  <a:cubicBezTo>
                    <a:pt x="80" y="31"/>
                    <a:pt x="0" y="152"/>
                    <a:pt x="29" y="270"/>
                  </a:cubicBezTo>
                  <a:cubicBezTo>
                    <a:pt x="51" y="376"/>
                    <a:pt x="144" y="450"/>
                    <a:pt x="248" y="450"/>
                  </a:cubicBezTo>
                  <a:cubicBezTo>
                    <a:pt x="263" y="450"/>
                    <a:pt x="278" y="448"/>
                    <a:pt x="294" y="445"/>
                  </a:cubicBezTo>
                  <a:cubicBezTo>
                    <a:pt x="411" y="416"/>
                    <a:pt x="491" y="298"/>
                    <a:pt x="466" y="177"/>
                  </a:cubicBezTo>
                  <a:cubicBezTo>
                    <a:pt x="443" y="74"/>
                    <a:pt x="348" y="0"/>
                    <a:pt x="24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226b3887a6b_0_0"/>
            <p:cNvSpPr/>
            <p:nvPr/>
          </p:nvSpPr>
          <p:spPr>
            <a:xfrm>
              <a:off x="2352033" y="4216078"/>
              <a:ext cx="123531" cy="113257"/>
            </a:xfrm>
            <a:custGeom>
              <a:rect b="b" l="l" r="r" t="t"/>
              <a:pathLst>
                <a:path extrusionOk="0" h="463" w="505">
                  <a:moveTo>
                    <a:pt x="256" y="1"/>
                  </a:moveTo>
                  <a:cubicBezTo>
                    <a:pt x="241" y="1"/>
                    <a:pt x="226" y="2"/>
                    <a:pt x="211" y="5"/>
                  </a:cubicBezTo>
                  <a:cubicBezTo>
                    <a:pt x="80" y="34"/>
                    <a:pt x="1" y="152"/>
                    <a:pt x="26" y="286"/>
                  </a:cubicBezTo>
                  <a:cubicBezTo>
                    <a:pt x="48" y="389"/>
                    <a:pt x="144" y="463"/>
                    <a:pt x="255" y="463"/>
                  </a:cubicBezTo>
                  <a:cubicBezTo>
                    <a:pt x="271" y="463"/>
                    <a:pt x="287" y="461"/>
                    <a:pt x="303" y="458"/>
                  </a:cubicBezTo>
                  <a:cubicBezTo>
                    <a:pt x="425" y="432"/>
                    <a:pt x="504" y="311"/>
                    <a:pt x="479" y="193"/>
                  </a:cubicBezTo>
                  <a:cubicBezTo>
                    <a:pt x="454" y="76"/>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g226b3887a6b_0_0"/>
            <p:cNvSpPr/>
            <p:nvPr/>
          </p:nvSpPr>
          <p:spPr>
            <a:xfrm>
              <a:off x="2338823" y="4239317"/>
              <a:ext cx="123531" cy="113012"/>
            </a:xfrm>
            <a:custGeom>
              <a:rect b="b" l="l" r="r" t="t"/>
              <a:pathLst>
                <a:path extrusionOk="0" h="462" w="505">
                  <a:moveTo>
                    <a:pt x="253" y="0"/>
                  </a:moveTo>
                  <a:cubicBezTo>
                    <a:pt x="235" y="0"/>
                    <a:pt x="217" y="2"/>
                    <a:pt x="198" y="6"/>
                  </a:cubicBezTo>
                  <a:cubicBezTo>
                    <a:pt x="80" y="31"/>
                    <a:pt x="1" y="149"/>
                    <a:pt x="26" y="270"/>
                  </a:cubicBezTo>
                  <a:cubicBezTo>
                    <a:pt x="51" y="386"/>
                    <a:pt x="142" y="461"/>
                    <a:pt x="244" y="461"/>
                  </a:cubicBezTo>
                  <a:cubicBezTo>
                    <a:pt x="261" y="461"/>
                    <a:pt x="277" y="459"/>
                    <a:pt x="294" y="455"/>
                  </a:cubicBezTo>
                  <a:cubicBezTo>
                    <a:pt x="424" y="430"/>
                    <a:pt x="504" y="309"/>
                    <a:pt x="479" y="178"/>
                  </a:cubicBezTo>
                  <a:cubicBezTo>
                    <a:pt x="457" y="74"/>
                    <a:pt x="364" y="0"/>
                    <a:pt x="25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g226b3887a6b_0_0"/>
            <p:cNvSpPr/>
            <p:nvPr/>
          </p:nvSpPr>
          <p:spPr>
            <a:xfrm>
              <a:off x="2302864" y="4242253"/>
              <a:ext cx="123531" cy="113012"/>
            </a:xfrm>
            <a:custGeom>
              <a:rect b="b" l="l" r="r" t="t"/>
              <a:pathLst>
                <a:path extrusionOk="0" h="462" w="505">
                  <a:moveTo>
                    <a:pt x="255" y="1"/>
                  </a:moveTo>
                  <a:cubicBezTo>
                    <a:pt x="238" y="1"/>
                    <a:pt x="220" y="3"/>
                    <a:pt x="202" y="7"/>
                  </a:cubicBezTo>
                  <a:cubicBezTo>
                    <a:pt x="81" y="32"/>
                    <a:pt x="1" y="153"/>
                    <a:pt x="26" y="271"/>
                  </a:cubicBezTo>
                  <a:cubicBezTo>
                    <a:pt x="51" y="387"/>
                    <a:pt x="142" y="462"/>
                    <a:pt x="245" y="462"/>
                  </a:cubicBezTo>
                  <a:cubicBezTo>
                    <a:pt x="261" y="462"/>
                    <a:pt x="278" y="460"/>
                    <a:pt x="294" y="456"/>
                  </a:cubicBezTo>
                  <a:cubicBezTo>
                    <a:pt x="425" y="431"/>
                    <a:pt x="504" y="313"/>
                    <a:pt x="479" y="179"/>
                  </a:cubicBezTo>
                  <a:cubicBezTo>
                    <a:pt x="457" y="74"/>
                    <a:pt x="364"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226b3887a6b_0_0"/>
            <p:cNvSpPr/>
            <p:nvPr/>
          </p:nvSpPr>
          <p:spPr>
            <a:xfrm>
              <a:off x="2260789" y="4278212"/>
              <a:ext cx="120351" cy="113012"/>
            </a:xfrm>
            <a:custGeom>
              <a:rect b="b" l="l" r="r" t="t"/>
              <a:pathLst>
                <a:path extrusionOk="0" h="462" w="492">
                  <a:moveTo>
                    <a:pt x="248" y="1"/>
                  </a:moveTo>
                  <a:cubicBezTo>
                    <a:pt x="232" y="1"/>
                    <a:pt x="215" y="2"/>
                    <a:pt x="198" y="6"/>
                  </a:cubicBezTo>
                  <a:cubicBezTo>
                    <a:pt x="81" y="32"/>
                    <a:pt x="1" y="150"/>
                    <a:pt x="26" y="284"/>
                  </a:cubicBezTo>
                  <a:cubicBezTo>
                    <a:pt x="37" y="388"/>
                    <a:pt x="138" y="462"/>
                    <a:pt x="243" y="462"/>
                  </a:cubicBezTo>
                  <a:cubicBezTo>
                    <a:pt x="260" y="462"/>
                    <a:pt x="277" y="460"/>
                    <a:pt x="294" y="456"/>
                  </a:cubicBezTo>
                  <a:cubicBezTo>
                    <a:pt x="412" y="430"/>
                    <a:pt x="492" y="309"/>
                    <a:pt x="466" y="191"/>
                  </a:cubicBezTo>
                  <a:cubicBezTo>
                    <a:pt x="441" y="76"/>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g226b3887a6b_0_0"/>
            <p:cNvSpPr/>
            <p:nvPr/>
          </p:nvSpPr>
          <p:spPr>
            <a:xfrm>
              <a:off x="2445723" y="4232468"/>
              <a:ext cx="121084" cy="110077"/>
            </a:xfrm>
            <a:custGeom>
              <a:rect b="b" l="l" r="r" t="t"/>
              <a:pathLst>
                <a:path extrusionOk="0" h="450" w="495">
                  <a:moveTo>
                    <a:pt x="245" y="1"/>
                  </a:moveTo>
                  <a:cubicBezTo>
                    <a:pt x="231" y="1"/>
                    <a:pt x="216" y="2"/>
                    <a:pt x="201" y="5"/>
                  </a:cubicBezTo>
                  <a:cubicBezTo>
                    <a:pt x="80" y="34"/>
                    <a:pt x="0" y="152"/>
                    <a:pt x="29" y="273"/>
                  </a:cubicBezTo>
                  <a:cubicBezTo>
                    <a:pt x="51" y="376"/>
                    <a:pt x="146" y="450"/>
                    <a:pt x="249" y="450"/>
                  </a:cubicBezTo>
                  <a:cubicBezTo>
                    <a:pt x="263" y="450"/>
                    <a:pt x="278" y="448"/>
                    <a:pt x="293" y="445"/>
                  </a:cubicBezTo>
                  <a:cubicBezTo>
                    <a:pt x="414" y="432"/>
                    <a:pt x="494" y="298"/>
                    <a:pt x="465" y="177"/>
                  </a:cubicBezTo>
                  <a:cubicBezTo>
                    <a:pt x="443" y="74"/>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g226b3887a6b_0_0"/>
            <p:cNvSpPr/>
            <p:nvPr/>
          </p:nvSpPr>
          <p:spPr>
            <a:xfrm>
              <a:off x="2569501" y="4261823"/>
              <a:ext cx="123531" cy="112034"/>
            </a:xfrm>
            <a:custGeom>
              <a:rect b="b" l="l" r="r" t="t"/>
              <a:pathLst>
                <a:path extrusionOk="0" h="458" w="505">
                  <a:moveTo>
                    <a:pt x="253" y="1"/>
                  </a:moveTo>
                  <a:cubicBezTo>
                    <a:pt x="235" y="1"/>
                    <a:pt x="217" y="2"/>
                    <a:pt x="198" y="6"/>
                  </a:cubicBezTo>
                  <a:cubicBezTo>
                    <a:pt x="80" y="32"/>
                    <a:pt x="1" y="153"/>
                    <a:pt x="26" y="271"/>
                  </a:cubicBezTo>
                  <a:cubicBezTo>
                    <a:pt x="50" y="382"/>
                    <a:pt x="153" y="458"/>
                    <a:pt x="261" y="458"/>
                  </a:cubicBezTo>
                  <a:cubicBezTo>
                    <a:pt x="271" y="458"/>
                    <a:pt x="281" y="457"/>
                    <a:pt x="291" y="456"/>
                  </a:cubicBezTo>
                  <a:cubicBezTo>
                    <a:pt x="425" y="430"/>
                    <a:pt x="504" y="312"/>
                    <a:pt x="479" y="178"/>
                  </a:cubicBezTo>
                  <a:cubicBezTo>
                    <a:pt x="454" y="74"/>
                    <a:pt x="363" y="1"/>
                    <a:pt x="25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226b3887a6b_0_0"/>
            <p:cNvSpPr/>
            <p:nvPr/>
          </p:nvSpPr>
          <p:spPr>
            <a:xfrm>
              <a:off x="2595186" y="4219748"/>
              <a:ext cx="120351" cy="109588"/>
            </a:xfrm>
            <a:custGeom>
              <a:rect b="b" l="l" r="r" t="t"/>
              <a:pathLst>
                <a:path extrusionOk="0" h="448" w="492">
                  <a:moveTo>
                    <a:pt x="251" y="0"/>
                  </a:moveTo>
                  <a:cubicBezTo>
                    <a:pt x="234" y="0"/>
                    <a:pt x="218" y="2"/>
                    <a:pt x="202" y="6"/>
                  </a:cubicBezTo>
                  <a:cubicBezTo>
                    <a:pt x="81" y="32"/>
                    <a:pt x="1" y="150"/>
                    <a:pt x="26" y="271"/>
                  </a:cubicBezTo>
                  <a:cubicBezTo>
                    <a:pt x="51" y="374"/>
                    <a:pt x="145" y="448"/>
                    <a:pt x="249" y="448"/>
                  </a:cubicBezTo>
                  <a:cubicBezTo>
                    <a:pt x="264" y="448"/>
                    <a:pt x="279" y="446"/>
                    <a:pt x="294" y="443"/>
                  </a:cubicBezTo>
                  <a:cubicBezTo>
                    <a:pt x="412" y="417"/>
                    <a:pt x="492" y="296"/>
                    <a:pt x="466" y="178"/>
                  </a:cubicBezTo>
                  <a:cubicBezTo>
                    <a:pt x="444" y="74"/>
                    <a:pt x="35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226b3887a6b_0_0"/>
            <p:cNvSpPr/>
            <p:nvPr/>
          </p:nvSpPr>
          <p:spPr>
            <a:xfrm>
              <a:off x="2673220" y="4209963"/>
              <a:ext cx="120351" cy="113257"/>
            </a:xfrm>
            <a:custGeom>
              <a:rect b="b" l="l" r="r" t="t"/>
              <a:pathLst>
                <a:path extrusionOk="0" h="463" w="492">
                  <a:moveTo>
                    <a:pt x="247" y="0"/>
                  </a:moveTo>
                  <a:cubicBezTo>
                    <a:pt x="231" y="0"/>
                    <a:pt x="216" y="2"/>
                    <a:pt x="201" y="5"/>
                  </a:cubicBezTo>
                  <a:cubicBezTo>
                    <a:pt x="80" y="30"/>
                    <a:pt x="1" y="151"/>
                    <a:pt x="26" y="269"/>
                  </a:cubicBezTo>
                  <a:cubicBezTo>
                    <a:pt x="51" y="387"/>
                    <a:pt x="145" y="462"/>
                    <a:pt x="249" y="462"/>
                  </a:cubicBezTo>
                  <a:cubicBezTo>
                    <a:pt x="264" y="462"/>
                    <a:pt x="279" y="461"/>
                    <a:pt x="294" y="457"/>
                  </a:cubicBezTo>
                  <a:cubicBezTo>
                    <a:pt x="412" y="429"/>
                    <a:pt x="491" y="311"/>
                    <a:pt x="479" y="177"/>
                  </a:cubicBezTo>
                  <a:cubicBezTo>
                    <a:pt x="456" y="74"/>
                    <a:pt x="351"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226b3887a6b_0_0"/>
            <p:cNvSpPr/>
            <p:nvPr/>
          </p:nvSpPr>
          <p:spPr>
            <a:xfrm>
              <a:off x="2387258" y="4300718"/>
              <a:ext cx="124020" cy="113012"/>
            </a:xfrm>
            <a:custGeom>
              <a:rect b="b" l="l" r="r" t="t"/>
              <a:pathLst>
                <a:path extrusionOk="0" h="462" w="507">
                  <a:moveTo>
                    <a:pt x="255" y="1"/>
                  </a:moveTo>
                  <a:cubicBezTo>
                    <a:pt x="237" y="1"/>
                    <a:pt x="219" y="3"/>
                    <a:pt x="201" y="7"/>
                  </a:cubicBezTo>
                  <a:cubicBezTo>
                    <a:pt x="80" y="32"/>
                    <a:pt x="0" y="153"/>
                    <a:pt x="29" y="284"/>
                  </a:cubicBezTo>
                  <a:cubicBezTo>
                    <a:pt x="51" y="388"/>
                    <a:pt x="144" y="462"/>
                    <a:pt x="244" y="462"/>
                  </a:cubicBezTo>
                  <a:cubicBezTo>
                    <a:pt x="261" y="462"/>
                    <a:pt x="277" y="460"/>
                    <a:pt x="293" y="456"/>
                  </a:cubicBezTo>
                  <a:cubicBezTo>
                    <a:pt x="427" y="431"/>
                    <a:pt x="507" y="313"/>
                    <a:pt x="478" y="192"/>
                  </a:cubicBezTo>
                  <a:cubicBezTo>
                    <a:pt x="456" y="76"/>
                    <a:pt x="365"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226b3887a6b_0_0"/>
            <p:cNvSpPr/>
            <p:nvPr/>
          </p:nvSpPr>
          <p:spPr>
            <a:xfrm>
              <a:off x="2559471" y="4199933"/>
              <a:ext cx="88306" cy="83414"/>
            </a:xfrm>
            <a:custGeom>
              <a:rect b="b" l="l" r="r" t="t"/>
              <a:pathLst>
                <a:path extrusionOk="0" h="341" w="361">
                  <a:moveTo>
                    <a:pt x="191" y="1"/>
                  </a:moveTo>
                  <a:cubicBezTo>
                    <a:pt x="176" y="1"/>
                    <a:pt x="162" y="3"/>
                    <a:pt x="147" y="8"/>
                  </a:cubicBezTo>
                  <a:cubicBezTo>
                    <a:pt x="55" y="20"/>
                    <a:pt x="0" y="113"/>
                    <a:pt x="13" y="205"/>
                  </a:cubicBezTo>
                  <a:cubicBezTo>
                    <a:pt x="39" y="289"/>
                    <a:pt x="106" y="341"/>
                    <a:pt x="187" y="341"/>
                  </a:cubicBezTo>
                  <a:cubicBezTo>
                    <a:pt x="196" y="341"/>
                    <a:pt x="205" y="340"/>
                    <a:pt x="214" y="339"/>
                  </a:cubicBezTo>
                  <a:cubicBezTo>
                    <a:pt x="306" y="310"/>
                    <a:pt x="360" y="231"/>
                    <a:pt x="348" y="138"/>
                  </a:cubicBezTo>
                  <a:cubicBezTo>
                    <a:pt x="334" y="61"/>
                    <a:pt x="267" y="1"/>
                    <a:pt x="19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226b3887a6b_0_0"/>
            <p:cNvSpPr/>
            <p:nvPr/>
          </p:nvSpPr>
          <p:spPr>
            <a:xfrm>
              <a:off x="2634325" y="4171557"/>
              <a:ext cx="88306" cy="83414"/>
            </a:xfrm>
            <a:custGeom>
              <a:rect b="b" l="l" r="r" t="t"/>
              <a:pathLst>
                <a:path extrusionOk="0" h="341" w="361">
                  <a:moveTo>
                    <a:pt x="174" y="1"/>
                  </a:moveTo>
                  <a:cubicBezTo>
                    <a:pt x="165" y="1"/>
                    <a:pt x="156" y="1"/>
                    <a:pt x="147" y="3"/>
                  </a:cubicBezTo>
                  <a:cubicBezTo>
                    <a:pt x="54" y="28"/>
                    <a:pt x="0" y="108"/>
                    <a:pt x="13" y="203"/>
                  </a:cubicBezTo>
                  <a:cubicBezTo>
                    <a:pt x="37" y="281"/>
                    <a:pt x="97" y="341"/>
                    <a:pt x="171" y="341"/>
                  </a:cubicBezTo>
                  <a:cubicBezTo>
                    <a:pt x="185" y="341"/>
                    <a:pt x="199" y="339"/>
                    <a:pt x="214" y="334"/>
                  </a:cubicBezTo>
                  <a:cubicBezTo>
                    <a:pt x="306" y="321"/>
                    <a:pt x="360" y="229"/>
                    <a:pt x="344" y="136"/>
                  </a:cubicBezTo>
                  <a:cubicBezTo>
                    <a:pt x="333" y="53"/>
                    <a:pt x="256"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226b3887a6b_0_0"/>
            <p:cNvSpPr/>
            <p:nvPr/>
          </p:nvSpPr>
          <p:spPr>
            <a:xfrm>
              <a:off x="2566565" y="4155167"/>
              <a:ext cx="90508" cy="83414"/>
            </a:xfrm>
            <a:custGeom>
              <a:rect b="b" l="l" r="r" t="t"/>
              <a:pathLst>
                <a:path extrusionOk="0" h="341" w="370">
                  <a:moveTo>
                    <a:pt x="171" y="1"/>
                  </a:moveTo>
                  <a:cubicBezTo>
                    <a:pt x="162" y="1"/>
                    <a:pt x="153" y="1"/>
                    <a:pt x="143" y="3"/>
                  </a:cubicBezTo>
                  <a:cubicBezTo>
                    <a:pt x="51" y="31"/>
                    <a:pt x="0" y="124"/>
                    <a:pt x="13" y="203"/>
                  </a:cubicBezTo>
                  <a:cubicBezTo>
                    <a:pt x="34" y="281"/>
                    <a:pt x="103" y="341"/>
                    <a:pt x="172" y="341"/>
                  </a:cubicBezTo>
                  <a:cubicBezTo>
                    <a:pt x="185" y="341"/>
                    <a:pt x="198" y="339"/>
                    <a:pt x="210" y="334"/>
                  </a:cubicBezTo>
                  <a:cubicBezTo>
                    <a:pt x="303" y="321"/>
                    <a:pt x="370" y="229"/>
                    <a:pt x="344" y="136"/>
                  </a:cubicBezTo>
                  <a:cubicBezTo>
                    <a:pt x="333" y="53"/>
                    <a:pt x="256" y="1"/>
                    <a:pt x="1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226b3887a6b_0_0"/>
            <p:cNvSpPr/>
            <p:nvPr/>
          </p:nvSpPr>
          <p:spPr>
            <a:xfrm>
              <a:off x="2514216" y="4274543"/>
              <a:ext cx="123531" cy="110077"/>
            </a:xfrm>
            <a:custGeom>
              <a:rect b="b" l="l" r="r" t="t"/>
              <a:pathLst>
                <a:path extrusionOk="0" h="450" w="505">
                  <a:moveTo>
                    <a:pt x="248" y="1"/>
                  </a:moveTo>
                  <a:cubicBezTo>
                    <a:pt x="232" y="1"/>
                    <a:pt x="215" y="2"/>
                    <a:pt x="198" y="5"/>
                  </a:cubicBezTo>
                  <a:cubicBezTo>
                    <a:pt x="80" y="34"/>
                    <a:pt x="1" y="152"/>
                    <a:pt x="26" y="273"/>
                  </a:cubicBezTo>
                  <a:cubicBezTo>
                    <a:pt x="51" y="376"/>
                    <a:pt x="144" y="450"/>
                    <a:pt x="248" y="450"/>
                  </a:cubicBezTo>
                  <a:cubicBezTo>
                    <a:pt x="263" y="450"/>
                    <a:pt x="278" y="448"/>
                    <a:pt x="294" y="445"/>
                  </a:cubicBezTo>
                  <a:cubicBezTo>
                    <a:pt x="424" y="420"/>
                    <a:pt x="504" y="299"/>
                    <a:pt x="479" y="181"/>
                  </a:cubicBezTo>
                  <a:cubicBezTo>
                    <a:pt x="456" y="75"/>
                    <a:pt x="361"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226b3887a6b_0_0"/>
            <p:cNvSpPr/>
            <p:nvPr/>
          </p:nvSpPr>
          <p:spPr>
            <a:xfrm>
              <a:off x="2179819" y="4141713"/>
              <a:ext cx="120351" cy="113012"/>
            </a:xfrm>
            <a:custGeom>
              <a:rect b="b" l="l" r="r" t="t"/>
              <a:pathLst>
                <a:path extrusionOk="0" h="462" w="492">
                  <a:moveTo>
                    <a:pt x="248" y="1"/>
                  </a:moveTo>
                  <a:cubicBezTo>
                    <a:pt x="231" y="1"/>
                    <a:pt x="215" y="3"/>
                    <a:pt x="198" y="7"/>
                  </a:cubicBezTo>
                  <a:cubicBezTo>
                    <a:pt x="80" y="32"/>
                    <a:pt x="0" y="150"/>
                    <a:pt x="26" y="271"/>
                  </a:cubicBezTo>
                  <a:cubicBezTo>
                    <a:pt x="48" y="387"/>
                    <a:pt x="141" y="462"/>
                    <a:pt x="242" y="462"/>
                  </a:cubicBezTo>
                  <a:cubicBezTo>
                    <a:pt x="258" y="462"/>
                    <a:pt x="274" y="460"/>
                    <a:pt x="290" y="456"/>
                  </a:cubicBezTo>
                  <a:cubicBezTo>
                    <a:pt x="412" y="430"/>
                    <a:pt x="491" y="309"/>
                    <a:pt x="466" y="179"/>
                  </a:cubicBezTo>
                  <a:cubicBezTo>
                    <a:pt x="441" y="74"/>
                    <a:pt x="35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226b3887a6b_0_0"/>
            <p:cNvSpPr/>
            <p:nvPr/>
          </p:nvSpPr>
          <p:spPr>
            <a:xfrm>
              <a:off x="2683494" y="4278212"/>
              <a:ext cx="120106" cy="113012"/>
            </a:xfrm>
            <a:custGeom>
              <a:rect b="b" l="l" r="r" t="t"/>
              <a:pathLst>
                <a:path extrusionOk="0" h="462" w="491">
                  <a:moveTo>
                    <a:pt x="247" y="1"/>
                  </a:moveTo>
                  <a:cubicBezTo>
                    <a:pt x="231" y="1"/>
                    <a:pt x="214" y="2"/>
                    <a:pt x="198" y="6"/>
                  </a:cubicBezTo>
                  <a:cubicBezTo>
                    <a:pt x="80" y="32"/>
                    <a:pt x="0" y="150"/>
                    <a:pt x="26" y="284"/>
                  </a:cubicBezTo>
                  <a:cubicBezTo>
                    <a:pt x="47" y="388"/>
                    <a:pt x="140" y="462"/>
                    <a:pt x="241" y="462"/>
                  </a:cubicBezTo>
                  <a:cubicBezTo>
                    <a:pt x="257" y="462"/>
                    <a:pt x="274" y="460"/>
                    <a:pt x="290" y="456"/>
                  </a:cubicBezTo>
                  <a:cubicBezTo>
                    <a:pt x="411" y="430"/>
                    <a:pt x="491" y="309"/>
                    <a:pt x="462" y="191"/>
                  </a:cubicBezTo>
                  <a:cubicBezTo>
                    <a:pt x="440" y="76"/>
                    <a:pt x="349" y="1"/>
                    <a:pt x="24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g226b3887a6b_0_0"/>
            <p:cNvSpPr/>
            <p:nvPr/>
          </p:nvSpPr>
          <p:spPr>
            <a:xfrm>
              <a:off x="2579041" y="4427921"/>
              <a:ext cx="55528" cy="53571"/>
            </a:xfrm>
            <a:custGeom>
              <a:rect b="b" l="l" r="r" t="t"/>
              <a:pathLst>
                <a:path extrusionOk="0" h="219" w="227">
                  <a:moveTo>
                    <a:pt x="113" y="1"/>
                  </a:moveTo>
                  <a:cubicBezTo>
                    <a:pt x="106" y="1"/>
                    <a:pt x="99" y="1"/>
                    <a:pt x="92" y="3"/>
                  </a:cubicBezTo>
                  <a:cubicBezTo>
                    <a:pt x="29" y="16"/>
                    <a:pt x="0" y="70"/>
                    <a:pt x="0" y="137"/>
                  </a:cubicBezTo>
                  <a:cubicBezTo>
                    <a:pt x="11" y="184"/>
                    <a:pt x="63" y="219"/>
                    <a:pt x="112" y="219"/>
                  </a:cubicBezTo>
                  <a:cubicBezTo>
                    <a:pt x="119" y="219"/>
                    <a:pt x="127" y="218"/>
                    <a:pt x="134" y="216"/>
                  </a:cubicBezTo>
                  <a:cubicBezTo>
                    <a:pt x="201" y="204"/>
                    <a:pt x="226" y="150"/>
                    <a:pt x="214" y="83"/>
                  </a:cubicBezTo>
                  <a:cubicBezTo>
                    <a:pt x="214" y="38"/>
                    <a:pt x="162" y="1"/>
                    <a:pt x="11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g226b3887a6b_0_0"/>
            <p:cNvSpPr/>
            <p:nvPr/>
          </p:nvSpPr>
          <p:spPr>
            <a:xfrm>
              <a:off x="2410497" y="4434771"/>
              <a:ext cx="58708" cy="53081"/>
            </a:xfrm>
            <a:custGeom>
              <a:rect b="b" l="l" r="r" t="t"/>
              <a:pathLst>
                <a:path extrusionOk="0" h="217" w="240">
                  <a:moveTo>
                    <a:pt x="129" y="0"/>
                  </a:moveTo>
                  <a:cubicBezTo>
                    <a:pt x="121" y="0"/>
                    <a:pt x="114" y="1"/>
                    <a:pt x="106" y="4"/>
                  </a:cubicBezTo>
                  <a:cubicBezTo>
                    <a:pt x="39" y="16"/>
                    <a:pt x="1" y="67"/>
                    <a:pt x="13" y="134"/>
                  </a:cubicBezTo>
                  <a:cubicBezTo>
                    <a:pt x="25" y="181"/>
                    <a:pt x="77" y="216"/>
                    <a:pt x="123" y="216"/>
                  </a:cubicBezTo>
                  <a:cubicBezTo>
                    <a:pt x="130" y="216"/>
                    <a:pt x="137" y="216"/>
                    <a:pt x="144" y="214"/>
                  </a:cubicBezTo>
                  <a:cubicBezTo>
                    <a:pt x="198" y="201"/>
                    <a:pt x="240" y="147"/>
                    <a:pt x="224" y="96"/>
                  </a:cubicBezTo>
                  <a:cubicBezTo>
                    <a:pt x="213" y="39"/>
                    <a:pt x="174"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g226b3887a6b_0_0"/>
            <p:cNvSpPr/>
            <p:nvPr/>
          </p:nvSpPr>
          <p:spPr>
            <a:xfrm>
              <a:off x="2335643" y="4489322"/>
              <a:ext cx="36203" cy="31555"/>
            </a:xfrm>
            <a:custGeom>
              <a:rect b="b" l="l" r="r" t="t"/>
              <a:pathLst>
                <a:path extrusionOk="0" h="129" w="148">
                  <a:moveTo>
                    <a:pt x="71" y="1"/>
                  </a:moveTo>
                  <a:cubicBezTo>
                    <a:pt x="65" y="1"/>
                    <a:pt x="59" y="2"/>
                    <a:pt x="52" y="4"/>
                  </a:cubicBezTo>
                  <a:cubicBezTo>
                    <a:pt x="14" y="4"/>
                    <a:pt x="1" y="45"/>
                    <a:pt x="1" y="83"/>
                  </a:cubicBezTo>
                  <a:cubicBezTo>
                    <a:pt x="11" y="107"/>
                    <a:pt x="30" y="128"/>
                    <a:pt x="59" y="128"/>
                  </a:cubicBezTo>
                  <a:cubicBezTo>
                    <a:pt x="66" y="128"/>
                    <a:pt x="73" y="127"/>
                    <a:pt x="80" y="125"/>
                  </a:cubicBezTo>
                  <a:cubicBezTo>
                    <a:pt x="119" y="125"/>
                    <a:pt x="147" y="83"/>
                    <a:pt x="131" y="58"/>
                  </a:cubicBezTo>
                  <a:cubicBezTo>
                    <a:pt x="121" y="26"/>
                    <a:pt x="101" y="1"/>
                    <a:pt x="7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226b3887a6b_0_0"/>
            <p:cNvSpPr/>
            <p:nvPr/>
          </p:nvSpPr>
          <p:spPr>
            <a:xfrm>
              <a:off x="2546996" y="4106487"/>
              <a:ext cx="35225" cy="33023"/>
            </a:xfrm>
            <a:custGeom>
              <a:rect b="b" l="l" r="r" t="t"/>
              <a:pathLst>
                <a:path extrusionOk="0" h="135" w="144">
                  <a:moveTo>
                    <a:pt x="73" y="1"/>
                  </a:moveTo>
                  <a:cubicBezTo>
                    <a:pt x="66" y="1"/>
                    <a:pt x="59" y="2"/>
                    <a:pt x="51" y="4"/>
                  </a:cubicBezTo>
                  <a:cubicBezTo>
                    <a:pt x="13" y="4"/>
                    <a:pt x="0" y="42"/>
                    <a:pt x="0" y="84"/>
                  </a:cubicBezTo>
                  <a:cubicBezTo>
                    <a:pt x="13" y="109"/>
                    <a:pt x="39" y="135"/>
                    <a:pt x="80" y="135"/>
                  </a:cubicBezTo>
                  <a:cubicBezTo>
                    <a:pt x="118" y="122"/>
                    <a:pt x="144" y="84"/>
                    <a:pt x="131" y="55"/>
                  </a:cubicBezTo>
                  <a:cubicBezTo>
                    <a:pt x="131" y="24"/>
                    <a:pt x="105" y="1"/>
                    <a:pt x="7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226b3887a6b_0_0"/>
            <p:cNvSpPr/>
            <p:nvPr/>
          </p:nvSpPr>
          <p:spPr>
            <a:xfrm>
              <a:off x="2491711" y="4006192"/>
              <a:ext cx="64823" cy="63111"/>
            </a:xfrm>
            <a:custGeom>
              <a:rect b="b" l="l" r="r" t="t"/>
              <a:pathLst>
                <a:path extrusionOk="0" h="258" w="265">
                  <a:moveTo>
                    <a:pt x="129" y="0"/>
                  </a:moveTo>
                  <a:cubicBezTo>
                    <a:pt x="121" y="0"/>
                    <a:pt x="113" y="1"/>
                    <a:pt x="105" y="3"/>
                  </a:cubicBezTo>
                  <a:cubicBezTo>
                    <a:pt x="38" y="29"/>
                    <a:pt x="0" y="95"/>
                    <a:pt x="13" y="162"/>
                  </a:cubicBezTo>
                  <a:cubicBezTo>
                    <a:pt x="24" y="218"/>
                    <a:pt x="77" y="257"/>
                    <a:pt x="135" y="257"/>
                  </a:cubicBezTo>
                  <a:cubicBezTo>
                    <a:pt x="143" y="257"/>
                    <a:pt x="151" y="256"/>
                    <a:pt x="159" y="255"/>
                  </a:cubicBezTo>
                  <a:cubicBezTo>
                    <a:pt x="226" y="242"/>
                    <a:pt x="265" y="175"/>
                    <a:pt x="252" y="108"/>
                  </a:cubicBezTo>
                  <a:cubicBezTo>
                    <a:pt x="241" y="49"/>
                    <a:pt x="187" y="0"/>
                    <a:pt x="12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226b3887a6b_0_0"/>
            <p:cNvSpPr/>
            <p:nvPr/>
          </p:nvSpPr>
          <p:spPr>
            <a:xfrm>
              <a:off x="2384078" y="4048023"/>
              <a:ext cx="42318" cy="37671"/>
            </a:xfrm>
            <a:custGeom>
              <a:rect b="b" l="l" r="r" t="t"/>
              <a:pathLst>
                <a:path extrusionOk="0" h="154" w="173">
                  <a:moveTo>
                    <a:pt x="94" y="1"/>
                  </a:moveTo>
                  <a:cubicBezTo>
                    <a:pt x="86" y="1"/>
                    <a:pt x="77" y="2"/>
                    <a:pt x="67" y="4"/>
                  </a:cubicBezTo>
                  <a:cubicBezTo>
                    <a:pt x="29" y="4"/>
                    <a:pt x="0" y="42"/>
                    <a:pt x="13" y="84"/>
                  </a:cubicBezTo>
                  <a:cubicBezTo>
                    <a:pt x="26" y="127"/>
                    <a:pt x="56" y="154"/>
                    <a:pt x="89" y="154"/>
                  </a:cubicBezTo>
                  <a:cubicBezTo>
                    <a:pt x="96" y="154"/>
                    <a:pt x="102" y="153"/>
                    <a:pt x="109" y="151"/>
                  </a:cubicBezTo>
                  <a:cubicBezTo>
                    <a:pt x="147" y="135"/>
                    <a:pt x="172" y="97"/>
                    <a:pt x="160" y="55"/>
                  </a:cubicBezTo>
                  <a:cubicBezTo>
                    <a:pt x="160" y="24"/>
                    <a:pt x="134" y="1"/>
                    <a:pt x="9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226b3887a6b_0_0"/>
            <p:cNvSpPr/>
            <p:nvPr/>
          </p:nvSpPr>
          <p:spPr>
            <a:xfrm>
              <a:off x="2579041" y="3944547"/>
              <a:ext cx="42318" cy="39138"/>
            </a:xfrm>
            <a:custGeom>
              <a:rect b="b" l="l" r="r" t="t"/>
              <a:pathLst>
                <a:path extrusionOk="0" h="160" w="173">
                  <a:moveTo>
                    <a:pt x="67" y="0"/>
                  </a:moveTo>
                  <a:cubicBezTo>
                    <a:pt x="29" y="16"/>
                    <a:pt x="0" y="54"/>
                    <a:pt x="13" y="96"/>
                  </a:cubicBezTo>
                  <a:cubicBezTo>
                    <a:pt x="13" y="134"/>
                    <a:pt x="54" y="159"/>
                    <a:pt x="108" y="159"/>
                  </a:cubicBezTo>
                  <a:cubicBezTo>
                    <a:pt x="147" y="147"/>
                    <a:pt x="172" y="108"/>
                    <a:pt x="159" y="67"/>
                  </a:cubicBezTo>
                  <a:cubicBezTo>
                    <a:pt x="147" y="29"/>
                    <a:pt x="108"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226b3887a6b_0_0"/>
            <p:cNvSpPr/>
            <p:nvPr/>
          </p:nvSpPr>
          <p:spPr>
            <a:xfrm>
              <a:off x="3293824" y="4127769"/>
              <a:ext cx="146035" cy="136740"/>
            </a:xfrm>
            <a:custGeom>
              <a:rect b="b" l="l" r="r" t="t"/>
              <a:pathLst>
                <a:path extrusionOk="0" h="559" w="597">
                  <a:moveTo>
                    <a:pt x="308" y="1"/>
                  </a:moveTo>
                  <a:cubicBezTo>
                    <a:pt x="286" y="1"/>
                    <a:pt x="262" y="3"/>
                    <a:pt x="239" y="9"/>
                  </a:cubicBezTo>
                  <a:cubicBezTo>
                    <a:pt x="93" y="35"/>
                    <a:pt x="0" y="182"/>
                    <a:pt x="26" y="341"/>
                  </a:cubicBezTo>
                  <a:cubicBezTo>
                    <a:pt x="62" y="471"/>
                    <a:pt x="182" y="559"/>
                    <a:pt x="309" y="559"/>
                  </a:cubicBezTo>
                  <a:cubicBezTo>
                    <a:pt x="325" y="559"/>
                    <a:pt x="341" y="557"/>
                    <a:pt x="357" y="554"/>
                  </a:cubicBezTo>
                  <a:cubicBezTo>
                    <a:pt x="504" y="513"/>
                    <a:pt x="596" y="366"/>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226b3887a6b_0_0"/>
            <p:cNvSpPr/>
            <p:nvPr/>
          </p:nvSpPr>
          <p:spPr>
            <a:xfrm>
              <a:off x="3202580" y="4166664"/>
              <a:ext cx="146769" cy="136740"/>
            </a:xfrm>
            <a:custGeom>
              <a:rect b="b" l="l" r="r" t="t"/>
              <a:pathLst>
                <a:path extrusionOk="0" h="559" w="600">
                  <a:moveTo>
                    <a:pt x="308" y="1"/>
                  </a:moveTo>
                  <a:cubicBezTo>
                    <a:pt x="286" y="1"/>
                    <a:pt x="263" y="4"/>
                    <a:pt x="239" y="10"/>
                  </a:cubicBezTo>
                  <a:cubicBezTo>
                    <a:pt x="93" y="35"/>
                    <a:pt x="0" y="182"/>
                    <a:pt x="29" y="328"/>
                  </a:cubicBezTo>
                  <a:cubicBezTo>
                    <a:pt x="63" y="470"/>
                    <a:pt x="183" y="559"/>
                    <a:pt x="312" y="559"/>
                  </a:cubicBezTo>
                  <a:cubicBezTo>
                    <a:pt x="328" y="559"/>
                    <a:pt x="344" y="558"/>
                    <a:pt x="360" y="555"/>
                  </a:cubicBezTo>
                  <a:cubicBezTo>
                    <a:pt x="507" y="513"/>
                    <a:pt x="599" y="367"/>
                    <a:pt x="571" y="223"/>
                  </a:cubicBezTo>
                  <a:cubicBezTo>
                    <a:pt x="549" y="98"/>
                    <a:pt x="439" y="1"/>
                    <a:pt x="30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226b3887a6b_0_0"/>
            <p:cNvSpPr/>
            <p:nvPr/>
          </p:nvSpPr>
          <p:spPr>
            <a:xfrm>
              <a:off x="3121366" y="4265247"/>
              <a:ext cx="123531" cy="112523"/>
            </a:xfrm>
            <a:custGeom>
              <a:rect b="b" l="l" r="r" t="t"/>
              <a:pathLst>
                <a:path extrusionOk="0" h="460" w="505">
                  <a:moveTo>
                    <a:pt x="251" y="0"/>
                  </a:moveTo>
                  <a:cubicBezTo>
                    <a:pt x="235" y="0"/>
                    <a:pt x="218" y="2"/>
                    <a:pt x="202" y="5"/>
                  </a:cubicBezTo>
                  <a:cubicBezTo>
                    <a:pt x="81" y="31"/>
                    <a:pt x="1" y="152"/>
                    <a:pt x="26" y="270"/>
                  </a:cubicBezTo>
                  <a:cubicBezTo>
                    <a:pt x="53" y="393"/>
                    <a:pt x="155" y="459"/>
                    <a:pt x="265" y="459"/>
                  </a:cubicBezTo>
                  <a:cubicBezTo>
                    <a:pt x="275" y="459"/>
                    <a:pt x="284" y="459"/>
                    <a:pt x="294" y="458"/>
                  </a:cubicBezTo>
                  <a:cubicBezTo>
                    <a:pt x="425" y="429"/>
                    <a:pt x="504" y="311"/>
                    <a:pt x="479" y="177"/>
                  </a:cubicBezTo>
                  <a:cubicBezTo>
                    <a:pt x="457" y="74"/>
                    <a:pt x="361" y="0"/>
                    <a:pt x="2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226b3887a6b_0_0"/>
            <p:cNvSpPr/>
            <p:nvPr/>
          </p:nvSpPr>
          <p:spPr>
            <a:xfrm>
              <a:off x="3166621" y="4226352"/>
              <a:ext cx="124264" cy="109588"/>
            </a:xfrm>
            <a:custGeom>
              <a:rect b="b" l="l" r="r" t="t"/>
              <a:pathLst>
                <a:path extrusionOk="0" h="448" w="508">
                  <a:moveTo>
                    <a:pt x="260" y="0"/>
                  </a:moveTo>
                  <a:cubicBezTo>
                    <a:pt x="245" y="0"/>
                    <a:pt x="230" y="2"/>
                    <a:pt x="214" y="5"/>
                  </a:cubicBezTo>
                  <a:cubicBezTo>
                    <a:pt x="80" y="30"/>
                    <a:pt x="1" y="151"/>
                    <a:pt x="29" y="269"/>
                  </a:cubicBezTo>
                  <a:cubicBezTo>
                    <a:pt x="51" y="374"/>
                    <a:pt x="144" y="447"/>
                    <a:pt x="253" y="447"/>
                  </a:cubicBezTo>
                  <a:cubicBezTo>
                    <a:pt x="271" y="447"/>
                    <a:pt x="289" y="445"/>
                    <a:pt x="307" y="441"/>
                  </a:cubicBezTo>
                  <a:cubicBezTo>
                    <a:pt x="428" y="429"/>
                    <a:pt x="507" y="298"/>
                    <a:pt x="479" y="177"/>
                  </a:cubicBezTo>
                  <a:cubicBezTo>
                    <a:pt x="456" y="74"/>
                    <a:pt x="364" y="0"/>
                    <a:pt x="26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g226b3887a6b_0_0"/>
            <p:cNvSpPr/>
            <p:nvPr/>
          </p:nvSpPr>
          <p:spPr>
            <a:xfrm>
              <a:off x="3365498" y="4174003"/>
              <a:ext cx="123286" cy="110077"/>
            </a:xfrm>
            <a:custGeom>
              <a:rect b="b" l="l" r="r" t="t"/>
              <a:pathLst>
                <a:path extrusionOk="0" h="450" w="504">
                  <a:moveTo>
                    <a:pt x="256" y="1"/>
                  </a:moveTo>
                  <a:cubicBezTo>
                    <a:pt x="241" y="1"/>
                    <a:pt x="226" y="2"/>
                    <a:pt x="211" y="5"/>
                  </a:cubicBezTo>
                  <a:cubicBezTo>
                    <a:pt x="80" y="34"/>
                    <a:pt x="0" y="152"/>
                    <a:pt x="26" y="273"/>
                  </a:cubicBezTo>
                  <a:cubicBezTo>
                    <a:pt x="48" y="376"/>
                    <a:pt x="143" y="450"/>
                    <a:pt x="254" y="450"/>
                  </a:cubicBezTo>
                  <a:cubicBezTo>
                    <a:pt x="270" y="450"/>
                    <a:pt x="287" y="448"/>
                    <a:pt x="303" y="445"/>
                  </a:cubicBezTo>
                  <a:cubicBezTo>
                    <a:pt x="424" y="416"/>
                    <a:pt x="504" y="298"/>
                    <a:pt x="478" y="177"/>
                  </a:cubicBezTo>
                  <a:cubicBezTo>
                    <a:pt x="453" y="74"/>
                    <a:pt x="360" y="1"/>
                    <a:pt x="25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g226b3887a6b_0_0"/>
            <p:cNvSpPr/>
            <p:nvPr/>
          </p:nvSpPr>
          <p:spPr>
            <a:xfrm>
              <a:off x="3449647" y="4206783"/>
              <a:ext cx="120351" cy="113257"/>
            </a:xfrm>
            <a:custGeom>
              <a:rect b="b" l="l" r="r" t="t"/>
              <a:pathLst>
                <a:path extrusionOk="0" h="463" w="492">
                  <a:moveTo>
                    <a:pt x="244" y="0"/>
                  </a:moveTo>
                  <a:cubicBezTo>
                    <a:pt x="229" y="0"/>
                    <a:pt x="213" y="2"/>
                    <a:pt x="198" y="5"/>
                  </a:cubicBezTo>
                  <a:cubicBezTo>
                    <a:pt x="80" y="31"/>
                    <a:pt x="1" y="152"/>
                    <a:pt x="26" y="270"/>
                  </a:cubicBezTo>
                  <a:cubicBezTo>
                    <a:pt x="51" y="387"/>
                    <a:pt x="145" y="462"/>
                    <a:pt x="249" y="462"/>
                  </a:cubicBezTo>
                  <a:cubicBezTo>
                    <a:pt x="263" y="462"/>
                    <a:pt x="279" y="461"/>
                    <a:pt x="294" y="458"/>
                  </a:cubicBezTo>
                  <a:cubicBezTo>
                    <a:pt x="412" y="429"/>
                    <a:pt x="491" y="311"/>
                    <a:pt x="466" y="177"/>
                  </a:cubicBezTo>
                  <a:cubicBezTo>
                    <a:pt x="441" y="74"/>
                    <a:pt x="348" y="0"/>
                    <a:pt x="24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g226b3887a6b_0_0"/>
            <p:cNvSpPr/>
            <p:nvPr/>
          </p:nvSpPr>
          <p:spPr>
            <a:xfrm>
              <a:off x="3299939" y="4235648"/>
              <a:ext cx="124264" cy="110077"/>
            </a:xfrm>
            <a:custGeom>
              <a:rect b="b" l="l" r="r" t="t"/>
              <a:pathLst>
                <a:path extrusionOk="0" h="450" w="508">
                  <a:moveTo>
                    <a:pt x="259" y="0"/>
                  </a:moveTo>
                  <a:cubicBezTo>
                    <a:pt x="244" y="0"/>
                    <a:pt x="229" y="2"/>
                    <a:pt x="214" y="5"/>
                  </a:cubicBezTo>
                  <a:cubicBezTo>
                    <a:pt x="80" y="34"/>
                    <a:pt x="1" y="152"/>
                    <a:pt x="29" y="273"/>
                  </a:cubicBezTo>
                  <a:cubicBezTo>
                    <a:pt x="52" y="376"/>
                    <a:pt x="144" y="450"/>
                    <a:pt x="257" y="450"/>
                  </a:cubicBezTo>
                  <a:cubicBezTo>
                    <a:pt x="273" y="450"/>
                    <a:pt x="290" y="448"/>
                    <a:pt x="307" y="445"/>
                  </a:cubicBezTo>
                  <a:cubicBezTo>
                    <a:pt x="428" y="419"/>
                    <a:pt x="507" y="298"/>
                    <a:pt x="479" y="180"/>
                  </a:cubicBezTo>
                  <a:cubicBezTo>
                    <a:pt x="456" y="75"/>
                    <a:pt x="361" y="0"/>
                    <a:pt x="25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226b3887a6b_0_0"/>
            <p:cNvSpPr/>
            <p:nvPr/>
          </p:nvSpPr>
          <p:spPr>
            <a:xfrm>
              <a:off x="3287464" y="4255218"/>
              <a:ext cx="123531" cy="113012"/>
            </a:xfrm>
            <a:custGeom>
              <a:rect b="b" l="l" r="r" t="t"/>
              <a:pathLst>
                <a:path extrusionOk="0" h="462" w="505">
                  <a:moveTo>
                    <a:pt x="248" y="0"/>
                  </a:moveTo>
                  <a:cubicBezTo>
                    <a:pt x="231" y="0"/>
                    <a:pt x="215" y="2"/>
                    <a:pt x="198" y="5"/>
                  </a:cubicBezTo>
                  <a:cubicBezTo>
                    <a:pt x="80" y="33"/>
                    <a:pt x="1" y="151"/>
                    <a:pt x="26" y="285"/>
                  </a:cubicBezTo>
                  <a:cubicBezTo>
                    <a:pt x="48" y="388"/>
                    <a:pt x="144" y="462"/>
                    <a:pt x="246" y="462"/>
                  </a:cubicBezTo>
                  <a:cubicBezTo>
                    <a:pt x="261" y="462"/>
                    <a:pt x="276" y="460"/>
                    <a:pt x="291" y="457"/>
                  </a:cubicBezTo>
                  <a:cubicBezTo>
                    <a:pt x="425" y="432"/>
                    <a:pt x="504" y="311"/>
                    <a:pt x="479" y="193"/>
                  </a:cubicBezTo>
                  <a:cubicBezTo>
                    <a:pt x="454" y="76"/>
                    <a:pt x="360" y="0"/>
                    <a:pt x="24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226b3887a6b_0_0"/>
            <p:cNvSpPr/>
            <p:nvPr/>
          </p:nvSpPr>
          <p:spPr>
            <a:xfrm>
              <a:off x="3251749" y="4259621"/>
              <a:ext cx="123286" cy="112034"/>
            </a:xfrm>
            <a:custGeom>
              <a:rect b="b" l="l" r="r" t="t"/>
              <a:pathLst>
                <a:path extrusionOk="0" h="458" w="504">
                  <a:moveTo>
                    <a:pt x="236" y="0"/>
                  </a:moveTo>
                  <a:cubicBezTo>
                    <a:pt x="224" y="0"/>
                    <a:pt x="211" y="1"/>
                    <a:pt x="198" y="3"/>
                  </a:cubicBezTo>
                  <a:cubicBezTo>
                    <a:pt x="80" y="28"/>
                    <a:pt x="0" y="146"/>
                    <a:pt x="26" y="280"/>
                  </a:cubicBezTo>
                  <a:cubicBezTo>
                    <a:pt x="48" y="384"/>
                    <a:pt x="141" y="458"/>
                    <a:pt x="241" y="458"/>
                  </a:cubicBezTo>
                  <a:cubicBezTo>
                    <a:pt x="257" y="458"/>
                    <a:pt x="274" y="456"/>
                    <a:pt x="290" y="452"/>
                  </a:cubicBezTo>
                  <a:cubicBezTo>
                    <a:pt x="424" y="426"/>
                    <a:pt x="504" y="305"/>
                    <a:pt x="478" y="187"/>
                  </a:cubicBezTo>
                  <a:cubicBezTo>
                    <a:pt x="452" y="67"/>
                    <a:pt x="354" y="0"/>
                    <a:pt x="236"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226b3887a6b_0_0"/>
            <p:cNvSpPr/>
            <p:nvPr/>
          </p:nvSpPr>
          <p:spPr>
            <a:xfrm>
              <a:off x="3209674" y="4297782"/>
              <a:ext cx="120106" cy="109588"/>
            </a:xfrm>
            <a:custGeom>
              <a:rect b="b" l="l" r="r" t="t"/>
              <a:pathLst>
                <a:path extrusionOk="0" h="448" w="491">
                  <a:moveTo>
                    <a:pt x="247" y="0"/>
                  </a:moveTo>
                  <a:cubicBezTo>
                    <a:pt x="231" y="0"/>
                    <a:pt x="214" y="2"/>
                    <a:pt x="198" y="6"/>
                  </a:cubicBezTo>
                  <a:cubicBezTo>
                    <a:pt x="80" y="31"/>
                    <a:pt x="0" y="149"/>
                    <a:pt x="26" y="270"/>
                  </a:cubicBezTo>
                  <a:cubicBezTo>
                    <a:pt x="37" y="374"/>
                    <a:pt x="140" y="447"/>
                    <a:pt x="245" y="447"/>
                  </a:cubicBezTo>
                  <a:cubicBezTo>
                    <a:pt x="260" y="447"/>
                    <a:pt x="275" y="446"/>
                    <a:pt x="290" y="443"/>
                  </a:cubicBezTo>
                  <a:cubicBezTo>
                    <a:pt x="411" y="417"/>
                    <a:pt x="491" y="296"/>
                    <a:pt x="462" y="178"/>
                  </a:cubicBezTo>
                  <a:cubicBezTo>
                    <a:pt x="440" y="74"/>
                    <a:pt x="350" y="0"/>
                    <a:pt x="24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226b3887a6b_0_0"/>
            <p:cNvSpPr/>
            <p:nvPr/>
          </p:nvSpPr>
          <p:spPr>
            <a:xfrm>
              <a:off x="3394363" y="4248858"/>
              <a:ext cx="120106" cy="113257"/>
            </a:xfrm>
            <a:custGeom>
              <a:rect b="b" l="l" r="r" t="t"/>
              <a:pathLst>
                <a:path extrusionOk="0" h="463" w="491">
                  <a:moveTo>
                    <a:pt x="245" y="1"/>
                  </a:moveTo>
                  <a:cubicBezTo>
                    <a:pt x="231" y="1"/>
                    <a:pt x="216" y="2"/>
                    <a:pt x="201" y="5"/>
                  </a:cubicBezTo>
                  <a:cubicBezTo>
                    <a:pt x="80" y="31"/>
                    <a:pt x="0" y="152"/>
                    <a:pt x="26" y="286"/>
                  </a:cubicBezTo>
                  <a:cubicBezTo>
                    <a:pt x="51" y="389"/>
                    <a:pt x="144" y="463"/>
                    <a:pt x="248" y="463"/>
                  </a:cubicBezTo>
                  <a:cubicBezTo>
                    <a:pt x="263" y="463"/>
                    <a:pt x="278" y="461"/>
                    <a:pt x="293" y="458"/>
                  </a:cubicBezTo>
                  <a:cubicBezTo>
                    <a:pt x="411" y="429"/>
                    <a:pt x="491" y="311"/>
                    <a:pt x="466" y="190"/>
                  </a:cubicBezTo>
                  <a:cubicBezTo>
                    <a:pt x="443" y="76"/>
                    <a:pt x="348" y="1"/>
                    <a:pt x="2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226b3887a6b_0_0"/>
            <p:cNvSpPr/>
            <p:nvPr/>
          </p:nvSpPr>
          <p:spPr>
            <a:xfrm>
              <a:off x="3517407" y="4278212"/>
              <a:ext cx="124264" cy="113012"/>
            </a:xfrm>
            <a:custGeom>
              <a:rect b="b" l="l" r="r" t="t"/>
              <a:pathLst>
                <a:path extrusionOk="0" h="462" w="508">
                  <a:moveTo>
                    <a:pt x="255" y="1"/>
                  </a:moveTo>
                  <a:cubicBezTo>
                    <a:pt x="238" y="1"/>
                    <a:pt x="220" y="2"/>
                    <a:pt x="202" y="6"/>
                  </a:cubicBezTo>
                  <a:cubicBezTo>
                    <a:pt x="80" y="32"/>
                    <a:pt x="1" y="150"/>
                    <a:pt x="29" y="284"/>
                  </a:cubicBezTo>
                  <a:cubicBezTo>
                    <a:pt x="51" y="388"/>
                    <a:pt x="144" y="462"/>
                    <a:pt x="245" y="462"/>
                  </a:cubicBezTo>
                  <a:cubicBezTo>
                    <a:pt x="261" y="462"/>
                    <a:pt x="278" y="460"/>
                    <a:pt x="294" y="456"/>
                  </a:cubicBezTo>
                  <a:cubicBezTo>
                    <a:pt x="428" y="430"/>
                    <a:pt x="507" y="309"/>
                    <a:pt x="479" y="191"/>
                  </a:cubicBezTo>
                  <a:cubicBezTo>
                    <a:pt x="457" y="76"/>
                    <a:pt x="366"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226b3887a6b_0_0"/>
            <p:cNvSpPr/>
            <p:nvPr/>
          </p:nvSpPr>
          <p:spPr>
            <a:xfrm>
              <a:off x="3544071" y="4235648"/>
              <a:ext cx="120106" cy="112278"/>
            </a:xfrm>
            <a:custGeom>
              <a:rect b="b" l="l" r="r" t="t"/>
              <a:pathLst>
                <a:path extrusionOk="0" h="459" w="491">
                  <a:moveTo>
                    <a:pt x="243" y="0"/>
                  </a:moveTo>
                  <a:cubicBezTo>
                    <a:pt x="228" y="0"/>
                    <a:pt x="213" y="2"/>
                    <a:pt x="198" y="5"/>
                  </a:cubicBezTo>
                  <a:cubicBezTo>
                    <a:pt x="80" y="34"/>
                    <a:pt x="0" y="152"/>
                    <a:pt x="26" y="273"/>
                  </a:cubicBezTo>
                  <a:cubicBezTo>
                    <a:pt x="49" y="382"/>
                    <a:pt x="156" y="459"/>
                    <a:pt x="265" y="459"/>
                  </a:cubicBezTo>
                  <a:cubicBezTo>
                    <a:pt x="273" y="459"/>
                    <a:pt x="282" y="458"/>
                    <a:pt x="290" y="458"/>
                  </a:cubicBezTo>
                  <a:cubicBezTo>
                    <a:pt x="411" y="432"/>
                    <a:pt x="491" y="298"/>
                    <a:pt x="465" y="180"/>
                  </a:cubicBezTo>
                  <a:cubicBezTo>
                    <a:pt x="440" y="75"/>
                    <a:pt x="347" y="0"/>
                    <a:pt x="24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226b3887a6b_0_0"/>
            <p:cNvSpPr/>
            <p:nvPr/>
          </p:nvSpPr>
          <p:spPr>
            <a:xfrm>
              <a:off x="3621861" y="4229288"/>
              <a:ext cx="120351" cy="110321"/>
            </a:xfrm>
            <a:custGeom>
              <a:rect b="b" l="l" r="r" t="t"/>
              <a:pathLst>
                <a:path extrusionOk="0" h="451" w="492">
                  <a:moveTo>
                    <a:pt x="244" y="1"/>
                  </a:moveTo>
                  <a:cubicBezTo>
                    <a:pt x="229" y="1"/>
                    <a:pt x="214" y="2"/>
                    <a:pt x="198" y="6"/>
                  </a:cubicBezTo>
                  <a:cubicBezTo>
                    <a:pt x="80" y="18"/>
                    <a:pt x="1" y="152"/>
                    <a:pt x="26" y="270"/>
                  </a:cubicBezTo>
                  <a:cubicBezTo>
                    <a:pt x="49" y="376"/>
                    <a:pt x="144" y="450"/>
                    <a:pt x="246" y="450"/>
                  </a:cubicBezTo>
                  <a:cubicBezTo>
                    <a:pt x="261" y="450"/>
                    <a:pt x="276" y="449"/>
                    <a:pt x="291" y="445"/>
                  </a:cubicBezTo>
                  <a:cubicBezTo>
                    <a:pt x="412" y="417"/>
                    <a:pt x="492" y="299"/>
                    <a:pt x="479" y="178"/>
                  </a:cubicBezTo>
                  <a:cubicBezTo>
                    <a:pt x="454" y="75"/>
                    <a:pt x="351" y="1"/>
                    <a:pt x="24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226b3887a6b_0_0"/>
            <p:cNvSpPr/>
            <p:nvPr/>
          </p:nvSpPr>
          <p:spPr>
            <a:xfrm>
              <a:off x="3335899" y="4320287"/>
              <a:ext cx="123286" cy="109832"/>
            </a:xfrm>
            <a:custGeom>
              <a:rect b="b" l="l" r="r" t="t"/>
              <a:pathLst>
                <a:path extrusionOk="0" h="449" w="504">
                  <a:moveTo>
                    <a:pt x="254" y="1"/>
                  </a:moveTo>
                  <a:cubicBezTo>
                    <a:pt x="237" y="1"/>
                    <a:pt x="219" y="2"/>
                    <a:pt x="201" y="6"/>
                  </a:cubicBezTo>
                  <a:cubicBezTo>
                    <a:pt x="80" y="32"/>
                    <a:pt x="0" y="153"/>
                    <a:pt x="26" y="271"/>
                  </a:cubicBezTo>
                  <a:cubicBezTo>
                    <a:pt x="50" y="375"/>
                    <a:pt x="141" y="449"/>
                    <a:pt x="244" y="449"/>
                  </a:cubicBezTo>
                  <a:cubicBezTo>
                    <a:pt x="260" y="449"/>
                    <a:pt x="277" y="447"/>
                    <a:pt x="293" y="443"/>
                  </a:cubicBezTo>
                  <a:cubicBezTo>
                    <a:pt x="424" y="417"/>
                    <a:pt x="504" y="296"/>
                    <a:pt x="478" y="178"/>
                  </a:cubicBezTo>
                  <a:cubicBezTo>
                    <a:pt x="456" y="74"/>
                    <a:pt x="363" y="1"/>
                    <a:pt x="25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226b3887a6b_0_0"/>
            <p:cNvSpPr/>
            <p:nvPr/>
          </p:nvSpPr>
          <p:spPr>
            <a:xfrm>
              <a:off x="3508112" y="4216812"/>
              <a:ext cx="87572" cy="82924"/>
            </a:xfrm>
            <a:custGeom>
              <a:rect b="b" l="l" r="r" t="t"/>
              <a:pathLst>
                <a:path extrusionOk="0" h="339" w="358">
                  <a:moveTo>
                    <a:pt x="174" y="1"/>
                  </a:moveTo>
                  <a:cubicBezTo>
                    <a:pt x="165" y="1"/>
                    <a:pt x="156" y="1"/>
                    <a:pt x="147" y="2"/>
                  </a:cubicBezTo>
                  <a:cubicBezTo>
                    <a:pt x="55" y="31"/>
                    <a:pt x="1" y="111"/>
                    <a:pt x="13" y="203"/>
                  </a:cubicBezTo>
                  <a:cubicBezTo>
                    <a:pt x="36" y="287"/>
                    <a:pt x="103" y="339"/>
                    <a:pt x="187" y="339"/>
                  </a:cubicBezTo>
                  <a:cubicBezTo>
                    <a:pt x="196" y="339"/>
                    <a:pt x="205" y="338"/>
                    <a:pt x="214" y="337"/>
                  </a:cubicBezTo>
                  <a:cubicBezTo>
                    <a:pt x="306" y="321"/>
                    <a:pt x="357" y="229"/>
                    <a:pt x="345" y="136"/>
                  </a:cubicBezTo>
                  <a:cubicBezTo>
                    <a:pt x="333" y="53"/>
                    <a:pt x="257" y="1"/>
                    <a:pt x="174"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226b3887a6b_0_0"/>
            <p:cNvSpPr/>
            <p:nvPr/>
          </p:nvSpPr>
          <p:spPr>
            <a:xfrm>
              <a:off x="3582966" y="4190148"/>
              <a:ext cx="87572" cy="80968"/>
            </a:xfrm>
            <a:custGeom>
              <a:rect b="b" l="l" r="r" t="t"/>
              <a:pathLst>
                <a:path extrusionOk="0" h="331" w="358">
                  <a:moveTo>
                    <a:pt x="188" y="1"/>
                  </a:moveTo>
                  <a:cubicBezTo>
                    <a:pt x="174" y="1"/>
                    <a:pt x="161" y="2"/>
                    <a:pt x="147" y="6"/>
                  </a:cubicBezTo>
                  <a:cubicBezTo>
                    <a:pt x="51" y="19"/>
                    <a:pt x="0" y="111"/>
                    <a:pt x="13" y="207"/>
                  </a:cubicBezTo>
                  <a:cubicBezTo>
                    <a:pt x="35" y="275"/>
                    <a:pt x="95" y="331"/>
                    <a:pt x="170" y="331"/>
                  </a:cubicBezTo>
                  <a:cubicBezTo>
                    <a:pt x="183" y="331"/>
                    <a:pt x="197" y="329"/>
                    <a:pt x="211" y="325"/>
                  </a:cubicBezTo>
                  <a:cubicBezTo>
                    <a:pt x="306" y="312"/>
                    <a:pt x="357" y="220"/>
                    <a:pt x="345" y="127"/>
                  </a:cubicBezTo>
                  <a:cubicBezTo>
                    <a:pt x="334" y="59"/>
                    <a:pt x="265" y="1"/>
                    <a:pt x="18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226b3887a6b_0_0"/>
            <p:cNvSpPr/>
            <p:nvPr/>
          </p:nvSpPr>
          <p:spPr>
            <a:xfrm>
              <a:off x="3514472" y="4173758"/>
              <a:ext cx="91241" cy="83414"/>
            </a:xfrm>
            <a:custGeom>
              <a:rect b="b" l="l" r="r" t="t"/>
              <a:pathLst>
                <a:path extrusionOk="0" h="341" w="373">
                  <a:moveTo>
                    <a:pt x="187" y="1"/>
                  </a:moveTo>
                  <a:cubicBezTo>
                    <a:pt x="174" y="1"/>
                    <a:pt x="160" y="3"/>
                    <a:pt x="147" y="6"/>
                  </a:cubicBezTo>
                  <a:cubicBezTo>
                    <a:pt x="54" y="19"/>
                    <a:pt x="0" y="115"/>
                    <a:pt x="13" y="207"/>
                  </a:cubicBezTo>
                  <a:cubicBezTo>
                    <a:pt x="38" y="289"/>
                    <a:pt x="113" y="340"/>
                    <a:pt x="185" y="340"/>
                  </a:cubicBezTo>
                  <a:cubicBezTo>
                    <a:pt x="195" y="340"/>
                    <a:pt x="204" y="340"/>
                    <a:pt x="214" y="338"/>
                  </a:cubicBezTo>
                  <a:cubicBezTo>
                    <a:pt x="306" y="312"/>
                    <a:pt x="373" y="233"/>
                    <a:pt x="347" y="140"/>
                  </a:cubicBezTo>
                  <a:cubicBezTo>
                    <a:pt x="334" y="61"/>
                    <a:pt x="264" y="1"/>
                    <a:pt x="18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226b3887a6b_0_0"/>
            <p:cNvSpPr/>
            <p:nvPr/>
          </p:nvSpPr>
          <p:spPr>
            <a:xfrm>
              <a:off x="3462857" y="4290933"/>
              <a:ext cx="123531" cy="113257"/>
            </a:xfrm>
            <a:custGeom>
              <a:rect b="b" l="l" r="r" t="t"/>
              <a:pathLst>
                <a:path extrusionOk="0" h="463" w="505">
                  <a:moveTo>
                    <a:pt x="248" y="1"/>
                  </a:moveTo>
                  <a:cubicBezTo>
                    <a:pt x="232" y="1"/>
                    <a:pt x="215" y="2"/>
                    <a:pt x="198" y="5"/>
                  </a:cubicBezTo>
                  <a:cubicBezTo>
                    <a:pt x="80" y="34"/>
                    <a:pt x="1" y="152"/>
                    <a:pt x="26" y="273"/>
                  </a:cubicBezTo>
                  <a:cubicBezTo>
                    <a:pt x="48" y="387"/>
                    <a:pt x="144" y="463"/>
                    <a:pt x="246" y="463"/>
                  </a:cubicBezTo>
                  <a:cubicBezTo>
                    <a:pt x="261" y="463"/>
                    <a:pt x="276" y="461"/>
                    <a:pt x="291" y="458"/>
                  </a:cubicBezTo>
                  <a:cubicBezTo>
                    <a:pt x="425" y="432"/>
                    <a:pt x="504" y="311"/>
                    <a:pt x="479" y="177"/>
                  </a:cubicBezTo>
                  <a:cubicBezTo>
                    <a:pt x="454" y="74"/>
                    <a:pt x="360" y="1"/>
                    <a:pt x="24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g226b3887a6b_0_0"/>
            <p:cNvSpPr/>
            <p:nvPr/>
          </p:nvSpPr>
          <p:spPr>
            <a:xfrm>
              <a:off x="3127726" y="4158347"/>
              <a:ext cx="121084" cy="112523"/>
            </a:xfrm>
            <a:custGeom>
              <a:rect b="b" l="l" r="r" t="t"/>
              <a:pathLst>
                <a:path extrusionOk="0" h="460" w="495">
                  <a:moveTo>
                    <a:pt x="230" y="1"/>
                  </a:moveTo>
                  <a:cubicBezTo>
                    <a:pt x="220" y="1"/>
                    <a:pt x="211" y="1"/>
                    <a:pt x="201" y="2"/>
                  </a:cubicBezTo>
                  <a:cubicBezTo>
                    <a:pt x="80" y="31"/>
                    <a:pt x="0" y="149"/>
                    <a:pt x="29" y="283"/>
                  </a:cubicBezTo>
                  <a:cubicBezTo>
                    <a:pt x="51" y="386"/>
                    <a:pt x="147" y="460"/>
                    <a:pt x="249" y="460"/>
                  </a:cubicBezTo>
                  <a:cubicBezTo>
                    <a:pt x="264" y="460"/>
                    <a:pt x="279" y="458"/>
                    <a:pt x="294" y="455"/>
                  </a:cubicBezTo>
                  <a:cubicBezTo>
                    <a:pt x="415" y="429"/>
                    <a:pt x="494" y="308"/>
                    <a:pt x="466" y="190"/>
                  </a:cubicBezTo>
                  <a:cubicBezTo>
                    <a:pt x="442" y="67"/>
                    <a:pt x="338" y="1"/>
                    <a:pt x="23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g226b3887a6b_0_0"/>
            <p:cNvSpPr/>
            <p:nvPr/>
          </p:nvSpPr>
          <p:spPr>
            <a:xfrm>
              <a:off x="3631401" y="4297782"/>
              <a:ext cx="120106" cy="109588"/>
            </a:xfrm>
            <a:custGeom>
              <a:rect b="b" l="l" r="r" t="t"/>
              <a:pathLst>
                <a:path extrusionOk="0" h="448" w="491">
                  <a:moveTo>
                    <a:pt x="250" y="0"/>
                  </a:moveTo>
                  <a:cubicBezTo>
                    <a:pt x="233" y="0"/>
                    <a:pt x="217" y="2"/>
                    <a:pt x="201" y="6"/>
                  </a:cubicBezTo>
                  <a:cubicBezTo>
                    <a:pt x="80" y="31"/>
                    <a:pt x="0" y="149"/>
                    <a:pt x="29" y="270"/>
                  </a:cubicBezTo>
                  <a:cubicBezTo>
                    <a:pt x="51" y="374"/>
                    <a:pt x="144" y="447"/>
                    <a:pt x="248" y="447"/>
                  </a:cubicBezTo>
                  <a:cubicBezTo>
                    <a:pt x="263" y="447"/>
                    <a:pt x="278" y="446"/>
                    <a:pt x="293" y="443"/>
                  </a:cubicBezTo>
                  <a:cubicBezTo>
                    <a:pt x="411" y="417"/>
                    <a:pt x="491" y="296"/>
                    <a:pt x="465" y="178"/>
                  </a:cubicBezTo>
                  <a:cubicBezTo>
                    <a:pt x="443" y="74"/>
                    <a:pt x="350" y="0"/>
                    <a:pt x="250"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g226b3887a6b_0_0"/>
            <p:cNvSpPr/>
            <p:nvPr/>
          </p:nvSpPr>
          <p:spPr>
            <a:xfrm>
              <a:off x="3527681" y="4444311"/>
              <a:ext cx="55528" cy="53571"/>
            </a:xfrm>
            <a:custGeom>
              <a:rect b="b" l="l" r="r" t="t"/>
              <a:pathLst>
                <a:path extrusionOk="0" h="219" w="227">
                  <a:moveTo>
                    <a:pt x="114" y="0"/>
                  </a:moveTo>
                  <a:cubicBezTo>
                    <a:pt x="107" y="0"/>
                    <a:pt x="100" y="1"/>
                    <a:pt x="93" y="3"/>
                  </a:cubicBezTo>
                  <a:cubicBezTo>
                    <a:pt x="26" y="16"/>
                    <a:pt x="0" y="70"/>
                    <a:pt x="0" y="137"/>
                  </a:cubicBezTo>
                  <a:cubicBezTo>
                    <a:pt x="11" y="181"/>
                    <a:pt x="64" y="219"/>
                    <a:pt x="113" y="219"/>
                  </a:cubicBezTo>
                  <a:cubicBezTo>
                    <a:pt x="120" y="219"/>
                    <a:pt x="127" y="218"/>
                    <a:pt x="134" y="216"/>
                  </a:cubicBezTo>
                  <a:cubicBezTo>
                    <a:pt x="198" y="204"/>
                    <a:pt x="226" y="149"/>
                    <a:pt x="214" y="95"/>
                  </a:cubicBezTo>
                  <a:cubicBezTo>
                    <a:pt x="214" y="37"/>
                    <a:pt x="163" y="0"/>
                    <a:pt x="11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g226b3887a6b_0_0"/>
            <p:cNvSpPr/>
            <p:nvPr/>
          </p:nvSpPr>
          <p:spPr>
            <a:xfrm>
              <a:off x="3358404" y="4454096"/>
              <a:ext cx="58708" cy="52592"/>
            </a:xfrm>
            <a:custGeom>
              <a:rect b="b" l="l" r="r" t="t"/>
              <a:pathLst>
                <a:path extrusionOk="0" h="215" w="240">
                  <a:moveTo>
                    <a:pt x="137" y="0"/>
                  </a:moveTo>
                  <a:cubicBezTo>
                    <a:pt x="128" y="0"/>
                    <a:pt x="118" y="1"/>
                    <a:pt x="109" y="4"/>
                  </a:cubicBezTo>
                  <a:cubicBezTo>
                    <a:pt x="42" y="4"/>
                    <a:pt x="1" y="68"/>
                    <a:pt x="13" y="122"/>
                  </a:cubicBezTo>
                  <a:cubicBezTo>
                    <a:pt x="29" y="189"/>
                    <a:pt x="93" y="215"/>
                    <a:pt x="147" y="215"/>
                  </a:cubicBezTo>
                  <a:cubicBezTo>
                    <a:pt x="201" y="202"/>
                    <a:pt x="240" y="135"/>
                    <a:pt x="227" y="84"/>
                  </a:cubicBezTo>
                  <a:cubicBezTo>
                    <a:pt x="216" y="29"/>
                    <a:pt x="178"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g226b3887a6b_0_0"/>
            <p:cNvSpPr/>
            <p:nvPr/>
          </p:nvSpPr>
          <p:spPr>
            <a:xfrm>
              <a:off x="3283550" y="4505711"/>
              <a:ext cx="36203" cy="33757"/>
            </a:xfrm>
            <a:custGeom>
              <a:rect b="b" l="l" r="r" t="t"/>
              <a:pathLst>
                <a:path extrusionOk="0" h="138" w="148">
                  <a:moveTo>
                    <a:pt x="75" y="0"/>
                  </a:moveTo>
                  <a:cubicBezTo>
                    <a:pt x="69" y="0"/>
                    <a:pt x="62" y="1"/>
                    <a:pt x="55" y="4"/>
                  </a:cubicBezTo>
                  <a:cubicBezTo>
                    <a:pt x="17" y="4"/>
                    <a:pt x="1" y="45"/>
                    <a:pt x="1" y="83"/>
                  </a:cubicBezTo>
                  <a:cubicBezTo>
                    <a:pt x="17" y="125"/>
                    <a:pt x="42" y="137"/>
                    <a:pt x="80" y="137"/>
                  </a:cubicBezTo>
                  <a:cubicBezTo>
                    <a:pt x="122" y="125"/>
                    <a:pt x="147" y="96"/>
                    <a:pt x="135" y="58"/>
                  </a:cubicBezTo>
                  <a:cubicBezTo>
                    <a:pt x="124" y="24"/>
                    <a:pt x="105" y="0"/>
                    <a:pt x="7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g226b3887a6b_0_0"/>
            <p:cNvSpPr/>
            <p:nvPr/>
          </p:nvSpPr>
          <p:spPr>
            <a:xfrm>
              <a:off x="3494902" y="4122632"/>
              <a:ext cx="35958" cy="33268"/>
            </a:xfrm>
            <a:custGeom>
              <a:rect b="b" l="l" r="r" t="t"/>
              <a:pathLst>
                <a:path extrusionOk="0" h="136" w="147">
                  <a:moveTo>
                    <a:pt x="77" y="1"/>
                  </a:moveTo>
                  <a:cubicBezTo>
                    <a:pt x="69" y="1"/>
                    <a:pt x="62" y="2"/>
                    <a:pt x="55" y="5"/>
                  </a:cubicBezTo>
                  <a:cubicBezTo>
                    <a:pt x="13" y="18"/>
                    <a:pt x="0" y="43"/>
                    <a:pt x="0" y="85"/>
                  </a:cubicBezTo>
                  <a:cubicBezTo>
                    <a:pt x="13" y="123"/>
                    <a:pt x="42" y="136"/>
                    <a:pt x="80" y="136"/>
                  </a:cubicBezTo>
                  <a:cubicBezTo>
                    <a:pt x="121" y="123"/>
                    <a:pt x="147" y="97"/>
                    <a:pt x="134" y="56"/>
                  </a:cubicBezTo>
                  <a:cubicBezTo>
                    <a:pt x="134" y="25"/>
                    <a:pt x="107" y="1"/>
                    <a:pt x="77"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g226b3887a6b_0_0"/>
            <p:cNvSpPr/>
            <p:nvPr/>
          </p:nvSpPr>
          <p:spPr>
            <a:xfrm>
              <a:off x="3439618" y="4025517"/>
              <a:ext cx="65557" cy="59931"/>
            </a:xfrm>
            <a:custGeom>
              <a:rect b="b" l="l" r="r" t="t"/>
              <a:pathLst>
                <a:path extrusionOk="0" h="245" w="268">
                  <a:moveTo>
                    <a:pt x="137" y="0"/>
                  </a:moveTo>
                  <a:cubicBezTo>
                    <a:pt x="128" y="0"/>
                    <a:pt x="118" y="1"/>
                    <a:pt x="108" y="4"/>
                  </a:cubicBezTo>
                  <a:cubicBezTo>
                    <a:pt x="42" y="16"/>
                    <a:pt x="0" y="83"/>
                    <a:pt x="16" y="147"/>
                  </a:cubicBezTo>
                  <a:cubicBezTo>
                    <a:pt x="27" y="206"/>
                    <a:pt x="80" y="245"/>
                    <a:pt x="136" y="245"/>
                  </a:cubicBezTo>
                  <a:cubicBezTo>
                    <a:pt x="144" y="245"/>
                    <a:pt x="152" y="244"/>
                    <a:pt x="159" y="243"/>
                  </a:cubicBezTo>
                  <a:cubicBezTo>
                    <a:pt x="226" y="227"/>
                    <a:pt x="268" y="163"/>
                    <a:pt x="255" y="96"/>
                  </a:cubicBezTo>
                  <a:cubicBezTo>
                    <a:pt x="241" y="39"/>
                    <a:pt x="193" y="0"/>
                    <a:pt x="13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g226b3887a6b_0_0"/>
            <p:cNvSpPr/>
            <p:nvPr/>
          </p:nvSpPr>
          <p:spPr>
            <a:xfrm>
              <a:off x="3332719" y="4064168"/>
              <a:ext cx="42318" cy="37426"/>
            </a:xfrm>
            <a:custGeom>
              <a:rect b="b" l="l" r="r" t="t"/>
              <a:pathLst>
                <a:path extrusionOk="0" h="153" w="173">
                  <a:moveTo>
                    <a:pt x="96" y="1"/>
                  </a:moveTo>
                  <a:cubicBezTo>
                    <a:pt x="87" y="1"/>
                    <a:pt x="77" y="2"/>
                    <a:pt x="67" y="5"/>
                  </a:cubicBezTo>
                  <a:cubicBezTo>
                    <a:pt x="26" y="18"/>
                    <a:pt x="1" y="56"/>
                    <a:pt x="13" y="97"/>
                  </a:cubicBezTo>
                  <a:cubicBezTo>
                    <a:pt x="24" y="128"/>
                    <a:pt x="52" y="153"/>
                    <a:pt x="83" y="153"/>
                  </a:cubicBezTo>
                  <a:cubicBezTo>
                    <a:pt x="91" y="153"/>
                    <a:pt x="98" y="151"/>
                    <a:pt x="106" y="148"/>
                  </a:cubicBezTo>
                  <a:cubicBezTo>
                    <a:pt x="147" y="148"/>
                    <a:pt x="173" y="110"/>
                    <a:pt x="160" y="56"/>
                  </a:cubicBezTo>
                  <a:cubicBezTo>
                    <a:pt x="160" y="25"/>
                    <a:pt x="133" y="1"/>
                    <a:pt x="9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226b3887a6b_0_0"/>
            <p:cNvSpPr/>
            <p:nvPr/>
          </p:nvSpPr>
          <p:spPr>
            <a:xfrm>
              <a:off x="3527681" y="3963138"/>
              <a:ext cx="42318" cy="37671"/>
            </a:xfrm>
            <a:custGeom>
              <a:rect b="b" l="l" r="r" t="t"/>
              <a:pathLst>
                <a:path extrusionOk="0" h="154" w="173">
                  <a:moveTo>
                    <a:pt x="86" y="1"/>
                  </a:moveTo>
                  <a:cubicBezTo>
                    <a:pt x="80" y="1"/>
                    <a:pt x="73" y="2"/>
                    <a:pt x="67" y="4"/>
                  </a:cubicBezTo>
                  <a:cubicBezTo>
                    <a:pt x="26" y="4"/>
                    <a:pt x="0" y="45"/>
                    <a:pt x="13" y="99"/>
                  </a:cubicBezTo>
                  <a:cubicBezTo>
                    <a:pt x="13" y="131"/>
                    <a:pt x="41" y="154"/>
                    <a:pt x="79" y="154"/>
                  </a:cubicBezTo>
                  <a:cubicBezTo>
                    <a:pt x="88" y="154"/>
                    <a:pt x="96" y="153"/>
                    <a:pt x="105" y="150"/>
                  </a:cubicBezTo>
                  <a:cubicBezTo>
                    <a:pt x="147" y="138"/>
                    <a:pt x="172" y="99"/>
                    <a:pt x="160" y="58"/>
                  </a:cubicBezTo>
                  <a:cubicBezTo>
                    <a:pt x="149" y="26"/>
                    <a:pt x="118" y="1"/>
                    <a:pt x="8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226b3887a6b_0_0"/>
            <p:cNvSpPr/>
            <p:nvPr/>
          </p:nvSpPr>
          <p:spPr>
            <a:xfrm>
              <a:off x="4109146" y="4132173"/>
              <a:ext cx="129646" cy="125487"/>
            </a:xfrm>
            <a:custGeom>
              <a:rect b="b" l="l" r="r" t="t"/>
              <a:pathLst>
                <a:path extrusionOk="0" h="513" w="530">
                  <a:moveTo>
                    <a:pt x="255" y="0"/>
                  </a:moveTo>
                  <a:cubicBezTo>
                    <a:pt x="241" y="0"/>
                    <a:pt x="226" y="1"/>
                    <a:pt x="211" y="4"/>
                  </a:cubicBezTo>
                  <a:cubicBezTo>
                    <a:pt x="80" y="30"/>
                    <a:pt x="0" y="176"/>
                    <a:pt x="26" y="310"/>
                  </a:cubicBezTo>
                  <a:cubicBezTo>
                    <a:pt x="48" y="427"/>
                    <a:pt x="154" y="513"/>
                    <a:pt x="270" y="513"/>
                  </a:cubicBezTo>
                  <a:cubicBezTo>
                    <a:pt x="286" y="513"/>
                    <a:pt x="303" y="511"/>
                    <a:pt x="319" y="508"/>
                  </a:cubicBezTo>
                  <a:cubicBezTo>
                    <a:pt x="437" y="482"/>
                    <a:pt x="529" y="348"/>
                    <a:pt x="504" y="205"/>
                  </a:cubicBezTo>
                  <a:cubicBezTo>
                    <a:pt x="470" y="86"/>
                    <a:pt x="371" y="0"/>
                    <a:pt x="25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226b3887a6b_0_0"/>
            <p:cNvSpPr/>
            <p:nvPr/>
          </p:nvSpPr>
          <p:spPr>
            <a:xfrm>
              <a:off x="4028176" y="4167888"/>
              <a:ext cx="129401" cy="125732"/>
            </a:xfrm>
            <a:custGeom>
              <a:rect b="b" l="l" r="r" t="t"/>
              <a:pathLst>
                <a:path extrusionOk="0" h="514" w="529">
                  <a:moveTo>
                    <a:pt x="255" y="1"/>
                  </a:moveTo>
                  <a:cubicBezTo>
                    <a:pt x="240" y="1"/>
                    <a:pt x="225" y="2"/>
                    <a:pt x="210" y="5"/>
                  </a:cubicBezTo>
                  <a:cubicBezTo>
                    <a:pt x="80" y="30"/>
                    <a:pt x="0" y="164"/>
                    <a:pt x="26" y="311"/>
                  </a:cubicBezTo>
                  <a:cubicBezTo>
                    <a:pt x="48" y="426"/>
                    <a:pt x="154" y="513"/>
                    <a:pt x="270" y="513"/>
                  </a:cubicBezTo>
                  <a:cubicBezTo>
                    <a:pt x="286" y="513"/>
                    <a:pt x="303" y="512"/>
                    <a:pt x="319" y="508"/>
                  </a:cubicBezTo>
                  <a:cubicBezTo>
                    <a:pt x="449" y="483"/>
                    <a:pt x="529" y="336"/>
                    <a:pt x="504" y="202"/>
                  </a:cubicBezTo>
                  <a:cubicBezTo>
                    <a:pt x="481" y="86"/>
                    <a:pt x="373" y="1"/>
                    <a:pt x="25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g226b3887a6b_0_0"/>
            <p:cNvSpPr/>
            <p:nvPr/>
          </p:nvSpPr>
          <p:spPr>
            <a:xfrm>
              <a:off x="3959438" y="4258643"/>
              <a:ext cx="107875" cy="100537"/>
            </a:xfrm>
            <a:custGeom>
              <a:rect b="b" l="l" r="r" t="t"/>
              <a:pathLst>
                <a:path extrusionOk="0" h="411" w="441">
                  <a:moveTo>
                    <a:pt x="223" y="0"/>
                  </a:moveTo>
                  <a:cubicBezTo>
                    <a:pt x="206" y="0"/>
                    <a:pt x="189" y="2"/>
                    <a:pt x="173" y="7"/>
                  </a:cubicBezTo>
                  <a:cubicBezTo>
                    <a:pt x="68" y="19"/>
                    <a:pt x="1" y="137"/>
                    <a:pt x="13" y="246"/>
                  </a:cubicBezTo>
                  <a:cubicBezTo>
                    <a:pt x="38" y="347"/>
                    <a:pt x="119" y="410"/>
                    <a:pt x="208" y="410"/>
                  </a:cubicBezTo>
                  <a:cubicBezTo>
                    <a:pt x="222" y="410"/>
                    <a:pt x="237" y="409"/>
                    <a:pt x="252" y="405"/>
                  </a:cubicBezTo>
                  <a:cubicBezTo>
                    <a:pt x="361" y="389"/>
                    <a:pt x="440" y="271"/>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g226b3887a6b_0_0"/>
            <p:cNvSpPr/>
            <p:nvPr/>
          </p:nvSpPr>
          <p:spPr>
            <a:xfrm>
              <a:off x="3998332" y="4222683"/>
              <a:ext cx="107875" cy="100537"/>
            </a:xfrm>
            <a:custGeom>
              <a:rect b="b" l="l" r="r" t="t"/>
              <a:pathLst>
                <a:path extrusionOk="0" h="411" w="441">
                  <a:moveTo>
                    <a:pt x="223" y="0"/>
                  </a:moveTo>
                  <a:cubicBezTo>
                    <a:pt x="207" y="0"/>
                    <a:pt x="190" y="3"/>
                    <a:pt x="173" y="7"/>
                  </a:cubicBezTo>
                  <a:cubicBezTo>
                    <a:pt x="68" y="20"/>
                    <a:pt x="1" y="138"/>
                    <a:pt x="26" y="246"/>
                  </a:cubicBezTo>
                  <a:cubicBezTo>
                    <a:pt x="51" y="347"/>
                    <a:pt x="132" y="411"/>
                    <a:pt x="221" y="411"/>
                  </a:cubicBezTo>
                  <a:cubicBezTo>
                    <a:pt x="235" y="411"/>
                    <a:pt x="250" y="409"/>
                    <a:pt x="265" y="405"/>
                  </a:cubicBezTo>
                  <a:cubicBezTo>
                    <a:pt x="374" y="393"/>
                    <a:pt x="441" y="272"/>
                    <a:pt x="412" y="166"/>
                  </a:cubicBezTo>
                  <a:cubicBezTo>
                    <a:pt x="390" y="64"/>
                    <a:pt x="312" y="0"/>
                    <a:pt x="223"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g226b3887a6b_0_0"/>
            <p:cNvSpPr/>
            <p:nvPr/>
          </p:nvSpPr>
          <p:spPr>
            <a:xfrm>
              <a:off x="4170790" y="4174737"/>
              <a:ext cx="106897" cy="102738"/>
            </a:xfrm>
            <a:custGeom>
              <a:rect b="b" l="l" r="r" t="t"/>
              <a:pathLst>
                <a:path extrusionOk="0" h="420" w="437">
                  <a:moveTo>
                    <a:pt x="211" y="1"/>
                  </a:moveTo>
                  <a:cubicBezTo>
                    <a:pt x="203" y="1"/>
                    <a:pt x="194" y="1"/>
                    <a:pt x="185" y="2"/>
                  </a:cubicBezTo>
                  <a:cubicBezTo>
                    <a:pt x="80" y="31"/>
                    <a:pt x="0" y="136"/>
                    <a:pt x="26" y="254"/>
                  </a:cubicBezTo>
                  <a:cubicBezTo>
                    <a:pt x="50" y="347"/>
                    <a:pt x="132" y="419"/>
                    <a:pt x="221" y="419"/>
                  </a:cubicBezTo>
                  <a:cubicBezTo>
                    <a:pt x="235" y="419"/>
                    <a:pt x="250" y="417"/>
                    <a:pt x="265" y="413"/>
                  </a:cubicBezTo>
                  <a:cubicBezTo>
                    <a:pt x="373" y="388"/>
                    <a:pt x="437" y="283"/>
                    <a:pt x="424" y="174"/>
                  </a:cubicBezTo>
                  <a:cubicBezTo>
                    <a:pt x="401" y="66"/>
                    <a:pt x="310" y="1"/>
                    <a:pt x="21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226b3887a6b_0_0"/>
            <p:cNvSpPr/>
            <p:nvPr/>
          </p:nvSpPr>
          <p:spPr>
            <a:xfrm>
              <a:off x="4245644" y="4206783"/>
              <a:ext cx="106897" cy="103228"/>
            </a:xfrm>
            <a:custGeom>
              <a:rect b="b" l="l" r="r" t="t"/>
              <a:pathLst>
                <a:path extrusionOk="0" h="422" w="437">
                  <a:moveTo>
                    <a:pt x="212" y="0"/>
                  </a:moveTo>
                  <a:cubicBezTo>
                    <a:pt x="199" y="0"/>
                    <a:pt x="186" y="2"/>
                    <a:pt x="172" y="5"/>
                  </a:cubicBezTo>
                  <a:cubicBezTo>
                    <a:pt x="67" y="31"/>
                    <a:pt x="0" y="139"/>
                    <a:pt x="13" y="257"/>
                  </a:cubicBezTo>
                  <a:cubicBezTo>
                    <a:pt x="35" y="349"/>
                    <a:pt x="120" y="421"/>
                    <a:pt x="212" y="421"/>
                  </a:cubicBezTo>
                  <a:cubicBezTo>
                    <a:pt x="225" y="421"/>
                    <a:pt x="238" y="419"/>
                    <a:pt x="252" y="416"/>
                  </a:cubicBezTo>
                  <a:cubicBezTo>
                    <a:pt x="370" y="391"/>
                    <a:pt x="437" y="282"/>
                    <a:pt x="411" y="164"/>
                  </a:cubicBezTo>
                  <a:cubicBezTo>
                    <a:pt x="389" y="73"/>
                    <a:pt x="304" y="0"/>
                    <a:pt x="2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g226b3887a6b_0_0"/>
            <p:cNvSpPr/>
            <p:nvPr/>
          </p:nvSpPr>
          <p:spPr>
            <a:xfrm>
              <a:off x="4115261" y="4232223"/>
              <a:ext cx="107875" cy="100781"/>
            </a:xfrm>
            <a:custGeom>
              <a:rect b="b" l="l" r="r" t="t"/>
              <a:pathLst>
                <a:path extrusionOk="0" h="412" w="441">
                  <a:moveTo>
                    <a:pt x="219" y="1"/>
                  </a:moveTo>
                  <a:cubicBezTo>
                    <a:pt x="204" y="1"/>
                    <a:pt x="188" y="3"/>
                    <a:pt x="173" y="6"/>
                  </a:cubicBezTo>
                  <a:cubicBezTo>
                    <a:pt x="68" y="19"/>
                    <a:pt x="1" y="140"/>
                    <a:pt x="26" y="245"/>
                  </a:cubicBezTo>
                  <a:cubicBezTo>
                    <a:pt x="51" y="348"/>
                    <a:pt x="129" y="411"/>
                    <a:pt x="217" y="411"/>
                  </a:cubicBezTo>
                  <a:cubicBezTo>
                    <a:pt x="233" y="411"/>
                    <a:pt x="249" y="409"/>
                    <a:pt x="265" y="405"/>
                  </a:cubicBezTo>
                  <a:cubicBezTo>
                    <a:pt x="374" y="392"/>
                    <a:pt x="441" y="274"/>
                    <a:pt x="412" y="166"/>
                  </a:cubicBezTo>
                  <a:cubicBezTo>
                    <a:pt x="390" y="65"/>
                    <a:pt x="310" y="1"/>
                    <a:pt x="219"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g226b3887a6b_0_0"/>
            <p:cNvSpPr/>
            <p:nvPr/>
          </p:nvSpPr>
          <p:spPr>
            <a:xfrm>
              <a:off x="4102052" y="4251793"/>
              <a:ext cx="107875" cy="100537"/>
            </a:xfrm>
            <a:custGeom>
              <a:rect b="b" l="l" r="r" t="t"/>
              <a:pathLst>
                <a:path extrusionOk="0" h="411" w="441">
                  <a:moveTo>
                    <a:pt x="233" y="1"/>
                  </a:moveTo>
                  <a:cubicBezTo>
                    <a:pt x="219" y="1"/>
                    <a:pt x="204" y="2"/>
                    <a:pt x="189" y="6"/>
                  </a:cubicBezTo>
                  <a:cubicBezTo>
                    <a:pt x="68" y="19"/>
                    <a:pt x="1" y="140"/>
                    <a:pt x="29" y="245"/>
                  </a:cubicBezTo>
                  <a:cubicBezTo>
                    <a:pt x="51" y="347"/>
                    <a:pt x="129" y="411"/>
                    <a:pt x="218" y="411"/>
                  </a:cubicBezTo>
                  <a:cubicBezTo>
                    <a:pt x="235" y="411"/>
                    <a:pt x="252" y="409"/>
                    <a:pt x="268" y="404"/>
                  </a:cubicBezTo>
                  <a:cubicBezTo>
                    <a:pt x="374" y="392"/>
                    <a:pt x="440" y="274"/>
                    <a:pt x="428" y="165"/>
                  </a:cubicBezTo>
                  <a:cubicBezTo>
                    <a:pt x="403" y="64"/>
                    <a:pt x="322" y="1"/>
                    <a:pt x="233"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226b3887a6b_0_0"/>
            <p:cNvSpPr/>
            <p:nvPr/>
          </p:nvSpPr>
          <p:spPr>
            <a:xfrm>
              <a:off x="4073186" y="4252772"/>
              <a:ext cx="107141" cy="102494"/>
            </a:xfrm>
            <a:custGeom>
              <a:rect b="b" l="l" r="r" t="t"/>
              <a:pathLst>
                <a:path extrusionOk="0" h="419" w="438">
                  <a:moveTo>
                    <a:pt x="199" y="0"/>
                  </a:moveTo>
                  <a:cubicBezTo>
                    <a:pt x="190" y="0"/>
                    <a:pt x="181" y="1"/>
                    <a:pt x="173" y="2"/>
                  </a:cubicBezTo>
                  <a:cubicBezTo>
                    <a:pt x="68" y="31"/>
                    <a:pt x="1" y="136"/>
                    <a:pt x="26" y="254"/>
                  </a:cubicBezTo>
                  <a:cubicBezTo>
                    <a:pt x="37" y="347"/>
                    <a:pt x="119" y="419"/>
                    <a:pt x="209" y="419"/>
                  </a:cubicBezTo>
                  <a:cubicBezTo>
                    <a:pt x="223" y="419"/>
                    <a:pt x="238" y="417"/>
                    <a:pt x="253" y="413"/>
                  </a:cubicBezTo>
                  <a:cubicBezTo>
                    <a:pt x="374" y="400"/>
                    <a:pt x="437" y="282"/>
                    <a:pt x="412" y="174"/>
                  </a:cubicBezTo>
                  <a:cubicBezTo>
                    <a:pt x="388" y="66"/>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226b3887a6b_0_0"/>
            <p:cNvSpPr/>
            <p:nvPr/>
          </p:nvSpPr>
          <p:spPr>
            <a:xfrm>
              <a:off x="4034292" y="4287753"/>
              <a:ext cx="107141" cy="100292"/>
            </a:xfrm>
            <a:custGeom>
              <a:rect b="b" l="l" r="r" t="t"/>
              <a:pathLst>
                <a:path extrusionOk="0" h="410" w="438">
                  <a:moveTo>
                    <a:pt x="217" y="0"/>
                  </a:moveTo>
                  <a:cubicBezTo>
                    <a:pt x="203" y="0"/>
                    <a:pt x="188" y="2"/>
                    <a:pt x="173" y="6"/>
                  </a:cubicBezTo>
                  <a:cubicBezTo>
                    <a:pt x="67" y="18"/>
                    <a:pt x="1" y="139"/>
                    <a:pt x="26" y="245"/>
                  </a:cubicBezTo>
                  <a:cubicBezTo>
                    <a:pt x="37" y="348"/>
                    <a:pt x="117" y="409"/>
                    <a:pt x="214" y="409"/>
                  </a:cubicBezTo>
                  <a:cubicBezTo>
                    <a:pt x="231" y="409"/>
                    <a:pt x="248" y="408"/>
                    <a:pt x="265" y="404"/>
                  </a:cubicBezTo>
                  <a:cubicBezTo>
                    <a:pt x="373" y="391"/>
                    <a:pt x="437" y="270"/>
                    <a:pt x="412" y="165"/>
                  </a:cubicBezTo>
                  <a:cubicBezTo>
                    <a:pt x="390" y="64"/>
                    <a:pt x="307"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226b3887a6b_0_0"/>
            <p:cNvSpPr/>
            <p:nvPr/>
          </p:nvSpPr>
          <p:spPr>
            <a:xfrm>
              <a:off x="4196475" y="4245678"/>
              <a:ext cx="107875" cy="102494"/>
            </a:xfrm>
            <a:custGeom>
              <a:rect b="b" l="l" r="r" t="t"/>
              <a:pathLst>
                <a:path extrusionOk="0" h="419" w="441">
                  <a:moveTo>
                    <a:pt x="218" y="1"/>
                  </a:moveTo>
                  <a:cubicBezTo>
                    <a:pt x="203" y="1"/>
                    <a:pt x="188" y="2"/>
                    <a:pt x="172" y="5"/>
                  </a:cubicBezTo>
                  <a:cubicBezTo>
                    <a:pt x="67" y="31"/>
                    <a:pt x="0" y="139"/>
                    <a:pt x="29" y="244"/>
                  </a:cubicBezTo>
                  <a:cubicBezTo>
                    <a:pt x="52" y="353"/>
                    <a:pt x="143" y="418"/>
                    <a:pt x="242" y="418"/>
                  </a:cubicBezTo>
                  <a:cubicBezTo>
                    <a:pt x="250" y="418"/>
                    <a:pt x="259" y="418"/>
                    <a:pt x="268" y="417"/>
                  </a:cubicBezTo>
                  <a:cubicBezTo>
                    <a:pt x="373" y="391"/>
                    <a:pt x="440" y="283"/>
                    <a:pt x="411" y="165"/>
                  </a:cubicBezTo>
                  <a:cubicBezTo>
                    <a:pt x="400" y="73"/>
                    <a:pt x="319" y="1"/>
                    <a:pt x="21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226b3887a6b_0_0"/>
            <p:cNvSpPr/>
            <p:nvPr/>
          </p:nvSpPr>
          <p:spPr>
            <a:xfrm>
              <a:off x="4307044" y="4272341"/>
              <a:ext cx="107141" cy="102494"/>
            </a:xfrm>
            <a:custGeom>
              <a:rect b="b" l="l" r="r" t="t"/>
              <a:pathLst>
                <a:path extrusionOk="0" h="419" w="438">
                  <a:moveTo>
                    <a:pt x="199" y="0"/>
                  </a:moveTo>
                  <a:cubicBezTo>
                    <a:pt x="190" y="0"/>
                    <a:pt x="181" y="1"/>
                    <a:pt x="173" y="2"/>
                  </a:cubicBezTo>
                  <a:cubicBezTo>
                    <a:pt x="68" y="30"/>
                    <a:pt x="1" y="135"/>
                    <a:pt x="26" y="253"/>
                  </a:cubicBezTo>
                  <a:cubicBezTo>
                    <a:pt x="37" y="347"/>
                    <a:pt x="119" y="419"/>
                    <a:pt x="217" y="419"/>
                  </a:cubicBezTo>
                  <a:cubicBezTo>
                    <a:pt x="233" y="419"/>
                    <a:pt x="249" y="417"/>
                    <a:pt x="265" y="413"/>
                  </a:cubicBezTo>
                  <a:cubicBezTo>
                    <a:pt x="374" y="400"/>
                    <a:pt x="437" y="282"/>
                    <a:pt x="412" y="174"/>
                  </a:cubicBezTo>
                  <a:cubicBezTo>
                    <a:pt x="388" y="65"/>
                    <a:pt x="295" y="0"/>
                    <a:pt x="199"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226b3887a6b_0_0"/>
            <p:cNvSpPr/>
            <p:nvPr/>
          </p:nvSpPr>
          <p:spPr>
            <a:xfrm>
              <a:off x="4326614" y="4233202"/>
              <a:ext cx="107141" cy="102738"/>
            </a:xfrm>
            <a:custGeom>
              <a:rect b="b" l="l" r="r" t="t"/>
              <a:pathLst>
                <a:path extrusionOk="0" h="420" w="438">
                  <a:moveTo>
                    <a:pt x="212" y="1"/>
                  </a:moveTo>
                  <a:cubicBezTo>
                    <a:pt x="203" y="1"/>
                    <a:pt x="194" y="1"/>
                    <a:pt x="185" y="2"/>
                  </a:cubicBezTo>
                  <a:cubicBezTo>
                    <a:pt x="67" y="31"/>
                    <a:pt x="0" y="136"/>
                    <a:pt x="26" y="254"/>
                  </a:cubicBezTo>
                  <a:cubicBezTo>
                    <a:pt x="51" y="347"/>
                    <a:pt x="132" y="419"/>
                    <a:pt x="221" y="419"/>
                  </a:cubicBezTo>
                  <a:cubicBezTo>
                    <a:pt x="236" y="419"/>
                    <a:pt x="250" y="417"/>
                    <a:pt x="265" y="413"/>
                  </a:cubicBezTo>
                  <a:cubicBezTo>
                    <a:pt x="373" y="388"/>
                    <a:pt x="437" y="283"/>
                    <a:pt x="424" y="174"/>
                  </a:cubicBezTo>
                  <a:cubicBezTo>
                    <a:pt x="401" y="66"/>
                    <a:pt x="310" y="1"/>
                    <a:pt x="212"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226b3887a6b_0_0"/>
            <p:cNvSpPr/>
            <p:nvPr/>
          </p:nvSpPr>
          <p:spPr>
            <a:xfrm>
              <a:off x="4398288" y="4227086"/>
              <a:ext cx="107141" cy="102249"/>
            </a:xfrm>
            <a:custGeom>
              <a:rect b="b" l="l" r="r" t="t"/>
              <a:pathLst>
                <a:path extrusionOk="0" h="418" w="438">
                  <a:moveTo>
                    <a:pt x="198" y="0"/>
                  </a:moveTo>
                  <a:cubicBezTo>
                    <a:pt x="190" y="0"/>
                    <a:pt x="181" y="1"/>
                    <a:pt x="173" y="2"/>
                  </a:cubicBezTo>
                  <a:cubicBezTo>
                    <a:pt x="64" y="27"/>
                    <a:pt x="1" y="136"/>
                    <a:pt x="13" y="254"/>
                  </a:cubicBezTo>
                  <a:cubicBezTo>
                    <a:pt x="36" y="345"/>
                    <a:pt x="119" y="418"/>
                    <a:pt x="211" y="418"/>
                  </a:cubicBezTo>
                  <a:cubicBezTo>
                    <a:pt x="225" y="418"/>
                    <a:pt x="239" y="416"/>
                    <a:pt x="252" y="413"/>
                  </a:cubicBezTo>
                  <a:cubicBezTo>
                    <a:pt x="358" y="387"/>
                    <a:pt x="437" y="279"/>
                    <a:pt x="412" y="174"/>
                  </a:cubicBezTo>
                  <a:cubicBezTo>
                    <a:pt x="385" y="66"/>
                    <a:pt x="294" y="0"/>
                    <a:pt x="198"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226b3887a6b_0_0"/>
            <p:cNvSpPr/>
            <p:nvPr/>
          </p:nvSpPr>
          <p:spPr>
            <a:xfrm>
              <a:off x="4148040" y="4308056"/>
              <a:ext cx="107141" cy="102738"/>
            </a:xfrm>
            <a:custGeom>
              <a:rect b="b" l="l" r="r" t="t"/>
              <a:pathLst>
                <a:path extrusionOk="0" h="420" w="438">
                  <a:moveTo>
                    <a:pt x="198" y="1"/>
                  </a:moveTo>
                  <a:cubicBezTo>
                    <a:pt x="190" y="1"/>
                    <a:pt x="181" y="1"/>
                    <a:pt x="173" y="2"/>
                  </a:cubicBezTo>
                  <a:cubicBezTo>
                    <a:pt x="68" y="28"/>
                    <a:pt x="1" y="136"/>
                    <a:pt x="14" y="254"/>
                  </a:cubicBezTo>
                  <a:cubicBezTo>
                    <a:pt x="35" y="347"/>
                    <a:pt x="119" y="419"/>
                    <a:pt x="209" y="419"/>
                  </a:cubicBezTo>
                  <a:cubicBezTo>
                    <a:pt x="223" y="419"/>
                    <a:pt x="238" y="417"/>
                    <a:pt x="252" y="413"/>
                  </a:cubicBezTo>
                  <a:cubicBezTo>
                    <a:pt x="370" y="388"/>
                    <a:pt x="437" y="283"/>
                    <a:pt x="412" y="174"/>
                  </a:cubicBezTo>
                  <a:cubicBezTo>
                    <a:pt x="388" y="66"/>
                    <a:pt x="295" y="1"/>
                    <a:pt x="198"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226b3887a6b_0_0"/>
            <p:cNvSpPr/>
            <p:nvPr/>
          </p:nvSpPr>
          <p:spPr>
            <a:xfrm>
              <a:off x="4297015" y="4216812"/>
              <a:ext cx="78277" cy="76075"/>
            </a:xfrm>
            <a:custGeom>
              <a:rect b="b" l="l" r="r" t="t"/>
              <a:pathLst>
                <a:path extrusionOk="0" h="311" w="320">
                  <a:moveTo>
                    <a:pt x="145" y="1"/>
                  </a:moveTo>
                  <a:cubicBezTo>
                    <a:pt x="137" y="1"/>
                    <a:pt x="129" y="1"/>
                    <a:pt x="121" y="2"/>
                  </a:cubicBezTo>
                  <a:cubicBezTo>
                    <a:pt x="42" y="18"/>
                    <a:pt x="0" y="98"/>
                    <a:pt x="16" y="190"/>
                  </a:cubicBezTo>
                  <a:cubicBezTo>
                    <a:pt x="28" y="262"/>
                    <a:pt x="93" y="310"/>
                    <a:pt x="164" y="310"/>
                  </a:cubicBezTo>
                  <a:cubicBezTo>
                    <a:pt x="172" y="310"/>
                    <a:pt x="180" y="310"/>
                    <a:pt x="188" y="308"/>
                  </a:cubicBezTo>
                  <a:cubicBezTo>
                    <a:pt x="268" y="283"/>
                    <a:pt x="319" y="203"/>
                    <a:pt x="306" y="123"/>
                  </a:cubicBezTo>
                  <a:cubicBezTo>
                    <a:pt x="283" y="52"/>
                    <a:pt x="216" y="1"/>
                    <a:pt x="145"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226b3887a6b_0_0"/>
            <p:cNvSpPr/>
            <p:nvPr/>
          </p:nvSpPr>
          <p:spPr>
            <a:xfrm>
              <a:off x="4362573" y="4191127"/>
              <a:ext cx="78032" cy="76075"/>
            </a:xfrm>
            <a:custGeom>
              <a:rect b="b" l="l" r="r" t="t"/>
              <a:pathLst>
                <a:path extrusionOk="0" h="311" w="319">
                  <a:moveTo>
                    <a:pt x="154" y="0"/>
                  </a:moveTo>
                  <a:cubicBezTo>
                    <a:pt x="146" y="0"/>
                    <a:pt x="139" y="1"/>
                    <a:pt x="131" y="2"/>
                  </a:cubicBezTo>
                  <a:cubicBezTo>
                    <a:pt x="51" y="28"/>
                    <a:pt x="0" y="107"/>
                    <a:pt x="13" y="187"/>
                  </a:cubicBezTo>
                  <a:cubicBezTo>
                    <a:pt x="24" y="259"/>
                    <a:pt x="90" y="310"/>
                    <a:pt x="161" y="310"/>
                  </a:cubicBezTo>
                  <a:cubicBezTo>
                    <a:pt x="169" y="310"/>
                    <a:pt x="177" y="309"/>
                    <a:pt x="185" y="308"/>
                  </a:cubicBezTo>
                  <a:cubicBezTo>
                    <a:pt x="265" y="295"/>
                    <a:pt x="319" y="216"/>
                    <a:pt x="306" y="123"/>
                  </a:cubicBezTo>
                  <a:cubicBezTo>
                    <a:pt x="292" y="51"/>
                    <a:pt x="225" y="0"/>
                    <a:pt x="1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226b3887a6b_0_0"/>
            <p:cNvSpPr/>
            <p:nvPr/>
          </p:nvSpPr>
          <p:spPr>
            <a:xfrm>
              <a:off x="4300929" y="4176939"/>
              <a:ext cx="81212" cy="74852"/>
            </a:xfrm>
            <a:custGeom>
              <a:rect b="b" l="l" r="r" t="t"/>
              <a:pathLst>
                <a:path extrusionOk="0" h="306" w="332">
                  <a:moveTo>
                    <a:pt x="166" y="1"/>
                  </a:moveTo>
                  <a:cubicBezTo>
                    <a:pt x="154" y="1"/>
                    <a:pt x="143" y="2"/>
                    <a:pt x="131" y="6"/>
                  </a:cubicBezTo>
                  <a:cubicBezTo>
                    <a:pt x="51" y="22"/>
                    <a:pt x="0" y="102"/>
                    <a:pt x="26" y="181"/>
                  </a:cubicBezTo>
                  <a:cubicBezTo>
                    <a:pt x="36" y="258"/>
                    <a:pt x="93" y="306"/>
                    <a:pt x="157" y="306"/>
                  </a:cubicBezTo>
                  <a:cubicBezTo>
                    <a:pt x="170" y="306"/>
                    <a:pt x="184" y="304"/>
                    <a:pt x="198" y="299"/>
                  </a:cubicBezTo>
                  <a:cubicBezTo>
                    <a:pt x="278" y="286"/>
                    <a:pt x="332" y="207"/>
                    <a:pt x="319" y="127"/>
                  </a:cubicBezTo>
                  <a:cubicBezTo>
                    <a:pt x="295" y="59"/>
                    <a:pt x="233" y="1"/>
                    <a:pt x="166"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226b3887a6b_0_0"/>
            <p:cNvSpPr/>
            <p:nvPr/>
          </p:nvSpPr>
          <p:spPr>
            <a:xfrm>
              <a:off x="4258120" y="4284817"/>
              <a:ext cx="107631" cy="102249"/>
            </a:xfrm>
            <a:custGeom>
              <a:rect b="b" l="l" r="r" t="t"/>
              <a:pathLst>
                <a:path extrusionOk="0" h="418" w="440">
                  <a:moveTo>
                    <a:pt x="215" y="0"/>
                  </a:moveTo>
                  <a:cubicBezTo>
                    <a:pt x="202" y="0"/>
                    <a:pt x="189" y="2"/>
                    <a:pt x="175" y="5"/>
                  </a:cubicBezTo>
                  <a:cubicBezTo>
                    <a:pt x="67" y="18"/>
                    <a:pt x="0" y="139"/>
                    <a:pt x="29" y="244"/>
                  </a:cubicBezTo>
                  <a:cubicBezTo>
                    <a:pt x="40" y="352"/>
                    <a:pt x="130" y="417"/>
                    <a:pt x="239" y="417"/>
                  </a:cubicBezTo>
                  <a:cubicBezTo>
                    <a:pt x="248" y="417"/>
                    <a:pt x="258" y="417"/>
                    <a:pt x="268" y="416"/>
                  </a:cubicBezTo>
                  <a:cubicBezTo>
                    <a:pt x="373" y="390"/>
                    <a:pt x="440" y="282"/>
                    <a:pt x="414" y="164"/>
                  </a:cubicBezTo>
                  <a:cubicBezTo>
                    <a:pt x="389" y="72"/>
                    <a:pt x="306" y="0"/>
                    <a:pt x="215"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226b3887a6b_0_0"/>
            <p:cNvSpPr/>
            <p:nvPr/>
          </p:nvSpPr>
          <p:spPr>
            <a:xfrm>
              <a:off x="3962618" y="4161283"/>
              <a:ext cx="107875" cy="102494"/>
            </a:xfrm>
            <a:custGeom>
              <a:rect b="b" l="l" r="r" t="t"/>
              <a:pathLst>
                <a:path extrusionOk="0" h="419" w="441">
                  <a:moveTo>
                    <a:pt x="217" y="0"/>
                  </a:moveTo>
                  <a:cubicBezTo>
                    <a:pt x="203" y="0"/>
                    <a:pt x="188" y="2"/>
                    <a:pt x="172" y="6"/>
                  </a:cubicBezTo>
                  <a:cubicBezTo>
                    <a:pt x="67" y="32"/>
                    <a:pt x="0" y="137"/>
                    <a:pt x="13" y="245"/>
                  </a:cubicBezTo>
                  <a:cubicBezTo>
                    <a:pt x="39" y="354"/>
                    <a:pt x="130" y="419"/>
                    <a:pt x="227" y="419"/>
                  </a:cubicBezTo>
                  <a:cubicBezTo>
                    <a:pt x="235" y="419"/>
                    <a:pt x="244" y="418"/>
                    <a:pt x="252" y="417"/>
                  </a:cubicBezTo>
                  <a:cubicBezTo>
                    <a:pt x="360" y="389"/>
                    <a:pt x="440" y="284"/>
                    <a:pt x="411" y="166"/>
                  </a:cubicBezTo>
                  <a:cubicBezTo>
                    <a:pt x="389" y="72"/>
                    <a:pt x="309" y="0"/>
                    <a:pt x="2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226b3887a6b_0_0"/>
            <p:cNvSpPr/>
            <p:nvPr/>
          </p:nvSpPr>
          <p:spPr>
            <a:xfrm>
              <a:off x="4404648" y="4290688"/>
              <a:ext cx="106897" cy="100781"/>
            </a:xfrm>
            <a:custGeom>
              <a:rect b="b" l="l" r="r" t="t"/>
              <a:pathLst>
                <a:path extrusionOk="0" h="412" w="437">
                  <a:moveTo>
                    <a:pt x="231" y="1"/>
                  </a:moveTo>
                  <a:cubicBezTo>
                    <a:pt x="216" y="1"/>
                    <a:pt x="200" y="3"/>
                    <a:pt x="185" y="6"/>
                  </a:cubicBezTo>
                  <a:cubicBezTo>
                    <a:pt x="80" y="19"/>
                    <a:pt x="0" y="140"/>
                    <a:pt x="26" y="245"/>
                  </a:cubicBezTo>
                  <a:cubicBezTo>
                    <a:pt x="50" y="348"/>
                    <a:pt x="129" y="411"/>
                    <a:pt x="216" y="411"/>
                  </a:cubicBezTo>
                  <a:cubicBezTo>
                    <a:pt x="232" y="411"/>
                    <a:pt x="248" y="409"/>
                    <a:pt x="265" y="405"/>
                  </a:cubicBezTo>
                  <a:cubicBezTo>
                    <a:pt x="373" y="392"/>
                    <a:pt x="437" y="274"/>
                    <a:pt x="424" y="166"/>
                  </a:cubicBezTo>
                  <a:cubicBezTo>
                    <a:pt x="402" y="65"/>
                    <a:pt x="322" y="1"/>
                    <a:pt x="231"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226b3887a6b_0_0"/>
            <p:cNvSpPr/>
            <p:nvPr/>
          </p:nvSpPr>
          <p:spPr>
            <a:xfrm>
              <a:off x="4313404" y="4424741"/>
              <a:ext cx="52348" cy="49901"/>
            </a:xfrm>
            <a:custGeom>
              <a:rect b="b" l="l" r="r" t="t"/>
              <a:pathLst>
                <a:path extrusionOk="0" h="204" w="214">
                  <a:moveTo>
                    <a:pt x="110" y="1"/>
                  </a:moveTo>
                  <a:cubicBezTo>
                    <a:pt x="104" y="1"/>
                    <a:pt x="98" y="2"/>
                    <a:pt x="93" y="3"/>
                  </a:cubicBezTo>
                  <a:cubicBezTo>
                    <a:pt x="42" y="16"/>
                    <a:pt x="0" y="70"/>
                    <a:pt x="13" y="124"/>
                  </a:cubicBezTo>
                  <a:cubicBezTo>
                    <a:pt x="29" y="175"/>
                    <a:pt x="80" y="204"/>
                    <a:pt x="134" y="204"/>
                  </a:cubicBezTo>
                  <a:cubicBezTo>
                    <a:pt x="172" y="188"/>
                    <a:pt x="214" y="137"/>
                    <a:pt x="201" y="83"/>
                  </a:cubicBezTo>
                  <a:cubicBezTo>
                    <a:pt x="190" y="36"/>
                    <a:pt x="148" y="1"/>
                    <a:pt x="110" y="1"/>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226b3887a6b_0_0"/>
            <p:cNvSpPr/>
            <p:nvPr/>
          </p:nvSpPr>
          <p:spPr>
            <a:xfrm>
              <a:off x="4167610" y="4431101"/>
              <a:ext cx="51614" cy="47455"/>
            </a:xfrm>
            <a:custGeom>
              <a:rect b="b" l="l" r="r" t="t"/>
              <a:pathLst>
                <a:path extrusionOk="0" h="194" w="211">
                  <a:moveTo>
                    <a:pt x="112" y="0"/>
                  </a:moveTo>
                  <a:cubicBezTo>
                    <a:pt x="106" y="0"/>
                    <a:pt x="100" y="1"/>
                    <a:pt x="93" y="3"/>
                  </a:cubicBezTo>
                  <a:cubicBezTo>
                    <a:pt x="39" y="19"/>
                    <a:pt x="0" y="57"/>
                    <a:pt x="13" y="124"/>
                  </a:cubicBezTo>
                  <a:cubicBezTo>
                    <a:pt x="24" y="169"/>
                    <a:pt x="63" y="194"/>
                    <a:pt x="105" y="194"/>
                  </a:cubicBezTo>
                  <a:cubicBezTo>
                    <a:pt x="114" y="194"/>
                    <a:pt x="122" y="193"/>
                    <a:pt x="131" y="191"/>
                  </a:cubicBezTo>
                  <a:cubicBezTo>
                    <a:pt x="185" y="191"/>
                    <a:pt x="211" y="137"/>
                    <a:pt x="198" y="82"/>
                  </a:cubicBezTo>
                  <a:cubicBezTo>
                    <a:pt x="187" y="38"/>
                    <a:pt x="156" y="0"/>
                    <a:pt x="11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226b3887a6b_0_0"/>
            <p:cNvSpPr/>
            <p:nvPr/>
          </p:nvSpPr>
          <p:spPr>
            <a:xfrm>
              <a:off x="4102052" y="4480026"/>
              <a:ext cx="29843" cy="29843"/>
            </a:xfrm>
            <a:custGeom>
              <a:rect b="b" l="l" r="r" t="t"/>
              <a:pathLst>
                <a:path extrusionOk="0" h="122" w="122">
                  <a:moveTo>
                    <a:pt x="62" y="0"/>
                  </a:moveTo>
                  <a:cubicBezTo>
                    <a:pt x="56" y="0"/>
                    <a:pt x="49" y="1"/>
                    <a:pt x="42" y="3"/>
                  </a:cubicBezTo>
                  <a:cubicBezTo>
                    <a:pt x="17" y="3"/>
                    <a:pt x="1" y="29"/>
                    <a:pt x="1" y="70"/>
                  </a:cubicBezTo>
                  <a:cubicBezTo>
                    <a:pt x="17" y="96"/>
                    <a:pt x="42" y="121"/>
                    <a:pt x="68" y="121"/>
                  </a:cubicBezTo>
                  <a:cubicBezTo>
                    <a:pt x="109" y="109"/>
                    <a:pt x="122" y="83"/>
                    <a:pt x="122" y="42"/>
                  </a:cubicBezTo>
                  <a:cubicBezTo>
                    <a:pt x="111" y="21"/>
                    <a:pt x="90" y="0"/>
                    <a:pt x="62"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226b3887a6b_0_0"/>
            <p:cNvSpPr/>
            <p:nvPr/>
          </p:nvSpPr>
          <p:spPr>
            <a:xfrm>
              <a:off x="4284539" y="4129971"/>
              <a:ext cx="32289" cy="30088"/>
            </a:xfrm>
            <a:custGeom>
              <a:rect b="b" l="l" r="r" t="t"/>
              <a:pathLst>
                <a:path extrusionOk="0" h="123" w="132">
                  <a:moveTo>
                    <a:pt x="51" y="0"/>
                  </a:moveTo>
                  <a:cubicBezTo>
                    <a:pt x="13" y="13"/>
                    <a:pt x="0" y="39"/>
                    <a:pt x="0" y="80"/>
                  </a:cubicBezTo>
                  <a:cubicBezTo>
                    <a:pt x="11" y="101"/>
                    <a:pt x="29" y="123"/>
                    <a:pt x="57" y="123"/>
                  </a:cubicBezTo>
                  <a:cubicBezTo>
                    <a:pt x="64" y="123"/>
                    <a:pt x="72" y="122"/>
                    <a:pt x="80" y="118"/>
                  </a:cubicBezTo>
                  <a:cubicBezTo>
                    <a:pt x="106" y="118"/>
                    <a:pt x="131" y="80"/>
                    <a:pt x="118" y="55"/>
                  </a:cubicBezTo>
                  <a:cubicBezTo>
                    <a:pt x="106" y="13"/>
                    <a:pt x="80" y="0"/>
                    <a:pt x="51"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226b3887a6b_0_0"/>
            <p:cNvSpPr/>
            <p:nvPr/>
          </p:nvSpPr>
          <p:spPr>
            <a:xfrm>
              <a:off x="4235370" y="4038238"/>
              <a:ext cx="58708" cy="56751"/>
            </a:xfrm>
            <a:custGeom>
              <a:rect b="b" l="l" r="r" t="t"/>
              <a:pathLst>
                <a:path extrusionOk="0" h="232" w="240">
                  <a:moveTo>
                    <a:pt x="117" y="0"/>
                  </a:moveTo>
                  <a:cubicBezTo>
                    <a:pt x="109" y="0"/>
                    <a:pt x="101" y="1"/>
                    <a:pt x="93" y="3"/>
                  </a:cubicBezTo>
                  <a:cubicBezTo>
                    <a:pt x="42" y="15"/>
                    <a:pt x="1" y="82"/>
                    <a:pt x="13" y="149"/>
                  </a:cubicBezTo>
                  <a:cubicBezTo>
                    <a:pt x="27" y="196"/>
                    <a:pt x="68" y="231"/>
                    <a:pt x="122" y="231"/>
                  </a:cubicBezTo>
                  <a:cubicBezTo>
                    <a:pt x="130" y="231"/>
                    <a:pt x="138" y="231"/>
                    <a:pt x="147" y="229"/>
                  </a:cubicBezTo>
                  <a:cubicBezTo>
                    <a:pt x="201" y="216"/>
                    <a:pt x="240" y="162"/>
                    <a:pt x="227" y="95"/>
                  </a:cubicBezTo>
                  <a:cubicBezTo>
                    <a:pt x="216" y="39"/>
                    <a:pt x="173" y="0"/>
                    <a:pt x="11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226b3887a6b_0_0"/>
            <p:cNvSpPr/>
            <p:nvPr/>
          </p:nvSpPr>
          <p:spPr>
            <a:xfrm>
              <a:off x="4141191" y="4074686"/>
              <a:ext cx="35958" cy="35958"/>
            </a:xfrm>
            <a:custGeom>
              <a:rect b="b" l="l" r="r" t="t"/>
              <a:pathLst>
                <a:path extrusionOk="0" h="147" w="147">
                  <a:moveTo>
                    <a:pt x="67" y="0"/>
                  </a:moveTo>
                  <a:cubicBezTo>
                    <a:pt x="29" y="13"/>
                    <a:pt x="0" y="54"/>
                    <a:pt x="16" y="80"/>
                  </a:cubicBezTo>
                  <a:cubicBezTo>
                    <a:pt x="29" y="121"/>
                    <a:pt x="54" y="147"/>
                    <a:pt x="96" y="147"/>
                  </a:cubicBezTo>
                  <a:cubicBezTo>
                    <a:pt x="134" y="134"/>
                    <a:pt x="147" y="93"/>
                    <a:pt x="147" y="54"/>
                  </a:cubicBezTo>
                  <a:cubicBezTo>
                    <a:pt x="134" y="26"/>
                    <a:pt x="96" y="0"/>
                    <a:pt x="67"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g226b3887a6b_0_0"/>
            <p:cNvSpPr/>
            <p:nvPr/>
          </p:nvSpPr>
          <p:spPr>
            <a:xfrm>
              <a:off x="4313404" y="3983442"/>
              <a:ext cx="35958" cy="33757"/>
            </a:xfrm>
            <a:custGeom>
              <a:rect b="b" l="l" r="r" t="t"/>
              <a:pathLst>
                <a:path extrusionOk="0" h="138" w="147">
                  <a:moveTo>
                    <a:pt x="54" y="0"/>
                  </a:moveTo>
                  <a:cubicBezTo>
                    <a:pt x="13" y="16"/>
                    <a:pt x="0" y="55"/>
                    <a:pt x="0" y="80"/>
                  </a:cubicBezTo>
                  <a:cubicBezTo>
                    <a:pt x="11" y="114"/>
                    <a:pt x="32" y="138"/>
                    <a:pt x="61" y="138"/>
                  </a:cubicBezTo>
                  <a:cubicBezTo>
                    <a:pt x="67" y="138"/>
                    <a:pt x="73" y="136"/>
                    <a:pt x="80" y="134"/>
                  </a:cubicBezTo>
                  <a:cubicBezTo>
                    <a:pt x="121" y="134"/>
                    <a:pt x="147" y="96"/>
                    <a:pt x="134" y="55"/>
                  </a:cubicBezTo>
                  <a:cubicBezTo>
                    <a:pt x="121" y="16"/>
                    <a:pt x="93" y="0"/>
                    <a:pt x="54" y="0"/>
                  </a:cubicBezTo>
                  <a:close/>
                </a:path>
              </a:pathLst>
            </a:custGeom>
            <a:solidFill>
              <a:srgbClr val="F5F7F7">
                <a:alpha val="462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1" name="Google Shape;2041;g226b3887a6b_0_0"/>
          <p:cNvGrpSpPr/>
          <p:nvPr/>
        </p:nvGrpSpPr>
        <p:grpSpPr>
          <a:xfrm>
            <a:off x="5240475" y="2628968"/>
            <a:ext cx="4198794" cy="3179933"/>
            <a:chOff x="5232150" y="2211018"/>
            <a:chExt cx="4198794" cy="3179933"/>
          </a:xfrm>
        </p:grpSpPr>
        <p:sp>
          <p:nvSpPr>
            <p:cNvPr id="2042" name="Google Shape;2042;g226b3887a6b_0_0"/>
            <p:cNvSpPr/>
            <p:nvPr/>
          </p:nvSpPr>
          <p:spPr>
            <a:xfrm>
              <a:off x="6910700" y="2485597"/>
              <a:ext cx="178814" cy="429299"/>
            </a:xfrm>
            <a:custGeom>
              <a:rect b="b" l="l" r="r" t="t"/>
              <a:pathLst>
                <a:path extrusionOk="0" h="1292" w="731">
                  <a:moveTo>
                    <a:pt x="0" y="1"/>
                  </a:moveTo>
                  <a:lnTo>
                    <a:pt x="0"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226b3887a6b_0_0"/>
            <p:cNvSpPr/>
            <p:nvPr/>
          </p:nvSpPr>
          <p:spPr>
            <a:xfrm>
              <a:off x="7089273"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226b3887a6b_0_0"/>
            <p:cNvSpPr/>
            <p:nvPr/>
          </p:nvSpPr>
          <p:spPr>
            <a:xfrm>
              <a:off x="752102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226b3887a6b_0_0"/>
            <p:cNvSpPr/>
            <p:nvPr/>
          </p:nvSpPr>
          <p:spPr>
            <a:xfrm>
              <a:off x="769960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226b3887a6b_0_0"/>
            <p:cNvSpPr/>
            <p:nvPr/>
          </p:nvSpPr>
          <p:spPr>
            <a:xfrm>
              <a:off x="8105671"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226b3887a6b_0_0"/>
            <p:cNvSpPr/>
            <p:nvPr/>
          </p:nvSpPr>
          <p:spPr>
            <a:xfrm>
              <a:off x="8284244"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226b3887a6b_0_0"/>
            <p:cNvSpPr/>
            <p:nvPr/>
          </p:nvSpPr>
          <p:spPr>
            <a:xfrm>
              <a:off x="8849318" y="2485597"/>
              <a:ext cx="178814" cy="429299"/>
            </a:xfrm>
            <a:custGeom>
              <a:rect b="b" l="l" r="r" t="t"/>
              <a:pathLst>
                <a:path extrusionOk="0" h="1292" w="731">
                  <a:moveTo>
                    <a:pt x="1" y="1"/>
                  </a:moveTo>
                  <a:lnTo>
                    <a:pt x="1" y="1291"/>
                  </a:lnTo>
                  <a:lnTo>
                    <a:pt x="730" y="1291"/>
                  </a:lnTo>
                  <a:lnTo>
                    <a:pt x="73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226b3887a6b_0_0"/>
            <p:cNvSpPr/>
            <p:nvPr/>
          </p:nvSpPr>
          <p:spPr>
            <a:xfrm>
              <a:off x="9027891" y="2485597"/>
              <a:ext cx="133560" cy="429299"/>
            </a:xfrm>
            <a:custGeom>
              <a:rect b="b" l="l" r="r" t="t"/>
              <a:pathLst>
                <a:path extrusionOk="0" h="1292" w="546">
                  <a:moveTo>
                    <a:pt x="0" y="1"/>
                  </a:moveTo>
                  <a:lnTo>
                    <a:pt x="0" y="1291"/>
                  </a:lnTo>
                  <a:lnTo>
                    <a:pt x="545" y="1291"/>
                  </a:lnTo>
                  <a:lnTo>
                    <a:pt x="5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226b3887a6b_0_0"/>
            <p:cNvSpPr/>
            <p:nvPr/>
          </p:nvSpPr>
          <p:spPr>
            <a:xfrm>
              <a:off x="5232150" y="3817050"/>
              <a:ext cx="3663430" cy="1573901"/>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226b3887a6b_0_0"/>
            <p:cNvSpPr/>
            <p:nvPr/>
          </p:nvSpPr>
          <p:spPr>
            <a:xfrm>
              <a:off x="6598802" y="2977910"/>
              <a:ext cx="2208629" cy="1419745"/>
            </a:xfrm>
            <a:custGeom>
              <a:rect b="b" l="l" r="r" t="t"/>
              <a:pathLst>
                <a:path extrusionOk="0" h="5804" w="9029">
                  <a:moveTo>
                    <a:pt x="1" y="1"/>
                  </a:moveTo>
                  <a:lnTo>
                    <a:pt x="1" y="5804"/>
                  </a:lnTo>
                  <a:lnTo>
                    <a:pt x="9029" y="5804"/>
                  </a:lnTo>
                  <a:lnTo>
                    <a:pt x="9029" y="1"/>
                  </a:lnTo>
                  <a:close/>
                </a:path>
              </a:pathLst>
            </a:custGeom>
            <a:solidFill>
              <a:srgbClr val="AFAE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226b3887a6b_0_0"/>
            <p:cNvSpPr/>
            <p:nvPr/>
          </p:nvSpPr>
          <p:spPr>
            <a:xfrm>
              <a:off x="6439798" y="2858045"/>
              <a:ext cx="2728436" cy="156064"/>
            </a:xfrm>
            <a:custGeom>
              <a:rect b="b" l="l" r="r" t="t"/>
              <a:pathLst>
                <a:path extrusionOk="0" h="638" w="11154">
                  <a:moveTo>
                    <a:pt x="1" y="0"/>
                  </a:moveTo>
                  <a:lnTo>
                    <a:pt x="1" y="637"/>
                  </a:lnTo>
                  <a:lnTo>
                    <a:pt x="11154" y="637"/>
                  </a:lnTo>
                  <a:lnTo>
                    <a:pt x="111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226b3887a6b_0_0"/>
            <p:cNvSpPr/>
            <p:nvPr/>
          </p:nvSpPr>
          <p:spPr>
            <a:xfrm>
              <a:off x="5585575" y="2858050"/>
              <a:ext cx="857462" cy="1607349"/>
            </a:xfrm>
            <a:custGeom>
              <a:rect b="b" l="l" r="r" t="t"/>
              <a:pathLst>
                <a:path extrusionOk="0" h="6559" w="3493">
                  <a:moveTo>
                    <a:pt x="3493" y="1"/>
                  </a:moveTo>
                  <a:cubicBezTo>
                    <a:pt x="3493" y="1"/>
                    <a:pt x="704"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226b3887a6b_0_0"/>
            <p:cNvSpPr/>
            <p:nvPr/>
          </p:nvSpPr>
          <p:spPr>
            <a:xfrm>
              <a:off x="5705446" y="2860980"/>
              <a:ext cx="896759" cy="1604430"/>
            </a:xfrm>
            <a:custGeom>
              <a:rect b="b" l="l" r="r" t="t"/>
              <a:pathLst>
                <a:path extrusionOk="0" h="6559" w="3666">
                  <a:moveTo>
                    <a:pt x="3666" y="1"/>
                  </a:moveTo>
                  <a:cubicBezTo>
                    <a:pt x="3666" y="1"/>
                    <a:pt x="756" y="198"/>
                    <a:pt x="1" y="6559"/>
                  </a:cubicBezTo>
                  <a:lnTo>
                    <a:pt x="3666" y="6559"/>
                  </a:lnTo>
                  <a:lnTo>
                    <a:pt x="366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226b3887a6b_0_0"/>
            <p:cNvSpPr/>
            <p:nvPr/>
          </p:nvSpPr>
          <p:spPr>
            <a:xfrm>
              <a:off x="7231881" y="2863769"/>
              <a:ext cx="175634" cy="100781"/>
            </a:xfrm>
            <a:custGeom>
              <a:rect b="b" l="l" r="r" t="t"/>
              <a:pathLst>
                <a:path extrusionOk="0" h="412" w="718">
                  <a:moveTo>
                    <a:pt x="55" y="0"/>
                  </a:moveTo>
                  <a:lnTo>
                    <a:pt x="0" y="411"/>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226b3887a6b_0_0"/>
            <p:cNvSpPr/>
            <p:nvPr/>
          </p:nvSpPr>
          <p:spPr>
            <a:xfrm>
              <a:off x="6366387" y="2860975"/>
              <a:ext cx="888210" cy="1604430"/>
            </a:xfrm>
            <a:custGeom>
              <a:rect b="b" l="l" r="r" t="t"/>
              <a:pathLst>
                <a:path extrusionOk="0" h="6559" w="3506">
                  <a:moveTo>
                    <a:pt x="3506" y="1"/>
                  </a:moveTo>
                  <a:cubicBezTo>
                    <a:pt x="3506" y="1"/>
                    <a:pt x="717" y="198"/>
                    <a:pt x="0" y="6559"/>
                  </a:cubicBezTo>
                  <a:lnTo>
                    <a:pt x="3506" y="6559"/>
                  </a:lnTo>
                  <a:lnTo>
                    <a:pt x="350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226b3887a6b_0_0"/>
            <p:cNvSpPr/>
            <p:nvPr/>
          </p:nvSpPr>
          <p:spPr>
            <a:xfrm>
              <a:off x="6521012" y="2860980"/>
              <a:ext cx="896514" cy="1604430"/>
            </a:xfrm>
            <a:custGeom>
              <a:rect b="b" l="l" r="r" t="t"/>
              <a:pathLst>
                <a:path extrusionOk="0" h="6559" w="3665">
                  <a:moveTo>
                    <a:pt x="3665" y="1"/>
                  </a:moveTo>
                  <a:cubicBezTo>
                    <a:pt x="3665" y="1"/>
                    <a:pt x="743"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226b3887a6b_0_0"/>
            <p:cNvSpPr/>
            <p:nvPr/>
          </p:nvSpPr>
          <p:spPr>
            <a:xfrm>
              <a:off x="8174161"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226b3887a6b_0_0"/>
            <p:cNvSpPr/>
            <p:nvPr/>
          </p:nvSpPr>
          <p:spPr>
            <a:xfrm>
              <a:off x="7336334" y="2860980"/>
              <a:ext cx="853706" cy="1604430"/>
            </a:xfrm>
            <a:custGeom>
              <a:rect b="b" l="l" r="r" t="t"/>
              <a:pathLst>
                <a:path extrusionOk="0" h="6559" w="3490">
                  <a:moveTo>
                    <a:pt x="3490" y="1"/>
                  </a:moveTo>
                  <a:cubicBezTo>
                    <a:pt x="3490" y="1"/>
                    <a:pt x="717" y="198"/>
                    <a:pt x="0" y="6559"/>
                  </a:cubicBezTo>
                  <a:lnTo>
                    <a:pt x="3490" y="6559"/>
                  </a:lnTo>
                  <a:lnTo>
                    <a:pt x="349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226b3887a6b_0_0"/>
            <p:cNvSpPr/>
            <p:nvPr/>
          </p:nvSpPr>
          <p:spPr>
            <a:xfrm>
              <a:off x="7456443" y="2860980"/>
              <a:ext cx="896514" cy="1604430"/>
            </a:xfrm>
            <a:custGeom>
              <a:rect b="b" l="l" r="r" t="t"/>
              <a:pathLst>
                <a:path extrusionOk="0" h="6559" w="3665">
                  <a:moveTo>
                    <a:pt x="3665" y="1"/>
                  </a:moveTo>
                  <a:cubicBezTo>
                    <a:pt x="3665" y="1"/>
                    <a:pt x="755"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226b3887a6b_0_0"/>
            <p:cNvSpPr/>
            <p:nvPr/>
          </p:nvSpPr>
          <p:spPr>
            <a:xfrm>
              <a:off x="5890379" y="2974974"/>
              <a:ext cx="1114711" cy="1493619"/>
            </a:xfrm>
            <a:custGeom>
              <a:rect b="b" l="l" r="r" t="t"/>
              <a:pathLst>
                <a:path extrusionOk="0" h="6106" w="4557">
                  <a:moveTo>
                    <a:pt x="4557" y="0"/>
                  </a:moveTo>
                  <a:lnTo>
                    <a:pt x="3069" y="13"/>
                  </a:lnTo>
                  <a:cubicBezTo>
                    <a:pt x="3069" y="13"/>
                    <a:pt x="876" y="717"/>
                    <a:pt x="0" y="6106"/>
                  </a:cubicBezTo>
                  <a:lnTo>
                    <a:pt x="2071" y="6093"/>
                  </a:lnTo>
                  <a:cubicBezTo>
                    <a:pt x="2486" y="2084"/>
                    <a:pt x="3760" y="743"/>
                    <a:pt x="455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226b3887a6b_0_0"/>
            <p:cNvSpPr/>
            <p:nvPr/>
          </p:nvSpPr>
          <p:spPr>
            <a:xfrm>
              <a:off x="6816270" y="2974974"/>
              <a:ext cx="1130611" cy="1500713"/>
            </a:xfrm>
            <a:custGeom>
              <a:rect b="b" l="l" r="r" t="t"/>
              <a:pathLst>
                <a:path extrusionOk="0" h="6135" w="4622">
                  <a:moveTo>
                    <a:pt x="2776" y="0"/>
                  </a:moveTo>
                  <a:cubicBezTo>
                    <a:pt x="2776" y="0"/>
                    <a:pt x="890" y="730"/>
                    <a:pt x="1" y="6134"/>
                  </a:cubicBezTo>
                  <a:lnTo>
                    <a:pt x="2110" y="6118"/>
                  </a:lnTo>
                  <a:cubicBezTo>
                    <a:pt x="2525" y="2097"/>
                    <a:pt x="3812" y="768"/>
                    <a:pt x="4621" y="13"/>
                  </a:cubicBezTo>
                  <a:lnTo>
                    <a:pt x="277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226b3887a6b_0_0"/>
            <p:cNvSpPr/>
            <p:nvPr/>
          </p:nvSpPr>
          <p:spPr>
            <a:xfrm>
              <a:off x="7637952" y="2971060"/>
              <a:ext cx="1130611" cy="1497533"/>
            </a:xfrm>
            <a:custGeom>
              <a:rect b="b" l="l" r="r" t="t"/>
              <a:pathLst>
                <a:path extrusionOk="0" h="6122" w="4622">
                  <a:moveTo>
                    <a:pt x="2763" y="0"/>
                  </a:moveTo>
                  <a:cubicBezTo>
                    <a:pt x="2763" y="0"/>
                    <a:pt x="890" y="733"/>
                    <a:pt x="1" y="6122"/>
                  </a:cubicBezTo>
                  <a:lnTo>
                    <a:pt x="2097" y="6109"/>
                  </a:lnTo>
                  <a:cubicBezTo>
                    <a:pt x="2512" y="2100"/>
                    <a:pt x="3799" y="759"/>
                    <a:pt x="4621" y="16"/>
                  </a:cubicBezTo>
                  <a:lnTo>
                    <a:pt x="276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226b3887a6b_0_0"/>
            <p:cNvSpPr/>
            <p:nvPr/>
          </p:nvSpPr>
          <p:spPr>
            <a:xfrm>
              <a:off x="8992663" y="2860980"/>
              <a:ext cx="175634" cy="100781"/>
            </a:xfrm>
            <a:custGeom>
              <a:rect b="b" l="l" r="r" t="t"/>
              <a:pathLst>
                <a:path extrusionOk="0" h="412" w="718">
                  <a:moveTo>
                    <a:pt x="52" y="1"/>
                  </a:moveTo>
                  <a:lnTo>
                    <a:pt x="1" y="412"/>
                  </a:lnTo>
                  <a:lnTo>
                    <a:pt x="71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226b3887a6b_0_0"/>
            <p:cNvSpPr/>
            <p:nvPr/>
          </p:nvSpPr>
          <p:spPr>
            <a:xfrm>
              <a:off x="8150922" y="2860980"/>
              <a:ext cx="854440" cy="1604430"/>
            </a:xfrm>
            <a:custGeom>
              <a:rect b="b" l="l" r="r" t="t"/>
              <a:pathLst>
                <a:path extrusionOk="0" h="6559" w="3493">
                  <a:moveTo>
                    <a:pt x="3493" y="1"/>
                  </a:moveTo>
                  <a:cubicBezTo>
                    <a:pt x="3493" y="1"/>
                    <a:pt x="705" y="198"/>
                    <a:pt x="0" y="6559"/>
                  </a:cubicBezTo>
                  <a:lnTo>
                    <a:pt x="3493" y="6559"/>
                  </a:lnTo>
                  <a:lnTo>
                    <a:pt x="349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226b3887a6b_0_0"/>
            <p:cNvSpPr/>
            <p:nvPr/>
          </p:nvSpPr>
          <p:spPr>
            <a:xfrm>
              <a:off x="8271765" y="2860980"/>
              <a:ext cx="896514" cy="1604430"/>
            </a:xfrm>
            <a:custGeom>
              <a:rect b="b" l="l" r="r" t="t"/>
              <a:pathLst>
                <a:path extrusionOk="0" h="6559" w="3665">
                  <a:moveTo>
                    <a:pt x="3665" y="1"/>
                  </a:moveTo>
                  <a:cubicBezTo>
                    <a:pt x="3665" y="1"/>
                    <a:pt x="756" y="198"/>
                    <a:pt x="0" y="6559"/>
                  </a:cubicBezTo>
                  <a:lnTo>
                    <a:pt x="3665" y="6559"/>
                  </a:lnTo>
                  <a:lnTo>
                    <a:pt x="366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226b3887a6b_0_0"/>
            <p:cNvSpPr/>
            <p:nvPr/>
          </p:nvSpPr>
          <p:spPr>
            <a:xfrm>
              <a:off x="6176341" y="2405738"/>
              <a:ext cx="3248487" cy="143834"/>
            </a:xfrm>
            <a:custGeom>
              <a:rect b="b" l="l" r="r" t="t"/>
              <a:pathLst>
                <a:path extrusionOk="0" h="588" w="13280">
                  <a:moveTo>
                    <a:pt x="1" y="1"/>
                  </a:moveTo>
                  <a:lnTo>
                    <a:pt x="1" y="587"/>
                  </a:lnTo>
                  <a:lnTo>
                    <a:pt x="13279" y="587"/>
                  </a:lnTo>
                  <a:lnTo>
                    <a:pt x="132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226b3887a6b_0_0"/>
            <p:cNvSpPr/>
            <p:nvPr/>
          </p:nvSpPr>
          <p:spPr>
            <a:xfrm>
              <a:off x="6176341"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226b3887a6b_0_0"/>
            <p:cNvSpPr/>
            <p:nvPr/>
          </p:nvSpPr>
          <p:spPr>
            <a:xfrm>
              <a:off x="6413379"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226b3887a6b_0_0"/>
            <p:cNvSpPr/>
            <p:nvPr/>
          </p:nvSpPr>
          <p:spPr>
            <a:xfrm>
              <a:off x="6650417" y="2221048"/>
              <a:ext cx="32778" cy="181994"/>
            </a:xfrm>
            <a:custGeom>
              <a:rect b="b" l="l" r="r" t="t"/>
              <a:pathLst>
                <a:path extrusionOk="0" h="744" w="134">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226b3887a6b_0_0"/>
            <p:cNvSpPr/>
            <p:nvPr/>
          </p:nvSpPr>
          <p:spPr>
            <a:xfrm>
              <a:off x="684513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226b3887a6b_0_0"/>
            <p:cNvSpPr/>
            <p:nvPr/>
          </p:nvSpPr>
          <p:spPr>
            <a:xfrm>
              <a:off x="7082907" y="2221048"/>
              <a:ext cx="32289" cy="181994"/>
            </a:xfrm>
            <a:custGeom>
              <a:rect b="b" l="l" r="r" t="t"/>
              <a:pathLst>
                <a:path extrusionOk="0" h="744" w="132">
                  <a:moveTo>
                    <a:pt x="1" y="1"/>
                  </a:moveTo>
                  <a:lnTo>
                    <a:pt x="1"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226b3887a6b_0_0"/>
            <p:cNvSpPr/>
            <p:nvPr/>
          </p:nvSpPr>
          <p:spPr>
            <a:xfrm>
              <a:off x="7319945" y="2221048"/>
              <a:ext cx="32289" cy="181994"/>
            </a:xfrm>
            <a:custGeom>
              <a:rect b="b" l="l" r="r" t="t"/>
              <a:pathLst>
                <a:path extrusionOk="0" h="744" w="132">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226b3887a6b_0_0"/>
            <p:cNvSpPr/>
            <p:nvPr/>
          </p:nvSpPr>
          <p:spPr>
            <a:xfrm>
              <a:off x="7553802"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226b3887a6b_0_0"/>
            <p:cNvSpPr/>
            <p:nvPr/>
          </p:nvSpPr>
          <p:spPr>
            <a:xfrm>
              <a:off x="7751701"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226b3887a6b_0_0"/>
            <p:cNvSpPr/>
            <p:nvPr/>
          </p:nvSpPr>
          <p:spPr>
            <a:xfrm>
              <a:off x="7988739" y="2221048"/>
              <a:ext cx="33023" cy="181994"/>
            </a:xfrm>
            <a:custGeom>
              <a:rect b="b" l="l" r="r" t="t"/>
              <a:pathLst>
                <a:path extrusionOk="0" h="744" w="135">
                  <a:moveTo>
                    <a:pt x="1" y="1"/>
                  </a:moveTo>
                  <a:lnTo>
                    <a:pt x="1"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226b3887a6b_0_0"/>
            <p:cNvSpPr/>
            <p:nvPr/>
          </p:nvSpPr>
          <p:spPr>
            <a:xfrm>
              <a:off x="8238986"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226b3887a6b_0_0"/>
            <p:cNvSpPr/>
            <p:nvPr/>
          </p:nvSpPr>
          <p:spPr>
            <a:xfrm>
              <a:off x="8476024" y="2221048"/>
              <a:ext cx="33023" cy="181994"/>
            </a:xfrm>
            <a:custGeom>
              <a:rect b="b" l="l" r="r" t="t"/>
              <a:pathLst>
                <a:path extrusionOk="0" h="744" w="135">
                  <a:moveTo>
                    <a:pt x="0" y="1"/>
                  </a:moveTo>
                  <a:lnTo>
                    <a:pt x="0" y="743"/>
                  </a:lnTo>
                  <a:lnTo>
                    <a:pt x="134" y="743"/>
                  </a:lnTo>
                  <a:lnTo>
                    <a:pt x="13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226b3887a6b_0_0"/>
            <p:cNvSpPr/>
            <p:nvPr/>
          </p:nvSpPr>
          <p:spPr>
            <a:xfrm>
              <a:off x="8712817"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226b3887a6b_0_0"/>
            <p:cNvSpPr/>
            <p:nvPr/>
          </p:nvSpPr>
          <p:spPr>
            <a:xfrm>
              <a:off x="8949855" y="2221048"/>
              <a:ext cx="33023" cy="181994"/>
            </a:xfrm>
            <a:custGeom>
              <a:rect b="b" l="l" r="r" t="t"/>
              <a:pathLst>
                <a:path extrusionOk="0" h="744" w="135">
                  <a:moveTo>
                    <a:pt x="1" y="1"/>
                  </a:moveTo>
                  <a:lnTo>
                    <a:pt x="1" y="743"/>
                  </a:lnTo>
                  <a:lnTo>
                    <a:pt x="135" y="743"/>
                  </a:lnTo>
                  <a:lnTo>
                    <a:pt x="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226b3887a6b_0_0"/>
            <p:cNvSpPr/>
            <p:nvPr/>
          </p:nvSpPr>
          <p:spPr>
            <a:xfrm>
              <a:off x="9148732" y="2221048"/>
              <a:ext cx="32045" cy="181994"/>
            </a:xfrm>
            <a:custGeom>
              <a:rect b="b" l="l" r="r" t="t"/>
              <a:pathLst>
                <a:path extrusionOk="0" h="744" w="131">
                  <a:moveTo>
                    <a:pt x="0" y="1"/>
                  </a:moveTo>
                  <a:lnTo>
                    <a:pt x="0" y="743"/>
                  </a:lnTo>
                  <a:lnTo>
                    <a:pt x="131" y="743"/>
                  </a:lnTo>
                  <a:lnTo>
                    <a:pt x="1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226b3887a6b_0_0"/>
            <p:cNvSpPr/>
            <p:nvPr/>
          </p:nvSpPr>
          <p:spPr>
            <a:xfrm>
              <a:off x="9385770" y="2221048"/>
              <a:ext cx="35958" cy="181994"/>
            </a:xfrm>
            <a:custGeom>
              <a:rect b="b" l="l" r="r" t="t"/>
              <a:pathLst>
                <a:path extrusionOk="0" h="744" w="147">
                  <a:moveTo>
                    <a:pt x="0" y="1"/>
                  </a:moveTo>
                  <a:lnTo>
                    <a:pt x="0" y="743"/>
                  </a:lnTo>
                  <a:lnTo>
                    <a:pt x="147" y="743"/>
                  </a:lnTo>
                  <a:lnTo>
                    <a:pt x="1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226b3887a6b_0_0"/>
            <p:cNvSpPr/>
            <p:nvPr/>
          </p:nvSpPr>
          <p:spPr>
            <a:xfrm>
              <a:off x="6170226" y="2211018"/>
              <a:ext cx="3260718" cy="23483"/>
            </a:xfrm>
            <a:custGeom>
              <a:rect b="b" l="l" r="r" t="t"/>
              <a:pathLst>
                <a:path extrusionOk="0" h="96" w="13330">
                  <a:moveTo>
                    <a:pt x="0" y="0"/>
                  </a:moveTo>
                  <a:lnTo>
                    <a:pt x="0" y="96"/>
                  </a:lnTo>
                  <a:lnTo>
                    <a:pt x="13330" y="96"/>
                  </a:lnTo>
                  <a:lnTo>
                    <a:pt x="1333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226b3887a6b_0_0"/>
            <p:cNvSpPr/>
            <p:nvPr/>
          </p:nvSpPr>
          <p:spPr>
            <a:xfrm>
              <a:off x="6179521" y="2344337"/>
              <a:ext cx="3245307" cy="68737"/>
            </a:xfrm>
            <a:custGeom>
              <a:rect b="b" l="l" r="r" t="t"/>
              <a:pathLst>
                <a:path extrusionOk="0" h="281" w="13267">
                  <a:moveTo>
                    <a:pt x="0" y="0"/>
                  </a:moveTo>
                  <a:lnTo>
                    <a:pt x="0" y="281"/>
                  </a:lnTo>
                  <a:lnTo>
                    <a:pt x="13266" y="281"/>
                  </a:lnTo>
                  <a:lnTo>
                    <a:pt x="1326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226b3887a6b_0_0"/>
            <p:cNvSpPr/>
            <p:nvPr/>
          </p:nvSpPr>
          <p:spPr>
            <a:xfrm>
              <a:off x="6420278" y="2858053"/>
              <a:ext cx="119800" cy="68750"/>
            </a:xfrm>
            <a:custGeom>
              <a:rect b="b" l="l" r="r" t="t"/>
              <a:pathLst>
                <a:path extrusionOk="0" h="412" w="718">
                  <a:moveTo>
                    <a:pt x="54" y="1"/>
                  </a:moveTo>
                  <a:lnTo>
                    <a:pt x="0" y="412"/>
                  </a:lnTo>
                  <a:lnTo>
                    <a:pt x="71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6" name="Google Shape;2086;g226b3887a6b_0_0"/>
          <p:cNvSpPr txBox="1"/>
          <p:nvPr>
            <p:ph idx="4294967295" type="subTitle"/>
          </p:nvPr>
        </p:nvSpPr>
        <p:spPr>
          <a:xfrm>
            <a:off x="626300" y="1355475"/>
            <a:ext cx="5449800" cy="1545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1D1D1D"/>
              </a:buClr>
              <a:buSzPts val="1200"/>
              <a:buChar char="●"/>
            </a:pPr>
            <a:r>
              <a:rPr lang="en">
                <a:solidFill>
                  <a:srgbClr val="1D1D1D"/>
                </a:solidFill>
              </a:rPr>
              <a:t>Reanalisis del 4+1,</a:t>
            </a:r>
            <a:endParaRPr>
              <a:solidFill>
                <a:srgbClr val="1D1D1D"/>
              </a:solidFill>
            </a:endParaRPr>
          </a:p>
          <a:p>
            <a:pPr indent="-304800" lvl="0" marL="457200" marR="0" rtl="0" algn="l">
              <a:lnSpc>
                <a:spcPct val="100000"/>
              </a:lnSpc>
              <a:spcBef>
                <a:spcPts val="0"/>
              </a:spcBef>
              <a:spcAft>
                <a:spcPts val="0"/>
              </a:spcAft>
              <a:buClr>
                <a:srgbClr val="1D1D1D"/>
              </a:buClr>
              <a:buSzPts val="1200"/>
              <a:buChar char="●"/>
            </a:pPr>
            <a:r>
              <a:rPr lang="en">
                <a:solidFill>
                  <a:srgbClr val="1D1D1D"/>
                </a:solidFill>
              </a:rPr>
              <a:t>C</a:t>
            </a:r>
            <a:r>
              <a:rPr lang="en">
                <a:solidFill>
                  <a:srgbClr val="1D1D1D"/>
                </a:solidFill>
              </a:rPr>
              <a:t>onsideración</a:t>
            </a:r>
            <a:r>
              <a:rPr lang="en">
                <a:solidFill>
                  <a:srgbClr val="1D1D1D"/>
                </a:solidFill>
              </a:rPr>
              <a:t> de contexto </a:t>
            </a:r>
            <a:r>
              <a:rPr lang="en">
                <a:solidFill>
                  <a:srgbClr val="1D1D1D"/>
                </a:solidFill>
              </a:rPr>
              <a:t>microscópico</a:t>
            </a:r>
            <a:endParaRPr>
              <a:solidFill>
                <a:srgbClr val="1D1D1D"/>
              </a:solidFill>
            </a:endParaRPr>
          </a:p>
          <a:p>
            <a:pPr indent="-304800" lvl="0" marL="457200" marR="0" rtl="0" algn="l">
              <a:lnSpc>
                <a:spcPct val="100000"/>
              </a:lnSpc>
              <a:spcBef>
                <a:spcPts val="0"/>
              </a:spcBef>
              <a:spcAft>
                <a:spcPts val="0"/>
              </a:spcAft>
              <a:buClr>
                <a:srgbClr val="1D1D1D"/>
              </a:buClr>
              <a:buSzPts val="1200"/>
              <a:buChar char="●"/>
            </a:pPr>
            <a:r>
              <a:rPr lang="en">
                <a:solidFill>
                  <a:srgbClr val="1D1D1D"/>
                </a:solidFill>
              </a:rPr>
              <a:t>aspectos legales</a:t>
            </a:r>
            <a:endParaRPr>
              <a:solidFill>
                <a:srgbClr val="1D1D1D"/>
              </a:solidFill>
            </a:endParaRPr>
          </a:p>
          <a:p>
            <a:pPr indent="-304800" lvl="0" marL="457200" marR="0" rtl="0" algn="l">
              <a:lnSpc>
                <a:spcPct val="100000"/>
              </a:lnSpc>
              <a:spcBef>
                <a:spcPts val="0"/>
              </a:spcBef>
              <a:spcAft>
                <a:spcPts val="0"/>
              </a:spcAft>
              <a:buClr>
                <a:srgbClr val="1D1D1D"/>
              </a:buClr>
              <a:buSzPts val="1200"/>
              <a:buChar char="●"/>
            </a:pPr>
            <a:r>
              <a:rPr lang="en">
                <a:solidFill>
                  <a:srgbClr val="1D1D1D"/>
                </a:solidFill>
              </a:rPr>
              <a:t>viabilidad de la </a:t>
            </a:r>
            <a:r>
              <a:rPr lang="en">
                <a:solidFill>
                  <a:srgbClr val="1D1D1D"/>
                </a:solidFill>
              </a:rPr>
              <a:t>solución</a:t>
            </a:r>
            <a:endParaRPr>
              <a:solidFill>
                <a:srgbClr val="1D1D1D"/>
              </a:solidFill>
            </a:endParaRPr>
          </a:p>
          <a:p>
            <a:pPr indent="-304800" lvl="0" marL="457200" marR="0" rtl="0" algn="l">
              <a:lnSpc>
                <a:spcPct val="100000"/>
              </a:lnSpc>
              <a:spcBef>
                <a:spcPts val="0"/>
              </a:spcBef>
              <a:spcAft>
                <a:spcPts val="0"/>
              </a:spcAft>
              <a:buClr>
                <a:srgbClr val="1D1D1D"/>
              </a:buClr>
              <a:buSzPts val="1200"/>
              <a:buChar char="●"/>
            </a:pPr>
            <a:r>
              <a:rPr lang="en">
                <a:solidFill>
                  <a:srgbClr val="1D1D1D"/>
                </a:solidFill>
              </a:rPr>
              <a:t>Definición</a:t>
            </a:r>
            <a:r>
              <a:rPr lang="en">
                <a:solidFill>
                  <a:srgbClr val="1D1D1D"/>
                </a:solidFill>
              </a:rPr>
              <a:t> clara del ciclo de vida del proyecto (va a funcionar como servicio de datos o como aplicativo).</a:t>
            </a:r>
            <a:endParaRPr>
              <a:solidFill>
                <a:srgbClr val="1D1D1D"/>
              </a:solidFill>
            </a:endParaRPr>
          </a:p>
          <a:p>
            <a:pPr indent="-304800" lvl="0" marL="457200" marR="0" rtl="0" algn="l">
              <a:lnSpc>
                <a:spcPct val="100000"/>
              </a:lnSpc>
              <a:spcBef>
                <a:spcPts val="0"/>
              </a:spcBef>
              <a:spcAft>
                <a:spcPts val="0"/>
              </a:spcAft>
              <a:buClr>
                <a:srgbClr val="1D1D1D"/>
              </a:buClr>
              <a:buSzPts val="1200"/>
              <a:buChar char="●"/>
            </a:pPr>
            <a:r>
              <a:rPr lang="en">
                <a:solidFill>
                  <a:srgbClr val="1D1D1D"/>
                </a:solidFill>
              </a:rPr>
              <a:t>Adopción</a:t>
            </a:r>
            <a:r>
              <a:rPr lang="en">
                <a:solidFill>
                  <a:srgbClr val="1D1D1D"/>
                </a:solidFill>
              </a:rPr>
              <a:t> del </a:t>
            </a:r>
            <a:r>
              <a:rPr lang="en">
                <a:solidFill>
                  <a:srgbClr val="1D1D1D"/>
                </a:solidFill>
              </a:rPr>
              <a:t>módulo</a:t>
            </a:r>
            <a:r>
              <a:rPr lang="en">
                <a:solidFill>
                  <a:srgbClr val="1D1D1D"/>
                </a:solidFill>
              </a:rPr>
              <a:t> con los clientes finales.</a:t>
            </a:r>
            <a:endParaRPr>
              <a:solidFill>
                <a:srgbClr val="1D1D1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solidFill>
                  <a:schemeClr val="lt1"/>
                </a:solidFill>
              </a:rPr>
              <a:t>ATAM como metodo de analisis de arquitectura.</a:t>
            </a:r>
            <a:endParaRPr sz="2300">
              <a:solidFill>
                <a:schemeClr val="lt1"/>
              </a:solidFill>
            </a:endParaRPr>
          </a:p>
        </p:txBody>
      </p:sp>
      <p:sp>
        <p:nvSpPr>
          <p:cNvPr id="337" name="Google Shape;337;p15"/>
          <p:cNvSpPr txBox="1"/>
          <p:nvPr/>
        </p:nvSpPr>
        <p:spPr>
          <a:xfrm flipH="1">
            <a:off x="518260" y="1360450"/>
            <a:ext cx="1628700" cy="76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Presentación</a:t>
            </a:r>
            <a:r>
              <a:rPr lang="en" sz="1200">
                <a:solidFill>
                  <a:schemeClr val="dk1"/>
                </a:solidFill>
                <a:latin typeface="Archivo"/>
                <a:ea typeface="Archivo"/>
                <a:cs typeface="Archivo"/>
                <a:sym typeface="Archivo"/>
              </a:rPr>
              <a:t> de ATAM</a:t>
            </a:r>
            <a:endParaRPr b="0" i="0" sz="1200" u="none" cap="none" strike="noStrike">
              <a:solidFill>
                <a:schemeClr val="dk1"/>
              </a:solidFill>
              <a:latin typeface="Archivo"/>
              <a:ea typeface="Archivo"/>
              <a:cs typeface="Archivo"/>
              <a:sym typeface="Archivo"/>
            </a:endParaRPr>
          </a:p>
        </p:txBody>
      </p:sp>
      <p:sp>
        <p:nvSpPr>
          <p:cNvPr id="338" name="Google Shape;338;p15"/>
          <p:cNvSpPr txBox="1"/>
          <p:nvPr/>
        </p:nvSpPr>
        <p:spPr>
          <a:xfrm flipH="1">
            <a:off x="2283056" y="1360450"/>
            <a:ext cx="1628700" cy="76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Presentación</a:t>
            </a:r>
            <a:r>
              <a:rPr lang="en" sz="1200">
                <a:solidFill>
                  <a:schemeClr val="dk1"/>
                </a:solidFill>
                <a:latin typeface="Archivo"/>
                <a:ea typeface="Archivo"/>
                <a:cs typeface="Archivo"/>
                <a:sym typeface="Archivo"/>
              </a:rPr>
              <a:t> de  objetivos de negocio</a:t>
            </a:r>
            <a:endParaRPr b="0" i="0" sz="1200" u="none" cap="none" strike="noStrike">
              <a:solidFill>
                <a:schemeClr val="dk1"/>
              </a:solidFill>
              <a:latin typeface="Archivo"/>
              <a:ea typeface="Archivo"/>
              <a:cs typeface="Archivo"/>
              <a:sym typeface="Archivo"/>
            </a:endParaRPr>
          </a:p>
        </p:txBody>
      </p:sp>
      <p:sp>
        <p:nvSpPr>
          <p:cNvPr id="339" name="Google Shape;339;p15"/>
          <p:cNvSpPr txBox="1"/>
          <p:nvPr/>
        </p:nvSpPr>
        <p:spPr>
          <a:xfrm flipH="1">
            <a:off x="4047853" y="1360450"/>
            <a:ext cx="1628700" cy="76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Presentación de la arquitectura</a:t>
            </a:r>
            <a:endParaRPr b="0" i="0" sz="1200" u="none" cap="none" strike="noStrike">
              <a:solidFill>
                <a:schemeClr val="dk1"/>
              </a:solidFill>
              <a:latin typeface="Archivo"/>
              <a:ea typeface="Archivo"/>
              <a:cs typeface="Archivo"/>
              <a:sym typeface="Archivo"/>
            </a:endParaRPr>
          </a:p>
        </p:txBody>
      </p:sp>
      <p:sp>
        <p:nvSpPr>
          <p:cNvPr id="340" name="Google Shape;340;p15"/>
          <p:cNvSpPr txBox="1"/>
          <p:nvPr/>
        </p:nvSpPr>
        <p:spPr>
          <a:xfrm flipH="1">
            <a:off x="5812650" y="1360450"/>
            <a:ext cx="1628700" cy="764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Identificar las aproximaciones </a:t>
            </a:r>
            <a:r>
              <a:rPr lang="en" sz="1200">
                <a:solidFill>
                  <a:schemeClr val="dk1"/>
                </a:solidFill>
                <a:latin typeface="Archivo"/>
                <a:ea typeface="Archivo"/>
                <a:cs typeface="Archivo"/>
                <a:sym typeface="Archivo"/>
              </a:rPr>
              <a:t>arquitectónicas</a:t>
            </a:r>
            <a:endParaRPr b="0" i="0" sz="1200" u="none" cap="none" strike="noStrike">
              <a:solidFill>
                <a:schemeClr val="dk1"/>
              </a:solidFill>
              <a:latin typeface="Archivo"/>
              <a:ea typeface="Archivo"/>
              <a:cs typeface="Archivo"/>
              <a:sym typeface="Archivo"/>
            </a:endParaRPr>
          </a:p>
        </p:txBody>
      </p:sp>
      <p:sp>
        <p:nvSpPr>
          <p:cNvPr id="341" name="Google Shape;341;p15"/>
          <p:cNvSpPr txBox="1"/>
          <p:nvPr/>
        </p:nvSpPr>
        <p:spPr>
          <a:xfrm flipH="1">
            <a:off x="518260" y="3501495"/>
            <a:ext cx="1628700" cy="7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Árbol</a:t>
            </a:r>
            <a:r>
              <a:rPr lang="en" sz="1200">
                <a:solidFill>
                  <a:schemeClr val="dk1"/>
                </a:solidFill>
                <a:latin typeface="Archivo"/>
                <a:ea typeface="Archivo"/>
                <a:cs typeface="Archivo"/>
                <a:sym typeface="Archivo"/>
              </a:rPr>
              <a:t> de atributos de calidad</a:t>
            </a:r>
            <a:endParaRPr b="0" i="0" sz="1200" u="none" cap="none" strike="noStrike">
              <a:solidFill>
                <a:srgbClr val="191919"/>
              </a:solidFill>
              <a:latin typeface="Archivo"/>
              <a:ea typeface="Archivo"/>
              <a:cs typeface="Archivo"/>
              <a:sym typeface="Archivo"/>
            </a:endParaRPr>
          </a:p>
        </p:txBody>
      </p:sp>
      <p:sp>
        <p:nvSpPr>
          <p:cNvPr id="342" name="Google Shape;342;p15"/>
          <p:cNvSpPr txBox="1"/>
          <p:nvPr/>
        </p:nvSpPr>
        <p:spPr>
          <a:xfrm flipH="1">
            <a:off x="2283056" y="3501495"/>
            <a:ext cx="1628700" cy="7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Analizar las aproximaciones </a:t>
            </a:r>
            <a:r>
              <a:rPr lang="en" sz="1200">
                <a:solidFill>
                  <a:schemeClr val="dk1"/>
                </a:solidFill>
                <a:latin typeface="Archivo"/>
                <a:ea typeface="Archivo"/>
                <a:cs typeface="Archivo"/>
                <a:sym typeface="Archivo"/>
              </a:rPr>
              <a:t>arquitectónicas</a:t>
            </a:r>
            <a:r>
              <a:rPr lang="en" sz="1200">
                <a:solidFill>
                  <a:schemeClr val="dk1"/>
                </a:solidFill>
                <a:latin typeface="Archivo"/>
                <a:ea typeface="Archivo"/>
                <a:cs typeface="Archivo"/>
                <a:sym typeface="Archivo"/>
              </a:rPr>
              <a:t> </a:t>
            </a:r>
            <a:endParaRPr b="0" i="0" sz="1200" u="none" cap="none" strike="noStrike">
              <a:solidFill>
                <a:srgbClr val="191919"/>
              </a:solidFill>
              <a:latin typeface="Archivo"/>
              <a:ea typeface="Archivo"/>
              <a:cs typeface="Archivo"/>
              <a:sym typeface="Archivo"/>
            </a:endParaRPr>
          </a:p>
        </p:txBody>
      </p:sp>
      <p:sp>
        <p:nvSpPr>
          <p:cNvPr id="343" name="Google Shape;343;p15"/>
          <p:cNvSpPr txBox="1"/>
          <p:nvPr/>
        </p:nvSpPr>
        <p:spPr>
          <a:xfrm flipH="1">
            <a:off x="4047853" y="3501495"/>
            <a:ext cx="1628700" cy="7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Lluvia de ideas y priorización de escenarios</a:t>
            </a:r>
            <a:endParaRPr b="0" i="0" sz="1200" u="none" cap="none" strike="noStrike">
              <a:solidFill>
                <a:srgbClr val="191919"/>
              </a:solidFill>
              <a:latin typeface="Archivo"/>
              <a:ea typeface="Archivo"/>
              <a:cs typeface="Archivo"/>
              <a:sym typeface="Archivo"/>
            </a:endParaRPr>
          </a:p>
        </p:txBody>
      </p:sp>
      <p:sp>
        <p:nvSpPr>
          <p:cNvPr id="344" name="Google Shape;344;p15"/>
          <p:cNvSpPr txBox="1"/>
          <p:nvPr/>
        </p:nvSpPr>
        <p:spPr>
          <a:xfrm flipH="1">
            <a:off x="5812650" y="3501495"/>
            <a:ext cx="1628700" cy="7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Re-analizar las aproximaciones </a:t>
            </a:r>
            <a:r>
              <a:rPr lang="en" sz="1200">
                <a:solidFill>
                  <a:schemeClr val="dk1"/>
                </a:solidFill>
                <a:latin typeface="Archivo"/>
                <a:ea typeface="Archivo"/>
                <a:cs typeface="Archivo"/>
                <a:sym typeface="Archivo"/>
              </a:rPr>
              <a:t>arquitectónicas</a:t>
            </a:r>
            <a:r>
              <a:rPr lang="en" sz="1200">
                <a:solidFill>
                  <a:schemeClr val="dk1"/>
                </a:solidFill>
                <a:latin typeface="Archivo"/>
                <a:ea typeface="Archivo"/>
                <a:cs typeface="Archivo"/>
                <a:sym typeface="Archivo"/>
              </a:rPr>
              <a:t> </a:t>
            </a:r>
            <a:endParaRPr b="0" i="0" sz="1200" u="none" cap="none" strike="noStrike">
              <a:solidFill>
                <a:srgbClr val="191919"/>
              </a:solidFill>
              <a:latin typeface="Archivo"/>
              <a:ea typeface="Archivo"/>
              <a:cs typeface="Archivo"/>
              <a:sym typeface="Archivo"/>
            </a:endParaRPr>
          </a:p>
        </p:txBody>
      </p:sp>
      <p:sp>
        <p:nvSpPr>
          <p:cNvPr id="345" name="Google Shape;345;p15"/>
          <p:cNvSpPr txBox="1"/>
          <p:nvPr>
            <p:ph idx="4294967295" type="title"/>
          </p:nvPr>
        </p:nvSpPr>
        <p:spPr>
          <a:xfrm>
            <a:off x="1002569" y="2202115"/>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01</a:t>
            </a:r>
            <a:endParaRPr>
              <a:solidFill>
                <a:schemeClr val="lt1"/>
              </a:solidFill>
            </a:endParaRPr>
          </a:p>
        </p:txBody>
      </p:sp>
      <p:sp>
        <p:nvSpPr>
          <p:cNvPr id="346" name="Google Shape;346;p15"/>
          <p:cNvSpPr txBox="1"/>
          <p:nvPr>
            <p:ph idx="4294967295" type="title"/>
          </p:nvPr>
        </p:nvSpPr>
        <p:spPr>
          <a:xfrm>
            <a:off x="2767366" y="2202115"/>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02</a:t>
            </a:r>
            <a:endParaRPr>
              <a:solidFill>
                <a:schemeClr val="lt1"/>
              </a:solidFill>
            </a:endParaRPr>
          </a:p>
        </p:txBody>
      </p:sp>
      <p:sp>
        <p:nvSpPr>
          <p:cNvPr id="347" name="Google Shape;347;p15"/>
          <p:cNvSpPr txBox="1"/>
          <p:nvPr>
            <p:ph idx="4294967295" type="title"/>
          </p:nvPr>
        </p:nvSpPr>
        <p:spPr>
          <a:xfrm>
            <a:off x="4532163" y="2202115"/>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03</a:t>
            </a:r>
            <a:endParaRPr>
              <a:solidFill>
                <a:schemeClr val="lt1"/>
              </a:solidFill>
            </a:endParaRPr>
          </a:p>
        </p:txBody>
      </p:sp>
      <p:sp>
        <p:nvSpPr>
          <p:cNvPr id="348" name="Google Shape;348;p15"/>
          <p:cNvSpPr txBox="1"/>
          <p:nvPr>
            <p:ph idx="4294967295" type="title"/>
          </p:nvPr>
        </p:nvSpPr>
        <p:spPr>
          <a:xfrm>
            <a:off x="6296959" y="2202115"/>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04</a:t>
            </a:r>
            <a:endParaRPr>
              <a:solidFill>
                <a:schemeClr val="lt1"/>
              </a:solidFill>
            </a:endParaRPr>
          </a:p>
        </p:txBody>
      </p:sp>
      <p:sp>
        <p:nvSpPr>
          <p:cNvPr id="349" name="Google Shape;349;p15"/>
          <p:cNvSpPr txBox="1"/>
          <p:nvPr>
            <p:ph idx="4294967295" type="title"/>
          </p:nvPr>
        </p:nvSpPr>
        <p:spPr>
          <a:xfrm>
            <a:off x="1002569" y="3038637"/>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05</a:t>
            </a:r>
            <a:endParaRPr>
              <a:solidFill>
                <a:schemeClr val="lt1"/>
              </a:solidFill>
            </a:endParaRPr>
          </a:p>
        </p:txBody>
      </p:sp>
      <p:sp>
        <p:nvSpPr>
          <p:cNvPr id="350" name="Google Shape;350;p15"/>
          <p:cNvSpPr txBox="1"/>
          <p:nvPr>
            <p:ph idx="4294967295" type="title"/>
          </p:nvPr>
        </p:nvSpPr>
        <p:spPr>
          <a:xfrm>
            <a:off x="2767366" y="3038637"/>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06</a:t>
            </a:r>
            <a:endParaRPr>
              <a:solidFill>
                <a:schemeClr val="lt1"/>
              </a:solidFill>
            </a:endParaRPr>
          </a:p>
        </p:txBody>
      </p:sp>
      <p:sp>
        <p:nvSpPr>
          <p:cNvPr id="351" name="Google Shape;351;p15"/>
          <p:cNvSpPr txBox="1"/>
          <p:nvPr>
            <p:ph idx="4294967295" type="title"/>
          </p:nvPr>
        </p:nvSpPr>
        <p:spPr>
          <a:xfrm>
            <a:off x="4532163" y="3038637"/>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07</a:t>
            </a:r>
            <a:endParaRPr>
              <a:solidFill>
                <a:schemeClr val="lt1"/>
              </a:solidFill>
            </a:endParaRPr>
          </a:p>
        </p:txBody>
      </p:sp>
      <p:sp>
        <p:nvSpPr>
          <p:cNvPr id="352" name="Google Shape;352;p15"/>
          <p:cNvSpPr txBox="1"/>
          <p:nvPr>
            <p:ph idx="4294967295" type="title"/>
          </p:nvPr>
        </p:nvSpPr>
        <p:spPr>
          <a:xfrm>
            <a:off x="6296959" y="3038637"/>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08</a:t>
            </a:r>
            <a:endParaRPr>
              <a:solidFill>
                <a:schemeClr val="lt1"/>
              </a:solidFill>
            </a:endParaRPr>
          </a:p>
        </p:txBody>
      </p:sp>
      <p:cxnSp>
        <p:nvCxnSpPr>
          <p:cNvPr id="353" name="Google Shape;353;p15"/>
          <p:cNvCxnSpPr>
            <a:stCxn id="345" idx="3"/>
            <a:endCxn id="346" idx="1"/>
          </p:cNvCxnSpPr>
          <p:nvPr/>
        </p:nvCxnSpPr>
        <p:spPr>
          <a:xfrm>
            <a:off x="1662869" y="2402965"/>
            <a:ext cx="1104600" cy="0"/>
          </a:xfrm>
          <a:prstGeom prst="straightConnector1">
            <a:avLst/>
          </a:prstGeom>
          <a:noFill/>
          <a:ln cap="flat" cmpd="sng" w="19050">
            <a:solidFill>
              <a:schemeClr val="lt1"/>
            </a:solidFill>
            <a:prstDash val="solid"/>
            <a:round/>
            <a:headEnd len="sm" w="sm" type="none"/>
            <a:tailEnd len="sm" w="sm" type="none"/>
          </a:ln>
        </p:spPr>
      </p:cxnSp>
      <p:cxnSp>
        <p:nvCxnSpPr>
          <p:cNvPr id="354" name="Google Shape;354;p15"/>
          <p:cNvCxnSpPr>
            <a:stCxn id="346" idx="3"/>
            <a:endCxn id="347" idx="1"/>
          </p:cNvCxnSpPr>
          <p:nvPr/>
        </p:nvCxnSpPr>
        <p:spPr>
          <a:xfrm>
            <a:off x="3427666" y="2402965"/>
            <a:ext cx="1104600" cy="0"/>
          </a:xfrm>
          <a:prstGeom prst="straightConnector1">
            <a:avLst/>
          </a:prstGeom>
          <a:noFill/>
          <a:ln cap="flat" cmpd="sng" w="19050">
            <a:solidFill>
              <a:schemeClr val="lt1"/>
            </a:solidFill>
            <a:prstDash val="solid"/>
            <a:round/>
            <a:headEnd len="sm" w="sm" type="none"/>
            <a:tailEnd len="sm" w="sm" type="none"/>
          </a:ln>
        </p:spPr>
      </p:cxnSp>
      <p:cxnSp>
        <p:nvCxnSpPr>
          <p:cNvPr id="355" name="Google Shape;355;p15"/>
          <p:cNvCxnSpPr>
            <a:stCxn id="347" idx="3"/>
            <a:endCxn id="348" idx="1"/>
          </p:cNvCxnSpPr>
          <p:nvPr/>
        </p:nvCxnSpPr>
        <p:spPr>
          <a:xfrm>
            <a:off x="5192463" y="2402965"/>
            <a:ext cx="1104600" cy="0"/>
          </a:xfrm>
          <a:prstGeom prst="straightConnector1">
            <a:avLst/>
          </a:prstGeom>
          <a:noFill/>
          <a:ln cap="flat" cmpd="sng" w="19050">
            <a:solidFill>
              <a:schemeClr val="lt1"/>
            </a:solidFill>
            <a:prstDash val="solid"/>
            <a:round/>
            <a:headEnd len="sm" w="sm" type="none"/>
            <a:tailEnd len="sm" w="sm" type="none"/>
          </a:ln>
        </p:spPr>
      </p:cxnSp>
      <p:cxnSp>
        <p:nvCxnSpPr>
          <p:cNvPr id="356" name="Google Shape;356;p15"/>
          <p:cNvCxnSpPr>
            <a:stCxn id="349" idx="3"/>
            <a:endCxn id="350" idx="1"/>
          </p:cNvCxnSpPr>
          <p:nvPr/>
        </p:nvCxnSpPr>
        <p:spPr>
          <a:xfrm>
            <a:off x="1662869" y="3239487"/>
            <a:ext cx="1104600" cy="0"/>
          </a:xfrm>
          <a:prstGeom prst="straightConnector1">
            <a:avLst/>
          </a:prstGeom>
          <a:noFill/>
          <a:ln cap="flat" cmpd="sng" w="19050">
            <a:solidFill>
              <a:schemeClr val="lt1"/>
            </a:solidFill>
            <a:prstDash val="solid"/>
            <a:round/>
            <a:headEnd len="sm" w="sm" type="none"/>
            <a:tailEnd len="sm" w="sm" type="none"/>
          </a:ln>
        </p:spPr>
      </p:cxnSp>
      <p:cxnSp>
        <p:nvCxnSpPr>
          <p:cNvPr id="357" name="Google Shape;357;p15"/>
          <p:cNvCxnSpPr>
            <a:stCxn id="350" idx="3"/>
            <a:endCxn id="351" idx="1"/>
          </p:cNvCxnSpPr>
          <p:nvPr/>
        </p:nvCxnSpPr>
        <p:spPr>
          <a:xfrm>
            <a:off x="3427666" y="3239487"/>
            <a:ext cx="1104600" cy="0"/>
          </a:xfrm>
          <a:prstGeom prst="straightConnector1">
            <a:avLst/>
          </a:prstGeom>
          <a:noFill/>
          <a:ln cap="flat" cmpd="sng" w="19050">
            <a:solidFill>
              <a:schemeClr val="lt1"/>
            </a:solidFill>
            <a:prstDash val="solid"/>
            <a:round/>
            <a:headEnd len="sm" w="sm" type="none"/>
            <a:tailEnd len="sm" w="sm" type="none"/>
          </a:ln>
        </p:spPr>
      </p:cxnSp>
      <p:cxnSp>
        <p:nvCxnSpPr>
          <p:cNvPr id="358" name="Google Shape;358;p15"/>
          <p:cNvCxnSpPr>
            <a:stCxn id="351" idx="3"/>
            <a:endCxn id="352" idx="1"/>
          </p:cNvCxnSpPr>
          <p:nvPr/>
        </p:nvCxnSpPr>
        <p:spPr>
          <a:xfrm>
            <a:off x="5192463" y="3239487"/>
            <a:ext cx="1104600" cy="0"/>
          </a:xfrm>
          <a:prstGeom prst="straightConnector1">
            <a:avLst/>
          </a:prstGeom>
          <a:noFill/>
          <a:ln cap="flat" cmpd="sng" w="19050">
            <a:solidFill>
              <a:schemeClr val="lt1"/>
            </a:solidFill>
            <a:prstDash val="solid"/>
            <a:round/>
            <a:headEnd len="sm" w="sm" type="none"/>
            <a:tailEnd len="sm" w="sm" type="none"/>
          </a:ln>
        </p:spPr>
      </p:cxnSp>
      <p:cxnSp>
        <p:nvCxnSpPr>
          <p:cNvPr id="359" name="Google Shape;359;p15"/>
          <p:cNvCxnSpPr>
            <a:stCxn id="348" idx="2"/>
            <a:endCxn id="349" idx="0"/>
          </p:cNvCxnSpPr>
          <p:nvPr/>
        </p:nvCxnSpPr>
        <p:spPr>
          <a:xfrm rot="5400000">
            <a:off x="3762559" y="173965"/>
            <a:ext cx="434700" cy="5294400"/>
          </a:xfrm>
          <a:prstGeom prst="bentConnector3">
            <a:avLst>
              <a:gd fmla="val 49985" name="adj1"/>
            </a:avLst>
          </a:prstGeom>
          <a:noFill/>
          <a:ln cap="flat" cmpd="sng" w="19050">
            <a:solidFill>
              <a:schemeClr val="lt1"/>
            </a:solidFill>
            <a:prstDash val="solid"/>
            <a:round/>
            <a:headEnd len="sm" w="sm" type="none"/>
            <a:tailEnd len="sm" w="sm" type="none"/>
          </a:ln>
        </p:spPr>
      </p:cxnSp>
      <p:sp>
        <p:nvSpPr>
          <p:cNvPr id="360" name="Google Shape;360;p15"/>
          <p:cNvSpPr txBox="1"/>
          <p:nvPr/>
        </p:nvSpPr>
        <p:spPr>
          <a:xfrm flipH="1">
            <a:off x="7271350" y="2768395"/>
            <a:ext cx="1628700" cy="764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 sz="1200">
                <a:solidFill>
                  <a:schemeClr val="dk1"/>
                </a:solidFill>
                <a:latin typeface="Archivo"/>
                <a:ea typeface="Archivo"/>
                <a:cs typeface="Archivo"/>
                <a:sym typeface="Archivo"/>
              </a:rPr>
              <a:t>Presentación de </a:t>
            </a:r>
            <a:r>
              <a:rPr lang="en" sz="1200">
                <a:solidFill>
                  <a:schemeClr val="dk1"/>
                </a:solidFill>
                <a:latin typeface="Archivo"/>
                <a:ea typeface="Archivo"/>
                <a:cs typeface="Archivo"/>
                <a:sym typeface="Archivo"/>
              </a:rPr>
              <a:t>resultados</a:t>
            </a:r>
            <a:r>
              <a:rPr lang="en" sz="1200">
                <a:solidFill>
                  <a:schemeClr val="dk1"/>
                </a:solidFill>
                <a:latin typeface="Archivo"/>
                <a:ea typeface="Archivo"/>
                <a:cs typeface="Archivo"/>
                <a:sym typeface="Archivo"/>
              </a:rPr>
              <a:t> </a:t>
            </a:r>
            <a:endParaRPr b="0" i="0" sz="1200" u="none" cap="none" strike="noStrike">
              <a:solidFill>
                <a:srgbClr val="191919"/>
              </a:solidFill>
              <a:latin typeface="Archivo"/>
              <a:ea typeface="Archivo"/>
              <a:cs typeface="Archivo"/>
              <a:sym typeface="Archivo"/>
            </a:endParaRPr>
          </a:p>
        </p:txBody>
      </p:sp>
      <p:sp>
        <p:nvSpPr>
          <p:cNvPr id="361" name="Google Shape;361;p15"/>
          <p:cNvSpPr txBox="1"/>
          <p:nvPr>
            <p:ph idx="4294967295" type="title"/>
          </p:nvPr>
        </p:nvSpPr>
        <p:spPr>
          <a:xfrm>
            <a:off x="7755659" y="2305537"/>
            <a:ext cx="660300" cy="40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chemeClr val="lt1"/>
                </a:solidFill>
              </a:rPr>
              <a:t>09</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
          <p:cNvSpPr txBox="1"/>
          <p:nvPr>
            <p:ph idx="4" type="subTitle"/>
          </p:nvPr>
        </p:nvSpPr>
        <p:spPr>
          <a:xfrm>
            <a:off x="6080325" y="2095438"/>
            <a:ext cx="1165200" cy="463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La Meta</a:t>
            </a:r>
            <a:endParaRPr/>
          </a:p>
        </p:txBody>
      </p:sp>
      <p:sp>
        <p:nvSpPr>
          <p:cNvPr id="367" name="Google Shape;367;p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lang="en" sz="3800">
                <a:solidFill>
                  <a:schemeClr val="lt1"/>
                </a:solidFill>
              </a:rPr>
              <a:t>Objetivos</a:t>
            </a:r>
            <a:endParaRPr/>
          </a:p>
        </p:txBody>
      </p:sp>
      <p:sp>
        <p:nvSpPr>
          <p:cNvPr id="368" name="Google Shape;368;p6"/>
          <p:cNvSpPr txBox="1"/>
          <p:nvPr>
            <p:ph idx="1" type="subTitle"/>
          </p:nvPr>
        </p:nvSpPr>
        <p:spPr>
          <a:xfrm>
            <a:off x="4521225" y="2523650"/>
            <a:ext cx="4283400" cy="8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200"/>
              <a:buNone/>
            </a:pPr>
            <a:r>
              <a:rPr lang="en"/>
              <a:t>Implementar un modelo de predicción de demanda energética pionero en el mercado eléctrico para los sistemas SCADA de Generación y Transmisión.</a:t>
            </a:r>
            <a:endParaRPr/>
          </a:p>
        </p:txBody>
      </p:sp>
      <p:sp>
        <p:nvSpPr>
          <p:cNvPr id="369" name="Google Shape;369;p6"/>
          <p:cNvSpPr txBox="1"/>
          <p:nvPr>
            <p:ph idx="2" type="subTitle"/>
          </p:nvPr>
        </p:nvSpPr>
        <p:spPr>
          <a:xfrm>
            <a:off x="529500" y="2559250"/>
            <a:ext cx="3879600" cy="66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t>Estudiar y desarrollar un </a:t>
            </a:r>
            <a:r>
              <a:rPr lang="en"/>
              <a:t>módulo</a:t>
            </a:r>
            <a:r>
              <a:rPr lang="en"/>
              <a:t> para sistema SCADA </a:t>
            </a:r>
            <a:r>
              <a:rPr lang="en"/>
              <a:t>capaz</a:t>
            </a:r>
            <a:r>
              <a:rPr lang="en"/>
              <a:t> de predecir la demanda </a:t>
            </a:r>
            <a:r>
              <a:rPr lang="en"/>
              <a:t>energética</a:t>
            </a:r>
            <a:r>
              <a:rPr lang="en"/>
              <a:t>. </a:t>
            </a:r>
            <a:endParaRPr/>
          </a:p>
        </p:txBody>
      </p:sp>
      <p:sp>
        <p:nvSpPr>
          <p:cNvPr id="370" name="Google Shape;370;p6"/>
          <p:cNvSpPr txBox="1"/>
          <p:nvPr>
            <p:ph idx="3" type="subTitle"/>
          </p:nvPr>
        </p:nvSpPr>
        <p:spPr>
          <a:xfrm>
            <a:off x="1216500" y="2095452"/>
            <a:ext cx="2505600" cy="46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
              <a:t>Nuestro Objetivo</a:t>
            </a:r>
            <a:endParaRPr/>
          </a:p>
        </p:txBody>
      </p:sp>
      <p:grpSp>
        <p:nvGrpSpPr>
          <p:cNvPr id="371" name="Google Shape;371;p6"/>
          <p:cNvGrpSpPr/>
          <p:nvPr/>
        </p:nvGrpSpPr>
        <p:grpSpPr>
          <a:xfrm>
            <a:off x="6254133" y="3636953"/>
            <a:ext cx="2390868" cy="1372942"/>
            <a:chOff x="6254133" y="3636953"/>
            <a:chExt cx="2390868" cy="1372942"/>
          </a:xfrm>
        </p:grpSpPr>
        <p:grpSp>
          <p:nvGrpSpPr>
            <p:cNvPr id="372" name="Google Shape;372;p6"/>
            <p:cNvGrpSpPr/>
            <p:nvPr/>
          </p:nvGrpSpPr>
          <p:grpSpPr>
            <a:xfrm>
              <a:off x="6254133" y="3636953"/>
              <a:ext cx="1366197" cy="1372942"/>
              <a:chOff x="7191804" y="2784191"/>
              <a:chExt cx="1096994" cy="1102411"/>
            </a:xfrm>
          </p:grpSpPr>
          <p:sp>
            <p:nvSpPr>
              <p:cNvPr id="373" name="Google Shape;373;p6"/>
              <p:cNvSpPr/>
              <p:nvPr/>
            </p:nvSpPr>
            <p:spPr>
              <a:xfrm>
                <a:off x="7480812" y="3013953"/>
                <a:ext cx="792472" cy="384769"/>
              </a:xfrm>
              <a:custGeom>
                <a:rect b="b" l="l" r="r" t="t"/>
                <a:pathLst>
                  <a:path extrusionOk="0" h="3624" w="7464">
                    <a:moveTo>
                      <a:pt x="54" y="1"/>
                    </a:moveTo>
                    <a:lnTo>
                      <a:pt x="0" y="13"/>
                    </a:lnTo>
                    <a:cubicBezTo>
                      <a:pt x="0" y="26"/>
                      <a:pt x="96" y="412"/>
                      <a:pt x="599" y="823"/>
                    </a:cubicBezTo>
                    <a:cubicBezTo>
                      <a:pt x="1052" y="1208"/>
                      <a:pt x="1954" y="1686"/>
                      <a:pt x="3639" y="1820"/>
                    </a:cubicBezTo>
                    <a:cubicBezTo>
                      <a:pt x="3706" y="1992"/>
                      <a:pt x="4302" y="3267"/>
                      <a:pt x="7463" y="3624"/>
                    </a:cubicBezTo>
                    <a:lnTo>
                      <a:pt x="7463" y="3573"/>
                    </a:lnTo>
                    <a:cubicBezTo>
                      <a:pt x="4197" y="3200"/>
                      <a:pt x="3681" y="1804"/>
                      <a:pt x="3681" y="1779"/>
                    </a:cubicBezTo>
                    <a:lnTo>
                      <a:pt x="3665" y="1766"/>
                    </a:lnTo>
                    <a:lnTo>
                      <a:pt x="3652" y="1766"/>
                    </a:lnTo>
                    <a:cubicBezTo>
                      <a:pt x="453" y="1514"/>
                      <a:pt x="54" y="13"/>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
              <p:cNvSpPr/>
              <p:nvPr/>
            </p:nvSpPr>
            <p:spPr>
              <a:xfrm>
                <a:off x="7351172" y="2784191"/>
                <a:ext cx="67738" cy="39390"/>
              </a:xfrm>
              <a:custGeom>
                <a:rect b="b" l="l" r="r" t="t"/>
                <a:pathLst>
                  <a:path extrusionOk="0" h="371" w="638">
                    <a:moveTo>
                      <a:pt x="1" y="1"/>
                    </a:moveTo>
                    <a:lnTo>
                      <a:pt x="1" y="93"/>
                    </a:lnTo>
                    <a:lnTo>
                      <a:pt x="571" y="93"/>
                    </a:lnTo>
                    <a:lnTo>
                      <a:pt x="571" y="278"/>
                    </a:lnTo>
                    <a:lnTo>
                      <a:pt x="440" y="278"/>
                    </a:lnTo>
                    <a:lnTo>
                      <a:pt x="453" y="371"/>
                    </a:lnTo>
                    <a:lnTo>
                      <a:pt x="638" y="371"/>
                    </a:lnTo>
                    <a:lnTo>
                      <a:pt x="6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
              <p:cNvSpPr/>
              <p:nvPr/>
            </p:nvSpPr>
            <p:spPr>
              <a:xfrm>
                <a:off x="7401924" y="3016714"/>
                <a:ext cx="9980" cy="57864"/>
              </a:xfrm>
              <a:custGeom>
                <a:rect b="b" l="l" r="r" t="t"/>
                <a:pathLst>
                  <a:path extrusionOk="0" h="545" w="94">
                    <a:moveTo>
                      <a:pt x="1" y="0"/>
                    </a:moveTo>
                    <a:lnTo>
                      <a:pt x="13" y="491"/>
                    </a:lnTo>
                    <a:lnTo>
                      <a:pt x="93" y="545"/>
                    </a:lnTo>
                    <a:lnTo>
                      <a:pt x="93" y="545"/>
                    </a:lnTo>
                    <a:lnTo>
                      <a:pt x="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
              <p:cNvSpPr/>
              <p:nvPr/>
            </p:nvSpPr>
            <p:spPr>
              <a:xfrm>
                <a:off x="7352553" y="2813708"/>
                <a:ext cx="49476" cy="56590"/>
              </a:xfrm>
              <a:custGeom>
                <a:rect b="b" l="l" r="r" t="t"/>
                <a:pathLst>
                  <a:path extrusionOk="0" h="533" w="466">
                    <a:moveTo>
                      <a:pt x="0" y="0"/>
                    </a:moveTo>
                    <a:lnTo>
                      <a:pt x="0" y="93"/>
                    </a:lnTo>
                    <a:lnTo>
                      <a:pt x="373" y="93"/>
                    </a:lnTo>
                    <a:lnTo>
                      <a:pt x="399" y="520"/>
                    </a:lnTo>
                    <a:lnTo>
                      <a:pt x="453" y="504"/>
                    </a:lnTo>
                    <a:lnTo>
                      <a:pt x="466" y="532"/>
                    </a:lnTo>
                    <a:lnTo>
                      <a:pt x="440" y="93"/>
                    </a:lnTo>
                    <a:lnTo>
                      <a:pt x="4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
              <p:cNvSpPr/>
              <p:nvPr/>
            </p:nvSpPr>
            <p:spPr>
              <a:xfrm>
                <a:off x="7404684" y="3080312"/>
                <a:ext cx="10193" cy="53511"/>
              </a:xfrm>
              <a:custGeom>
                <a:rect b="b" l="l" r="r" t="t"/>
                <a:pathLst>
                  <a:path extrusionOk="0" h="504" w="96">
                    <a:moveTo>
                      <a:pt x="0" y="0"/>
                    </a:moveTo>
                    <a:lnTo>
                      <a:pt x="29" y="504"/>
                    </a:lnTo>
                    <a:lnTo>
                      <a:pt x="96" y="504"/>
                    </a:lnTo>
                    <a:lnTo>
                      <a:pt x="67" y="64"/>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
              <p:cNvSpPr/>
              <p:nvPr/>
            </p:nvSpPr>
            <p:spPr>
              <a:xfrm>
                <a:off x="7394810" y="2877306"/>
                <a:ext cx="12953" cy="129637"/>
              </a:xfrm>
              <a:custGeom>
                <a:rect b="b" l="l" r="r" t="t"/>
                <a:pathLst>
                  <a:path extrusionOk="0" h="1221" w="122">
                    <a:moveTo>
                      <a:pt x="1" y="0"/>
                    </a:moveTo>
                    <a:lnTo>
                      <a:pt x="55" y="1221"/>
                    </a:lnTo>
                    <a:lnTo>
                      <a:pt x="122" y="1221"/>
                    </a:lnTo>
                    <a:lnTo>
                      <a:pt x="68" y="80"/>
                    </a:lnTo>
                    <a:lnTo>
                      <a:pt x="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
              <p:cNvSpPr/>
              <p:nvPr/>
            </p:nvSpPr>
            <p:spPr>
              <a:xfrm>
                <a:off x="7352553" y="3142212"/>
                <a:ext cx="77612" cy="329984"/>
              </a:xfrm>
              <a:custGeom>
                <a:rect b="b" l="l" r="r" t="t"/>
                <a:pathLst>
                  <a:path extrusionOk="0" h="3108" w="731">
                    <a:moveTo>
                      <a:pt x="520" y="0"/>
                    </a:moveTo>
                    <a:lnTo>
                      <a:pt x="666" y="3015"/>
                    </a:lnTo>
                    <a:lnTo>
                      <a:pt x="0" y="3015"/>
                    </a:lnTo>
                    <a:lnTo>
                      <a:pt x="0" y="3107"/>
                    </a:lnTo>
                    <a:lnTo>
                      <a:pt x="730" y="3107"/>
                    </a:lnTo>
                    <a:lnTo>
                      <a:pt x="58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
              <p:cNvSpPr/>
              <p:nvPr/>
            </p:nvSpPr>
            <p:spPr>
              <a:xfrm>
                <a:off x="7352553" y="2867114"/>
                <a:ext cx="142483" cy="149703"/>
              </a:xfrm>
              <a:custGeom>
                <a:rect b="b" l="l" r="r" t="t"/>
                <a:pathLst>
                  <a:path extrusionOk="0" h="1410" w="1342">
                    <a:moveTo>
                      <a:pt x="453" y="1"/>
                    </a:moveTo>
                    <a:lnTo>
                      <a:pt x="399" y="17"/>
                    </a:lnTo>
                    <a:lnTo>
                      <a:pt x="0" y="17"/>
                    </a:lnTo>
                    <a:lnTo>
                      <a:pt x="0" y="109"/>
                    </a:lnTo>
                    <a:lnTo>
                      <a:pt x="399" y="96"/>
                    </a:lnTo>
                    <a:lnTo>
                      <a:pt x="411" y="96"/>
                    </a:lnTo>
                    <a:lnTo>
                      <a:pt x="466" y="176"/>
                    </a:lnTo>
                    <a:lnTo>
                      <a:pt x="1195" y="1317"/>
                    </a:lnTo>
                    <a:lnTo>
                      <a:pt x="0" y="1317"/>
                    </a:lnTo>
                    <a:lnTo>
                      <a:pt x="0" y="1396"/>
                    </a:lnTo>
                    <a:lnTo>
                      <a:pt x="466" y="1409"/>
                    </a:lnTo>
                    <a:lnTo>
                      <a:pt x="1342" y="1409"/>
                    </a:lnTo>
                    <a:lnTo>
                      <a:pt x="466" y="29"/>
                    </a:lnTo>
                    <a:lnTo>
                      <a:pt x="4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
              <p:cNvSpPr/>
              <p:nvPr/>
            </p:nvSpPr>
            <p:spPr>
              <a:xfrm>
                <a:off x="7352553" y="3066085"/>
                <a:ext cx="148323" cy="77612"/>
              </a:xfrm>
              <a:custGeom>
                <a:rect b="b" l="l" r="r" t="t"/>
                <a:pathLst>
                  <a:path extrusionOk="0" h="731" w="1397">
                    <a:moveTo>
                      <a:pt x="0" y="0"/>
                    </a:moveTo>
                    <a:lnTo>
                      <a:pt x="0" y="93"/>
                    </a:lnTo>
                    <a:lnTo>
                      <a:pt x="427" y="93"/>
                    </a:lnTo>
                    <a:lnTo>
                      <a:pt x="491" y="134"/>
                    </a:lnTo>
                    <a:lnTo>
                      <a:pt x="558" y="198"/>
                    </a:lnTo>
                    <a:lnTo>
                      <a:pt x="1144" y="638"/>
                    </a:lnTo>
                    <a:lnTo>
                      <a:pt x="520" y="638"/>
                    </a:lnTo>
                    <a:lnTo>
                      <a:pt x="0" y="625"/>
                    </a:lnTo>
                    <a:lnTo>
                      <a:pt x="0" y="717"/>
                    </a:lnTo>
                    <a:lnTo>
                      <a:pt x="587" y="717"/>
                    </a:lnTo>
                    <a:lnTo>
                      <a:pt x="1396" y="730"/>
                    </a:lnTo>
                    <a:lnTo>
                      <a:pt x="558" y="80"/>
                    </a:lnTo>
                    <a:lnTo>
                      <a:pt x="478" y="26"/>
                    </a:lnTo>
                    <a:lnTo>
                      <a:pt x="4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
              <p:cNvSpPr/>
              <p:nvPr/>
            </p:nvSpPr>
            <p:spPr>
              <a:xfrm>
                <a:off x="7217180" y="3464984"/>
                <a:ext cx="262352" cy="38328"/>
              </a:xfrm>
              <a:custGeom>
                <a:rect b="b" l="l" r="r" t="t"/>
                <a:pathLst>
                  <a:path extrusionOk="0" h="361" w="2471">
                    <a:moveTo>
                      <a:pt x="2391" y="80"/>
                    </a:moveTo>
                    <a:lnTo>
                      <a:pt x="2391" y="265"/>
                    </a:lnTo>
                    <a:lnTo>
                      <a:pt x="80" y="265"/>
                    </a:lnTo>
                    <a:lnTo>
                      <a:pt x="80" y="80"/>
                    </a:lnTo>
                    <a:close/>
                    <a:moveTo>
                      <a:pt x="1" y="0"/>
                    </a:moveTo>
                    <a:lnTo>
                      <a:pt x="1" y="360"/>
                    </a:lnTo>
                    <a:lnTo>
                      <a:pt x="2470" y="360"/>
                    </a:lnTo>
                    <a:lnTo>
                      <a:pt x="24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
              <p:cNvSpPr/>
              <p:nvPr/>
            </p:nvSpPr>
            <p:spPr>
              <a:xfrm>
                <a:off x="7263897" y="2784191"/>
                <a:ext cx="122629" cy="39390"/>
              </a:xfrm>
              <a:custGeom>
                <a:rect b="b" l="l" r="r" t="t"/>
                <a:pathLst>
                  <a:path extrusionOk="0" h="371" w="1155">
                    <a:moveTo>
                      <a:pt x="1087" y="93"/>
                    </a:moveTo>
                    <a:lnTo>
                      <a:pt x="1087" y="278"/>
                    </a:lnTo>
                    <a:lnTo>
                      <a:pt x="80" y="278"/>
                    </a:lnTo>
                    <a:lnTo>
                      <a:pt x="80" y="93"/>
                    </a:lnTo>
                    <a:close/>
                    <a:moveTo>
                      <a:pt x="0" y="1"/>
                    </a:moveTo>
                    <a:lnTo>
                      <a:pt x="0" y="371"/>
                    </a:lnTo>
                    <a:lnTo>
                      <a:pt x="1154" y="371"/>
                    </a:lnTo>
                    <a:lnTo>
                      <a:pt x="11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
              <p:cNvSpPr/>
              <p:nvPr/>
            </p:nvSpPr>
            <p:spPr>
              <a:xfrm>
                <a:off x="7254129" y="2813708"/>
                <a:ext cx="143864" cy="658482"/>
              </a:xfrm>
              <a:custGeom>
                <a:rect b="b" l="l" r="r" t="t"/>
                <a:pathLst>
                  <a:path extrusionOk="0" h="6202" w="1355">
                    <a:moveTo>
                      <a:pt x="994" y="93"/>
                    </a:moveTo>
                    <a:lnTo>
                      <a:pt x="1287" y="6109"/>
                    </a:lnTo>
                    <a:lnTo>
                      <a:pt x="64" y="6109"/>
                    </a:lnTo>
                    <a:lnTo>
                      <a:pt x="357" y="93"/>
                    </a:lnTo>
                    <a:close/>
                    <a:moveTo>
                      <a:pt x="290" y="0"/>
                    </a:moveTo>
                    <a:lnTo>
                      <a:pt x="0" y="6201"/>
                    </a:lnTo>
                    <a:lnTo>
                      <a:pt x="1354" y="6201"/>
                    </a:lnTo>
                    <a:lnTo>
                      <a:pt x="10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
              <p:cNvSpPr/>
              <p:nvPr/>
            </p:nvSpPr>
            <p:spPr>
              <a:xfrm>
                <a:off x="7217180" y="3464984"/>
                <a:ext cx="229863" cy="38328"/>
              </a:xfrm>
              <a:custGeom>
                <a:rect b="b" l="l" r="r" t="t"/>
                <a:pathLst>
                  <a:path extrusionOk="0" h="361" w="2165">
                    <a:moveTo>
                      <a:pt x="2101" y="80"/>
                    </a:moveTo>
                    <a:lnTo>
                      <a:pt x="2101" y="265"/>
                    </a:lnTo>
                    <a:lnTo>
                      <a:pt x="68" y="265"/>
                    </a:lnTo>
                    <a:lnTo>
                      <a:pt x="68" y="80"/>
                    </a:lnTo>
                    <a:close/>
                    <a:moveTo>
                      <a:pt x="1" y="0"/>
                    </a:moveTo>
                    <a:lnTo>
                      <a:pt x="1" y="360"/>
                    </a:lnTo>
                    <a:lnTo>
                      <a:pt x="2164" y="360"/>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
              <p:cNvSpPr/>
              <p:nvPr/>
            </p:nvSpPr>
            <p:spPr>
              <a:xfrm>
                <a:off x="7255403" y="2816362"/>
                <a:ext cx="138130" cy="654447"/>
              </a:xfrm>
              <a:custGeom>
                <a:rect b="b" l="l" r="r" t="t"/>
                <a:pathLst>
                  <a:path extrusionOk="0" h="6164" w="1301">
                    <a:moveTo>
                      <a:pt x="982" y="1"/>
                    </a:moveTo>
                    <a:lnTo>
                      <a:pt x="227" y="1329"/>
                    </a:lnTo>
                    <a:lnTo>
                      <a:pt x="1049" y="2378"/>
                    </a:lnTo>
                    <a:lnTo>
                      <a:pt x="106" y="3786"/>
                    </a:lnTo>
                    <a:lnTo>
                      <a:pt x="1183" y="5035"/>
                    </a:lnTo>
                    <a:lnTo>
                      <a:pt x="1" y="6097"/>
                    </a:lnTo>
                    <a:lnTo>
                      <a:pt x="39" y="6164"/>
                    </a:lnTo>
                    <a:lnTo>
                      <a:pt x="1301" y="5048"/>
                    </a:lnTo>
                    <a:lnTo>
                      <a:pt x="198" y="3774"/>
                    </a:lnTo>
                    <a:lnTo>
                      <a:pt x="1142" y="2378"/>
                    </a:lnTo>
                    <a:lnTo>
                      <a:pt x="319" y="1317"/>
                    </a:lnTo>
                    <a:lnTo>
                      <a:pt x="1036" y="55"/>
                    </a:lnTo>
                    <a:lnTo>
                      <a:pt x="9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
              <p:cNvSpPr/>
              <p:nvPr/>
            </p:nvSpPr>
            <p:spPr>
              <a:xfrm>
                <a:off x="7260818" y="2814982"/>
                <a:ext cx="135476" cy="655828"/>
              </a:xfrm>
              <a:custGeom>
                <a:rect b="b" l="l" r="r" t="t"/>
                <a:pathLst>
                  <a:path extrusionOk="0" h="6177" w="1276">
                    <a:moveTo>
                      <a:pt x="281" y="1"/>
                    </a:moveTo>
                    <a:lnTo>
                      <a:pt x="227" y="68"/>
                    </a:lnTo>
                    <a:lnTo>
                      <a:pt x="957" y="1288"/>
                    </a:lnTo>
                    <a:lnTo>
                      <a:pt x="109" y="2458"/>
                    </a:lnTo>
                    <a:lnTo>
                      <a:pt x="1078" y="3787"/>
                    </a:lnTo>
                    <a:lnTo>
                      <a:pt x="1" y="5033"/>
                    </a:lnTo>
                    <a:lnTo>
                      <a:pt x="1237" y="6177"/>
                    </a:lnTo>
                    <a:lnTo>
                      <a:pt x="1275" y="6110"/>
                    </a:lnTo>
                    <a:lnTo>
                      <a:pt x="109" y="5020"/>
                    </a:lnTo>
                    <a:lnTo>
                      <a:pt x="1170" y="3799"/>
                    </a:lnTo>
                    <a:lnTo>
                      <a:pt x="202" y="2458"/>
                    </a:lnTo>
                    <a:lnTo>
                      <a:pt x="1024" y="1330"/>
                    </a:lnTo>
                    <a:lnTo>
                      <a:pt x="1052" y="1304"/>
                    </a:lnTo>
                    <a:lnTo>
                      <a:pt x="2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
              <p:cNvSpPr/>
              <p:nvPr/>
            </p:nvSpPr>
            <p:spPr>
              <a:xfrm>
                <a:off x="7197538" y="2867114"/>
                <a:ext cx="265113" cy="149703"/>
              </a:xfrm>
              <a:custGeom>
                <a:rect b="b" l="l" r="r" t="t"/>
                <a:pathLst>
                  <a:path extrusionOk="0" h="1410" w="2497">
                    <a:moveTo>
                      <a:pt x="1569" y="96"/>
                    </a:moveTo>
                    <a:lnTo>
                      <a:pt x="2349" y="1317"/>
                    </a:lnTo>
                    <a:lnTo>
                      <a:pt x="135" y="1304"/>
                    </a:lnTo>
                    <a:lnTo>
                      <a:pt x="823" y="122"/>
                    </a:lnTo>
                    <a:lnTo>
                      <a:pt x="1569" y="96"/>
                    </a:lnTo>
                    <a:close/>
                    <a:moveTo>
                      <a:pt x="1607" y="1"/>
                    </a:moveTo>
                    <a:lnTo>
                      <a:pt x="798" y="29"/>
                    </a:lnTo>
                    <a:lnTo>
                      <a:pt x="1" y="1396"/>
                    </a:lnTo>
                    <a:lnTo>
                      <a:pt x="2496" y="1409"/>
                    </a:lnTo>
                    <a:lnTo>
                      <a:pt x="160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
              <p:cNvSpPr/>
              <p:nvPr/>
            </p:nvSpPr>
            <p:spPr>
              <a:xfrm>
                <a:off x="7191804" y="3066085"/>
                <a:ext cx="276579" cy="77612"/>
              </a:xfrm>
              <a:custGeom>
                <a:rect b="b" l="l" r="r" t="t"/>
                <a:pathLst>
                  <a:path extrusionOk="0" h="731" w="2605">
                    <a:moveTo>
                      <a:pt x="1635" y="93"/>
                    </a:moveTo>
                    <a:lnTo>
                      <a:pt x="2352" y="638"/>
                    </a:lnTo>
                    <a:lnTo>
                      <a:pt x="2352" y="638"/>
                    </a:lnTo>
                    <a:lnTo>
                      <a:pt x="240" y="625"/>
                    </a:lnTo>
                    <a:lnTo>
                      <a:pt x="877" y="105"/>
                    </a:lnTo>
                    <a:lnTo>
                      <a:pt x="1635" y="93"/>
                    </a:lnTo>
                    <a:close/>
                    <a:moveTo>
                      <a:pt x="1648" y="0"/>
                    </a:moveTo>
                    <a:lnTo>
                      <a:pt x="852" y="13"/>
                    </a:lnTo>
                    <a:lnTo>
                      <a:pt x="1" y="717"/>
                    </a:lnTo>
                    <a:lnTo>
                      <a:pt x="2604" y="730"/>
                    </a:lnTo>
                    <a:lnTo>
                      <a:pt x="2604" y="730"/>
                    </a:lnTo>
                    <a:lnTo>
                      <a:pt x="16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
              <p:cNvSpPr/>
              <p:nvPr/>
            </p:nvSpPr>
            <p:spPr>
              <a:xfrm>
                <a:off x="7214526" y="3464984"/>
                <a:ext cx="229757" cy="38328"/>
              </a:xfrm>
              <a:custGeom>
                <a:rect b="b" l="l" r="r" t="t"/>
                <a:pathLst>
                  <a:path extrusionOk="0" h="361" w="2164">
                    <a:moveTo>
                      <a:pt x="0" y="0"/>
                    </a:moveTo>
                    <a:lnTo>
                      <a:pt x="0" y="360"/>
                    </a:lnTo>
                    <a:lnTo>
                      <a:pt x="2164" y="360"/>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
              <p:cNvSpPr/>
              <p:nvPr/>
            </p:nvSpPr>
            <p:spPr>
              <a:xfrm>
                <a:off x="7444181" y="3464984"/>
                <a:ext cx="35355" cy="38328"/>
              </a:xfrm>
              <a:custGeom>
                <a:rect b="b" l="l" r="r" t="t"/>
                <a:pathLst>
                  <a:path extrusionOk="0" h="361" w="333">
                    <a:moveTo>
                      <a:pt x="1" y="0"/>
                    </a:moveTo>
                    <a:lnTo>
                      <a:pt x="1" y="360"/>
                    </a:lnTo>
                    <a:lnTo>
                      <a:pt x="332" y="360"/>
                    </a:lnTo>
                    <a:lnTo>
                      <a:pt x="3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a:off x="7734569" y="2975730"/>
                <a:ext cx="67738" cy="39709"/>
              </a:xfrm>
              <a:custGeom>
                <a:rect b="b" l="l" r="r" t="t"/>
                <a:pathLst>
                  <a:path extrusionOk="0" h="374" w="638">
                    <a:moveTo>
                      <a:pt x="0" y="0"/>
                    </a:moveTo>
                    <a:lnTo>
                      <a:pt x="0" y="93"/>
                    </a:lnTo>
                    <a:lnTo>
                      <a:pt x="574" y="93"/>
                    </a:lnTo>
                    <a:lnTo>
                      <a:pt x="574" y="281"/>
                    </a:lnTo>
                    <a:lnTo>
                      <a:pt x="453" y="281"/>
                    </a:lnTo>
                    <a:lnTo>
                      <a:pt x="453" y="373"/>
                    </a:lnTo>
                    <a:lnTo>
                      <a:pt x="637" y="373"/>
                    </a:lnTo>
                    <a:lnTo>
                      <a:pt x="6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a:off x="7785321" y="3208465"/>
                <a:ext cx="10193" cy="57970"/>
              </a:xfrm>
              <a:custGeom>
                <a:rect b="b" l="l" r="r" t="t"/>
                <a:pathLst>
                  <a:path extrusionOk="0" h="546" w="96">
                    <a:moveTo>
                      <a:pt x="0" y="1"/>
                    </a:moveTo>
                    <a:lnTo>
                      <a:pt x="16" y="492"/>
                    </a:lnTo>
                    <a:lnTo>
                      <a:pt x="96" y="546"/>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a:off x="7736268" y="3005459"/>
                <a:ext cx="49158" cy="56271"/>
              </a:xfrm>
              <a:custGeom>
                <a:rect b="b" l="l" r="r" t="t"/>
                <a:pathLst>
                  <a:path extrusionOk="0" h="530" w="463">
                    <a:moveTo>
                      <a:pt x="0" y="1"/>
                    </a:moveTo>
                    <a:lnTo>
                      <a:pt x="0" y="93"/>
                    </a:lnTo>
                    <a:lnTo>
                      <a:pt x="370" y="93"/>
                    </a:lnTo>
                    <a:lnTo>
                      <a:pt x="398" y="517"/>
                    </a:lnTo>
                    <a:lnTo>
                      <a:pt x="449" y="517"/>
                    </a:lnTo>
                    <a:lnTo>
                      <a:pt x="462" y="530"/>
                    </a:lnTo>
                    <a:lnTo>
                      <a:pt x="437" y="93"/>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
              <p:cNvSpPr/>
              <p:nvPr/>
            </p:nvSpPr>
            <p:spPr>
              <a:xfrm>
                <a:off x="7788294" y="3271746"/>
                <a:ext cx="9980" cy="53936"/>
              </a:xfrm>
              <a:custGeom>
                <a:rect b="b" l="l" r="r" t="t"/>
                <a:pathLst>
                  <a:path extrusionOk="0" h="508" w="94">
                    <a:moveTo>
                      <a:pt x="1" y="1"/>
                    </a:moveTo>
                    <a:lnTo>
                      <a:pt x="26" y="507"/>
                    </a:lnTo>
                    <a:lnTo>
                      <a:pt x="93" y="507"/>
                    </a:lnTo>
                    <a:lnTo>
                      <a:pt x="68" y="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
              <p:cNvSpPr/>
              <p:nvPr/>
            </p:nvSpPr>
            <p:spPr>
              <a:xfrm>
                <a:off x="7778526" y="3068739"/>
                <a:ext cx="12635" cy="130061"/>
              </a:xfrm>
              <a:custGeom>
                <a:rect b="b" l="l" r="r" t="t"/>
                <a:pathLst>
                  <a:path extrusionOk="0" h="1225" w="119">
                    <a:moveTo>
                      <a:pt x="0" y="1"/>
                    </a:moveTo>
                    <a:lnTo>
                      <a:pt x="51" y="1224"/>
                    </a:lnTo>
                    <a:lnTo>
                      <a:pt x="118" y="1224"/>
                    </a:lnTo>
                    <a:lnTo>
                      <a:pt x="64" y="80"/>
                    </a:lnTo>
                    <a:lnTo>
                      <a:pt x="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
              <p:cNvSpPr/>
              <p:nvPr/>
            </p:nvSpPr>
            <p:spPr>
              <a:xfrm>
                <a:off x="7736268" y="3334070"/>
                <a:ext cx="77506" cy="329984"/>
              </a:xfrm>
              <a:custGeom>
                <a:rect b="b" l="l" r="r" t="t"/>
                <a:pathLst>
                  <a:path extrusionOk="0" h="3108" w="730">
                    <a:moveTo>
                      <a:pt x="516" y="0"/>
                    </a:moveTo>
                    <a:lnTo>
                      <a:pt x="663" y="3012"/>
                    </a:lnTo>
                    <a:lnTo>
                      <a:pt x="0" y="3012"/>
                    </a:lnTo>
                    <a:lnTo>
                      <a:pt x="0" y="3107"/>
                    </a:lnTo>
                    <a:lnTo>
                      <a:pt x="730" y="3107"/>
                    </a:lnTo>
                    <a:lnTo>
                      <a:pt x="5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
              <p:cNvSpPr/>
              <p:nvPr/>
            </p:nvSpPr>
            <p:spPr>
              <a:xfrm>
                <a:off x="7736268" y="3060352"/>
                <a:ext cx="142165" cy="148217"/>
              </a:xfrm>
              <a:custGeom>
                <a:rect b="b" l="l" r="r" t="t"/>
                <a:pathLst>
                  <a:path extrusionOk="0" h="1396" w="1339">
                    <a:moveTo>
                      <a:pt x="0" y="0"/>
                    </a:moveTo>
                    <a:lnTo>
                      <a:pt x="0" y="93"/>
                    </a:lnTo>
                    <a:lnTo>
                      <a:pt x="398" y="80"/>
                    </a:lnTo>
                    <a:lnTo>
                      <a:pt x="424" y="80"/>
                    </a:lnTo>
                    <a:lnTo>
                      <a:pt x="462" y="159"/>
                    </a:lnTo>
                    <a:lnTo>
                      <a:pt x="1195" y="1303"/>
                    </a:lnTo>
                    <a:lnTo>
                      <a:pt x="0" y="1303"/>
                    </a:lnTo>
                    <a:lnTo>
                      <a:pt x="0" y="1383"/>
                    </a:lnTo>
                    <a:lnTo>
                      <a:pt x="462" y="1396"/>
                    </a:lnTo>
                    <a:lnTo>
                      <a:pt x="1338" y="1396"/>
                    </a:lnTo>
                    <a:lnTo>
                      <a:pt x="462" y="13"/>
                    </a:lnTo>
                    <a:lnTo>
                      <a:pt x="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
              <p:cNvSpPr/>
              <p:nvPr/>
            </p:nvSpPr>
            <p:spPr>
              <a:xfrm>
                <a:off x="7736268" y="3257943"/>
                <a:ext cx="147898" cy="77506"/>
              </a:xfrm>
              <a:custGeom>
                <a:rect b="b" l="l" r="r" t="t"/>
                <a:pathLst>
                  <a:path extrusionOk="0" h="730" w="1393">
                    <a:moveTo>
                      <a:pt x="0" y="0"/>
                    </a:moveTo>
                    <a:lnTo>
                      <a:pt x="0" y="93"/>
                    </a:lnTo>
                    <a:lnTo>
                      <a:pt x="424" y="93"/>
                    </a:lnTo>
                    <a:lnTo>
                      <a:pt x="491" y="131"/>
                    </a:lnTo>
                    <a:lnTo>
                      <a:pt x="558" y="198"/>
                    </a:lnTo>
                    <a:lnTo>
                      <a:pt x="1141" y="637"/>
                    </a:lnTo>
                    <a:lnTo>
                      <a:pt x="0" y="637"/>
                    </a:lnTo>
                    <a:lnTo>
                      <a:pt x="0" y="717"/>
                    </a:lnTo>
                    <a:lnTo>
                      <a:pt x="583" y="717"/>
                    </a:lnTo>
                    <a:lnTo>
                      <a:pt x="1393" y="730"/>
                    </a:lnTo>
                    <a:lnTo>
                      <a:pt x="558" y="80"/>
                    </a:lnTo>
                    <a:lnTo>
                      <a:pt x="478" y="26"/>
                    </a:lnTo>
                    <a:lnTo>
                      <a:pt x="4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
              <p:cNvSpPr/>
              <p:nvPr/>
            </p:nvSpPr>
            <p:spPr>
              <a:xfrm>
                <a:off x="7600895" y="3656841"/>
                <a:ext cx="262352" cy="38010"/>
              </a:xfrm>
              <a:custGeom>
                <a:rect b="b" l="l" r="r" t="t"/>
                <a:pathLst>
                  <a:path extrusionOk="0" h="358" w="2471">
                    <a:moveTo>
                      <a:pt x="2403" y="80"/>
                    </a:moveTo>
                    <a:lnTo>
                      <a:pt x="2403" y="265"/>
                    </a:lnTo>
                    <a:lnTo>
                      <a:pt x="80" y="265"/>
                    </a:lnTo>
                    <a:lnTo>
                      <a:pt x="80" y="80"/>
                    </a:lnTo>
                    <a:close/>
                    <a:moveTo>
                      <a:pt x="0" y="0"/>
                    </a:moveTo>
                    <a:lnTo>
                      <a:pt x="0" y="357"/>
                    </a:lnTo>
                    <a:lnTo>
                      <a:pt x="2470" y="357"/>
                    </a:lnTo>
                    <a:lnTo>
                      <a:pt x="24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
              <p:cNvSpPr/>
              <p:nvPr/>
            </p:nvSpPr>
            <p:spPr>
              <a:xfrm>
                <a:off x="7648568" y="2975730"/>
                <a:ext cx="121568" cy="39709"/>
              </a:xfrm>
              <a:custGeom>
                <a:rect b="b" l="l" r="r" t="t"/>
                <a:pathLst>
                  <a:path extrusionOk="0" h="374" w="1145">
                    <a:moveTo>
                      <a:pt x="1078" y="93"/>
                    </a:moveTo>
                    <a:lnTo>
                      <a:pt x="1078" y="281"/>
                    </a:lnTo>
                    <a:lnTo>
                      <a:pt x="68" y="281"/>
                    </a:lnTo>
                    <a:lnTo>
                      <a:pt x="68" y="93"/>
                    </a:lnTo>
                    <a:close/>
                    <a:moveTo>
                      <a:pt x="1" y="0"/>
                    </a:moveTo>
                    <a:lnTo>
                      <a:pt x="1" y="373"/>
                    </a:lnTo>
                    <a:lnTo>
                      <a:pt x="1145" y="373"/>
                    </a:lnTo>
                    <a:lnTo>
                      <a:pt x="11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
              <p:cNvSpPr/>
              <p:nvPr/>
            </p:nvSpPr>
            <p:spPr>
              <a:xfrm>
                <a:off x="7637419" y="3005459"/>
                <a:ext cx="143864" cy="658588"/>
              </a:xfrm>
              <a:custGeom>
                <a:rect b="b" l="l" r="r" t="t"/>
                <a:pathLst>
                  <a:path extrusionOk="0" h="6203" w="1355">
                    <a:moveTo>
                      <a:pt x="995" y="93"/>
                    </a:moveTo>
                    <a:lnTo>
                      <a:pt x="1288" y="6107"/>
                    </a:lnTo>
                    <a:lnTo>
                      <a:pt x="67" y="6107"/>
                    </a:lnTo>
                    <a:lnTo>
                      <a:pt x="357" y="93"/>
                    </a:lnTo>
                    <a:close/>
                    <a:moveTo>
                      <a:pt x="294" y="1"/>
                    </a:moveTo>
                    <a:lnTo>
                      <a:pt x="1" y="6202"/>
                    </a:lnTo>
                    <a:lnTo>
                      <a:pt x="1355" y="6202"/>
                    </a:lnTo>
                    <a:lnTo>
                      <a:pt x="10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
              <p:cNvSpPr/>
              <p:nvPr/>
            </p:nvSpPr>
            <p:spPr>
              <a:xfrm>
                <a:off x="7600895" y="3656841"/>
                <a:ext cx="229863" cy="38010"/>
              </a:xfrm>
              <a:custGeom>
                <a:rect b="b" l="l" r="r" t="t"/>
                <a:pathLst>
                  <a:path extrusionOk="0" h="358" w="2165">
                    <a:moveTo>
                      <a:pt x="2097" y="80"/>
                    </a:moveTo>
                    <a:lnTo>
                      <a:pt x="2097" y="265"/>
                    </a:lnTo>
                    <a:lnTo>
                      <a:pt x="80" y="265"/>
                    </a:lnTo>
                    <a:lnTo>
                      <a:pt x="80" y="80"/>
                    </a:lnTo>
                    <a:close/>
                    <a:moveTo>
                      <a:pt x="0" y="0"/>
                    </a:moveTo>
                    <a:lnTo>
                      <a:pt x="0" y="357"/>
                    </a:lnTo>
                    <a:lnTo>
                      <a:pt x="2164" y="357"/>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
              <p:cNvSpPr/>
              <p:nvPr/>
            </p:nvSpPr>
            <p:spPr>
              <a:xfrm>
                <a:off x="7638800" y="3008220"/>
                <a:ext cx="138130" cy="654129"/>
              </a:xfrm>
              <a:custGeom>
                <a:rect b="b" l="l" r="r" t="t"/>
                <a:pathLst>
                  <a:path extrusionOk="0" h="6161" w="1301">
                    <a:moveTo>
                      <a:pt x="982" y="0"/>
                    </a:moveTo>
                    <a:lnTo>
                      <a:pt x="239" y="1329"/>
                    </a:lnTo>
                    <a:lnTo>
                      <a:pt x="1049" y="2390"/>
                    </a:lnTo>
                    <a:lnTo>
                      <a:pt x="105" y="3786"/>
                    </a:lnTo>
                    <a:lnTo>
                      <a:pt x="1195" y="5032"/>
                    </a:lnTo>
                    <a:lnTo>
                      <a:pt x="0" y="6096"/>
                    </a:lnTo>
                    <a:lnTo>
                      <a:pt x="42" y="6160"/>
                    </a:lnTo>
                    <a:lnTo>
                      <a:pt x="1300" y="5045"/>
                    </a:lnTo>
                    <a:lnTo>
                      <a:pt x="201" y="3770"/>
                    </a:lnTo>
                    <a:lnTo>
                      <a:pt x="1141" y="2378"/>
                    </a:lnTo>
                    <a:lnTo>
                      <a:pt x="319" y="1316"/>
                    </a:lnTo>
                    <a:lnTo>
                      <a:pt x="1036" y="55"/>
                    </a:lnTo>
                    <a:lnTo>
                      <a:pt x="9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
              <p:cNvSpPr/>
              <p:nvPr/>
            </p:nvSpPr>
            <p:spPr>
              <a:xfrm>
                <a:off x="7644533" y="3008220"/>
                <a:ext cx="135476" cy="654129"/>
              </a:xfrm>
              <a:custGeom>
                <a:rect b="b" l="l" r="r" t="t"/>
                <a:pathLst>
                  <a:path extrusionOk="0" h="6161" w="1276">
                    <a:moveTo>
                      <a:pt x="278" y="0"/>
                    </a:moveTo>
                    <a:lnTo>
                      <a:pt x="227" y="55"/>
                    </a:lnTo>
                    <a:lnTo>
                      <a:pt x="956" y="1275"/>
                    </a:lnTo>
                    <a:lnTo>
                      <a:pt x="106" y="2445"/>
                    </a:lnTo>
                    <a:lnTo>
                      <a:pt x="1074" y="3786"/>
                    </a:lnTo>
                    <a:lnTo>
                      <a:pt x="0" y="5019"/>
                    </a:lnTo>
                    <a:lnTo>
                      <a:pt x="1234" y="6160"/>
                    </a:lnTo>
                    <a:lnTo>
                      <a:pt x="1275" y="6096"/>
                    </a:lnTo>
                    <a:lnTo>
                      <a:pt x="118" y="5007"/>
                    </a:lnTo>
                    <a:lnTo>
                      <a:pt x="1167" y="3786"/>
                    </a:lnTo>
                    <a:lnTo>
                      <a:pt x="198" y="2445"/>
                    </a:lnTo>
                    <a:lnTo>
                      <a:pt x="1036" y="1316"/>
                    </a:lnTo>
                    <a:lnTo>
                      <a:pt x="1049" y="1288"/>
                    </a:lnTo>
                    <a:lnTo>
                      <a:pt x="2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
              <p:cNvSpPr/>
              <p:nvPr/>
            </p:nvSpPr>
            <p:spPr>
              <a:xfrm>
                <a:off x="7580934" y="3060352"/>
                <a:ext cx="265325" cy="148217"/>
              </a:xfrm>
              <a:custGeom>
                <a:rect b="b" l="l" r="r" t="t"/>
                <a:pathLst>
                  <a:path extrusionOk="0" h="1396" w="2499">
                    <a:moveTo>
                      <a:pt x="1568" y="80"/>
                    </a:moveTo>
                    <a:lnTo>
                      <a:pt x="2352" y="1303"/>
                    </a:lnTo>
                    <a:lnTo>
                      <a:pt x="134" y="1288"/>
                    </a:lnTo>
                    <a:lnTo>
                      <a:pt x="826" y="108"/>
                    </a:lnTo>
                    <a:lnTo>
                      <a:pt x="1568" y="80"/>
                    </a:lnTo>
                    <a:close/>
                    <a:moveTo>
                      <a:pt x="1606" y="0"/>
                    </a:moveTo>
                    <a:lnTo>
                      <a:pt x="797" y="13"/>
                    </a:lnTo>
                    <a:lnTo>
                      <a:pt x="0" y="1383"/>
                    </a:lnTo>
                    <a:lnTo>
                      <a:pt x="2499" y="1396"/>
                    </a:lnTo>
                    <a:lnTo>
                      <a:pt x="16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
              <p:cNvSpPr/>
              <p:nvPr/>
            </p:nvSpPr>
            <p:spPr>
              <a:xfrm>
                <a:off x="7575520" y="3257943"/>
                <a:ext cx="276155" cy="77506"/>
              </a:xfrm>
              <a:custGeom>
                <a:rect b="b" l="l" r="r" t="t"/>
                <a:pathLst>
                  <a:path extrusionOk="0" h="730" w="2601">
                    <a:moveTo>
                      <a:pt x="1632" y="93"/>
                    </a:moveTo>
                    <a:lnTo>
                      <a:pt x="2349" y="637"/>
                    </a:lnTo>
                    <a:lnTo>
                      <a:pt x="239" y="622"/>
                    </a:lnTo>
                    <a:lnTo>
                      <a:pt x="877" y="105"/>
                    </a:lnTo>
                    <a:lnTo>
                      <a:pt x="1632" y="93"/>
                    </a:lnTo>
                    <a:close/>
                    <a:moveTo>
                      <a:pt x="1645" y="0"/>
                    </a:moveTo>
                    <a:lnTo>
                      <a:pt x="848" y="13"/>
                    </a:lnTo>
                    <a:lnTo>
                      <a:pt x="0" y="717"/>
                    </a:lnTo>
                    <a:lnTo>
                      <a:pt x="2601" y="730"/>
                    </a:lnTo>
                    <a:lnTo>
                      <a:pt x="16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
              <p:cNvSpPr/>
              <p:nvPr/>
            </p:nvSpPr>
            <p:spPr>
              <a:xfrm>
                <a:off x="7597816" y="3656841"/>
                <a:ext cx="231562" cy="38010"/>
              </a:xfrm>
              <a:custGeom>
                <a:rect b="b" l="l" r="r" t="t"/>
                <a:pathLst>
                  <a:path extrusionOk="0" h="358" w="2181">
                    <a:moveTo>
                      <a:pt x="1" y="0"/>
                    </a:moveTo>
                    <a:lnTo>
                      <a:pt x="1" y="357"/>
                    </a:lnTo>
                    <a:lnTo>
                      <a:pt x="2180" y="357"/>
                    </a:lnTo>
                    <a:lnTo>
                      <a:pt x="21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
              <p:cNvSpPr/>
              <p:nvPr/>
            </p:nvSpPr>
            <p:spPr>
              <a:xfrm>
                <a:off x="7829277" y="3656841"/>
                <a:ext cx="33975" cy="38010"/>
              </a:xfrm>
              <a:custGeom>
                <a:rect b="b" l="l" r="r" t="t"/>
                <a:pathLst>
                  <a:path extrusionOk="0" h="358" w="320">
                    <a:moveTo>
                      <a:pt x="0" y="0"/>
                    </a:moveTo>
                    <a:lnTo>
                      <a:pt x="0" y="357"/>
                    </a:lnTo>
                    <a:lnTo>
                      <a:pt x="319" y="357"/>
                    </a:lnTo>
                    <a:lnTo>
                      <a:pt x="3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
              <p:cNvSpPr/>
              <p:nvPr/>
            </p:nvSpPr>
            <p:spPr>
              <a:xfrm>
                <a:off x="8139201" y="3168968"/>
                <a:ext cx="69118" cy="38328"/>
              </a:xfrm>
              <a:custGeom>
                <a:rect b="b" l="l" r="r" t="t"/>
                <a:pathLst>
                  <a:path extrusionOk="0" h="361" w="651">
                    <a:moveTo>
                      <a:pt x="0" y="0"/>
                    </a:moveTo>
                    <a:lnTo>
                      <a:pt x="0" y="80"/>
                    </a:lnTo>
                    <a:lnTo>
                      <a:pt x="571" y="80"/>
                    </a:lnTo>
                    <a:lnTo>
                      <a:pt x="571" y="265"/>
                    </a:lnTo>
                    <a:lnTo>
                      <a:pt x="453" y="265"/>
                    </a:lnTo>
                    <a:lnTo>
                      <a:pt x="453" y="360"/>
                    </a:lnTo>
                    <a:lnTo>
                      <a:pt x="650" y="360"/>
                    </a:lnTo>
                    <a:lnTo>
                      <a:pt x="6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
              <p:cNvSpPr/>
              <p:nvPr/>
            </p:nvSpPr>
            <p:spPr>
              <a:xfrm>
                <a:off x="8189953" y="3400005"/>
                <a:ext cx="9874" cy="59350"/>
              </a:xfrm>
              <a:custGeom>
                <a:rect b="b" l="l" r="r" t="t"/>
                <a:pathLst>
                  <a:path extrusionOk="0" h="559" w="93">
                    <a:moveTo>
                      <a:pt x="0" y="1"/>
                    </a:moveTo>
                    <a:lnTo>
                      <a:pt x="29" y="494"/>
                    </a:lnTo>
                    <a:lnTo>
                      <a:pt x="93" y="558"/>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
              <p:cNvSpPr/>
              <p:nvPr/>
            </p:nvSpPr>
            <p:spPr>
              <a:xfrm>
                <a:off x="8142280" y="3196999"/>
                <a:ext cx="47778" cy="56590"/>
              </a:xfrm>
              <a:custGeom>
                <a:rect b="b" l="l" r="r" t="t"/>
                <a:pathLst>
                  <a:path extrusionOk="0" h="533" w="450">
                    <a:moveTo>
                      <a:pt x="0" y="1"/>
                    </a:moveTo>
                    <a:lnTo>
                      <a:pt x="0" y="96"/>
                    </a:lnTo>
                    <a:lnTo>
                      <a:pt x="357" y="96"/>
                    </a:lnTo>
                    <a:lnTo>
                      <a:pt x="382" y="520"/>
                    </a:lnTo>
                    <a:lnTo>
                      <a:pt x="437" y="520"/>
                    </a:lnTo>
                    <a:lnTo>
                      <a:pt x="449" y="533"/>
                    </a:lnTo>
                    <a:lnTo>
                      <a:pt x="449" y="533"/>
                    </a:lnTo>
                    <a:lnTo>
                      <a:pt x="424" y="96"/>
                    </a:lnTo>
                    <a:lnTo>
                      <a:pt x="4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
              <p:cNvSpPr/>
              <p:nvPr/>
            </p:nvSpPr>
            <p:spPr>
              <a:xfrm>
                <a:off x="8193032" y="3464984"/>
                <a:ext cx="9874" cy="52237"/>
              </a:xfrm>
              <a:custGeom>
                <a:rect b="b" l="l" r="r" t="t"/>
                <a:pathLst>
                  <a:path extrusionOk="0" h="492" w="93">
                    <a:moveTo>
                      <a:pt x="0" y="0"/>
                    </a:moveTo>
                    <a:lnTo>
                      <a:pt x="26" y="491"/>
                    </a:lnTo>
                    <a:lnTo>
                      <a:pt x="92" y="491"/>
                    </a:lnTo>
                    <a:lnTo>
                      <a:pt x="64" y="5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
              <p:cNvSpPr/>
              <p:nvPr/>
            </p:nvSpPr>
            <p:spPr>
              <a:xfrm>
                <a:off x="8182839" y="3260597"/>
                <a:ext cx="14333" cy="129743"/>
              </a:xfrm>
              <a:custGeom>
                <a:rect b="b" l="l" r="r" t="t"/>
                <a:pathLst>
                  <a:path extrusionOk="0" h="1222" w="135">
                    <a:moveTo>
                      <a:pt x="0" y="1"/>
                    </a:moveTo>
                    <a:lnTo>
                      <a:pt x="67" y="1221"/>
                    </a:lnTo>
                    <a:lnTo>
                      <a:pt x="134" y="1221"/>
                    </a:lnTo>
                    <a:lnTo>
                      <a:pt x="80" y="80"/>
                    </a:lnTo>
                    <a:lnTo>
                      <a:pt x="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
              <p:cNvSpPr/>
              <p:nvPr/>
            </p:nvSpPr>
            <p:spPr>
              <a:xfrm>
                <a:off x="8142280" y="3526883"/>
                <a:ext cx="77506" cy="328604"/>
              </a:xfrm>
              <a:custGeom>
                <a:rect b="b" l="l" r="r" t="t"/>
                <a:pathLst>
                  <a:path extrusionOk="0" h="3095" w="730">
                    <a:moveTo>
                      <a:pt x="504" y="1"/>
                    </a:moveTo>
                    <a:lnTo>
                      <a:pt x="650" y="3002"/>
                    </a:lnTo>
                    <a:lnTo>
                      <a:pt x="0" y="3002"/>
                    </a:lnTo>
                    <a:lnTo>
                      <a:pt x="0" y="3095"/>
                    </a:lnTo>
                    <a:lnTo>
                      <a:pt x="730" y="3095"/>
                    </a:lnTo>
                    <a:lnTo>
                      <a:pt x="5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
              <p:cNvSpPr/>
              <p:nvPr/>
            </p:nvSpPr>
            <p:spPr>
              <a:xfrm>
                <a:off x="8142280" y="3252103"/>
                <a:ext cx="140785" cy="148004"/>
              </a:xfrm>
              <a:custGeom>
                <a:rect b="b" l="l" r="r" t="t"/>
                <a:pathLst>
                  <a:path extrusionOk="0" h="1394" w="1326">
                    <a:moveTo>
                      <a:pt x="0" y="1"/>
                    </a:moveTo>
                    <a:lnTo>
                      <a:pt x="0" y="93"/>
                    </a:lnTo>
                    <a:lnTo>
                      <a:pt x="382" y="81"/>
                    </a:lnTo>
                    <a:lnTo>
                      <a:pt x="411" y="81"/>
                    </a:lnTo>
                    <a:lnTo>
                      <a:pt x="462" y="160"/>
                    </a:lnTo>
                    <a:lnTo>
                      <a:pt x="1179" y="1314"/>
                    </a:lnTo>
                    <a:lnTo>
                      <a:pt x="516" y="1301"/>
                    </a:lnTo>
                    <a:lnTo>
                      <a:pt x="0" y="1301"/>
                    </a:lnTo>
                    <a:lnTo>
                      <a:pt x="0" y="1381"/>
                    </a:lnTo>
                    <a:lnTo>
                      <a:pt x="449" y="1394"/>
                    </a:lnTo>
                    <a:lnTo>
                      <a:pt x="1326" y="1394"/>
                    </a:lnTo>
                    <a:lnTo>
                      <a:pt x="449" y="14"/>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
              <p:cNvSpPr/>
              <p:nvPr/>
            </p:nvSpPr>
            <p:spPr>
              <a:xfrm>
                <a:off x="8142280" y="3449376"/>
                <a:ext cx="146518" cy="77612"/>
              </a:xfrm>
              <a:custGeom>
                <a:rect b="b" l="l" r="r" t="t"/>
                <a:pathLst>
                  <a:path extrusionOk="0" h="731" w="1380">
                    <a:moveTo>
                      <a:pt x="437" y="1"/>
                    </a:moveTo>
                    <a:lnTo>
                      <a:pt x="0" y="14"/>
                    </a:lnTo>
                    <a:lnTo>
                      <a:pt x="0" y="93"/>
                    </a:lnTo>
                    <a:lnTo>
                      <a:pt x="411" y="93"/>
                    </a:lnTo>
                    <a:lnTo>
                      <a:pt x="478" y="147"/>
                    </a:lnTo>
                    <a:lnTo>
                      <a:pt x="542" y="202"/>
                    </a:lnTo>
                    <a:lnTo>
                      <a:pt x="1128" y="638"/>
                    </a:lnTo>
                    <a:lnTo>
                      <a:pt x="0" y="638"/>
                    </a:lnTo>
                    <a:lnTo>
                      <a:pt x="0" y="718"/>
                    </a:lnTo>
                    <a:lnTo>
                      <a:pt x="504" y="731"/>
                    </a:lnTo>
                    <a:lnTo>
                      <a:pt x="1380" y="731"/>
                    </a:lnTo>
                    <a:lnTo>
                      <a:pt x="542" y="93"/>
                    </a:lnTo>
                    <a:lnTo>
                      <a:pt x="478" y="29"/>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
              <p:cNvSpPr/>
              <p:nvPr/>
            </p:nvSpPr>
            <p:spPr>
              <a:xfrm>
                <a:off x="8005209" y="3848274"/>
                <a:ext cx="264051" cy="38328"/>
              </a:xfrm>
              <a:custGeom>
                <a:rect b="b" l="l" r="r" t="t"/>
                <a:pathLst>
                  <a:path extrusionOk="0" h="361" w="2487">
                    <a:moveTo>
                      <a:pt x="2406" y="80"/>
                    </a:moveTo>
                    <a:lnTo>
                      <a:pt x="2406" y="268"/>
                    </a:lnTo>
                    <a:lnTo>
                      <a:pt x="80" y="268"/>
                    </a:lnTo>
                    <a:lnTo>
                      <a:pt x="80" y="80"/>
                    </a:lnTo>
                    <a:close/>
                    <a:moveTo>
                      <a:pt x="0" y="1"/>
                    </a:moveTo>
                    <a:lnTo>
                      <a:pt x="0" y="361"/>
                    </a:lnTo>
                    <a:lnTo>
                      <a:pt x="2486" y="361"/>
                    </a:lnTo>
                    <a:lnTo>
                      <a:pt x="24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
              <p:cNvSpPr/>
              <p:nvPr/>
            </p:nvSpPr>
            <p:spPr>
              <a:xfrm>
                <a:off x="8053200" y="3168968"/>
                <a:ext cx="122948" cy="38328"/>
              </a:xfrm>
              <a:custGeom>
                <a:rect b="b" l="l" r="r" t="t"/>
                <a:pathLst>
                  <a:path extrusionOk="0" h="361" w="1158">
                    <a:moveTo>
                      <a:pt x="1078" y="80"/>
                    </a:moveTo>
                    <a:lnTo>
                      <a:pt x="1078" y="265"/>
                    </a:lnTo>
                    <a:lnTo>
                      <a:pt x="68" y="265"/>
                    </a:lnTo>
                    <a:lnTo>
                      <a:pt x="68" y="80"/>
                    </a:lnTo>
                    <a:close/>
                    <a:moveTo>
                      <a:pt x="1" y="0"/>
                    </a:moveTo>
                    <a:lnTo>
                      <a:pt x="1" y="360"/>
                    </a:lnTo>
                    <a:lnTo>
                      <a:pt x="1158" y="360"/>
                    </a:lnTo>
                    <a:lnTo>
                      <a:pt x="11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
              <p:cNvSpPr/>
              <p:nvPr/>
            </p:nvSpPr>
            <p:spPr>
              <a:xfrm>
                <a:off x="8042051" y="3196999"/>
                <a:ext cx="143970" cy="658482"/>
              </a:xfrm>
              <a:custGeom>
                <a:rect b="b" l="l" r="r" t="t"/>
                <a:pathLst>
                  <a:path extrusionOk="0" h="6202" w="1356">
                    <a:moveTo>
                      <a:pt x="995" y="96"/>
                    </a:moveTo>
                    <a:lnTo>
                      <a:pt x="1288" y="6109"/>
                    </a:lnTo>
                    <a:lnTo>
                      <a:pt x="68" y="6109"/>
                    </a:lnTo>
                    <a:lnTo>
                      <a:pt x="358" y="96"/>
                    </a:lnTo>
                    <a:close/>
                    <a:moveTo>
                      <a:pt x="291" y="1"/>
                    </a:moveTo>
                    <a:lnTo>
                      <a:pt x="1" y="6202"/>
                    </a:lnTo>
                    <a:lnTo>
                      <a:pt x="1355" y="6202"/>
                    </a:lnTo>
                    <a:lnTo>
                      <a:pt x="10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
              <p:cNvSpPr/>
              <p:nvPr/>
            </p:nvSpPr>
            <p:spPr>
              <a:xfrm>
                <a:off x="8006907" y="3848274"/>
                <a:ext cx="229863" cy="38328"/>
              </a:xfrm>
              <a:custGeom>
                <a:rect b="b" l="l" r="r" t="t"/>
                <a:pathLst>
                  <a:path extrusionOk="0" h="361" w="2165">
                    <a:moveTo>
                      <a:pt x="2084" y="80"/>
                    </a:moveTo>
                    <a:lnTo>
                      <a:pt x="2084" y="268"/>
                    </a:lnTo>
                    <a:lnTo>
                      <a:pt x="64" y="268"/>
                    </a:lnTo>
                    <a:lnTo>
                      <a:pt x="64" y="80"/>
                    </a:lnTo>
                    <a:close/>
                    <a:moveTo>
                      <a:pt x="0" y="1"/>
                    </a:moveTo>
                    <a:lnTo>
                      <a:pt x="0" y="361"/>
                    </a:lnTo>
                    <a:lnTo>
                      <a:pt x="2164" y="361"/>
                    </a:lnTo>
                    <a:lnTo>
                      <a:pt x="21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
              <p:cNvSpPr/>
              <p:nvPr/>
            </p:nvSpPr>
            <p:spPr>
              <a:xfrm>
                <a:off x="8043432" y="3200078"/>
                <a:ext cx="138130" cy="654023"/>
              </a:xfrm>
              <a:custGeom>
                <a:rect b="b" l="l" r="r" t="t"/>
                <a:pathLst>
                  <a:path extrusionOk="0" h="6160" w="1301">
                    <a:moveTo>
                      <a:pt x="995" y="0"/>
                    </a:moveTo>
                    <a:lnTo>
                      <a:pt x="240" y="1326"/>
                    </a:lnTo>
                    <a:lnTo>
                      <a:pt x="1049" y="2390"/>
                    </a:lnTo>
                    <a:lnTo>
                      <a:pt x="106" y="3783"/>
                    </a:lnTo>
                    <a:lnTo>
                      <a:pt x="1196" y="5032"/>
                    </a:lnTo>
                    <a:lnTo>
                      <a:pt x="1" y="6093"/>
                    </a:lnTo>
                    <a:lnTo>
                      <a:pt x="39" y="6160"/>
                    </a:lnTo>
                    <a:lnTo>
                      <a:pt x="1301" y="5045"/>
                    </a:lnTo>
                    <a:lnTo>
                      <a:pt x="198" y="3783"/>
                    </a:lnTo>
                    <a:lnTo>
                      <a:pt x="1141" y="2377"/>
                    </a:lnTo>
                    <a:lnTo>
                      <a:pt x="332" y="1313"/>
                    </a:lnTo>
                    <a:lnTo>
                      <a:pt x="1049" y="51"/>
                    </a:lnTo>
                    <a:lnTo>
                      <a:pt x="9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
              <p:cNvSpPr/>
              <p:nvPr/>
            </p:nvSpPr>
            <p:spPr>
              <a:xfrm>
                <a:off x="8049165" y="3200078"/>
                <a:ext cx="135476" cy="654023"/>
              </a:xfrm>
              <a:custGeom>
                <a:rect b="b" l="l" r="r" t="t"/>
                <a:pathLst>
                  <a:path extrusionOk="0" h="6160" w="1276">
                    <a:moveTo>
                      <a:pt x="291" y="0"/>
                    </a:moveTo>
                    <a:lnTo>
                      <a:pt x="240" y="51"/>
                    </a:lnTo>
                    <a:lnTo>
                      <a:pt x="969" y="1275"/>
                    </a:lnTo>
                    <a:lnTo>
                      <a:pt x="106" y="2441"/>
                    </a:lnTo>
                    <a:lnTo>
                      <a:pt x="1075" y="3783"/>
                    </a:lnTo>
                    <a:lnTo>
                      <a:pt x="1" y="5019"/>
                    </a:lnTo>
                    <a:lnTo>
                      <a:pt x="1234" y="6160"/>
                    </a:lnTo>
                    <a:lnTo>
                      <a:pt x="1275" y="6093"/>
                    </a:lnTo>
                    <a:lnTo>
                      <a:pt x="119" y="5006"/>
                    </a:lnTo>
                    <a:lnTo>
                      <a:pt x="1167" y="3783"/>
                    </a:lnTo>
                    <a:lnTo>
                      <a:pt x="211" y="2441"/>
                    </a:lnTo>
                    <a:lnTo>
                      <a:pt x="1036" y="1313"/>
                    </a:lnTo>
                    <a:lnTo>
                      <a:pt x="1049" y="1288"/>
                    </a:lnTo>
                    <a:lnTo>
                      <a:pt x="2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
              <p:cNvSpPr/>
              <p:nvPr/>
            </p:nvSpPr>
            <p:spPr>
              <a:xfrm>
                <a:off x="7985566" y="3252103"/>
                <a:ext cx="265007" cy="148004"/>
              </a:xfrm>
              <a:custGeom>
                <a:rect b="b" l="l" r="r" t="t"/>
                <a:pathLst>
                  <a:path extrusionOk="0" h="1394" w="2496">
                    <a:moveTo>
                      <a:pt x="1581" y="81"/>
                    </a:moveTo>
                    <a:lnTo>
                      <a:pt x="2352" y="1314"/>
                    </a:lnTo>
                    <a:lnTo>
                      <a:pt x="134" y="1288"/>
                    </a:lnTo>
                    <a:lnTo>
                      <a:pt x="839" y="106"/>
                    </a:lnTo>
                    <a:lnTo>
                      <a:pt x="1581" y="81"/>
                    </a:lnTo>
                    <a:close/>
                    <a:moveTo>
                      <a:pt x="1607" y="1"/>
                    </a:moveTo>
                    <a:lnTo>
                      <a:pt x="797" y="14"/>
                    </a:lnTo>
                    <a:lnTo>
                      <a:pt x="1" y="1381"/>
                    </a:lnTo>
                    <a:lnTo>
                      <a:pt x="2496" y="1394"/>
                    </a:lnTo>
                    <a:lnTo>
                      <a:pt x="2496" y="1394"/>
                    </a:lnTo>
                    <a:lnTo>
                      <a:pt x="160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
              <p:cNvSpPr/>
              <p:nvPr/>
            </p:nvSpPr>
            <p:spPr>
              <a:xfrm>
                <a:off x="7979833" y="3449376"/>
                <a:ext cx="276473" cy="77612"/>
              </a:xfrm>
              <a:custGeom>
                <a:rect b="b" l="l" r="r" t="t"/>
                <a:pathLst>
                  <a:path extrusionOk="0" h="731" w="2604">
                    <a:moveTo>
                      <a:pt x="1635" y="93"/>
                    </a:moveTo>
                    <a:lnTo>
                      <a:pt x="2352" y="638"/>
                    </a:lnTo>
                    <a:lnTo>
                      <a:pt x="2352" y="638"/>
                    </a:lnTo>
                    <a:lnTo>
                      <a:pt x="239" y="625"/>
                    </a:lnTo>
                    <a:lnTo>
                      <a:pt x="877" y="109"/>
                    </a:lnTo>
                    <a:lnTo>
                      <a:pt x="1635" y="93"/>
                    </a:lnTo>
                    <a:close/>
                    <a:moveTo>
                      <a:pt x="1661" y="1"/>
                    </a:moveTo>
                    <a:lnTo>
                      <a:pt x="864" y="14"/>
                    </a:lnTo>
                    <a:lnTo>
                      <a:pt x="0" y="718"/>
                    </a:lnTo>
                    <a:lnTo>
                      <a:pt x="2604" y="731"/>
                    </a:lnTo>
                    <a:lnTo>
                      <a:pt x="16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
              <p:cNvSpPr/>
              <p:nvPr/>
            </p:nvSpPr>
            <p:spPr>
              <a:xfrm>
                <a:off x="8002448" y="3848274"/>
                <a:ext cx="231244" cy="38328"/>
              </a:xfrm>
              <a:custGeom>
                <a:rect b="b" l="l" r="r" t="t"/>
                <a:pathLst>
                  <a:path extrusionOk="0" h="361" w="2178">
                    <a:moveTo>
                      <a:pt x="1" y="1"/>
                    </a:moveTo>
                    <a:lnTo>
                      <a:pt x="1" y="361"/>
                    </a:lnTo>
                    <a:lnTo>
                      <a:pt x="2177" y="361"/>
                    </a:lnTo>
                    <a:lnTo>
                      <a:pt x="21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
              <p:cNvSpPr/>
              <p:nvPr/>
            </p:nvSpPr>
            <p:spPr>
              <a:xfrm>
                <a:off x="8233590" y="3848274"/>
                <a:ext cx="35674" cy="38328"/>
              </a:xfrm>
              <a:custGeom>
                <a:rect b="b" l="l" r="r" t="t"/>
                <a:pathLst>
                  <a:path extrusionOk="0" h="361" w="336">
                    <a:moveTo>
                      <a:pt x="0" y="1"/>
                    </a:moveTo>
                    <a:lnTo>
                      <a:pt x="0" y="361"/>
                    </a:lnTo>
                    <a:lnTo>
                      <a:pt x="335" y="361"/>
                    </a:lnTo>
                    <a:lnTo>
                      <a:pt x="3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
              <p:cNvSpPr/>
              <p:nvPr/>
            </p:nvSpPr>
            <p:spPr>
              <a:xfrm>
                <a:off x="7208792" y="3140832"/>
                <a:ext cx="793746" cy="386149"/>
              </a:xfrm>
              <a:custGeom>
                <a:rect b="b" l="l" r="r" t="t"/>
                <a:pathLst>
                  <a:path extrusionOk="0" h="3637" w="7476">
                    <a:moveTo>
                      <a:pt x="41" y="1"/>
                    </a:moveTo>
                    <a:lnTo>
                      <a:pt x="0" y="13"/>
                    </a:lnTo>
                    <a:cubicBezTo>
                      <a:pt x="0" y="26"/>
                      <a:pt x="650" y="1712"/>
                      <a:pt x="3639" y="1820"/>
                    </a:cubicBezTo>
                    <a:cubicBezTo>
                      <a:pt x="3732" y="1992"/>
                      <a:pt x="4675" y="3637"/>
                      <a:pt x="7090" y="3637"/>
                    </a:cubicBezTo>
                    <a:cubicBezTo>
                      <a:pt x="7224" y="3637"/>
                      <a:pt x="7342" y="3637"/>
                      <a:pt x="7476" y="3624"/>
                    </a:cubicBezTo>
                    <a:lnTo>
                      <a:pt x="7476" y="3573"/>
                    </a:lnTo>
                    <a:cubicBezTo>
                      <a:pt x="7343" y="3582"/>
                      <a:pt x="7213" y="3587"/>
                      <a:pt x="7088" y="3587"/>
                    </a:cubicBezTo>
                    <a:cubicBezTo>
                      <a:pt x="4593" y="3587"/>
                      <a:pt x="3677" y="1803"/>
                      <a:pt x="3677" y="1779"/>
                    </a:cubicBezTo>
                    <a:lnTo>
                      <a:pt x="3665" y="1766"/>
                    </a:lnTo>
                    <a:lnTo>
                      <a:pt x="3652" y="1766"/>
                    </a:lnTo>
                    <a:cubicBezTo>
                      <a:pt x="692" y="1674"/>
                      <a:pt x="54" y="13"/>
                      <a:pt x="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6"/>
            <p:cNvGrpSpPr/>
            <p:nvPr/>
          </p:nvGrpSpPr>
          <p:grpSpPr>
            <a:xfrm>
              <a:off x="7823197" y="3784391"/>
              <a:ext cx="821804" cy="1078070"/>
              <a:chOff x="8543851" y="2758815"/>
              <a:chExt cx="659872" cy="865642"/>
            </a:xfrm>
          </p:grpSpPr>
          <p:sp>
            <p:nvSpPr>
              <p:cNvPr id="430" name="Google Shape;430;p6"/>
              <p:cNvSpPr/>
              <p:nvPr/>
            </p:nvSpPr>
            <p:spPr>
              <a:xfrm>
                <a:off x="8815871" y="2968617"/>
                <a:ext cx="373618" cy="190578"/>
              </a:xfrm>
              <a:custGeom>
                <a:rect b="b" l="l" r="r" t="t"/>
                <a:pathLst>
                  <a:path extrusionOk="0" h="1795" w="3519">
                    <a:moveTo>
                      <a:pt x="39" y="1"/>
                    </a:moveTo>
                    <a:lnTo>
                      <a:pt x="0" y="29"/>
                    </a:lnTo>
                    <a:cubicBezTo>
                      <a:pt x="0" y="42"/>
                      <a:pt x="890" y="1689"/>
                      <a:pt x="3519" y="1795"/>
                    </a:cubicBezTo>
                    <a:lnTo>
                      <a:pt x="3519" y="1740"/>
                    </a:lnTo>
                    <a:cubicBezTo>
                      <a:pt x="931" y="1635"/>
                      <a:pt x="55" y="17"/>
                      <a:pt x="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
              <p:cNvSpPr/>
              <p:nvPr/>
            </p:nvSpPr>
            <p:spPr>
              <a:xfrm>
                <a:off x="8696106" y="2758815"/>
                <a:ext cx="64765" cy="36735"/>
              </a:xfrm>
              <a:custGeom>
                <a:rect b="b" l="l" r="r" t="t"/>
                <a:pathLst>
                  <a:path extrusionOk="0" h="346" w="610">
                    <a:moveTo>
                      <a:pt x="0" y="1"/>
                    </a:moveTo>
                    <a:lnTo>
                      <a:pt x="0" y="81"/>
                    </a:lnTo>
                    <a:lnTo>
                      <a:pt x="545" y="81"/>
                    </a:lnTo>
                    <a:lnTo>
                      <a:pt x="545" y="265"/>
                    </a:lnTo>
                    <a:lnTo>
                      <a:pt x="424" y="265"/>
                    </a:lnTo>
                    <a:lnTo>
                      <a:pt x="424" y="345"/>
                    </a:lnTo>
                    <a:lnTo>
                      <a:pt x="609" y="345"/>
                    </a:lnTo>
                    <a:lnTo>
                      <a:pt x="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
              <p:cNvSpPr/>
              <p:nvPr/>
            </p:nvSpPr>
            <p:spPr>
              <a:xfrm>
                <a:off x="8743778" y="2978809"/>
                <a:ext cx="8600" cy="56271"/>
              </a:xfrm>
              <a:custGeom>
                <a:rect b="b" l="l" r="r" t="t"/>
                <a:pathLst>
                  <a:path extrusionOk="0" h="530" w="81">
                    <a:moveTo>
                      <a:pt x="1" y="0"/>
                    </a:moveTo>
                    <a:lnTo>
                      <a:pt x="17" y="478"/>
                    </a:lnTo>
                    <a:lnTo>
                      <a:pt x="80" y="529"/>
                    </a:lnTo>
                    <a:lnTo>
                      <a:pt x="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
              <p:cNvSpPr/>
              <p:nvPr/>
            </p:nvSpPr>
            <p:spPr>
              <a:xfrm>
                <a:off x="8697486" y="2786952"/>
                <a:ext cx="46397" cy="52236"/>
              </a:xfrm>
              <a:custGeom>
                <a:rect b="b" l="l" r="r" t="t"/>
                <a:pathLst>
                  <a:path extrusionOk="0" h="492" w="437">
                    <a:moveTo>
                      <a:pt x="0" y="0"/>
                    </a:moveTo>
                    <a:lnTo>
                      <a:pt x="0" y="80"/>
                    </a:lnTo>
                    <a:lnTo>
                      <a:pt x="344" y="80"/>
                    </a:lnTo>
                    <a:lnTo>
                      <a:pt x="373" y="478"/>
                    </a:lnTo>
                    <a:lnTo>
                      <a:pt x="424" y="478"/>
                    </a:lnTo>
                    <a:lnTo>
                      <a:pt x="437" y="491"/>
                    </a:lnTo>
                    <a:lnTo>
                      <a:pt x="411" y="80"/>
                    </a:lnTo>
                    <a:lnTo>
                      <a:pt x="4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
              <p:cNvSpPr/>
              <p:nvPr/>
            </p:nvSpPr>
            <p:spPr>
              <a:xfrm>
                <a:off x="8746857" y="3040709"/>
                <a:ext cx="8600" cy="49476"/>
              </a:xfrm>
              <a:custGeom>
                <a:rect b="b" l="l" r="r" t="t"/>
                <a:pathLst>
                  <a:path extrusionOk="0" h="466" w="81">
                    <a:moveTo>
                      <a:pt x="0" y="0"/>
                    </a:moveTo>
                    <a:lnTo>
                      <a:pt x="13" y="466"/>
                    </a:lnTo>
                    <a:lnTo>
                      <a:pt x="80" y="466"/>
                    </a:lnTo>
                    <a:lnTo>
                      <a:pt x="67" y="5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
              <p:cNvSpPr/>
              <p:nvPr/>
            </p:nvSpPr>
            <p:spPr>
              <a:xfrm>
                <a:off x="8737089" y="2846197"/>
                <a:ext cx="12528" cy="124221"/>
              </a:xfrm>
              <a:custGeom>
                <a:rect b="b" l="l" r="r" t="t"/>
                <a:pathLst>
                  <a:path extrusionOk="0" h="1170" w="118">
                    <a:moveTo>
                      <a:pt x="0" y="0"/>
                    </a:moveTo>
                    <a:lnTo>
                      <a:pt x="51" y="1170"/>
                    </a:lnTo>
                    <a:lnTo>
                      <a:pt x="118" y="1170"/>
                    </a:lnTo>
                    <a:lnTo>
                      <a:pt x="64" y="80"/>
                    </a:lnTo>
                    <a:lnTo>
                      <a:pt x="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
              <p:cNvSpPr/>
              <p:nvPr/>
            </p:nvSpPr>
            <p:spPr>
              <a:xfrm>
                <a:off x="8697486" y="3098575"/>
                <a:ext cx="73471" cy="314374"/>
              </a:xfrm>
              <a:custGeom>
                <a:rect b="b" l="l" r="r" t="t"/>
                <a:pathLst>
                  <a:path extrusionOk="0" h="2961" w="692">
                    <a:moveTo>
                      <a:pt x="491" y="0"/>
                    </a:moveTo>
                    <a:lnTo>
                      <a:pt x="625" y="2868"/>
                    </a:lnTo>
                    <a:lnTo>
                      <a:pt x="0" y="2868"/>
                    </a:lnTo>
                    <a:lnTo>
                      <a:pt x="0" y="2961"/>
                    </a:lnTo>
                    <a:lnTo>
                      <a:pt x="692" y="2961"/>
                    </a:lnTo>
                    <a:lnTo>
                      <a:pt x="558" y="13"/>
                    </a:lnTo>
                    <a:lnTo>
                      <a:pt x="4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
              <p:cNvSpPr/>
              <p:nvPr/>
            </p:nvSpPr>
            <p:spPr>
              <a:xfrm>
                <a:off x="8697486" y="2837703"/>
                <a:ext cx="135369" cy="142482"/>
              </a:xfrm>
              <a:custGeom>
                <a:rect b="b" l="l" r="r" t="t"/>
                <a:pathLst>
                  <a:path extrusionOk="0" h="1342" w="1275">
                    <a:moveTo>
                      <a:pt x="373" y="0"/>
                    </a:moveTo>
                    <a:lnTo>
                      <a:pt x="0" y="13"/>
                    </a:lnTo>
                    <a:lnTo>
                      <a:pt x="0" y="93"/>
                    </a:lnTo>
                    <a:lnTo>
                      <a:pt x="373" y="80"/>
                    </a:lnTo>
                    <a:lnTo>
                      <a:pt x="399" y="80"/>
                    </a:lnTo>
                    <a:lnTo>
                      <a:pt x="437" y="160"/>
                    </a:lnTo>
                    <a:lnTo>
                      <a:pt x="1128" y="1250"/>
                    </a:lnTo>
                    <a:lnTo>
                      <a:pt x="424" y="1250"/>
                    </a:lnTo>
                    <a:lnTo>
                      <a:pt x="0" y="1234"/>
                    </a:lnTo>
                    <a:lnTo>
                      <a:pt x="0" y="1329"/>
                    </a:lnTo>
                    <a:lnTo>
                      <a:pt x="504" y="1329"/>
                    </a:lnTo>
                    <a:lnTo>
                      <a:pt x="1275" y="1342"/>
                    </a:lnTo>
                    <a:lnTo>
                      <a:pt x="1275" y="1342"/>
                    </a:lnTo>
                    <a:lnTo>
                      <a:pt x="437" y="13"/>
                    </a:lnTo>
                    <a:lnTo>
                      <a:pt x="4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
              <p:cNvSpPr/>
              <p:nvPr/>
            </p:nvSpPr>
            <p:spPr>
              <a:xfrm>
                <a:off x="8697486" y="3026482"/>
                <a:ext cx="141102" cy="73471"/>
              </a:xfrm>
              <a:custGeom>
                <a:rect b="b" l="l" r="r" t="t"/>
                <a:pathLst>
                  <a:path extrusionOk="0" h="692" w="1329">
                    <a:moveTo>
                      <a:pt x="0" y="0"/>
                    </a:moveTo>
                    <a:lnTo>
                      <a:pt x="0" y="93"/>
                    </a:lnTo>
                    <a:lnTo>
                      <a:pt x="399" y="80"/>
                    </a:lnTo>
                    <a:lnTo>
                      <a:pt x="465" y="134"/>
                    </a:lnTo>
                    <a:lnTo>
                      <a:pt x="532" y="189"/>
                    </a:lnTo>
                    <a:lnTo>
                      <a:pt x="1090" y="600"/>
                    </a:lnTo>
                    <a:lnTo>
                      <a:pt x="0" y="600"/>
                    </a:lnTo>
                    <a:lnTo>
                      <a:pt x="0" y="679"/>
                    </a:lnTo>
                    <a:lnTo>
                      <a:pt x="491" y="679"/>
                    </a:lnTo>
                    <a:lnTo>
                      <a:pt x="558" y="692"/>
                    </a:lnTo>
                    <a:lnTo>
                      <a:pt x="1329" y="692"/>
                    </a:lnTo>
                    <a:lnTo>
                      <a:pt x="516" y="80"/>
                    </a:lnTo>
                    <a:lnTo>
                      <a:pt x="453" y="29"/>
                    </a:lnTo>
                    <a:lnTo>
                      <a:pt x="4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
              <p:cNvSpPr/>
              <p:nvPr/>
            </p:nvSpPr>
            <p:spPr>
              <a:xfrm>
                <a:off x="8569227" y="3405738"/>
                <a:ext cx="249397" cy="36629"/>
              </a:xfrm>
              <a:custGeom>
                <a:rect b="b" l="l" r="r" t="t"/>
                <a:pathLst>
                  <a:path extrusionOk="0" h="345" w="2349">
                    <a:moveTo>
                      <a:pt x="2269" y="80"/>
                    </a:moveTo>
                    <a:lnTo>
                      <a:pt x="2269" y="252"/>
                    </a:lnTo>
                    <a:lnTo>
                      <a:pt x="67" y="252"/>
                    </a:lnTo>
                    <a:lnTo>
                      <a:pt x="67" y="80"/>
                    </a:lnTo>
                    <a:close/>
                    <a:moveTo>
                      <a:pt x="0" y="1"/>
                    </a:moveTo>
                    <a:lnTo>
                      <a:pt x="0" y="345"/>
                    </a:lnTo>
                    <a:lnTo>
                      <a:pt x="2349" y="345"/>
                    </a:lnTo>
                    <a:lnTo>
                      <a:pt x="23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
              <p:cNvSpPr/>
              <p:nvPr/>
            </p:nvSpPr>
            <p:spPr>
              <a:xfrm>
                <a:off x="8612865" y="2758815"/>
                <a:ext cx="117214" cy="36735"/>
              </a:xfrm>
              <a:custGeom>
                <a:rect b="b" l="l" r="r" t="t"/>
                <a:pathLst>
                  <a:path extrusionOk="0" h="346" w="1104">
                    <a:moveTo>
                      <a:pt x="1036" y="81"/>
                    </a:moveTo>
                    <a:lnTo>
                      <a:pt x="1036" y="265"/>
                    </a:lnTo>
                    <a:lnTo>
                      <a:pt x="67" y="265"/>
                    </a:lnTo>
                    <a:lnTo>
                      <a:pt x="67" y="81"/>
                    </a:lnTo>
                    <a:close/>
                    <a:moveTo>
                      <a:pt x="1" y="1"/>
                    </a:moveTo>
                    <a:lnTo>
                      <a:pt x="1" y="345"/>
                    </a:lnTo>
                    <a:lnTo>
                      <a:pt x="1103" y="345"/>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
              <p:cNvSpPr/>
              <p:nvPr/>
            </p:nvSpPr>
            <p:spPr>
              <a:xfrm>
                <a:off x="8603097" y="2786952"/>
                <a:ext cx="136749" cy="625988"/>
              </a:xfrm>
              <a:custGeom>
                <a:rect b="b" l="l" r="r" t="t"/>
                <a:pathLst>
                  <a:path extrusionOk="0" h="5896" w="1288">
                    <a:moveTo>
                      <a:pt x="943" y="80"/>
                    </a:moveTo>
                    <a:lnTo>
                      <a:pt x="1221" y="5803"/>
                    </a:lnTo>
                    <a:lnTo>
                      <a:pt x="67" y="5803"/>
                    </a:lnTo>
                    <a:lnTo>
                      <a:pt x="344" y="80"/>
                    </a:lnTo>
                    <a:close/>
                    <a:moveTo>
                      <a:pt x="277" y="0"/>
                    </a:moveTo>
                    <a:lnTo>
                      <a:pt x="0" y="5896"/>
                    </a:lnTo>
                    <a:lnTo>
                      <a:pt x="1288" y="5896"/>
                    </a:lnTo>
                    <a:lnTo>
                      <a:pt x="1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
              <p:cNvSpPr/>
              <p:nvPr/>
            </p:nvSpPr>
            <p:spPr>
              <a:xfrm>
                <a:off x="8569227" y="3405738"/>
                <a:ext cx="218608" cy="36629"/>
              </a:xfrm>
              <a:custGeom>
                <a:rect b="b" l="l" r="r" t="t"/>
                <a:pathLst>
                  <a:path extrusionOk="0" h="345" w="2059">
                    <a:moveTo>
                      <a:pt x="1992" y="80"/>
                    </a:moveTo>
                    <a:lnTo>
                      <a:pt x="1992" y="252"/>
                    </a:lnTo>
                    <a:lnTo>
                      <a:pt x="67" y="252"/>
                    </a:lnTo>
                    <a:lnTo>
                      <a:pt x="67" y="80"/>
                    </a:lnTo>
                    <a:close/>
                    <a:moveTo>
                      <a:pt x="0" y="1"/>
                    </a:moveTo>
                    <a:lnTo>
                      <a:pt x="0" y="345"/>
                    </a:lnTo>
                    <a:lnTo>
                      <a:pt x="2059" y="345"/>
                    </a:lnTo>
                    <a:lnTo>
                      <a:pt x="20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
              <p:cNvSpPr/>
              <p:nvPr/>
            </p:nvSpPr>
            <p:spPr>
              <a:xfrm>
                <a:off x="8604371" y="2788332"/>
                <a:ext cx="131122" cy="623228"/>
              </a:xfrm>
              <a:custGeom>
                <a:rect b="b" l="l" r="r" t="t"/>
                <a:pathLst>
                  <a:path extrusionOk="0" h="5870" w="1235">
                    <a:moveTo>
                      <a:pt x="944" y="0"/>
                    </a:moveTo>
                    <a:lnTo>
                      <a:pt x="227" y="1262"/>
                    </a:lnTo>
                    <a:lnTo>
                      <a:pt x="995" y="2272"/>
                    </a:lnTo>
                    <a:lnTo>
                      <a:pt x="93" y="3598"/>
                    </a:lnTo>
                    <a:lnTo>
                      <a:pt x="1129" y="4793"/>
                    </a:lnTo>
                    <a:lnTo>
                      <a:pt x="1" y="5803"/>
                    </a:lnTo>
                    <a:lnTo>
                      <a:pt x="39" y="5870"/>
                    </a:lnTo>
                    <a:lnTo>
                      <a:pt x="1234" y="4806"/>
                    </a:lnTo>
                    <a:lnTo>
                      <a:pt x="186" y="3598"/>
                    </a:lnTo>
                    <a:lnTo>
                      <a:pt x="1091" y="2272"/>
                    </a:lnTo>
                    <a:lnTo>
                      <a:pt x="307" y="1262"/>
                    </a:lnTo>
                    <a:lnTo>
                      <a:pt x="995" y="54"/>
                    </a:lnTo>
                    <a:lnTo>
                      <a:pt x="94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
              <p:cNvSpPr/>
              <p:nvPr/>
            </p:nvSpPr>
            <p:spPr>
              <a:xfrm>
                <a:off x="8610211" y="2788332"/>
                <a:ext cx="128255" cy="623228"/>
              </a:xfrm>
              <a:custGeom>
                <a:rect b="b" l="l" r="r" t="t"/>
                <a:pathLst>
                  <a:path extrusionOk="0" h="5870" w="1208">
                    <a:moveTo>
                      <a:pt x="265" y="0"/>
                    </a:moveTo>
                    <a:lnTo>
                      <a:pt x="210" y="54"/>
                    </a:lnTo>
                    <a:lnTo>
                      <a:pt x="915" y="1221"/>
                    </a:lnTo>
                    <a:lnTo>
                      <a:pt x="105" y="2323"/>
                    </a:lnTo>
                    <a:lnTo>
                      <a:pt x="1020" y="3598"/>
                    </a:lnTo>
                    <a:lnTo>
                      <a:pt x="0" y="4780"/>
                    </a:lnTo>
                    <a:lnTo>
                      <a:pt x="1166" y="5870"/>
                    </a:lnTo>
                    <a:lnTo>
                      <a:pt x="1208" y="5803"/>
                    </a:lnTo>
                    <a:lnTo>
                      <a:pt x="105" y="4767"/>
                    </a:lnTo>
                    <a:lnTo>
                      <a:pt x="1115" y="3598"/>
                    </a:lnTo>
                    <a:lnTo>
                      <a:pt x="185" y="2323"/>
                    </a:lnTo>
                    <a:lnTo>
                      <a:pt x="982" y="1249"/>
                    </a:lnTo>
                    <a:lnTo>
                      <a:pt x="994" y="1221"/>
                    </a:lnTo>
                    <a:lnTo>
                      <a:pt x="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
              <p:cNvSpPr/>
              <p:nvPr/>
            </p:nvSpPr>
            <p:spPr>
              <a:xfrm>
                <a:off x="8549266" y="2837703"/>
                <a:ext cx="252476" cy="142482"/>
              </a:xfrm>
              <a:custGeom>
                <a:rect b="b" l="l" r="r" t="t"/>
                <a:pathLst>
                  <a:path extrusionOk="0" h="1342" w="2378">
                    <a:moveTo>
                      <a:pt x="1501" y="80"/>
                    </a:moveTo>
                    <a:lnTo>
                      <a:pt x="2231" y="1250"/>
                    </a:lnTo>
                    <a:lnTo>
                      <a:pt x="2231" y="1250"/>
                    </a:lnTo>
                    <a:lnTo>
                      <a:pt x="134" y="1234"/>
                    </a:lnTo>
                    <a:lnTo>
                      <a:pt x="784" y="106"/>
                    </a:lnTo>
                    <a:lnTo>
                      <a:pt x="1501" y="80"/>
                    </a:lnTo>
                    <a:close/>
                    <a:moveTo>
                      <a:pt x="1530" y="0"/>
                    </a:moveTo>
                    <a:lnTo>
                      <a:pt x="759" y="26"/>
                    </a:lnTo>
                    <a:lnTo>
                      <a:pt x="0" y="1313"/>
                    </a:lnTo>
                    <a:lnTo>
                      <a:pt x="2378" y="1342"/>
                    </a:lnTo>
                    <a:lnTo>
                      <a:pt x="15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
              <p:cNvSpPr/>
              <p:nvPr/>
            </p:nvSpPr>
            <p:spPr>
              <a:xfrm>
                <a:off x="8543851" y="3026482"/>
                <a:ext cx="263624" cy="73471"/>
              </a:xfrm>
              <a:custGeom>
                <a:rect b="b" l="l" r="r" t="t"/>
                <a:pathLst>
                  <a:path extrusionOk="0" h="692" w="2483">
                    <a:moveTo>
                      <a:pt x="1552" y="80"/>
                    </a:moveTo>
                    <a:lnTo>
                      <a:pt x="2244" y="600"/>
                    </a:lnTo>
                    <a:lnTo>
                      <a:pt x="227" y="600"/>
                    </a:lnTo>
                    <a:lnTo>
                      <a:pt x="835" y="93"/>
                    </a:lnTo>
                    <a:lnTo>
                      <a:pt x="1552" y="80"/>
                    </a:lnTo>
                    <a:close/>
                    <a:moveTo>
                      <a:pt x="823" y="0"/>
                    </a:moveTo>
                    <a:lnTo>
                      <a:pt x="0" y="679"/>
                    </a:lnTo>
                    <a:lnTo>
                      <a:pt x="2483" y="692"/>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
              <p:cNvSpPr/>
              <p:nvPr/>
            </p:nvSpPr>
            <p:spPr>
              <a:xfrm>
                <a:off x="8566148" y="3405738"/>
                <a:ext cx="218714" cy="36629"/>
              </a:xfrm>
              <a:custGeom>
                <a:rect b="b" l="l" r="r" t="t"/>
                <a:pathLst>
                  <a:path extrusionOk="0" h="345" w="2060">
                    <a:moveTo>
                      <a:pt x="1" y="1"/>
                    </a:moveTo>
                    <a:lnTo>
                      <a:pt x="1" y="345"/>
                    </a:lnTo>
                    <a:lnTo>
                      <a:pt x="2059" y="345"/>
                    </a:lnTo>
                    <a:lnTo>
                      <a:pt x="20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
              <p:cNvSpPr/>
              <p:nvPr/>
            </p:nvSpPr>
            <p:spPr>
              <a:xfrm>
                <a:off x="8784762" y="3405738"/>
                <a:ext cx="33869" cy="36629"/>
              </a:xfrm>
              <a:custGeom>
                <a:rect b="b" l="l" r="r" t="t"/>
                <a:pathLst>
                  <a:path extrusionOk="0" h="345" w="319">
                    <a:moveTo>
                      <a:pt x="0" y="1"/>
                    </a:moveTo>
                    <a:lnTo>
                      <a:pt x="0" y="345"/>
                    </a:lnTo>
                    <a:lnTo>
                      <a:pt x="319" y="345"/>
                    </a:lnTo>
                    <a:lnTo>
                      <a:pt x="3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
              <p:cNvSpPr/>
              <p:nvPr/>
            </p:nvSpPr>
            <p:spPr>
              <a:xfrm>
                <a:off x="9061135" y="2940586"/>
                <a:ext cx="65083" cy="36629"/>
              </a:xfrm>
              <a:custGeom>
                <a:rect b="b" l="l" r="r" t="t"/>
                <a:pathLst>
                  <a:path extrusionOk="0" h="345" w="613">
                    <a:moveTo>
                      <a:pt x="1" y="0"/>
                    </a:moveTo>
                    <a:lnTo>
                      <a:pt x="1" y="92"/>
                    </a:lnTo>
                    <a:lnTo>
                      <a:pt x="546" y="92"/>
                    </a:lnTo>
                    <a:lnTo>
                      <a:pt x="546" y="265"/>
                    </a:lnTo>
                    <a:lnTo>
                      <a:pt x="425" y="265"/>
                    </a:lnTo>
                    <a:lnTo>
                      <a:pt x="425" y="344"/>
                    </a:lnTo>
                    <a:lnTo>
                      <a:pt x="613" y="344"/>
                    </a:lnTo>
                    <a:lnTo>
                      <a:pt x="6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p:cNvSpPr/>
              <p:nvPr/>
            </p:nvSpPr>
            <p:spPr>
              <a:xfrm>
                <a:off x="9109232" y="3161855"/>
                <a:ext cx="8494" cy="55209"/>
              </a:xfrm>
              <a:custGeom>
                <a:rect b="b" l="l" r="r" t="t"/>
                <a:pathLst>
                  <a:path extrusionOk="0" h="520" w="80">
                    <a:moveTo>
                      <a:pt x="0" y="0"/>
                    </a:moveTo>
                    <a:lnTo>
                      <a:pt x="13" y="465"/>
                    </a:lnTo>
                    <a:lnTo>
                      <a:pt x="80" y="520"/>
                    </a:lnTo>
                    <a:lnTo>
                      <a:pt x="80" y="520"/>
                    </a:lnTo>
                    <a:lnTo>
                      <a:pt x="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
              <p:cNvSpPr/>
              <p:nvPr/>
            </p:nvSpPr>
            <p:spPr>
              <a:xfrm>
                <a:off x="9062515" y="2968617"/>
                <a:ext cx="46822" cy="53935"/>
              </a:xfrm>
              <a:custGeom>
                <a:rect b="b" l="l" r="r" t="t"/>
                <a:pathLst>
                  <a:path extrusionOk="0" h="508" w="441">
                    <a:moveTo>
                      <a:pt x="1" y="1"/>
                    </a:moveTo>
                    <a:lnTo>
                      <a:pt x="1" y="80"/>
                    </a:lnTo>
                    <a:lnTo>
                      <a:pt x="345" y="80"/>
                    </a:lnTo>
                    <a:lnTo>
                      <a:pt x="373" y="495"/>
                    </a:lnTo>
                    <a:lnTo>
                      <a:pt x="424" y="479"/>
                    </a:lnTo>
                    <a:lnTo>
                      <a:pt x="440" y="507"/>
                    </a:lnTo>
                    <a:lnTo>
                      <a:pt x="412" y="80"/>
                    </a:lnTo>
                    <a:lnTo>
                      <a:pt x="4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
              <p:cNvSpPr/>
              <p:nvPr/>
            </p:nvSpPr>
            <p:spPr>
              <a:xfrm>
                <a:off x="9111886" y="3222374"/>
                <a:ext cx="8600" cy="50856"/>
              </a:xfrm>
              <a:custGeom>
                <a:rect b="b" l="l" r="r" t="t"/>
                <a:pathLst>
                  <a:path extrusionOk="0" h="479" w="81">
                    <a:moveTo>
                      <a:pt x="1" y="1"/>
                    </a:moveTo>
                    <a:lnTo>
                      <a:pt x="14" y="479"/>
                    </a:lnTo>
                    <a:lnTo>
                      <a:pt x="80" y="479"/>
                    </a:lnTo>
                    <a:lnTo>
                      <a:pt x="68" y="5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9102118" y="3029561"/>
                <a:ext cx="12634" cy="122522"/>
              </a:xfrm>
              <a:custGeom>
                <a:rect b="b" l="l" r="r" t="t"/>
                <a:pathLst>
                  <a:path extrusionOk="0" h="1154" w="119">
                    <a:moveTo>
                      <a:pt x="0" y="0"/>
                    </a:moveTo>
                    <a:lnTo>
                      <a:pt x="51" y="1154"/>
                    </a:lnTo>
                    <a:lnTo>
                      <a:pt x="118" y="1154"/>
                    </a:lnTo>
                    <a:lnTo>
                      <a:pt x="67" y="80"/>
                    </a:lnTo>
                    <a:lnTo>
                      <a:pt x="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9062515" y="3281620"/>
                <a:ext cx="73577" cy="312994"/>
              </a:xfrm>
              <a:custGeom>
                <a:rect b="b" l="l" r="r" t="t"/>
                <a:pathLst>
                  <a:path extrusionOk="0" h="2948" w="693">
                    <a:moveTo>
                      <a:pt x="491" y="0"/>
                    </a:moveTo>
                    <a:lnTo>
                      <a:pt x="625" y="2868"/>
                    </a:lnTo>
                    <a:lnTo>
                      <a:pt x="1" y="2868"/>
                    </a:lnTo>
                    <a:lnTo>
                      <a:pt x="1" y="2948"/>
                    </a:lnTo>
                    <a:lnTo>
                      <a:pt x="692" y="2948"/>
                    </a:lnTo>
                    <a:lnTo>
                      <a:pt x="5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a:off x="9062515" y="3019368"/>
                <a:ext cx="135475" cy="142589"/>
              </a:xfrm>
              <a:custGeom>
                <a:rect b="b" l="l" r="r" t="t"/>
                <a:pathLst>
                  <a:path extrusionOk="0" h="1343" w="1276">
                    <a:moveTo>
                      <a:pt x="424" y="1"/>
                    </a:moveTo>
                    <a:lnTo>
                      <a:pt x="373" y="17"/>
                    </a:lnTo>
                    <a:lnTo>
                      <a:pt x="1" y="17"/>
                    </a:lnTo>
                    <a:lnTo>
                      <a:pt x="1" y="109"/>
                    </a:lnTo>
                    <a:lnTo>
                      <a:pt x="373" y="96"/>
                    </a:lnTo>
                    <a:lnTo>
                      <a:pt x="399" y="96"/>
                    </a:lnTo>
                    <a:lnTo>
                      <a:pt x="440" y="176"/>
                    </a:lnTo>
                    <a:lnTo>
                      <a:pt x="1129" y="1262"/>
                    </a:lnTo>
                    <a:lnTo>
                      <a:pt x="491" y="1250"/>
                    </a:lnTo>
                    <a:lnTo>
                      <a:pt x="1" y="1250"/>
                    </a:lnTo>
                    <a:lnTo>
                      <a:pt x="1" y="1329"/>
                    </a:lnTo>
                    <a:lnTo>
                      <a:pt x="440" y="1342"/>
                    </a:lnTo>
                    <a:lnTo>
                      <a:pt x="1275" y="1342"/>
                    </a:lnTo>
                    <a:lnTo>
                      <a:pt x="440" y="29"/>
                    </a:lnTo>
                    <a:lnTo>
                      <a:pt x="4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
              <p:cNvSpPr/>
              <p:nvPr/>
            </p:nvSpPr>
            <p:spPr>
              <a:xfrm>
                <a:off x="9062515" y="3208465"/>
                <a:ext cx="141208" cy="73258"/>
              </a:xfrm>
              <a:custGeom>
                <a:rect b="b" l="l" r="r" t="t"/>
                <a:pathLst>
                  <a:path extrusionOk="0" h="690" w="1330">
                    <a:moveTo>
                      <a:pt x="412" y="1"/>
                    </a:moveTo>
                    <a:lnTo>
                      <a:pt x="1" y="14"/>
                    </a:lnTo>
                    <a:lnTo>
                      <a:pt x="1" y="93"/>
                    </a:lnTo>
                    <a:lnTo>
                      <a:pt x="399" y="93"/>
                    </a:lnTo>
                    <a:lnTo>
                      <a:pt x="466" y="132"/>
                    </a:lnTo>
                    <a:lnTo>
                      <a:pt x="533" y="186"/>
                    </a:lnTo>
                    <a:lnTo>
                      <a:pt x="1090" y="610"/>
                    </a:lnTo>
                    <a:lnTo>
                      <a:pt x="479" y="610"/>
                    </a:lnTo>
                    <a:lnTo>
                      <a:pt x="1" y="597"/>
                    </a:lnTo>
                    <a:lnTo>
                      <a:pt x="1" y="689"/>
                    </a:lnTo>
                    <a:lnTo>
                      <a:pt x="1329" y="689"/>
                    </a:lnTo>
                    <a:lnTo>
                      <a:pt x="520" y="81"/>
                    </a:lnTo>
                    <a:lnTo>
                      <a:pt x="453" y="26"/>
                    </a:lnTo>
                    <a:lnTo>
                      <a:pt x="4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
              <p:cNvSpPr/>
              <p:nvPr/>
            </p:nvSpPr>
            <p:spPr>
              <a:xfrm>
                <a:off x="8932982" y="3587828"/>
                <a:ext cx="250778" cy="36629"/>
              </a:xfrm>
              <a:custGeom>
                <a:rect b="b" l="l" r="r" t="t"/>
                <a:pathLst>
                  <a:path extrusionOk="0" h="345" w="2362">
                    <a:moveTo>
                      <a:pt x="2282" y="93"/>
                    </a:moveTo>
                    <a:lnTo>
                      <a:pt x="2282" y="265"/>
                    </a:lnTo>
                    <a:lnTo>
                      <a:pt x="80" y="265"/>
                    </a:lnTo>
                    <a:lnTo>
                      <a:pt x="80" y="93"/>
                    </a:lnTo>
                    <a:close/>
                    <a:moveTo>
                      <a:pt x="0" y="0"/>
                    </a:moveTo>
                    <a:lnTo>
                      <a:pt x="0" y="344"/>
                    </a:lnTo>
                    <a:lnTo>
                      <a:pt x="2361" y="344"/>
                    </a:lnTo>
                    <a:lnTo>
                      <a:pt x="2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8977894" y="2940586"/>
                <a:ext cx="117214" cy="36629"/>
              </a:xfrm>
              <a:custGeom>
                <a:rect b="b" l="l" r="r" t="t"/>
                <a:pathLst>
                  <a:path extrusionOk="0" h="345" w="1104">
                    <a:moveTo>
                      <a:pt x="1037" y="92"/>
                    </a:moveTo>
                    <a:lnTo>
                      <a:pt x="1037" y="265"/>
                    </a:lnTo>
                    <a:lnTo>
                      <a:pt x="68" y="265"/>
                    </a:lnTo>
                    <a:lnTo>
                      <a:pt x="68" y="92"/>
                    </a:lnTo>
                    <a:close/>
                    <a:moveTo>
                      <a:pt x="1" y="0"/>
                    </a:moveTo>
                    <a:lnTo>
                      <a:pt x="1" y="344"/>
                    </a:lnTo>
                    <a:lnTo>
                      <a:pt x="1103" y="344"/>
                    </a:lnTo>
                    <a:lnTo>
                      <a:pt x="11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8968126" y="2968617"/>
                <a:ext cx="136749" cy="625988"/>
              </a:xfrm>
              <a:custGeom>
                <a:rect b="b" l="l" r="r" t="t"/>
                <a:pathLst>
                  <a:path extrusionOk="0" h="5896" w="1288">
                    <a:moveTo>
                      <a:pt x="944" y="80"/>
                    </a:moveTo>
                    <a:lnTo>
                      <a:pt x="1221" y="5816"/>
                    </a:lnTo>
                    <a:lnTo>
                      <a:pt x="67" y="5816"/>
                    </a:lnTo>
                    <a:lnTo>
                      <a:pt x="345" y="80"/>
                    </a:lnTo>
                    <a:close/>
                    <a:moveTo>
                      <a:pt x="278" y="1"/>
                    </a:moveTo>
                    <a:lnTo>
                      <a:pt x="0" y="5896"/>
                    </a:lnTo>
                    <a:lnTo>
                      <a:pt x="1288" y="5896"/>
                    </a:lnTo>
                    <a:lnTo>
                      <a:pt x="10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8934256" y="3587828"/>
                <a:ext cx="218714" cy="36629"/>
              </a:xfrm>
              <a:custGeom>
                <a:rect b="b" l="l" r="r" t="t"/>
                <a:pathLst>
                  <a:path extrusionOk="0" h="345" w="2060">
                    <a:moveTo>
                      <a:pt x="1992" y="93"/>
                    </a:moveTo>
                    <a:lnTo>
                      <a:pt x="1992" y="265"/>
                    </a:lnTo>
                    <a:lnTo>
                      <a:pt x="68" y="265"/>
                    </a:lnTo>
                    <a:lnTo>
                      <a:pt x="68" y="93"/>
                    </a:lnTo>
                    <a:close/>
                    <a:moveTo>
                      <a:pt x="1" y="0"/>
                    </a:moveTo>
                    <a:lnTo>
                      <a:pt x="1" y="344"/>
                    </a:lnTo>
                    <a:lnTo>
                      <a:pt x="2059" y="344"/>
                    </a:lnTo>
                    <a:lnTo>
                      <a:pt x="20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8969506" y="2970315"/>
                <a:ext cx="131335" cy="624294"/>
              </a:xfrm>
              <a:custGeom>
                <a:rect b="b" l="l" r="r" t="t"/>
                <a:pathLst>
                  <a:path extrusionOk="0" h="5880" w="1237">
                    <a:moveTo>
                      <a:pt x="943" y="1"/>
                    </a:moveTo>
                    <a:lnTo>
                      <a:pt x="226" y="1275"/>
                    </a:lnTo>
                    <a:lnTo>
                      <a:pt x="998" y="2282"/>
                    </a:lnTo>
                    <a:lnTo>
                      <a:pt x="93" y="3611"/>
                    </a:lnTo>
                    <a:lnTo>
                      <a:pt x="1128" y="4806"/>
                    </a:lnTo>
                    <a:lnTo>
                      <a:pt x="0" y="5800"/>
                    </a:lnTo>
                    <a:lnTo>
                      <a:pt x="42" y="5880"/>
                    </a:lnTo>
                    <a:lnTo>
                      <a:pt x="1237" y="4806"/>
                    </a:lnTo>
                    <a:lnTo>
                      <a:pt x="185" y="3598"/>
                    </a:lnTo>
                    <a:lnTo>
                      <a:pt x="1090" y="2269"/>
                    </a:lnTo>
                    <a:lnTo>
                      <a:pt x="306" y="1259"/>
                    </a:lnTo>
                    <a:lnTo>
                      <a:pt x="998" y="51"/>
                    </a:lnTo>
                    <a:lnTo>
                      <a:pt x="9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8975239" y="2970315"/>
                <a:ext cx="128362" cy="623015"/>
              </a:xfrm>
              <a:custGeom>
                <a:rect b="b" l="l" r="r" t="t"/>
                <a:pathLst>
                  <a:path extrusionOk="0" h="5868" w="1209">
                    <a:moveTo>
                      <a:pt x="265" y="1"/>
                    </a:moveTo>
                    <a:lnTo>
                      <a:pt x="211" y="51"/>
                    </a:lnTo>
                    <a:lnTo>
                      <a:pt x="915" y="1221"/>
                    </a:lnTo>
                    <a:lnTo>
                      <a:pt x="106" y="2324"/>
                    </a:lnTo>
                    <a:lnTo>
                      <a:pt x="1023" y="3598"/>
                    </a:lnTo>
                    <a:lnTo>
                      <a:pt x="0" y="4780"/>
                    </a:lnTo>
                    <a:lnTo>
                      <a:pt x="1167" y="5867"/>
                    </a:lnTo>
                    <a:lnTo>
                      <a:pt x="1208" y="5800"/>
                    </a:lnTo>
                    <a:lnTo>
                      <a:pt x="106" y="4780"/>
                    </a:lnTo>
                    <a:lnTo>
                      <a:pt x="1116" y="3611"/>
                    </a:lnTo>
                    <a:lnTo>
                      <a:pt x="185" y="2324"/>
                    </a:lnTo>
                    <a:lnTo>
                      <a:pt x="982" y="1259"/>
                    </a:lnTo>
                    <a:lnTo>
                      <a:pt x="995" y="1234"/>
                    </a:lnTo>
                    <a:lnTo>
                      <a:pt x="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8914613" y="3019368"/>
                <a:ext cx="252264" cy="142589"/>
              </a:xfrm>
              <a:custGeom>
                <a:rect b="b" l="l" r="r" t="t"/>
                <a:pathLst>
                  <a:path extrusionOk="0" h="1343" w="2376">
                    <a:moveTo>
                      <a:pt x="1499" y="96"/>
                    </a:moveTo>
                    <a:lnTo>
                      <a:pt x="2232" y="1262"/>
                    </a:lnTo>
                    <a:lnTo>
                      <a:pt x="2232" y="1262"/>
                    </a:lnTo>
                    <a:lnTo>
                      <a:pt x="132" y="1237"/>
                    </a:lnTo>
                    <a:lnTo>
                      <a:pt x="782" y="109"/>
                    </a:lnTo>
                    <a:lnTo>
                      <a:pt x="1499" y="96"/>
                    </a:lnTo>
                    <a:close/>
                    <a:moveTo>
                      <a:pt x="1527" y="1"/>
                    </a:moveTo>
                    <a:lnTo>
                      <a:pt x="756" y="29"/>
                    </a:lnTo>
                    <a:lnTo>
                      <a:pt x="1" y="1329"/>
                    </a:lnTo>
                    <a:lnTo>
                      <a:pt x="2375" y="1342"/>
                    </a:lnTo>
                    <a:lnTo>
                      <a:pt x="2375" y="1342"/>
                    </a:lnTo>
                    <a:lnTo>
                      <a:pt x="15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8908880" y="3208465"/>
                <a:ext cx="263730" cy="73258"/>
              </a:xfrm>
              <a:custGeom>
                <a:rect b="b" l="l" r="r" t="t"/>
                <a:pathLst>
                  <a:path extrusionOk="0" h="690" w="2484">
                    <a:moveTo>
                      <a:pt x="1553" y="93"/>
                    </a:moveTo>
                    <a:lnTo>
                      <a:pt x="2244" y="610"/>
                    </a:lnTo>
                    <a:lnTo>
                      <a:pt x="227" y="597"/>
                    </a:lnTo>
                    <a:lnTo>
                      <a:pt x="836" y="93"/>
                    </a:lnTo>
                    <a:close/>
                    <a:moveTo>
                      <a:pt x="1569" y="1"/>
                    </a:moveTo>
                    <a:lnTo>
                      <a:pt x="810" y="14"/>
                    </a:lnTo>
                    <a:lnTo>
                      <a:pt x="1" y="676"/>
                    </a:lnTo>
                    <a:lnTo>
                      <a:pt x="2483" y="689"/>
                    </a:lnTo>
                    <a:lnTo>
                      <a:pt x="15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
              <p:cNvSpPr/>
              <p:nvPr/>
            </p:nvSpPr>
            <p:spPr>
              <a:xfrm>
                <a:off x="8931601" y="3587828"/>
                <a:ext cx="218289" cy="36629"/>
              </a:xfrm>
              <a:custGeom>
                <a:rect b="b" l="l" r="r" t="t"/>
                <a:pathLst>
                  <a:path extrusionOk="0" h="345" w="2056">
                    <a:moveTo>
                      <a:pt x="0" y="0"/>
                    </a:moveTo>
                    <a:lnTo>
                      <a:pt x="0" y="344"/>
                    </a:lnTo>
                    <a:lnTo>
                      <a:pt x="2056" y="344"/>
                    </a:lnTo>
                    <a:lnTo>
                      <a:pt x="20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
              <p:cNvSpPr/>
              <p:nvPr/>
            </p:nvSpPr>
            <p:spPr>
              <a:xfrm>
                <a:off x="9149790" y="3587828"/>
                <a:ext cx="33975" cy="36629"/>
              </a:xfrm>
              <a:custGeom>
                <a:rect b="b" l="l" r="r" t="t"/>
                <a:pathLst>
                  <a:path extrusionOk="0" h="345" w="320">
                    <a:moveTo>
                      <a:pt x="1" y="0"/>
                    </a:moveTo>
                    <a:lnTo>
                      <a:pt x="1" y="344"/>
                    </a:lnTo>
                    <a:lnTo>
                      <a:pt x="319" y="344"/>
                    </a:lnTo>
                    <a:lnTo>
                      <a:pt x="3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8556380" y="3092841"/>
                <a:ext cx="369584" cy="188879"/>
              </a:xfrm>
              <a:custGeom>
                <a:rect b="b" l="l" r="r" t="t"/>
                <a:pathLst>
                  <a:path extrusionOk="0" h="1779" w="3481">
                    <a:moveTo>
                      <a:pt x="55" y="0"/>
                    </a:moveTo>
                    <a:lnTo>
                      <a:pt x="0" y="26"/>
                    </a:lnTo>
                    <a:cubicBezTo>
                      <a:pt x="13" y="41"/>
                      <a:pt x="969" y="1778"/>
                      <a:pt x="3375" y="1778"/>
                    </a:cubicBezTo>
                    <a:cubicBezTo>
                      <a:pt x="3413" y="1778"/>
                      <a:pt x="3439" y="1778"/>
                      <a:pt x="3480" y="1765"/>
                    </a:cubicBezTo>
                    <a:lnTo>
                      <a:pt x="3480" y="1714"/>
                    </a:lnTo>
                    <a:cubicBezTo>
                      <a:pt x="3445" y="1715"/>
                      <a:pt x="3410" y="1716"/>
                      <a:pt x="3376" y="1716"/>
                    </a:cubicBezTo>
                    <a:cubicBezTo>
                      <a:pt x="1008" y="1716"/>
                      <a:pt x="55" y="13"/>
                      <a:pt x="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8" name="Google Shape;468;p6"/>
          <p:cNvGrpSpPr/>
          <p:nvPr/>
        </p:nvGrpSpPr>
        <p:grpSpPr>
          <a:xfrm>
            <a:off x="2343104" y="1377243"/>
            <a:ext cx="509485" cy="718168"/>
            <a:chOff x="5394478" y="1514533"/>
            <a:chExt cx="249076" cy="351096"/>
          </a:xfrm>
        </p:grpSpPr>
        <p:sp>
          <p:nvSpPr>
            <p:cNvPr id="469" name="Google Shape;469;p6"/>
            <p:cNvSpPr/>
            <p:nvPr/>
          </p:nvSpPr>
          <p:spPr>
            <a:xfrm>
              <a:off x="5394478" y="1537143"/>
              <a:ext cx="249076" cy="328486"/>
            </a:xfrm>
            <a:custGeom>
              <a:rect b="b" l="l" r="r" t="t"/>
              <a:pathLst>
                <a:path extrusionOk="0" h="12509" w="9485">
                  <a:moveTo>
                    <a:pt x="651" y="0"/>
                  </a:moveTo>
                  <a:cubicBezTo>
                    <a:pt x="287" y="0"/>
                    <a:pt x="0" y="288"/>
                    <a:pt x="0" y="651"/>
                  </a:cubicBezTo>
                  <a:lnTo>
                    <a:pt x="0" y="11868"/>
                  </a:lnTo>
                  <a:cubicBezTo>
                    <a:pt x="0" y="12222"/>
                    <a:pt x="287" y="12509"/>
                    <a:pt x="651" y="12509"/>
                  </a:cubicBezTo>
                  <a:lnTo>
                    <a:pt x="8843" y="12509"/>
                  </a:lnTo>
                  <a:cubicBezTo>
                    <a:pt x="9197" y="12509"/>
                    <a:pt x="9484" y="12222"/>
                    <a:pt x="9484" y="11868"/>
                  </a:cubicBezTo>
                  <a:lnTo>
                    <a:pt x="9484" y="642"/>
                  </a:lnTo>
                  <a:cubicBezTo>
                    <a:pt x="9484" y="288"/>
                    <a:pt x="9197" y="0"/>
                    <a:pt x="8843" y="0"/>
                  </a:cubicBezTo>
                  <a:lnTo>
                    <a:pt x="5398" y="0"/>
                  </a:lnTo>
                  <a:cubicBezTo>
                    <a:pt x="5398" y="354"/>
                    <a:pt x="5101" y="642"/>
                    <a:pt x="4747" y="642"/>
                  </a:cubicBezTo>
                  <a:cubicBezTo>
                    <a:pt x="4393" y="642"/>
                    <a:pt x="4096" y="354"/>
                    <a:pt x="4096" y="0"/>
                  </a:cubicBezTo>
                  <a:close/>
                </a:path>
              </a:pathLst>
            </a:custGeom>
            <a:solidFill>
              <a:srgbClr val="7F6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
            <p:cNvSpPr/>
            <p:nvPr/>
          </p:nvSpPr>
          <p:spPr>
            <a:xfrm>
              <a:off x="5405770" y="1537143"/>
              <a:ext cx="226729" cy="305876"/>
            </a:xfrm>
            <a:custGeom>
              <a:rect b="b" l="l" r="r" t="t"/>
              <a:pathLst>
                <a:path extrusionOk="0" h="11648" w="8634">
                  <a:moveTo>
                    <a:pt x="1944" y="0"/>
                  </a:moveTo>
                  <a:lnTo>
                    <a:pt x="1944" y="211"/>
                  </a:lnTo>
                  <a:cubicBezTo>
                    <a:pt x="1944" y="335"/>
                    <a:pt x="1848" y="431"/>
                    <a:pt x="1733" y="431"/>
                  </a:cubicBezTo>
                  <a:lnTo>
                    <a:pt x="432" y="431"/>
                  </a:lnTo>
                  <a:cubicBezTo>
                    <a:pt x="192" y="431"/>
                    <a:pt x="1" y="622"/>
                    <a:pt x="1" y="862"/>
                  </a:cubicBezTo>
                  <a:lnTo>
                    <a:pt x="1" y="11217"/>
                  </a:lnTo>
                  <a:cubicBezTo>
                    <a:pt x="1" y="11456"/>
                    <a:pt x="192" y="11647"/>
                    <a:pt x="432" y="11647"/>
                  </a:cubicBezTo>
                  <a:lnTo>
                    <a:pt x="8193" y="11647"/>
                  </a:lnTo>
                  <a:cubicBezTo>
                    <a:pt x="8432" y="11647"/>
                    <a:pt x="8633" y="11456"/>
                    <a:pt x="8633" y="11217"/>
                  </a:cubicBezTo>
                  <a:lnTo>
                    <a:pt x="8633" y="862"/>
                  </a:lnTo>
                  <a:cubicBezTo>
                    <a:pt x="8624" y="622"/>
                    <a:pt x="8432" y="431"/>
                    <a:pt x="8203" y="431"/>
                  </a:cubicBezTo>
                  <a:lnTo>
                    <a:pt x="6901" y="431"/>
                  </a:lnTo>
                  <a:cubicBezTo>
                    <a:pt x="6786" y="431"/>
                    <a:pt x="6691" y="335"/>
                    <a:pt x="6691" y="211"/>
                  </a:cubicBezTo>
                  <a:lnTo>
                    <a:pt x="6691" y="0"/>
                  </a:lnTo>
                  <a:lnTo>
                    <a:pt x="4968" y="0"/>
                  </a:lnTo>
                  <a:cubicBezTo>
                    <a:pt x="4968" y="354"/>
                    <a:pt x="4671" y="651"/>
                    <a:pt x="4317" y="651"/>
                  </a:cubicBezTo>
                  <a:cubicBezTo>
                    <a:pt x="3963" y="651"/>
                    <a:pt x="3666" y="354"/>
                    <a:pt x="3666"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6"/>
            <p:cNvSpPr/>
            <p:nvPr/>
          </p:nvSpPr>
          <p:spPr>
            <a:xfrm>
              <a:off x="5417088" y="1559753"/>
              <a:ext cx="203856" cy="271949"/>
            </a:xfrm>
            <a:custGeom>
              <a:rect b="b" l="l" r="r" t="t"/>
              <a:pathLst>
                <a:path extrusionOk="0" h="10356" w="7763">
                  <a:moveTo>
                    <a:pt x="211" y="1"/>
                  </a:moveTo>
                  <a:cubicBezTo>
                    <a:pt x="96" y="1"/>
                    <a:pt x="1" y="96"/>
                    <a:pt x="1" y="221"/>
                  </a:cubicBezTo>
                  <a:lnTo>
                    <a:pt x="1" y="10136"/>
                  </a:lnTo>
                  <a:cubicBezTo>
                    <a:pt x="1" y="10250"/>
                    <a:pt x="96" y="10356"/>
                    <a:pt x="211" y="10356"/>
                  </a:cubicBezTo>
                  <a:lnTo>
                    <a:pt x="7552" y="10356"/>
                  </a:lnTo>
                  <a:cubicBezTo>
                    <a:pt x="7666" y="10346"/>
                    <a:pt x="7762" y="10250"/>
                    <a:pt x="7762" y="10136"/>
                  </a:cubicBezTo>
                  <a:lnTo>
                    <a:pt x="7762" y="221"/>
                  </a:lnTo>
                  <a:cubicBezTo>
                    <a:pt x="7762" y="96"/>
                    <a:pt x="7666" y="1"/>
                    <a:pt x="75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
            <p:cNvSpPr/>
            <p:nvPr/>
          </p:nvSpPr>
          <p:spPr>
            <a:xfrm>
              <a:off x="5468111" y="1514533"/>
              <a:ext cx="101810" cy="50787"/>
            </a:xfrm>
            <a:custGeom>
              <a:rect b="b" l="l" r="r" t="t"/>
              <a:pathLst>
                <a:path extrusionOk="0" h="1934" w="3877">
                  <a:moveTo>
                    <a:pt x="1938" y="538"/>
                  </a:moveTo>
                  <a:cubicBezTo>
                    <a:pt x="2106" y="538"/>
                    <a:pt x="2269" y="667"/>
                    <a:pt x="2269" y="861"/>
                  </a:cubicBezTo>
                  <a:cubicBezTo>
                    <a:pt x="2269" y="1043"/>
                    <a:pt x="2115" y="1187"/>
                    <a:pt x="1943" y="1187"/>
                  </a:cubicBezTo>
                  <a:cubicBezTo>
                    <a:pt x="1656" y="1187"/>
                    <a:pt x="1513" y="833"/>
                    <a:pt x="1713" y="632"/>
                  </a:cubicBezTo>
                  <a:cubicBezTo>
                    <a:pt x="1778" y="567"/>
                    <a:pt x="1859" y="538"/>
                    <a:pt x="1938" y="538"/>
                  </a:cubicBezTo>
                  <a:close/>
                  <a:moveTo>
                    <a:pt x="1938" y="0"/>
                  </a:moveTo>
                  <a:cubicBezTo>
                    <a:pt x="1649" y="0"/>
                    <a:pt x="1359" y="144"/>
                    <a:pt x="1197" y="431"/>
                  </a:cubicBezTo>
                  <a:lnTo>
                    <a:pt x="431" y="431"/>
                  </a:lnTo>
                  <a:cubicBezTo>
                    <a:pt x="192" y="431"/>
                    <a:pt x="0" y="622"/>
                    <a:pt x="0" y="861"/>
                  </a:cubicBezTo>
                  <a:lnTo>
                    <a:pt x="0" y="1723"/>
                  </a:lnTo>
                  <a:cubicBezTo>
                    <a:pt x="0" y="1838"/>
                    <a:pt x="96" y="1933"/>
                    <a:pt x="211" y="1933"/>
                  </a:cubicBezTo>
                  <a:lnTo>
                    <a:pt x="3666" y="1933"/>
                  </a:lnTo>
                  <a:cubicBezTo>
                    <a:pt x="3781" y="1933"/>
                    <a:pt x="3876" y="1838"/>
                    <a:pt x="3876" y="1723"/>
                  </a:cubicBezTo>
                  <a:lnTo>
                    <a:pt x="3876" y="861"/>
                  </a:lnTo>
                  <a:cubicBezTo>
                    <a:pt x="3876" y="622"/>
                    <a:pt x="3685" y="431"/>
                    <a:pt x="3455" y="431"/>
                  </a:cubicBezTo>
                  <a:lnTo>
                    <a:pt x="2680" y="431"/>
                  </a:lnTo>
                  <a:cubicBezTo>
                    <a:pt x="2517" y="144"/>
                    <a:pt x="2228" y="0"/>
                    <a:pt x="1938" y="0"/>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
            <p:cNvSpPr/>
            <p:nvPr/>
          </p:nvSpPr>
          <p:spPr>
            <a:xfrm>
              <a:off x="5448258" y="1670098"/>
              <a:ext cx="28413" cy="28413"/>
            </a:xfrm>
            <a:custGeom>
              <a:rect b="b" l="l" r="r" t="t"/>
              <a:pathLst>
                <a:path extrusionOk="0" h="1082" w="1082">
                  <a:moveTo>
                    <a:pt x="546" y="0"/>
                  </a:moveTo>
                  <a:cubicBezTo>
                    <a:pt x="240" y="0"/>
                    <a:pt x="0" y="249"/>
                    <a:pt x="0" y="546"/>
                  </a:cubicBezTo>
                  <a:cubicBezTo>
                    <a:pt x="0" y="842"/>
                    <a:pt x="240" y="1082"/>
                    <a:pt x="546" y="1082"/>
                  </a:cubicBezTo>
                  <a:cubicBezTo>
                    <a:pt x="843" y="1082"/>
                    <a:pt x="1082" y="842"/>
                    <a:pt x="1082" y="546"/>
                  </a:cubicBezTo>
                  <a:cubicBezTo>
                    <a:pt x="1082" y="249"/>
                    <a:pt x="843" y="0"/>
                    <a:pt x="546" y="0"/>
                  </a:cubicBezTo>
                  <a:close/>
                </a:path>
              </a:pathLst>
            </a:custGeom>
            <a:solidFill>
              <a:srgbClr val="637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
            <p:cNvSpPr/>
            <p:nvPr/>
          </p:nvSpPr>
          <p:spPr>
            <a:xfrm>
              <a:off x="5448258" y="1721095"/>
              <a:ext cx="28413" cy="28440"/>
            </a:xfrm>
            <a:custGeom>
              <a:rect b="b" l="l" r="r" t="t"/>
              <a:pathLst>
                <a:path extrusionOk="0" h="1083" w="1082">
                  <a:moveTo>
                    <a:pt x="546" y="1"/>
                  </a:moveTo>
                  <a:cubicBezTo>
                    <a:pt x="240" y="1"/>
                    <a:pt x="0" y="240"/>
                    <a:pt x="0" y="537"/>
                  </a:cubicBezTo>
                  <a:cubicBezTo>
                    <a:pt x="0" y="843"/>
                    <a:pt x="240" y="1082"/>
                    <a:pt x="546" y="1082"/>
                  </a:cubicBezTo>
                  <a:cubicBezTo>
                    <a:pt x="843" y="1082"/>
                    <a:pt x="1082" y="843"/>
                    <a:pt x="1082" y="537"/>
                  </a:cubicBezTo>
                  <a:cubicBezTo>
                    <a:pt x="1082" y="240"/>
                    <a:pt x="843" y="1"/>
                    <a:pt x="546" y="1"/>
                  </a:cubicBezTo>
                  <a:close/>
                </a:path>
              </a:pathLst>
            </a:custGeom>
            <a:solidFill>
              <a:srgbClr val="637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
            <p:cNvSpPr/>
            <p:nvPr/>
          </p:nvSpPr>
          <p:spPr>
            <a:xfrm>
              <a:off x="5448258" y="1772118"/>
              <a:ext cx="28413" cy="28440"/>
            </a:xfrm>
            <a:custGeom>
              <a:rect b="b" l="l" r="r" t="t"/>
              <a:pathLst>
                <a:path extrusionOk="0" h="1083" w="1082">
                  <a:moveTo>
                    <a:pt x="546" y="1"/>
                  </a:moveTo>
                  <a:cubicBezTo>
                    <a:pt x="240" y="1"/>
                    <a:pt x="0" y="240"/>
                    <a:pt x="0" y="537"/>
                  </a:cubicBezTo>
                  <a:cubicBezTo>
                    <a:pt x="0" y="833"/>
                    <a:pt x="240" y="1082"/>
                    <a:pt x="546" y="1082"/>
                  </a:cubicBezTo>
                  <a:cubicBezTo>
                    <a:pt x="843" y="1082"/>
                    <a:pt x="1082" y="833"/>
                    <a:pt x="1082" y="537"/>
                  </a:cubicBezTo>
                  <a:cubicBezTo>
                    <a:pt x="1082" y="240"/>
                    <a:pt x="843" y="1"/>
                    <a:pt x="546" y="1"/>
                  </a:cubicBezTo>
                  <a:close/>
                </a:path>
              </a:pathLst>
            </a:custGeom>
            <a:solidFill>
              <a:srgbClr val="637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
            <p:cNvSpPr/>
            <p:nvPr/>
          </p:nvSpPr>
          <p:spPr>
            <a:xfrm>
              <a:off x="5488961" y="1667314"/>
              <a:ext cx="66123" cy="11344"/>
            </a:xfrm>
            <a:custGeom>
              <a:rect b="b" l="l" r="r" t="t"/>
              <a:pathLst>
                <a:path extrusionOk="0" h="432" w="2518">
                  <a:moveTo>
                    <a:pt x="288" y="1"/>
                  </a:moveTo>
                  <a:cubicBezTo>
                    <a:pt x="1" y="1"/>
                    <a:pt x="1" y="431"/>
                    <a:pt x="288" y="431"/>
                  </a:cubicBezTo>
                  <a:lnTo>
                    <a:pt x="2231" y="431"/>
                  </a:lnTo>
                  <a:cubicBezTo>
                    <a:pt x="2518" y="431"/>
                    <a:pt x="2518" y="1"/>
                    <a:pt x="2231"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
            <p:cNvSpPr/>
            <p:nvPr/>
          </p:nvSpPr>
          <p:spPr>
            <a:xfrm>
              <a:off x="5488725" y="1689950"/>
              <a:ext cx="105828" cy="11318"/>
            </a:xfrm>
            <a:custGeom>
              <a:rect b="b" l="l" r="r" t="t"/>
              <a:pathLst>
                <a:path extrusionOk="0" h="431" w="4030">
                  <a:moveTo>
                    <a:pt x="297" y="0"/>
                  </a:moveTo>
                  <a:cubicBezTo>
                    <a:pt x="0" y="0"/>
                    <a:pt x="0" y="431"/>
                    <a:pt x="297" y="431"/>
                  </a:cubicBezTo>
                  <a:lnTo>
                    <a:pt x="3742" y="431"/>
                  </a:lnTo>
                  <a:cubicBezTo>
                    <a:pt x="4029" y="431"/>
                    <a:pt x="4029" y="0"/>
                    <a:pt x="3742" y="0"/>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
            <p:cNvSpPr/>
            <p:nvPr/>
          </p:nvSpPr>
          <p:spPr>
            <a:xfrm>
              <a:off x="5488961" y="1718337"/>
              <a:ext cx="66123" cy="11344"/>
            </a:xfrm>
            <a:custGeom>
              <a:rect b="b" l="l" r="r" t="t"/>
              <a:pathLst>
                <a:path extrusionOk="0" h="432" w="2518">
                  <a:moveTo>
                    <a:pt x="288" y="1"/>
                  </a:moveTo>
                  <a:cubicBezTo>
                    <a:pt x="1" y="1"/>
                    <a:pt x="1" y="431"/>
                    <a:pt x="288" y="431"/>
                  </a:cubicBezTo>
                  <a:lnTo>
                    <a:pt x="2231" y="431"/>
                  </a:lnTo>
                  <a:cubicBezTo>
                    <a:pt x="2518" y="431"/>
                    <a:pt x="2518" y="1"/>
                    <a:pt x="2231"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
            <p:cNvSpPr/>
            <p:nvPr/>
          </p:nvSpPr>
          <p:spPr>
            <a:xfrm>
              <a:off x="5488725" y="1740947"/>
              <a:ext cx="105828" cy="11344"/>
            </a:xfrm>
            <a:custGeom>
              <a:rect b="b" l="l" r="r" t="t"/>
              <a:pathLst>
                <a:path extrusionOk="0" h="432" w="4030">
                  <a:moveTo>
                    <a:pt x="297" y="1"/>
                  </a:moveTo>
                  <a:cubicBezTo>
                    <a:pt x="0" y="1"/>
                    <a:pt x="0" y="432"/>
                    <a:pt x="297" y="432"/>
                  </a:cubicBezTo>
                  <a:lnTo>
                    <a:pt x="3742" y="432"/>
                  </a:lnTo>
                  <a:cubicBezTo>
                    <a:pt x="4029" y="432"/>
                    <a:pt x="4029" y="1"/>
                    <a:pt x="3742"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
            <p:cNvSpPr/>
            <p:nvPr/>
          </p:nvSpPr>
          <p:spPr>
            <a:xfrm>
              <a:off x="5488961" y="1769360"/>
              <a:ext cx="66123" cy="11318"/>
            </a:xfrm>
            <a:custGeom>
              <a:rect b="b" l="l" r="r" t="t"/>
              <a:pathLst>
                <a:path extrusionOk="0" h="431" w="2518">
                  <a:moveTo>
                    <a:pt x="288" y="0"/>
                  </a:moveTo>
                  <a:cubicBezTo>
                    <a:pt x="1" y="0"/>
                    <a:pt x="1" y="431"/>
                    <a:pt x="288" y="431"/>
                  </a:cubicBezTo>
                  <a:lnTo>
                    <a:pt x="2231" y="431"/>
                  </a:lnTo>
                  <a:cubicBezTo>
                    <a:pt x="2518" y="431"/>
                    <a:pt x="2518" y="0"/>
                    <a:pt x="2231" y="0"/>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
            <p:cNvSpPr/>
            <p:nvPr/>
          </p:nvSpPr>
          <p:spPr>
            <a:xfrm>
              <a:off x="5488725" y="1791970"/>
              <a:ext cx="105828" cy="11344"/>
            </a:xfrm>
            <a:custGeom>
              <a:rect b="b" l="l" r="r" t="t"/>
              <a:pathLst>
                <a:path extrusionOk="0" h="432" w="4030">
                  <a:moveTo>
                    <a:pt x="297" y="1"/>
                  </a:moveTo>
                  <a:cubicBezTo>
                    <a:pt x="0" y="1"/>
                    <a:pt x="0" y="431"/>
                    <a:pt x="297" y="431"/>
                  </a:cubicBezTo>
                  <a:lnTo>
                    <a:pt x="3742" y="431"/>
                  </a:lnTo>
                  <a:cubicBezTo>
                    <a:pt x="4029" y="431"/>
                    <a:pt x="4029" y="1"/>
                    <a:pt x="3742"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5488961" y="1582389"/>
              <a:ext cx="100051" cy="11318"/>
            </a:xfrm>
            <a:custGeom>
              <a:rect b="b" l="l" r="r" t="t"/>
              <a:pathLst>
                <a:path extrusionOk="0" h="431" w="3810">
                  <a:moveTo>
                    <a:pt x="288" y="0"/>
                  </a:moveTo>
                  <a:cubicBezTo>
                    <a:pt x="1" y="0"/>
                    <a:pt x="1" y="431"/>
                    <a:pt x="288" y="431"/>
                  </a:cubicBezTo>
                  <a:lnTo>
                    <a:pt x="3523" y="431"/>
                  </a:lnTo>
                  <a:cubicBezTo>
                    <a:pt x="3810" y="431"/>
                    <a:pt x="3810" y="0"/>
                    <a:pt x="3523"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
            <p:cNvSpPr/>
            <p:nvPr/>
          </p:nvSpPr>
          <p:spPr>
            <a:xfrm>
              <a:off x="5443479" y="1633386"/>
              <a:ext cx="151074" cy="11344"/>
            </a:xfrm>
            <a:custGeom>
              <a:rect b="b" l="l" r="r" t="t"/>
              <a:pathLst>
                <a:path extrusionOk="0" h="432" w="5753">
                  <a:moveTo>
                    <a:pt x="288" y="1"/>
                  </a:moveTo>
                  <a:cubicBezTo>
                    <a:pt x="1" y="1"/>
                    <a:pt x="1" y="431"/>
                    <a:pt x="288" y="431"/>
                  </a:cubicBezTo>
                  <a:lnTo>
                    <a:pt x="5465" y="431"/>
                  </a:lnTo>
                  <a:cubicBezTo>
                    <a:pt x="5752" y="431"/>
                    <a:pt x="5752" y="1"/>
                    <a:pt x="5465" y="1"/>
                  </a:cubicBezTo>
                  <a:close/>
                </a:path>
              </a:pathLst>
            </a:custGeom>
            <a:solidFill>
              <a:srgbClr val="C5D1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
            <p:cNvSpPr/>
            <p:nvPr/>
          </p:nvSpPr>
          <p:spPr>
            <a:xfrm>
              <a:off x="5488961" y="1604999"/>
              <a:ext cx="26418" cy="11344"/>
            </a:xfrm>
            <a:custGeom>
              <a:rect b="b" l="l" r="r" t="t"/>
              <a:pathLst>
                <a:path extrusionOk="0" h="432" w="1006">
                  <a:moveTo>
                    <a:pt x="288" y="0"/>
                  </a:moveTo>
                  <a:cubicBezTo>
                    <a:pt x="1" y="0"/>
                    <a:pt x="1" y="431"/>
                    <a:pt x="288" y="431"/>
                  </a:cubicBezTo>
                  <a:lnTo>
                    <a:pt x="719" y="431"/>
                  </a:lnTo>
                  <a:cubicBezTo>
                    <a:pt x="1006" y="431"/>
                    <a:pt x="1006" y="0"/>
                    <a:pt x="719" y="0"/>
                  </a:cubicBezTo>
                  <a:close/>
                </a:path>
              </a:pathLst>
            </a:custGeom>
            <a:solidFill>
              <a:srgbClr val="909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5522889" y="1604999"/>
              <a:ext cx="37736" cy="11344"/>
            </a:xfrm>
            <a:custGeom>
              <a:rect b="b" l="l" r="r" t="t"/>
              <a:pathLst>
                <a:path extrusionOk="0" h="432" w="1437">
                  <a:moveTo>
                    <a:pt x="288" y="0"/>
                  </a:moveTo>
                  <a:cubicBezTo>
                    <a:pt x="1" y="0"/>
                    <a:pt x="1" y="431"/>
                    <a:pt x="288" y="431"/>
                  </a:cubicBezTo>
                  <a:lnTo>
                    <a:pt x="1149" y="431"/>
                  </a:lnTo>
                  <a:cubicBezTo>
                    <a:pt x="1436" y="431"/>
                    <a:pt x="1436" y="0"/>
                    <a:pt x="1149" y="0"/>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
            <p:cNvSpPr/>
            <p:nvPr/>
          </p:nvSpPr>
          <p:spPr>
            <a:xfrm>
              <a:off x="5445501" y="1582389"/>
              <a:ext cx="34191" cy="33954"/>
            </a:xfrm>
            <a:custGeom>
              <a:rect b="b" l="l" r="r" t="t"/>
              <a:pathLst>
                <a:path extrusionOk="0" h="1293" w="1302">
                  <a:moveTo>
                    <a:pt x="220" y="0"/>
                  </a:moveTo>
                  <a:cubicBezTo>
                    <a:pt x="96" y="0"/>
                    <a:pt x="0" y="96"/>
                    <a:pt x="0" y="220"/>
                  </a:cubicBezTo>
                  <a:lnTo>
                    <a:pt x="0" y="1081"/>
                  </a:lnTo>
                  <a:cubicBezTo>
                    <a:pt x="0" y="1196"/>
                    <a:pt x="96" y="1292"/>
                    <a:pt x="220" y="1292"/>
                  </a:cubicBezTo>
                  <a:lnTo>
                    <a:pt x="1082" y="1292"/>
                  </a:lnTo>
                  <a:cubicBezTo>
                    <a:pt x="1196" y="1292"/>
                    <a:pt x="1302" y="1196"/>
                    <a:pt x="1302" y="1081"/>
                  </a:cubicBezTo>
                  <a:lnTo>
                    <a:pt x="1302" y="220"/>
                  </a:lnTo>
                  <a:cubicBezTo>
                    <a:pt x="1302" y="96"/>
                    <a:pt x="1196" y="0"/>
                    <a:pt x="1082"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
            <p:cNvSpPr/>
            <p:nvPr/>
          </p:nvSpPr>
          <p:spPr>
            <a:xfrm>
              <a:off x="5468347" y="1553976"/>
              <a:ext cx="101810" cy="11581"/>
            </a:xfrm>
            <a:custGeom>
              <a:rect b="b" l="l" r="r" t="t"/>
              <a:pathLst>
                <a:path extrusionOk="0" h="441" w="3877">
                  <a:moveTo>
                    <a:pt x="212" y="1"/>
                  </a:moveTo>
                  <a:cubicBezTo>
                    <a:pt x="97" y="1"/>
                    <a:pt x="1" y="106"/>
                    <a:pt x="1" y="221"/>
                  </a:cubicBezTo>
                  <a:cubicBezTo>
                    <a:pt x="1" y="336"/>
                    <a:pt x="97" y="441"/>
                    <a:pt x="212" y="441"/>
                  </a:cubicBezTo>
                  <a:lnTo>
                    <a:pt x="3657" y="441"/>
                  </a:lnTo>
                  <a:cubicBezTo>
                    <a:pt x="3781" y="441"/>
                    <a:pt x="3877" y="345"/>
                    <a:pt x="3877" y="221"/>
                  </a:cubicBezTo>
                  <a:cubicBezTo>
                    <a:pt x="3877" y="106"/>
                    <a:pt x="3781" y="10"/>
                    <a:pt x="3666"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
            <p:cNvSpPr/>
            <p:nvPr/>
          </p:nvSpPr>
          <p:spPr>
            <a:xfrm>
              <a:off x="5454036" y="1590924"/>
              <a:ext cx="16859" cy="16859"/>
            </a:xfrm>
            <a:custGeom>
              <a:rect b="b" l="l" r="r" t="t"/>
              <a:pathLst>
                <a:path extrusionOk="0" h="642" w="642">
                  <a:moveTo>
                    <a:pt x="326" y="0"/>
                  </a:moveTo>
                  <a:cubicBezTo>
                    <a:pt x="144" y="0"/>
                    <a:pt x="0" y="144"/>
                    <a:pt x="0" y="326"/>
                  </a:cubicBezTo>
                  <a:cubicBezTo>
                    <a:pt x="0" y="498"/>
                    <a:pt x="144" y="642"/>
                    <a:pt x="326" y="642"/>
                  </a:cubicBezTo>
                  <a:cubicBezTo>
                    <a:pt x="498" y="642"/>
                    <a:pt x="642" y="498"/>
                    <a:pt x="642" y="326"/>
                  </a:cubicBezTo>
                  <a:cubicBezTo>
                    <a:pt x="642" y="144"/>
                    <a:pt x="498" y="0"/>
                    <a:pt x="326"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6"/>
          <p:cNvGrpSpPr/>
          <p:nvPr/>
        </p:nvGrpSpPr>
        <p:grpSpPr>
          <a:xfrm>
            <a:off x="6331715" y="1377287"/>
            <a:ext cx="662413" cy="786807"/>
            <a:chOff x="7576208" y="1977825"/>
            <a:chExt cx="292534" cy="347453"/>
          </a:xfrm>
        </p:grpSpPr>
        <p:sp>
          <p:nvSpPr>
            <p:cNvPr id="490" name="Google Shape;490;p6"/>
            <p:cNvSpPr/>
            <p:nvPr/>
          </p:nvSpPr>
          <p:spPr>
            <a:xfrm>
              <a:off x="7576208" y="1999032"/>
              <a:ext cx="89315" cy="148351"/>
            </a:xfrm>
            <a:custGeom>
              <a:rect b="b" l="l" r="r" t="t"/>
              <a:pathLst>
                <a:path extrusionOk="0" h="5659" w="3407">
                  <a:moveTo>
                    <a:pt x="592" y="0"/>
                  </a:moveTo>
                  <a:cubicBezTo>
                    <a:pt x="260" y="0"/>
                    <a:pt x="0" y="260"/>
                    <a:pt x="0" y="592"/>
                  </a:cubicBezTo>
                  <a:lnTo>
                    <a:pt x="0" y="1415"/>
                  </a:lnTo>
                  <a:cubicBezTo>
                    <a:pt x="0" y="3378"/>
                    <a:pt x="1011" y="3797"/>
                    <a:pt x="1819" y="4129"/>
                  </a:cubicBezTo>
                  <a:cubicBezTo>
                    <a:pt x="2281" y="4316"/>
                    <a:pt x="2671" y="4475"/>
                    <a:pt x="2858" y="4865"/>
                  </a:cubicBezTo>
                  <a:cubicBezTo>
                    <a:pt x="2916" y="4952"/>
                    <a:pt x="2902" y="5067"/>
                    <a:pt x="2829" y="5154"/>
                  </a:cubicBezTo>
                  <a:cubicBezTo>
                    <a:pt x="2759" y="5224"/>
                    <a:pt x="2661" y="5266"/>
                    <a:pt x="2560" y="5266"/>
                  </a:cubicBezTo>
                  <a:cubicBezTo>
                    <a:pt x="2515" y="5266"/>
                    <a:pt x="2469" y="5258"/>
                    <a:pt x="2425" y="5240"/>
                  </a:cubicBezTo>
                  <a:cubicBezTo>
                    <a:pt x="2295" y="5183"/>
                    <a:pt x="2266" y="5009"/>
                    <a:pt x="2266" y="4865"/>
                  </a:cubicBezTo>
                  <a:cubicBezTo>
                    <a:pt x="2274" y="4731"/>
                    <a:pt x="2175" y="4663"/>
                    <a:pt x="2074" y="4663"/>
                  </a:cubicBezTo>
                  <a:cubicBezTo>
                    <a:pt x="1979" y="4663"/>
                    <a:pt x="1884" y="4724"/>
                    <a:pt x="1877" y="4851"/>
                  </a:cubicBezTo>
                  <a:cubicBezTo>
                    <a:pt x="1877" y="5024"/>
                    <a:pt x="1891" y="5442"/>
                    <a:pt x="2281" y="5616"/>
                  </a:cubicBezTo>
                  <a:cubicBezTo>
                    <a:pt x="2353" y="5644"/>
                    <a:pt x="2454" y="5659"/>
                    <a:pt x="2541" y="5659"/>
                  </a:cubicBezTo>
                  <a:cubicBezTo>
                    <a:pt x="2757" y="5659"/>
                    <a:pt x="2959" y="5572"/>
                    <a:pt x="3104" y="5428"/>
                  </a:cubicBezTo>
                  <a:cubicBezTo>
                    <a:pt x="3306" y="5226"/>
                    <a:pt x="3349" y="4937"/>
                    <a:pt x="3219" y="4692"/>
                  </a:cubicBezTo>
                  <a:cubicBezTo>
                    <a:pt x="2959" y="4158"/>
                    <a:pt x="2454" y="3956"/>
                    <a:pt x="1963" y="3768"/>
                  </a:cubicBezTo>
                  <a:cubicBezTo>
                    <a:pt x="1588" y="3609"/>
                    <a:pt x="1184" y="3436"/>
                    <a:pt x="881" y="3118"/>
                  </a:cubicBezTo>
                  <a:cubicBezTo>
                    <a:pt x="549" y="2743"/>
                    <a:pt x="390" y="2180"/>
                    <a:pt x="390" y="1415"/>
                  </a:cubicBezTo>
                  <a:lnTo>
                    <a:pt x="390" y="592"/>
                  </a:lnTo>
                  <a:cubicBezTo>
                    <a:pt x="390" y="477"/>
                    <a:pt x="476" y="390"/>
                    <a:pt x="592" y="390"/>
                  </a:cubicBezTo>
                  <a:cubicBezTo>
                    <a:pt x="895" y="390"/>
                    <a:pt x="1198" y="549"/>
                    <a:pt x="1371" y="809"/>
                  </a:cubicBezTo>
                  <a:lnTo>
                    <a:pt x="1516" y="1025"/>
                  </a:lnTo>
                  <a:cubicBezTo>
                    <a:pt x="1689" y="1256"/>
                    <a:pt x="1949" y="1400"/>
                    <a:pt x="2223" y="1400"/>
                  </a:cubicBezTo>
                  <a:lnTo>
                    <a:pt x="3147" y="1400"/>
                  </a:lnTo>
                  <a:cubicBezTo>
                    <a:pt x="3407" y="1400"/>
                    <a:pt x="3407" y="996"/>
                    <a:pt x="3147" y="996"/>
                  </a:cubicBezTo>
                  <a:lnTo>
                    <a:pt x="2223" y="996"/>
                  </a:lnTo>
                  <a:cubicBezTo>
                    <a:pt x="2079" y="996"/>
                    <a:pt x="1934" y="924"/>
                    <a:pt x="1848" y="809"/>
                  </a:cubicBezTo>
                  <a:lnTo>
                    <a:pt x="1689" y="578"/>
                  </a:lnTo>
                  <a:cubicBezTo>
                    <a:pt x="1444" y="217"/>
                    <a:pt x="1025" y="0"/>
                    <a:pt x="592"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7779034" y="1999032"/>
              <a:ext cx="89708" cy="148351"/>
            </a:xfrm>
            <a:custGeom>
              <a:rect b="b" l="l" r="r" t="t"/>
              <a:pathLst>
                <a:path extrusionOk="0" h="5659" w="3422">
                  <a:moveTo>
                    <a:pt x="2830" y="0"/>
                  </a:moveTo>
                  <a:cubicBezTo>
                    <a:pt x="2382" y="0"/>
                    <a:pt x="1964" y="217"/>
                    <a:pt x="1718" y="578"/>
                  </a:cubicBezTo>
                  <a:lnTo>
                    <a:pt x="1574" y="794"/>
                  </a:lnTo>
                  <a:cubicBezTo>
                    <a:pt x="1487" y="924"/>
                    <a:pt x="1343" y="996"/>
                    <a:pt x="1184" y="996"/>
                  </a:cubicBezTo>
                  <a:lnTo>
                    <a:pt x="260" y="996"/>
                  </a:lnTo>
                  <a:cubicBezTo>
                    <a:pt x="0" y="996"/>
                    <a:pt x="0" y="1386"/>
                    <a:pt x="260" y="1386"/>
                  </a:cubicBezTo>
                  <a:lnTo>
                    <a:pt x="1184" y="1386"/>
                  </a:lnTo>
                  <a:cubicBezTo>
                    <a:pt x="1197" y="1387"/>
                    <a:pt x="1211" y="1387"/>
                    <a:pt x="1224" y="1387"/>
                  </a:cubicBezTo>
                  <a:cubicBezTo>
                    <a:pt x="1497" y="1387"/>
                    <a:pt x="1740" y="1246"/>
                    <a:pt x="1891" y="1025"/>
                  </a:cubicBezTo>
                  <a:lnTo>
                    <a:pt x="2050" y="794"/>
                  </a:lnTo>
                  <a:cubicBezTo>
                    <a:pt x="2224" y="549"/>
                    <a:pt x="2512" y="390"/>
                    <a:pt x="2830" y="390"/>
                  </a:cubicBezTo>
                  <a:cubicBezTo>
                    <a:pt x="2931" y="390"/>
                    <a:pt x="3032" y="477"/>
                    <a:pt x="3032" y="592"/>
                  </a:cubicBezTo>
                  <a:lnTo>
                    <a:pt x="3032" y="1415"/>
                  </a:lnTo>
                  <a:cubicBezTo>
                    <a:pt x="3032" y="2180"/>
                    <a:pt x="2859" y="2743"/>
                    <a:pt x="2527" y="3104"/>
                  </a:cubicBezTo>
                  <a:cubicBezTo>
                    <a:pt x="2238" y="3436"/>
                    <a:pt x="1834" y="3595"/>
                    <a:pt x="1444" y="3753"/>
                  </a:cubicBezTo>
                  <a:cubicBezTo>
                    <a:pt x="968" y="3970"/>
                    <a:pt x="462" y="4158"/>
                    <a:pt x="203" y="4692"/>
                  </a:cubicBezTo>
                  <a:cubicBezTo>
                    <a:pt x="73" y="4923"/>
                    <a:pt x="116" y="5226"/>
                    <a:pt x="304" y="5414"/>
                  </a:cubicBezTo>
                  <a:cubicBezTo>
                    <a:pt x="462" y="5572"/>
                    <a:pt x="664" y="5659"/>
                    <a:pt x="881" y="5659"/>
                  </a:cubicBezTo>
                  <a:cubicBezTo>
                    <a:pt x="968" y="5659"/>
                    <a:pt x="1054" y="5644"/>
                    <a:pt x="1141" y="5601"/>
                  </a:cubicBezTo>
                  <a:cubicBezTo>
                    <a:pt x="1516" y="5442"/>
                    <a:pt x="1531" y="5038"/>
                    <a:pt x="1531" y="4851"/>
                  </a:cubicBezTo>
                  <a:cubicBezTo>
                    <a:pt x="1524" y="4724"/>
                    <a:pt x="1428" y="4663"/>
                    <a:pt x="1333" y="4663"/>
                  </a:cubicBezTo>
                  <a:cubicBezTo>
                    <a:pt x="1233" y="4663"/>
                    <a:pt x="1133" y="4731"/>
                    <a:pt x="1141" y="4865"/>
                  </a:cubicBezTo>
                  <a:cubicBezTo>
                    <a:pt x="1141" y="5009"/>
                    <a:pt x="1126" y="5183"/>
                    <a:pt x="982" y="5240"/>
                  </a:cubicBezTo>
                  <a:cubicBezTo>
                    <a:pt x="939" y="5253"/>
                    <a:pt x="895" y="5260"/>
                    <a:pt x="853" y="5260"/>
                  </a:cubicBezTo>
                  <a:cubicBezTo>
                    <a:pt x="755" y="5260"/>
                    <a:pt x="663" y="5224"/>
                    <a:pt x="592" y="5154"/>
                  </a:cubicBezTo>
                  <a:cubicBezTo>
                    <a:pt x="506" y="5067"/>
                    <a:pt x="491" y="4952"/>
                    <a:pt x="549" y="4851"/>
                  </a:cubicBezTo>
                  <a:cubicBezTo>
                    <a:pt x="751" y="4461"/>
                    <a:pt x="1141" y="4302"/>
                    <a:pt x="1588" y="4114"/>
                  </a:cubicBezTo>
                  <a:cubicBezTo>
                    <a:pt x="2411" y="3797"/>
                    <a:pt x="3422" y="3378"/>
                    <a:pt x="3422" y="1415"/>
                  </a:cubicBezTo>
                  <a:lnTo>
                    <a:pt x="3422" y="592"/>
                  </a:lnTo>
                  <a:cubicBezTo>
                    <a:pt x="3422" y="260"/>
                    <a:pt x="3147" y="0"/>
                    <a:pt x="2830"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7710927" y="2175381"/>
              <a:ext cx="22728" cy="103707"/>
            </a:xfrm>
            <a:custGeom>
              <a:rect b="b" l="l" r="r" t="t"/>
              <a:pathLst>
                <a:path extrusionOk="0" h="3956" w="867">
                  <a:moveTo>
                    <a:pt x="0" y="0"/>
                  </a:moveTo>
                  <a:lnTo>
                    <a:pt x="0" y="3955"/>
                  </a:lnTo>
                  <a:lnTo>
                    <a:pt x="866" y="3955"/>
                  </a:lnTo>
                  <a:lnTo>
                    <a:pt x="866" y="0"/>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7638626" y="1989176"/>
              <a:ext cx="167671" cy="204765"/>
            </a:xfrm>
            <a:custGeom>
              <a:rect b="b" l="l" r="r" t="t"/>
              <a:pathLst>
                <a:path extrusionOk="0" h="7811" w="6396">
                  <a:moveTo>
                    <a:pt x="1" y="1"/>
                  </a:moveTo>
                  <a:lnTo>
                    <a:pt x="1" y="2570"/>
                  </a:lnTo>
                  <a:cubicBezTo>
                    <a:pt x="1" y="4375"/>
                    <a:pt x="867" y="6093"/>
                    <a:pt x="2325" y="7175"/>
                  </a:cubicBezTo>
                  <a:lnTo>
                    <a:pt x="3191" y="7810"/>
                  </a:lnTo>
                  <a:lnTo>
                    <a:pt x="4072" y="7175"/>
                  </a:lnTo>
                  <a:cubicBezTo>
                    <a:pt x="5530" y="6093"/>
                    <a:pt x="6396" y="4375"/>
                    <a:pt x="6396" y="2570"/>
                  </a:cubicBezTo>
                  <a:lnTo>
                    <a:pt x="6396" y="1"/>
                  </a:ln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7706759" y="1989176"/>
              <a:ext cx="99538" cy="204765"/>
            </a:xfrm>
            <a:custGeom>
              <a:rect b="b" l="l" r="r" t="t"/>
              <a:pathLst>
                <a:path extrusionOk="0" h="7811" w="3797">
                  <a:moveTo>
                    <a:pt x="2584" y="1"/>
                  </a:moveTo>
                  <a:lnTo>
                    <a:pt x="2584" y="2570"/>
                  </a:lnTo>
                  <a:cubicBezTo>
                    <a:pt x="2584" y="4375"/>
                    <a:pt x="1718" y="6093"/>
                    <a:pt x="260" y="7175"/>
                  </a:cubicBezTo>
                  <a:lnTo>
                    <a:pt x="0" y="7363"/>
                  </a:lnTo>
                  <a:lnTo>
                    <a:pt x="592" y="7810"/>
                  </a:lnTo>
                  <a:lnTo>
                    <a:pt x="1458" y="7175"/>
                  </a:lnTo>
                  <a:cubicBezTo>
                    <a:pt x="2931" y="6093"/>
                    <a:pt x="3797" y="4389"/>
                    <a:pt x="3797" y="2570"/>
                  </a:cubicBezTo>
                  <a:lnTo>
                    <a:pt x="3797" y="1"/>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7628035" y="1977825"/>
              <a:ext cx="189246" cy="22728"/>
            </a:xfrm>
            <a:custGeom>
              <a:rect b="b" l="l" r="r" t="t"/>
              <a:pathLst>
                <a:path extrusionOk="0" h="867" w="7219">
                  <a:moveTo>
                    <a:pt x="174" y="1"/>
                  </a:moveTo>
                  <a:cubicBezTo>
                    <a:pt x="73" y="1"/>
                    <a:pt x="1" y="73"/>
                    <a:pt x="1" y="174"/>
                  </a:cubicBezTo>
                  <a:lnTo>
                    <a:pt x="1" y="694"/>
                  </a:lnTo>
                  <a:cubicBezTo>
                    <a:pt x="1" y="795"/>
                    <a:pt x="73" y="867"/>
                    <a:pt x="174" y="867"/>
                  </a:cubicBezTo>
                  <a:lnTo>
                    <a:pt x="7031" y="867"/>
                  </a:lnTo>
                  <a:cubicBezTo>
                    <a:pt x="7132" y="867"/>
                    <a:pt x="7218" y="795"/>
                    <a:pt x="7218" y="694"/>
                  </a:cubicBezTo>
                  <a:lnTo>
                    <a:pt x="7218" y="174"/>
                  </a:lnTo>
                  <a:cubicBezTo>
                    <a:pt x="7218" y="73"/>
                    <a:pt x="7132" y="1"/>
                    <a:pt x="7031" y="1"/>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7785456" y="1977825"/>
              <a:ext cx="31825" cy="22728"/>
            </a:xfrm>
            <a:custGeom>
              <a:rect b="b" l="l" r="r" t="t"/>
              <a:pathLst>
                <a:path extrusionOk="0" h="867" w="1214">
                  <a:moveTo>
                    <a:pt x="1" y="1"/>
                  </a:moveTo>
                  <a:lnTo>
                    <a:pt x="1" y="867"/>
                  </a:lnTo>
                  <a:lnTo>
                    <a:pt x="1026" y="867"/>
                  </a:lnTo>
                  <a:cubicBezTo>
                    <a:pt x="1127" y="867"/>
                    <a:pt x="1213" y="795"/>
                    <a:pt x="1213" y="694"/>
                  </a:cubicBezTo>
                  <a:lnTo>
                    <a:pt x="1213" y="174"/>
                  </a:lnTo>
                  <a:cubicBezTo>
                    <a:pt x="1213" y="73"/>
                    <a:pt x="1127" y="1"/>
                    <a:pt x="1026"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7681776" y="2039980"/>
              <a:ext cx="82158" cy="78042"/>
            </a:xfrm>
            <a:custGeom>
              <a:rect b="b" l="l" r="r" t="t"/>
              <a:pathLst>
                <a:path extrusionOk="0" h="2977" w="3134">
                  <a:moveTo>
                    <a:pt x="1567" y="1"/>
                  </a:moveTo>
                  <a:cubicBezTo>
                    <a:pt x="1560" y="1"/>
                    <a:pt x="1552" y="4"/>
                    <a:pt x="1545" y="12"/>
                  </a:cubicBezTo>
                  <a:lnTo>
                    <a:pt x="1083" y="921"/>
                  </a:lnTo>
                  <a:cubicBezTo>
                    <a:pt x="1083" y="936"/>
                    <a:pt x="1069" y="950"/>
                    <a:pt x="1054" y="950"/>
                  </a:cubicBezTo>
                  <a:lnTo>
                    <a:pt x="44" y="1094"/>
                  </a:lnTo>
                  <a:cubicBezTo>
                    <a:pt x="15" y="1094"/>
                    <a:pt x="1" y="1138"/>
                    <a:pt x="15" y="1167"/>
                  </a:cubicBezTo>
                  <a:lnTo>
                    <a:pt x="751" y="1888"/>
                  </a:lnTo>
                  <a:cubicBezTo>
                    <a:pt x="766" y="1903"/>
                    <a:pt x="766" y="1903"/>
                    <a:pt x="766" y="1917"/>
                  </a:cubicBezTo>
                  <a:lnTo>
                    <a:pt x="592" y="2928"/>
                  </a:lnTo>
                  <a:cubicBezTo>
                    <a:pt x="582" y="2960"/>
                    <a:pt x="595" y="2976"/>
                    <a:pt x="621" y="2976"/>
                  </a:cubicBezTo>
                  <a:cubicBezTo>
                    <a:pt x="629" y="2976"/>
                    <a:pt x="639" y="2975"/>
                    <a:pt x="650" y="2971"/>
                  </a:cubicBezTo>
                  <a:lnTo>
                    <a:pt x="1545" y="2495"/>
                  </a:lnTo>
                  <a:lnTo>
                    <a:pt x="1588" y="2495"/>
                  </a:lnTo>
                  <a:lnTo>
                    <a:pt x="2483" y="2971"/>
                  </a:lnTo>
                  <a:cubicBezTo>
                    <a:pt x="2491" y="2975"/>
                    <a:pt x="2498" y="2976"/>
                    <a:pt x="2505" y="2976"/>
                  </a:cubicBezTo>
                  <a:cubicBezTo>
                    <a:pt x="2525" y="2976"/>
                    <a:pt x="2541" y="2960"/>
                    <a:pt x="2541" y="2928"/>
                  </a:cubicBezTo>
                  <a:lnTo>
                    <a:pt x="2368" y="1917"/>
                  </a:lnTo>
                  <a:cubicBezTo>
                    <a:pt x="2354" y="1903"/>
                    <a:pt x="2368" y="1903"/>
                    <a:pt x="2368" y="1888"/>
                  </a:cubicBezTo>
                  <a:lnTo>
                    <a:pt x="3104" y="1167"/>
                  </a:lnTo>
                  <a:cubicBezTo>
                    <a:pt x="3133" y="1138"/>
                    <a:pt x="3119" y="1094"/>
                    <a:pt x="3090" y="1094"/>
                  </a:cubicBezTo>
                  <a:lnTo>
                    <a:pt x="2065" y="950"/>
                  </a:lnTo>
                  <a:cubicBezTo>
                    <a:pt x="2050" y="950"/>
                    <a:pt x="2050" y="936"/>
                    <a:pt x="2036" y="921"/>
                  </a:cubicBezTo>
                  <a:lnTo>
                    <a:pt x="1588" y="12"/>
                  </a:lnTo>
                  <a:cubicBezTo>
                    <a:pt x="1581" y="4"/>
                    <a:pt x="1574" y="1"/>
                    <a:pt x="15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7700703" y="2180676"/>
              <a:ext cx="43543" cy="21208"/>
            </a:xfrm>
            <a:custGeom>
              <a:rect b="b" l="l" r="r" t="t"/>
              <a:pathLst>
                <a:path extrusionOk="0" h="809" w="1661">
                  <a:moveTo>
                    <a:pt x="332" y="0"/>
                  </a:moveTo>
                  <a:cubicBezTo>
                    <a:pt x="145" y="0"/>
                    <a:pt x="0" y="145"/>
                    <a:pt x="0" y="332"/>
                  </a:cubicBezTo>
                  <a:lnTo>
                    <a:pt x="0" y="477"/>
                  </a:lnTo>
                  <a:cubicBezTo>
                    <a:pt x="0" y="664"/>
                    <a:pt x="145" y="809"/>
                    <a:pt x="332" y="809"/>
                  </a:cubicBezTo>
                  <a:lnTo>
                    <a:pt x="1328" y="809"/>
                  </a:lnTo>
                  <a:cubicBezTo>
                    <a:pt x="1502" y="809"/>
                    <a:pt x="1660" y="664"/>
                    <a:pt x="1660" y="477"/>
                  </a:cubicBezTo>
                  <a:lnTo>
                    <a:pt x="1660" y="332"/>
                  </a:lnTo>
                  <a:cubicBezTo>
                    <a:pt x="1660" y="145"/>
                    <a:pt x="1502" y="0"/>
                    <a:pt x="1328"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7678001" y="2263542"/>
              <a:ext cx="88947" cy="30672"/>
            </a:xfrm>
            <a:custGeom>
              <a:rect b="b" l="l" r="r" t="t"/>
              <a:pathLst>
                <a:path extrusionOk="0" h="1170" w="3393">
                  <a:moveTo>
                    <a:pt x="448" y="1"/>
                  </a:moveTo>
                  <a:cubicBezTo>
                    <a:pt x="202" y="1"/>
                    <a:pt x="0" y="203"/>
                    <a:pt x="0" y="448"/>
                  </a:cubicBezTo>
                  <a:lnTo>
                    <a:pt x="0" y="1170"/>
                  </a:lnTo>
                  <a:lnTo>
                    <a:pt x="3393" y="1170"/>
                  </a:lnTo>
                  <a:lnTo>
                    <a:pt x="3393" y="448"/>
                  </a:lnTo>
                  <a:cubicBezTo>
                    <a:pt x="3393" y="203"/>
                    <a:pt x="3190" y="1"/>
                    <a:pt x="2945" y="1"/>
                  </a:cubicBezTo>
                  <a:close/>
                </a:path>
              </a:pathLst>
            </a:custGeom>
            <a:solidFill>
              <a:srgbClr val="FFD9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7735517" y="2263542"/>
              <a:ext cx="31432" cy="30672"/>
            </a:xfrm>
            <a:custGeom>
              <a:rect b="b" l="l" r="r" t="t"/>
              <a:pathLst>
                <a:path extrusionOk="0" h="1170" w="1199">
                  <a:moveTo>
                    <a:pt x="0" y="1"/>
                  </a:moveTo>
                  <a:lnTo>
                    <a:pt x="0" y="1170"/>
                  </a:lnTo>
                  <a:lnTo>
                    <a:pt x="1199" y="1170"/>
                  </a:lnTo>
                  <a:lnTo>
                    <a:pt x="1199" y="448"/>
                  </a:lnTo>
                  <a:cubicBezTo>
                    <a:pt x="1199" y="203"/>
                    <a:pt x="996" y="1"/>
                    <a:pt x="751" y="1"/>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7645835" y="2286637"/>
              <a:ext cx="152519" cy="38615"/>
            </a:xfrm>
            <a:custGeom>
              <a:rect b="b" l="l" r="r" t="t"/>
              <a:pathLst>
                <a:path extrusionOk="0" h="1473" w="5818">
                  <a:moveTo>
                    <a:pt x="462" y="0"/>
                  </a:moveTo>
                  <a:cubicBezTo>
                    <a:pt x="332" y="0"/>
                    <a:pt x="231" y="87"/>
                    <a:pt x="217" y="202"/>
                  </a:cubicBezTo>
                  <a:lnTo>
                    <a:pt x="29" y="1169"/>
                  </a:lnTo>
                  <a:cubicBezTo>
                    <a:pt x="0" y="1328"/>
                    <a:pt x="116" y="1473"/>
                    <a:pt x="274" y="1473"/>
                  </a:cubicBezTo>
                  <a:lnTo>
                    <a:pt x="5558" y="1473"/>
                  </a:lnTo>
                  <a:cubicBezTo>
                    <a:pt x="5717" y="1458"/>
                    <a:pt x="5818" y="1328"/>
                    <a:pt x="5789" y="1169"/>
                  </a:cubicBezTo>
                  <a:lnTo>
                    <a:pt x="5616" y="202"/>
                  </a:lnTo>
                  <a:cubicBezTo>
                    <a:pt x="5587" y="87"/>
                    <a:pt x="5486" y="0"/>
                    <a:pt x="5370" y="0"/>
                  </a:cubicBezTo>
                  <a:close/>
                </a:path>
              </a:pathLst>
            </a:cu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7760500" y="2286637"/>
              <a:ext cx="38588" cy="38641"/>
            </a:xfrm>
            <a:custGeom>
              <a:rect b="b" l="l" r="r" t="t"/>
              <a:pathLst>
                <a:path extrusionOk="0" h="1474" w="1472">
                  <a:moveTo>
                    <a:pt x="0" y="0"/>
                  </a:moveTo>
                  <a:lnTo>
                    <a:pt x="274" y="1473"/>
                  </a:lnTo>
                  <a:lnTo>
                    <a:pt x="1184" y="1473"/>
                  </a:lnTo>
                  <a:cubicBezTo>
                    <a:pt x="1191" y="1473"/>
                    <a:pt x="1197" y="1473"/>
                    <a:pt x="1204" y="1473"/>
                  </a:cubicBezTo>
                  <a:cubicBezTo>
                    <a:pt x="1353" y="1473"/>
                    <a:pt x="1471" y="1321"/>
                    <a:pt x="1444" y="1169"/>
                  </a:cubicBezTo>
                  <a:lnTo>
                    <a:pt x="1256" y="202"/>
                  </a:lnTo>
                  <a:cubicBezTo>
                    <a:pt x="1227" y="87"/>
                    <a:pt x="1126" y="0"/>
                    <a:pt x="1011"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11"/>
          <p:cNvPicPr preferRelativeResize="0"/>
          <p:nvPr/>
        </p:nvPicPr>
        <p:blipFill>
          <a:blip r:embed="rId3">
            <a:alphaModFix/>
          </a:blip>
          <a:stretch>
            <a:fillRect/>
          </a:stretch>
        </p:blipFill>
        <p:spPr>
          <a:xfrm>
            <a:off x="5894625" y="1245325"/>
            <a:ext cx="1929341" cy="2652850"/>
          </a:xfrm>
          <a:prstGeom prst="rect">
            <a:avLst/>
          </a:prstGeom>
          <a:noFill/>
          <a:ln>
            <a:noFill/>
          </a:ln>
        </p:spPr>
      </p:pic>
      <p:sp>
        <p:nvSpPr>
          <p:cNvPr id="508" name="Google Shape;508;p11"/>
          <p:cNvSpPr txBox="1"/>
          <p:nvPr>
            <p:ph type="title"/>
          </p:nvPr>
        </p:nvSpPr>
        <p:spPr>
          <a:xfrm>
            <a:off x="461950" y="383175"/>
            <a:ext cx="8358300" cy="67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lang="en" sz="4000"/>
              <a:t>Matriz</a:t>
            </a:r>
            <a:r>
              <a:rPr lang="en" sz="3800"/>
              <a:t> Energética</a:t>
            </a:r>
            <a:endParaRPr sz="1600"/>
          </a:p>
        </p:txBody>
      </p:sp>
      <p:grpSp>
        <p:nvGrpSpPr>
          <p:cNvPr id="509" name="Google Shape;509;p11"/>
          <p:cNvGrpSpPr/>
          <p:nvPr/>
        </p:nvGrpSpPr>
        <p:grpSpPr>
          <a:xfrm flipH="1">
            <a:off x="-645085" y="2900858"/>
            <a:ext cx="5489087" cy="2293032"/>
            <a:chOff x="4091275" y="2335650"/>
            <a:chExt cx="6842542" cy="2858073"/>
          </a:xfrm>
        </p:grpSpPr>
        <p:sp>
          <p:nvSpPr>
            <p:cNvPr id="510" name="Google Shape;510;p11"/>
            <p:cNvSpPr/>
            <p:nvPr/>
          </p:nvSpPr>
          <p:spPr>
            <a:xfrm>
              <a:off x="4091275" y="3849400"/>
              <a:ext cx="6842542" cy="1344323"/>
            </a:xfrm>
            <a:custGeom>
              <a:rect b="b" l="l" r="r" t="t"/>
              <a:pathLst>
                <a:path extrusionOk="0" h="6505" w="36367">
                  <a:moveTo>
                    <a:pt x="15149" y="0"/>
                  </a:moveTo>
                  <a:cubicBezTo>
                    <a:pt x="14965" y="0"/>
                    <a:pt x="14777" y="0"/>
                    <a:pt x="14592" y="13"/>
                  </a:cubicBezTo>
                  <a:cubicBezTo>
                    <a:pt x="14432" y="13"/>
                    <a:pt x="14260" y="13"/>
                    <a:pt x="14101" y="26"/>
                  </a:cubicBezTo>
                  <a:cubicBezTo>
                    <a:pt x="13782" y="39"/>
                    <a:pt x="13464" y="51"/>
                    <a:pt x="13145" y="67"/>
                  </a:cubicBezTo>
                  <a:cubicBezTo>
                    <a:pt x="13091" y="80"/>
                    <a:pt x="13053" y="80"/>
                    <a:pt x="12998" y="80"/>
                  </a:cubicBezTo>
                  <a:lnTo>
                    <a:pt x="12893" y="80"/>
                  </a:lnTo>
                  <a:cubicBezTo>
                    <a:pt x="12877" y="93"/>
                    <a:pt x="12852" y="93"/>
                    <a:pt x="12839" y="93"/>
                  </a:cubicBezTo>
                  <a:cubicBezTo>
                    <a:pt x="12759" y="93"/>
                    <a:pt x="12680" y="106"/>
                    <a:pt x="12600" y="106"/>
                  </a:cubicBezTo>
                  <a:cubicBezTo>
                    <a:pt x="12428" y="118"/>
                    <a:pt x="12256" y="131"/>
                    <a:pt x="12081" y="160"/>
                  </a:cubicBezTo>
                  <a:cubicBezTo>
                    <a:pt x="12042" y="160"/>
                    <a:pt x="11988" y="160"/>
                    <a:pt x="11950" y="173"/>
                  </a:cubicBezTo>
                  <a:cubicBezTo>
                    <a:pt x="11762" y="185"/>
                    <a:pt x="11564" y="211"/>
                    <a:pt x="11380" y="227"/>
                  </a:cubicBezTo>
                  <a:cubicBezTo>
                    <a:pt x="11204" y="252"/>
                    <a:pt x="11032" y="278"/>
                    <a:pt x="10860" y="306"/>
                  </a:cubicBezTo>
                  <a:cubicBezTo>
                    <a:pt x="10143" y="399"/>
                    <a:pt x="9452" y="529"/>
                    <a:pt x="8802" y="705"/>
                  </a:cubicBezTo>
                  <a:lnTo>
                    <a:pt x="8802" y="717"/>
                  </a:lnTo>
                  <a:cubicBezTo>
                    <a:pt x="8751" y="730"/>
                    <a:pt x="8696" y="743"/>
                    <a:pt x="8642" y="756"/>
                  </a:cubicBezTo>
                  <a:cubicBezTo>
                    <a:pt x="5644" y="1619"/>
                    <a:pt x="6759" y="3187"/>
                    <a:pt x="0" y="6479"/>
                  </a:cubicBezTo>
                  <a:lnTo>
                    <a:pt x="5217" y="6479"/>
                  </a:lnTo>
                  <a:cubicBezTo>
                    <a:pt x="5258" y="6492"/>
                    <a:pt x="5284" y="6492"/>
                    <a:pt x="5309" y="6492"/>
                  </a:cubicBezTo>
                  <a:cubicBezTo>
                    <a:pt x="5672" y="6501"/>
                    <a:pt x="6036" y="6504"/>
                    <a:pt x="6399" y="6504"/>
                  </a:cubicBezTo>
                  <a:cubicBezTo>
                    <a:pt x="7125" y="6504"/>
                    <a:pt x="7851" y="6492"/>
                    <a:pt x="8575" y="6492"/>
                  </a:cubicBezTo>
                  <a:cubicBezTo>
                    <a:pt x="8802" y="6492"/>
                    <a:pt x="9028" y="6479"/>
                    <a:pt x="9254" y="6479"/>
                  </a:cubicBezTo>
                  <a:lnTo>
                    <a:pt x="27762" y="6479"/>
                  </a:lnTo>
                  <a:lnTo>
                    <a:pt x="36366" y="6504"/>
                  </a:lnTo>
                  <a:cubicBezTo>
                    <a:pt x="35770" y="6202"/>
                    <a:pt x="26529" y="1062"/>
                    <a:pt x="25879" y="877"/>
                  </a:cubicBezTo>
                  <a:cubicBezTo>
                    <a:pt x="25678" y="810"/>
                    <a:pt x="25465" y="756"/>
                    <a:pt x="25254" y="717"/>
                  </a:cubicBezTo>
                  <a:lnTo>
                    <a:pt x="25254" y="705"/>
                  </a:lnTo>
                  <a:cubicBezTo>
                    <a:pt x="24764" y="596"/>
                    <a:pt x="24270" y="504"/>
                    <a:pt x="23779" y="424"/>
                  </a:cubicBezTo>
                  <a:cubicBezTo>
                    <a:pt x="23607" y="399"/>
                    <a:pt x="23435" y="386"/>
                    <a:pt x="23263" y="357"/>
                  </a:cubicBezTo>
                  <a:cubicBezTo>
                    <a:pt x="23036" y="332"/>
                    <a:pt x="22797" y="306"/>
                    <a:pt x="22558" y="278"/>
                  </a:cubicBezTo>
                  <a:lnTo>
                    <a:pt x="22517" y="278"/>
                  </a:lnTo>
                  <a:cubicBezTo>
                    <a:pt x="22358" y="265"/>
                    <a:pt x="22198" y="252"/>
                    <a:pt x="22055" y="239"/>
                  </a:cubicBezTo>
                  <a:cubicBezTo>
                    <a:pt x="21975" y="239"/>
                    <a:pt x="21880" y="227"/>
                    <a:pt x="21800" y="227"/>
                  </a:cubicBezTo>
                  <a:cubicBezTo>
                    <a:pt x="21736" y="211"/>
                    <a:pt x="21669" y="211"/>
                    <a:pt x="21602" y="211"/>
                  </a:cubicBezTo>
                  <a:cubicBezTo>
                    <a:pt x="21590" y="198"/>
                    <a:pt x="21561" y="198"/>
                    <a:pt x="21535" y="198"/>
                  </a:cubicBezTo>
                  <a:cubicBezTo>
                    <a:pt x="21481" y="198"/>
                    <a:pt x="21430" y="198"/>
                    <a:pt x="21363" y="185"/>
                  </a:cubicBezTo>
                  <a:cubicBezTo>
                    <a:pt x="21230" y="185"/>
                    <a:pt x="21083" y="173"/>
                    <a:pt x="20940" y="173"/>
                  </a:cubicBezTo>
                  <a:cubicBezTo>
                    <a:pt x="20831" y="160"/>
                    <a:pt x="20726" y="160"/>
                    <a:pt x="20634" y="147"/>
                  </a:cubicBezTo>
                  <a:lnTo>
                    <a:pt x="20525" y="147"/>
                  </a:lnTo>
                  <a:cubicBezTo>
                    <a:pt x="20487" y="147"/>
                    <a:pt x="20446" y="147"/>
                    <a:pt x="20407" y="131"/>
                  </a:cubicBezTo>
                  <a:cubicBezTo>
                    <a:pt x="20248" y="131"/>
                    <a:pt x="20101" y="118"/>
                    <a:pt x="19942" y="118"/>
                  </a:cubicBezTo>
                  <a:cubicBezTo>
                    <a:pt x="19917" y="118"/>
                    <a:pt x="19888" y="106"/>
                    <a:pt x="19862" y="106"/>
                  </a:cubicBezTo>
                  <a:lnTo>
                    <a:pt x="19850" y="106"/>
                  </a:lnTo>
                  <a:cubicBezTo>
                    <a:pt x="19703" y="106"/>
                    <a:pt x="19569" y="93"/>
                    <a:pt x="19426" y="93"/>
                  </a:cubicBezTo>
                  <a:cubicBezTo>
                    <a:pt x="19359" y="80"/>
                    <a:pt x="19292" y="80"/>
                    <a:pt x="19225" y="80"/>
                  </a:cubicBezTo>
                  <a:cubicBezTo>
                    <a:pt x="19120" y="80"/>
                    <a:pt x="19028" y="67"/>
                    <a:pt x="18919" y="67"/>
                  </a:cubicBezTo>
                  <a:cubicBezTo>
                    <a:pt x="18760" y="67"/>
                    <a:pt x="18601" y="51"/>
                    <a:pt x="18428" y="51"/>
                  </a:cubicBezTo>
                  <a:cubicBezTo>
                    <a:pt x="18390" y="39"/>
                    <a:pt x="18336" y="39"/>
                    <a:pt x="18295" y="39"/>
                  </a:cubicBezTo>
                  <a:lnTo>
                    <a:pt x="18189" y="39"/>
                  </a:lnTo>
                  <a:cubicBezTo>
                    <a:pt x="18017" y="26"/>
                    <a:pt x="17845" y="26"/>
                    <a:pt x="17673" y="26"/>
                  </a:cubicBezTo>
                  <a:cubicBezTo>
                    <a:pt x="17447" y="13"/>
                    <a:pt x="17208" y="13"/>
                    <a:pt x="169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1"/>
            <p:cNvSpPr/>
            <p:nvPr/>
          </p:nvSpPr>
          <p:spPr>
            <a:xfrm>
              <a:off x="5801347" y="2335651"/>
              <a:ext cx="370733" cy="1671933"/>
            </a:xfrm>
            <a:custGeom>
              <a:rect b="b" l="l" r="r" t="t"/>
              <a:pathLst>
                <a:path extrusionOk="0" h="9134" w="2060">
                  <a:moveTo>
                    <a:pt x="2059" y="0"/>
                  </a:moveTo>
                  <a:lnTo>
                    <a:pt x="1514" y="383"/>
                  </a:lnTo>
                  <a:lnTo>
                    <a:pt x="1" y="9133"/>
                  </a:lnTo>
                  <a:lnTo>
                    <a:pt x="2059" y="9133"/>
                  </a:lnTo>
                  <a:lnTo>
                    <a:pt x="20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1"/>
            <p:cNvSpPr/>
            <p:nvPr/>
          </p:nvSpPr>
          <p:spPr>
            <a:xfrm>
              <a:off x="8496814" y="2335651"/>
              <a:ext cx="370733" cy="1671933"/>
            </a:xfrm>
            <a:custGeom>
              <a:rect b="b" l="l" r="r" t="t"/>
              <a:pathLst>
                <a:path extrusionOk="0" h="9134" w="2060">
                  <a:moveTo>
                    <a:pt x="1" y="0"/>
                  </a:moveTo>
                  <a:lnTo>
                    <a:pt x="1" y="9133"/>
                  </a:lnTo>
                  <a:lnTo>
                    <a:pt x="2059" y="9133"/>
                  </a:lnTo>
                  <a:lnTo>
                    <a:pt x="546" y="383"/>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1"/>
            <p:cNvSpPr/>
            <p:nvPr/>
          </p:nvSpPr>
          <p:spPr>
            <a:xfrm>
              <a:off x="6485067" y="2551467"/>
              <a:ext cx="1701593" cy="238691"/>
            </a:xfrm>
            <a:custGeom>
              <a:rect b="b" l="l" r="r" t="t"/>
              <a:pathLst>
                <a:path extrusionOk="0" h="1304" w="9455">
                  <a:moveTo>
                    <a:pt x="0" y="1"/>
                  </a:moveTo>
                  <a:lnTo>
                    <a:pt x="0" y="1304"/>
                  </a:lnTo>
                  <a:lnTo>
                    <a:pt x="9455" y="1304"/>
                  </a:lnTo>
                  <a:lnTo>
                    <a:pt x="9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1"/>
            <p:cNvSpPr/>
            <p:nvPr/>
          </p:nvSpPr>
          <p:spPr>
            <a:xfrm>
              <a:off x="6485067" y="2731772"/>
              <a:ext cx="1701593" cy="58391"/>
            </a:xfrm>
            <a:custGeom>
              <a:rect b="b" l="l" r="r" t="t"/>
              <a:pathLst>
                <a:path extrusionOk="0" h="319" w="9455">
                  <a:moveTo>
                    <a:pt x="0" y="0"/>
                  </a:moveTo>
                  <a:lnTo>
                    <a:pt x="0" y="319"/>
                  </a:lnTo>
                  <a:lnTo>
                    <a:pt x="9455" y="319"/>
                  </a:lnTo>
                  <a:lnTo>
                    <a:pt x="945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1"/>
            <p:cNvSpPr/>
            <p:nvPr/>
          </p:nvSpPr>
          <p:spPr>
            <a:xfrm>
              <a:off x="6544638" y="2461590"/>
              <a:ext cx="21956" cy="90058"/>
            </a:xfrm>
            <a:custGeom>
              <a:rect b="b" l="l" r="r" t="t"/>
              <a:pathLst>
                <a:path extrusionOk="0" h="492" w="122">
                  <a:moveTo>
                    <a:pt x="0" y="1"/>
                  </a:moveTo>
                  <a:lnTo>
                    <a:pt x="0"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1"/>
            <p:cNvSpPr/>
            <p:nvPr/>
          </p:nvSpPr>
          <p:spPr>
            <a:xfrm>
              <a:off x="6633005"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1"/>
            <p:cNvSpPr/>
            <p:nvPr/>
          </p:nvSpPr>
          <p:spPr>
            <a:xfrm>
              <a:off x="672119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1"/>
            <p:cNvSpPr/>
            <p:nvPr/>
          </p:nvSpPr>
          <p:spPr>
            <a:xfrm>
              <a:off x="6810100"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1"/>
            <p:cNvSpPr/>
            <p:nvPr/>
          </p:nvSpPr>
          <p:spPr>
            <a:xfrm>
              <a:off x="6898467" y="2461590"/>
              <a:ext cx="23756" cy="90058"/>
            </a:xfrm>
            <a:custGeom>
              <a:rect b="b" l="l" r="r" t="t"/>
              <a:pathLst>
                <a:path extrusionOk="0" h="492" w="132">
                  <a:moveTo>
                    <a:pt x="1" y="1"/>
                  </a:moveTo>
                  <a:lnTo>
                    <a:pt x="1"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1"/>
            <p:cNvSpPr/>
            <p:nvPr/>
          </p:nvSpPr>
          <p:spPr>
            <a:xfrm>
              <a:off x="6989174" y="2461590"/>
              <a:ext cx="21956" cy="90058"/>
            </a:xfrm>
            <a:custGeom>
              <a:rect b="b" l="l" r="r" t="t"/>
              <a:pathLst>
                <a:path extrusionOk="0" h="492" w="122">
                  <a:moveTo>
                    <a:pt x="0" y="1"/>
                  </a:moveTo>
                  <a:lnTo>
                    <a:pt x="0" y="492"/>
                  </a:lnTo>
                  <a:lnTo>
                    <a:pt x="121" y="492"/>
                  </a:lnTo>
                  <a:lnTo>
                    <a:pt x="12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1"/>
            <p:cNvSpPr/>
            <p:nvPr/>
          </p:nvSpPr>
          <p:spPr>
            <a:xfrm>
              <a:off x="7077361" y="2461590"/>
              <a:ext cx="21956" cy="90058"/>
            </a:xfrm>
            <a:custGeom>
              <a:rect b="b" l="l" r="r" t="t"/>
              <a:pathLst>
                <a:path extrusionOk="0" h="492" w="122">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1"/>
            <p:cNvSpPr/>
            <p:nvPr/>
          </p:nvSpPr>
          <p:spPr>
            <a:xfrm>
              <a:off x="8102851"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1"/>
            <p:cNvSpPr/>
            <p:nvPr/>
          </p:nvSpPr>
          <p:spPr>
            <a:xfrm>
              <a:off x="8014484" y="2461590"/>
              <a:ext cx="21416" cy="90058"/>
            </a:xfrm>
            <a:custGeom>
              <a:rect b="b" l="l" r="r" t="t"/>
              <a:pathLst>
                <a:path extrusionOk="0" h="492" w="119">
                  <a:moveTo>
                    <a:pt x="1" y="1"/>
                  </a:moveTo>
                  <a:lnTo>
                    <a:pt x="1" y="492"/>
                  </a:lnTo>
                  <a:lnTo>
                    <a:pt x="119" y="492"/>
                  </a:lnTo>
                  <a:lnTo>
                    <a:pt x="1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1"/>
            <p:cNvSpPr/>
            <p:nvPr/>
          </p:nvSpPr>
          <p:spPr>
            <a:xfrm>
              <a:off x="7925577" y="2461590"/>
              <a:ext cx="22136" cy="90058"/>
            </a:xfrm>
            <a:custGeom>
              <a:rect b="b" l="l" r="r" t="t"/>
              <a:pathLst>
                <a:path extrusionOk="0" h="492" w="123">
                  <a:moveTo>
                    <a:pt x="1" y="1"/>
                  </a:moveTo>
                  <a:lnTo>
                    <a:pt x="1" y="492"/>
                  </a:lnTo>
                  <a:lnTo>
                    <a:pt x="122" y="492"/>
                  </a:lnTo>
                  <a:lnTo>
                    <a:pt x="12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1"/>
            <p:cNvSpPr/>
            <p:nvPr/>
          </p:nvSpPr>
          <p:spPr>
            <a:xfrm>
              <a:off x="7835050" y="2461590"/>
              <a:ext cx="24296" cy="90058"/>
            </a:xfrm>
            <a:custGeom>
              <a:rect b="b" l="l" r="r" t="t"/>
              <a:pathLst>
                <a:path extrusionOk="0" h="492" w="135">
                  <a:moveTo>
                    <a:pt x="0" y="1"/>
                  </a:moveTo>
                  <a:lnTo>
                    <a:pt x="0" y="492"/>
                  </a:lnTo>
                  <a:lnTo>
                    <a:pt x="134" y="492"/>
                  </a:lnTo>
                  <a:lnTo>
                    <a:pt x="1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1"/>
            <p:cNvSpPr/>
            <p:nvPr/>
          </p:nvSpPr>
          <p:spPr>
            <a:xfrm>
              <a:off x="7746683" y="2461590"/>
              <a:ext cx="24296" cy="90058"/>
            </a:xfrm>
            <a:custGeom>
              <a:rect b="b" l="l" r="r" t="t"/>
              <a:pathLst>
                <a:path extrusionOk="0" h="492" w="135">
                  <a:moveTo>
                    <a:pt x="1" y="1"/>
                  </a:moveTo>
                  <a:lnTo>
                    <a:pt x="1" y="492"/>
                  </a:lnTo>
                  <a:lnTo>
                    <a:pt x="135" y="492"/>
                  </a:lnTo>
                  <a:lnTo>
                    <a:pt x="13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1"/>
            <p:cNvSpPr/>
            <p:nvPr/>
          </p:nvSpPr>
          <p:spPr>
            <a:xfrm>
              <a:off x="7658316" y="2461590"/>
              <a:ext cx="23756" cy="90058"/>
            </a:xfrm>
            <a:custGeom>
              <a:rect b="b" l="l" r="r" t="t"/>
              <a:pathLst>
                <a:path extrusionOk="0" h="492" w="132">
                  <a:moveTo>
                    <a:pt x="1" y="1"/>
                  </a:moveTo>
                  <a:lnTo>
                    <a:pt x="1" y="492"/>
                  </a:lnTo>
                  <a:lnTo>
                    <a:pt x="132" y="492"/>
                  </a:lnTo>
                  <a:lnTo>
                    <a:pt x="13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1"/>
            <p:cNvSpPr/>
            <p:nvPr/>
          </p:nvSpPr>
          <p:spPr>
            <a:xfrm>
              <a:off x="7570129" y="2461590"/>
              <a:ext cx="23576" cy="90058"/>
            </a:xfrm>
            <a:custGeom>
              <a:rect b="b" l="l" r="r" t="t"/>
              <a:pathLst>
                <a:path extrusionOk="0" h="492" w="131">
                  <a:moveTo>
                    <a:pt x="0" y="1"/>
                  </a:moveTo>
                  <a:lnTo>
                    <a:pt x="0" y="492"/>
                  </a:lnTo>
                  <a:lnTo>
                    <a:pt x="131" y="492"/>
                  </a:lnTo>
                  <a:lnTo>
                    <a:pt x="1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1"/>
            <p:cNvSpPr/>
            <p:nvPr/>
          </p:nvSpPr>
          <p:spPr>
            <a:xfrm>
              <a:off x="6485067" y="2449325"/>
              <a:ext cx="1701593" cy="24711"/>
            </a:xfrm>
            <a:custGeom>
              <a:rect b="b" l="l" r="r" t="t"/>
              <a:pathLst>
                <a:path extrusionOk="0" h="135" w="9455">
                  <a:moveTo>
                    <a:pt x="0" y="1"/>
                  </a:moveTo>
                  <a:lnTo>
                    <a:pt x="0" y="135"/>
                  </a:lnTo>
                  <a:lnTo>
                    <a:pt x="9455" y="135"/>
                  </a:lnTo>
                  <a:lnTo>
                    <a:pt x="945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1"/>
            <p:cNvSpPr/>
            <p:nvPr/>
          </p:nvSpPr>
          <p:spPr>
            <a:xfrm>
              <a:off x="6485067" y="2855330"/>
              <a:ext cx="695214" cy="1152268"/>
            </a:xfrm>
            <a:custGeom>
              <a:rect b="b" l="l" r="r" t="t"/>
              <a:pathLst>
                <a:path extrusionOk="0" h="6295" w="3863">
                  <a:moveTo>
                    <a:pt x="0" y="1"/>
                  </a:moveTo>
                  <a:lnTo>
                    <a:pt x="0" y="6294"/>
                  </a:lnTo>
                  <a:lnTo>
                    <a:pt x="3862" y="6294"/>
                  </a:lnTo>
                  <a:lnTo>
                    <a:pt x="38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1"/>
            <p:cNvSpPr/>
            <p:nvPr/>
          </p:nvSpPr>
          <p:spPr>
            <a:xfrm>
              <a:off x="6485067" y="3127529"/>
              <a:ext cx="695214" cy="875870"/>
            </a:xfrm>
            <a:custGeom>
              <a:rect b="b" l="l" r="r" t="t"/>
              <a:pathLst>
                <a:path extrusionOk="0" h="4785" w="3863">
                  <a:moveTo>
                    <a:pt x="1448" y="1"/>
                  </a:moveTo>
                  <a:cubicBezTo>
                    <a:pt x="1439" y="1"/>
                    <a:pt x="1431" y="2"/>
                    <a:pt x="1421" y="4"/>
                  </a:cubicBezTo>
                  <a:cubicBezTo>
                    <a:pt x="1380" y="17"/>
                    <a:pt x="1354" y="43"/>
                    <a:pt x="1342" y="84"/>
                  </a:cubicBezTo>
                  <a:cubicBezTo>
                    <a:pt x="1300" y="189"/>
                    <a:pt x="1287" y="323"/>
                    <a:pt x="1287" y="428"/>
                  </a:cubicBezTo>
                  <a:cubicBezTo>
                    <a:pt x="1262" y="1266"/>
                    <a:pt x="1233" y="2101"/>
                    <a:pt x="1221" y="2923"/>
                  </a:cubicBezTo>
                  <a:cubicBezTo>
                    <a:pt x="1209" y="3045"/>
                    <a:pt x="1153" y="3209"/>
                    <a:pt x="1054" y="3209"/>
                  </a:cubicBezTo>
                  <a:cubicBezTo>
                    <a:pt x="1044" y="3209"/>
                    <a:pt x="1034" y="3207"/>
                    <a:pt x="1023" y="3204"/>
                  </a:cubicBezTo>
                  <a:cubicBezTo>
                    <a:pt x="943" y="3178"/>
                    <a:pt x="915" y="3070"/>
                    <a:pt x="902" y="2990"/>
                  </a:cubicBezTo>
                  <a:cubicBezTo>
                    <a:pt x="889" y="2738"/>
                    <a:pt x="876" y="2499"/>
                    <a:pt x="851" y="2248"/>
                  </a:cubicBezTo>
                  <a:cubicBezTo>
                    <a:pt x="851" y="2172"/>
                    <a:pt x="863" y="1805"/>
                    <a:pt x="736" y="1805"/>
                  </a:cubicBezTo>
                  <a:cubicBezTo>
                    <a:pt x="730" y="1805"/>
                    <a:pt x="724" y="1806"/>
                    <a:pt x="717" y="1808"/>
                  </a:cubicBezTo>
                  <a:cubicBezTo>
                    <a:pt x="663" y="1824"/>
                    <a:pt x="650" y="1888"/>
                    <a:pt x="637" y="1942"/>
                  </a:cubicBezTo>
                  <a:cubicBezTo>
                    <a:pt x="570" y="2302"/>
                    <a:pt x="532" y="2672"/>
                    <a:pt x="504" y="3044"/>
                  </a:cubicBezTo>
                  <a:cubicBezTo>
                    <a:pt x="504" y="3099"/>
                    <a:pt x="504" y="3162"/>
                    <a:pt x="478" y="3216"/>
                  </a:cubicBezTo>
                  <a:cubicBezTo>
                    <a:pt x="444" y="3261"/>
                    <a:pt x="394" y="3287"/>
                    <a:pt x="347" y="3287"/>
                  </a:cubicBezTo>
                  <a:cubicBezTo>
                    <a:pt x="337" y="3287"/>
                    <a:pt x="328" y="3286"/>
                    <a:pt x="319" y="3283"/>
                  </a:cubicBezTo>
                  <a:cubicBezTo>
                    <a:pt x="252" y="3124"/>
                    <a:pt x="226" y="2990"/>
                    <a:pt x="226" y="2831"/>
                  </a:cubicBezTo>
                  <a:cubicBezTo>
                    <a:pt x="226" y="2286"/>
                    <a:pt x="147" y="1757"/>
                    <a:pt x="92" y="1212"/>
                  </a:cubicBezTo>
                  <a:cubicBezTo>
                    <a:pt x="92" y="1132"/>
                    <a:pt x="80" y="1053"/>
                    <a:pt x="26" y="986"/>
                  </a:cubicBezTo>
                  <a:cubicBezTo>
                    <a:pt x="26" y="973"/>
                    <a:pt x="13" y="960"/>
                    <a:pt x="0" y="948"/>
                  </a:cubicBezTo>
                  <a:lnTo>
                    <a:pt x="0" y="4784"/>
                  </a:lnTo>
                  <a:lnTo>
                    <a:pt x="3862" y="4784"/>
                  </a:lnTo>
                  <a:lnTo>
                    <a:pt x="3862" y="1078"/>
                  </a:lnTo>
                  <a:cubicBezTo>
                    <a:pt x="3850" y="1065"/>
                    <a:pt x="3837" y="1053"/>
                    <a:pt x="3824" y="1053"/>
                  </a:cubicBezTo>
                  <a:cubicBezTo>
                    <a:pt x="3814" y="1048"/>
                    <a:pt x="3804" y="1046"/>
                    <a:pt x="3793" y="1046"/>
                  </a:cubicBezTo>
                  <a:cubicBezTo>
                    <a:pt x="3747" y="1046"/>
                    <a:pt x="3698" y="1088"/>
                    <a:pt x="3677" y="1132"/>
                  </a:cubicBezTo>
                  <a:cubicBezTo>
                    <a:pt x="3572" y="1330"/>
                    <a:pt x="3665" y="1585"/>
                    <a:pt x="3598" y="1795"/>
                  </a:cubicBezTo>
                  <a:cubicBezTo>
                    <a:pt x="3572" y="1849"/>
                    <a:pt x="3544" y="1904"/>
                    <a:pt x="3493" y="1916"/>
                  </a:cubicBezTo>
                  <a:cubicBezTo>
                    <a:pt x="3481" y="1922"/>
                    <a:pt x="3468" y="1924"/>
                    <a:pt x="3456" y="1924"/>
                  </a:cubicBezTo>
                  <a:cubicBezTo>
                    <a:pt x="3411" y="1924"/>
                    <a:pt x="3363" y="1892"/>
                    <a:pt x="3333" y="1849"/>
                  </a:cubicBezTo>
                  <a:cubicBezTo>
                    <a:pt x="3266" y="1716"/>
                    <a:pt x="3305" y="1518"/>
                    <a:pt x="3305" y="1384"/>
                  </a:cubicBezTo>
                  <a:cubicBezTo>
                    <a:pt x="3305" y="1266"/>
                    <a:pt x="3333" y="1091"/>
                    <a:pt x="3305" y="986"/>
                  </a:cubicBezTo>
                  <a:cubicBezTo>
                    <a:pt x="3282" y="926"/>
                    <a:pt x="3226" y="879"/>
                    <a:pt x="3166" y="879"/>
                  </a:cubicBezTo>
                  <a:cubicBezTo>
                    <a:pt x="3159" y="879"/>
                    <a:pt x="3152" y="879"/>
                    <a:pt x="3145" y="881"/>
                  </a:cubicBezTo>
                  <a:cubicBezTo>
                    <a:pt x="3107" y="893"/>
                    <a:pt x="3082" y="919"/>
                    <a:pt x="3053" y="960"/>
                  </a:cubicBezTo>
                  <a:cubicBezTo>
                    <a:pt x="2935" y="1187"/>
                    <a:pt x="2960" y="1531"/>
                    <a:pt x="2973" y="1782"/>
                  </a:cubicBezTo>
                  <a:cubicBezTo>
                    <a:pt x="2986" y="2021"/>
                    <a:pt x="3066" y="2394"/>
                    <a:pt x="2960" y="2621"/>
                  </a:cubicBezTo>
                  <a:cubicBezTo>
                    <a:pt x="2948" y="2646"/>
                    <a:pt x="2922" y="2672"/>
                    <a:pt x="2881" y="2672"/>
                  </a:cubicBezTo>
                  <a:cubicBezTo>
                    <a:pt x="2814" y="2672"/>
                    <a:pt x="2788" y="2605"/>
                    <a:pt x="2776" y="2541"/>
                  </a:cubicBezTo>
                  <a:cubicBezTo>
                    <a:pt x="2721" y="2273"/>
                    <a:pt x="2747" y="1983"/>
                    <a:pt x="2721" y="1703"/>
                  </a:cubicBezTo>
                  <a:cubicBezTo>
                    <a:pt x="2721" y="1677"/>
                    <a:pt x="2721" y="1636"/>
                    <a:pt x="2683" y="1623"/>
                  </a:cubicBezTo>
                  <a:cubicBezTo>
                    <a:pt x="2680" y="1622"/>
                    <a:pt x="2676" y="1622"/>
                    <a:pt x="2673" y="1622"/>
                  </a:cubicBezTo>
                  <a:cubicBezTo>
                    <a:pt x="2638" y="1622"/>
                    <a:pt x="2616" y="1681"/>
                    <a:pt x="2616" y="1716"/>
                  </a:cubicBezTo>
                  <a:cubicBezTo>
                    <a:pt x="2588" y="1916"/>
                    <a:pt x="2575" y="2143"/>
                    <a:pt x="2495" y="2327"/>
                  </a:cubicBezTo>
                  <a:cubicBezTo>
                    <a:pt x="2482" y="2353"/>
                    <a:pt x="2470" y="2394"/>
                    <a:pt x="2428" y="2394"/>
                  </a:cubicBezTo>
                  <a:cubicBezTo>
                    <a:pt x="2422" y="2397"/>
                    <a:pt x="2415" y="2399"/>
                    <a:pt x="2408" y="2399"/>
                  </a:cubicBezTo>
                  <a:cubicBezTo>
                    <a:pt x="2385" y="2399"/>
                    <a:pt x="2361" y="2384"/>
                    <a:pt x="2349" y="2353"/>
                  </a:cubicBezTo>
                  <a:cubicBezTo>
                    <a:pt x="2323" y="2327"/>
                    <a:pt x="2323" y="2302"/>
                    <a:pt x="2323" y="2260"/>
                  </a:cubicBezTo>
                  <a:cubicBezTo>
                    <a:pt x="2298" y="2088"/>
                    <a:pt x="2336" y="1942"/>
                    <a:pt x="2323" y="1770"/>
                  </a:cubicBezTo>
                  <a:cubicBezTo>
                    <a:pt x="2323" y="1623"/>
                    <a:pt x="2298" y="1464"/>
                    <a:pt x="2298" y="1317"/>
                  </a:cubicBezTo>
                  <a:cubicBezTo>
                    <a:pt x="2310" y="1091"/>
                    <a:pt x="2336" y="881"/>
                    <a:pt x="2336" y="654"/>
                  </a:cubicBezTo>
                  <a:cubicBezTo>
                    <a:pt x="2336" y="533"/>
                    <a:pt x="2377" y="282"/>
                    <a:pt x="2243" y="231"/>
                  </a:cubicBezTo>
                  <a:cubicBezTo>
                    <a:pt x="2233" y="227"/>
                    <a:pt x="2223" y="226"/>
                    <a:pt x="2213" y="226"/>
                  </a:cubicBezTo>
                  <a:cubicBezTo>
                    <a:pt x="2139" y="226"/>
                    <a:pt x="2093" y="316"/>
                    <a:pt x="2059" y="361"/>
                  </a:cubicBezTo>
                  <a:cubicBezTo>
                    <a:pt x="2004" y="482"/>
                    <a:pt x="1992" y="613"/>
                    <a:pt x="1979" y="734"/>
                  </a:cubicBezTo>
                  <a:cubicBezTo>
                    <a:pt x="1979" y="1078"/>
                    <a:pt x="1938" y="1426"/>
                    <a:pt x="1938" y="1770"/>
                  </a:cubicBezTo>
                  <a:cubicBezTo>
                    <a:pt x="1938" y="1824"/>
                    <a:pt x="1938" y="1888"/>
                    <a:pt x="1899" y="1929"/>
                  </a:cubicBezTo>
                  <a:cubicBezTo>
                    <a:pt x="1872" y="1964"/>
                    <a:pt x="1829" y="1982"/>
                    <a:pt x="1783" y="1982"/>
                  </a:cubicBezTo>
                  <a:cubicBezTo>
                    <a:pt x="1759" y="1982"/>
                    <a:pt x="1734" y="1977"/>
                    <a:pt x="1711" y="1967"/>
                  </a:cubicBezTo>
                  <a:cubicBezTo>
                    <a:pt x="1660" y="1929"/>
                    <a:pt x="1619" y="1875"/>
                    <a:pt x="1593" y="1808"/>
                  </a:cubicBezTo>
                  <a:cubicBezTo>
                    <a:pt x="1581" y="1744"/>
                    <a:pt x="1581" y="1677"/>
                    <a:pt x="1581" y="1610"/>
                  </a:cubicBezTo>
                  <a:cubicBezTo>
                    <a:pt x="1568" y="1266"/>
                    <a:pt x="1606" y="932"/>
                    <a:pt x="1606" y="600"/>
                  </a:cubicBezTo>
                  <a:cubicBezTo>
                    <a:pt x="1594" y="500"/>
                    <a:pt x="1617" y="1"/>
                    <a:pt x="1448"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1"/>
            <p:cNvSpPr/>
            <p:nvPr/>
          </p:nvSpPr>
          <p:spPr>
            <a:xfrm>
              <a:off x="6549138" y="2966187"/>
              <a:ext cx="71987" cy="395560"/>
            </a:xfrm>
            <a:custGeom>
              <a:rect b="b" l="l" r="r" t="t"/>
              <a:pathLst>
                <a:path extrusionOk="0" h="2161" w="400">
                  <a:moveTo>
                    <a:pt x="168" y="1"/>
                  </a:moveTo>
                  <a:cubicBezTo>
                    <a:pt x="102" y="1"/>
                    <a:pt x="42" y="64"/>
                    <a:pt x="30" y="197"/>
                  </a:cubicBezTo>
                  <a:cubicBezTo>
                    <a:pt x="1" y="395"/>
                    <a:pt x="42" y="596"/>
                    <a:pt x="42" y="793"/>
                  </a:cubicBezTo>
                  <a:cubicBezTo>
                    <a:pt x="42" y="1125"/>
                    <a:pt x="30" y="1443"/>
                    <a:pt x="30" y="1778"/>
                  </a:cubicBezTo>
                  <a:cubicBezTo>
                    <a:pt x="30" y="1858"/>
                    <a:pt x="30" y="1950"/>
                    <a:pt x="55" y="2017"/>
                  </a:cubicBezTo>
                  <a:cubicBezTo>
                    <a:pt x="81" y="2097"/>
                    <a:pt x="160" y="2160"/>
                    <a:pt x="240" y="2160"/>
                  </a:cubicBezTo>
                  <a:cubicBezTo>
                    <a:pt x="374" y="2160"/>
                    <a:pt x="399" y="714"/>
                    <a:pt x="361" y="290"/>
                  </a:cubicBezTo>
                  <a:cubicBezTo>
                    <a:pt x="348" y="236"/>
                    <a:pt x="348" y="210"/>
                    <a:pt x="348" y="185"/>
                  </a:cubicBezTo>
                  <a:cubicBezTo>
                    <a:pt x="308" y="65"/>
                    <a:pt x="235" y="1"/>
                    <a:pt x="168"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1"/>
            <p:cNvSpPr/>
            <p:nvPr/>
          </p:nvSpPr>
          <p:spPr>
            <a:xfrm>
              <a:off x="6864632" y="2940743"/>
              <a:ext cx="50751" cy="143873"/>
            </a:xfrm>
            <a:custGeom>
              <a:rect b="b" l="l" r="r" t="t"/>
              <a:pathLst>
                <a:path extrusionOk="0" h="786" w="282">
                  <a:moveTo>
                    <a:pt x="121" y="1"/>
                  </a:moveTo>
                  <a:cubicBezTo>
                    <a:pt x="102" y="1"/>
                    <a:pt x="83" y="6"/>
                    <a:pt x="68" y="18"/>
                  </a:cubicBezTo>
                  <a:cubicBezTo>
                    <a:pt x="29" y="56"/>
                    <a:pt x="29" y="110"/>
                    <a:pt x="29" y="148"/>
                  </a:cubicBezTo>
                  <a:cubicBezTo>
                    <a:pt x="17" y="282"/>
                    <a:pt x="17" y="429"/>
                    <a:pt x="1" y="563"/>
                  </a:cubicBezTo>
                  <a:cubicBezTo>
                    <a:pt x="1" y="614"/>
                    <a:pt x="1" y="655"/>
                    <a:pt x="17" y="706"/>
                  </a:cubicBezTo>
                  <a:cubicBezTo>
                    <a:pt x="42" y="747"/>
                    <a:pt x="80" y="786"/>
                    <a:pt x="134" y="786"/>
                  </a:cubicBezTo>
                  <a:cubicBezTo>
                    <a:pt x="214" y="773"/>
                    <a:pt x="240" y="680"/>
                    <a:pt x="240" y="601"/>
                  </a:cubicBezTo>
                  <a:cubicBezTo>
                    <a:pt x="256" y="496"/>
                    <a:pt x="256" y="387"/>
                    <a:pt x="268" y="282"/>
                  </a:cubicBezTo>
                  <a:cubicBezTo>
                    <a:pt x="268" y="202"/>
                    <a:pt x="281" y="136"/>
                    <a:pt x="240" y="69"/>
                  </a:cubicBezTo>
                  <a:cubicBezTo>
                    <a:pt x="221" y="32"/>
                    <a:pt x="169" y="1"/>
                    <a:pt x="121"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1"/>
            <p:cNvSpPr/>
            <p:nvPr/>
          </p:nvSpPr>
          <p:spPr>
            <a:xfrm>
              <a:off x="6974776" y="3119400"/>
              <a:ext cx="43192" cy="140579"/>
            </a:xfrm>
            <a:custGeom>
              <a:rect b="b" l="l" r="r" t="t"/>
              <a:pathLst>
                <a:path extrusionOk="0" h="768" w="240">
                  <a:moveTo>
                    <a:pt x="111" y="0"/>
                  </a:moveTo>
                  <a:cubicBezTo>
                    <a:pt x="80" y="0"/>
                    <a:pt x="51" y="21"/>
                    <a:pt x="42" y="49"/>
                  </a:cubicBezTo>
                  <a:cubicBezTo>
                    <a:pt x="0" y="128"/>
                    <a:pt x="26" y="237"/>
                    <a:pt x="26" y="316"/>
                  </a:cubicBezTo>
                  <a:cubicBezTo>
                    <a:pt x="26" y="434"/>
                    <a:pt x="42" y="543"/>
                    <a:pt x="55" y="660"/>
                  </a:cubicBezTo>
                  <a:cubicBezTo>
                    <a:pt x="55" y="717"/>
                    <a:pt x="81" y="768"/>
                    <a:pt x="124" y="768"/>
                  </a:cubicBezTo>
                  <a:cubicBezTo>
                    <a:pt x="142" y="768"/>
                    <a:pt x="162" y="759"/>
                    <a:pt x="185" y="740"/>
                  </a:cubicBezTo>
                  <a:cubicBezTo>
                    <a:pt x="239" y="686"/>
                    <a:pt x="227" y="606"/>
                    <a:pt x="214" y="543"/>
                  </a:cubicBezTo>
                  <a:cubicBezTo>
                    <a:pt x="214" y="409"/>
                    <a:pt x="214" y="288"/>
                    <a:pt x="201" y="157"/>
                  </a:cubicBezTo>
                  <a:cubicBezTo>
                    <a:pt x="201" y="116"/>
                    <a:pt x="201" y="36"/>
                    <a:pt x="147" y="10"/>
                  </a:cubicBezTo>
                  <a:cubicBezTo>
                    <a:pt x="135" y="3"/>
                    <a:pt x="123" y="0"/>
                    <a:pt x="111"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1"/>
            <p:cNvSpPr/>
            <p:nvPr/>
          </p:nvSpPr>
          <p:spPr>
            <a:xfrm>
              <a:off x="7490940" y="2855330"/>
              <a:ext cx="695754" cy="1152268"/>
            </a:xfrm>
            <a:custGeom>
              <a:rect b="b" l="l" r="r" t="t"/>
              <a:pathLst>
                <a:path extrusionOk="0" h="6295" w="3866">
                  <a:moveTo>
                    <a:pt x="0" y="1"/>
                  </a:moveTo>
                  <a:lnTo>
                    <a:pt x="0" y="6294"/>
                  </a:lnTo>
                  <a:lnTo>
                    <a:pt x="3866" y="6294"/>
                  </a:lnTo>
                  <a:lnTo>
                    <a:pt x="386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1"/>
            <p:cNvSpPr/>
            <p:nvPr/>
          </p:nvSpPr>
          <p:spPr>
            <a:xfrm>
              <a:off x="7490940" y="3061448"/>
              <a:ext cx="695754" cy="941950"/>
            </a:xfrm>
            <a:custGeom>
              <a:rect b="b" l="l" r="r" t="t"/>
              <a:pathLst>
                <a:path extrusionOk="0" h="5146" w="3866">
                  <a:moveTo>
                    <a:pt x="2726" y="0"/>
                  </a:moveTo>
                  <a:cubicBezTo>
                    <a:pt x="2673" y="0"/>
                    <a:pt x="2641" y="68"/>
                    <a:pt x="2629" y="126"/>
                  </a:cubicBezTo>
                  <a:cubicBezTo>
                    <a:pt x="2403" y="990"/>
                    <a:pt x="2722" y="1930"/>
                    <a:pt x="2445" y="2768"/>
                  </a:cubicBezTo>
                  <a:cubicBezTo>
                    <a:pt x="2298" y="2676"/>
                    <a:pt x="2285" y="2475"/>
                    <a:pt x="2285" y="2303"/>
                  </a:cubicBezTo>
                  <a:lnTo>
                    <a:pt x="2285" y="1360"/>
                  </a:lnTo>
                  <a:cubicBezTo>
                    <a:pt x="2285" y="1293"/>
                    <a:pt x="2285" y="1229"/>
                    <a:pt x="2231" y="1175"/>
                  </a:cubicBezTo>
                  <a:cubicBezTo>
                    <a:pt x="2210" y="1162"/>
                    <a:pt x="2186" y="1155"/>
                    <a:pt x="2161" y="1155"/>
                  </a:cubicBezTo>
                  <a:cubicBezTo>
                    <a:pt x="2109" y="1155"/>
                    <a:pt x="2055" y="1183"/>
                    <a:pt x="2018" y="1229"/>
                  </a:cubicBezTo>
                  <a:cubicBezTo>
                    <a:pt x="1954" y="1347"/>
                    <a:pt x="1967" y="1519"/>
                    <a:pt x="1967" y="1640"/>
                  </a:cubicBezTo>
                  <a:cubicBezTo>
                    <a:pt x="1954" y="1799"/>
                    <a:pt x="1938" y="1959"/>
                    <a:pt x="1938" y="2118"/>
                  </a:cubicBezTo>
                  <a:lnTo>
                    <a:pt x="1938" y="3154"/>
                  </a:lnTo>
                  <a:cubicBezTo>
                    <a:pt x="1938" y="3233"/>
                    <a:pt x="1938" y="3326"/>
                    <a:pt x="1900" y="3393"/>
                  </a:cubicBezTo>
                  <a:cubicBezTo>
                    <a:pt x="1874" y="3472"/>
                    <a:pt x="1795" y="3539"/>
                    <a:pt x="1715" y="3539"/>
                  </a:cubicBezTo>
                  <a:cubicBezTo>
                    <a:pt x="1514" y="2966"/>
                    <a:pt x="1635" y="2328"/>
                    <a:pt x="1514" y="1732"/>
                  </a:cubicBezTo>
                  <a:cubicBezTo>
                    <a:pt x="1501" y="1665"/>
                    <a:pt x="1476" y="1586"/>
                    <a:pt x="1409" y="1573"/>
                  </a:cubicBezTo>
                  <a:cubicBezTo>
                    <a:pt x="1404" y="1572"/>
                    <a:pt x="1399" y="1572"/>
                    <a:pt x="1394" y="1572"/>
                  </a:cubicBezTo>
                  <a:cubicBezTo>
                    <a:pt x="1311" y="1572"/>
                    <a:pt x="1262" y="1671"/>
                    <a:pt x="1250" y="1758"/>
                  </a:cubicBezTo>
                  <a:cubicBezTo>
                    <a:pt x="1208" y="1971"/>
                    <a:pt x="1170" y="2185"/>
                    <a:pt x="1157" y="2395"/>
                  </a:cubicBezTo>
                  <a:cubicBezTo>
                    <a:pt x="1157" y="2449"/>
                    <a:pt x="1141" y="2516"/>
                    <a:pt x="1116" y="2567"/>
                  </a:cubicBezTo>
                  <a:cubicBezTo>
                    <a:pt x="1093" y="2616"/>
                    <a:pt x="1047" y="2665"/>
                    <a:pt x="998" y="2665"/>
                  </a:cubicBezTo>
                  <a:cubicBezTo>
                    <a:pt x="993" y="2665"/>
                    <a:pt x="987" y="2664"/>
                    <a:pt x="982" y="2663"/>
                  </a:cubicBezTo>
                  <a:cubicBezTo>
                    <a:pt x="918" y="2663"/>
                    <a:pt x="877" y="2609"/>
                    <a:pt x="851" y="2555"/>
                  </a:cubicBezTo>
                  <a:cubicBezTo>
                    <a:pt x="839" y="2504"/>
                    <a:pt x="839" y="2437"/>
                    <a:pt x="839" y="2370"/>
                  </a:cubicBezTo>
                  <a:cubicBezTo>
                    <a:pt x="877" y="1892"/>
                    <a:pt x="864" y="1414"/>
                    <a:pt x="823" y="936"/>
                  </a:cubicBezTo>
                  <a:cubicBezTo>
                    <a:pt x="810" y="856"/>
                    <a:pt x="784" y="764"/>
                    <a:pt x="705" y="735"/>
                  </a:cubicBezTo>
                  <a:cubicBezTo>
                    <a:pt x="698" y="733"/>
                    <a:pt x="691" y="733"/>
                    <a:pt x="685" y="733"/>
                  </a:cubicBezTo>
                  <a:cubicBezTo>
                    <a:pt x="638" y="733"/>
                    <a:pt x="596" y="770"/>
                    <a:pt x="571" y="815"/>
                  </a:cubicBezTo>
                  <a:cubicBezTo>
                    <a:pt x="533" y="869"/>
                    <a:pt x="533" y="936"/>
                    <a:pt x="533" y="990"/>
                  </a:cubicBezTo>
                  <a:cubicBezTo>
                    <a:pt x="520" y="1439"/>
                    <a:pt x="491" y="1879"/>
                    <a:pt x="478" y="2316"/>
                  </a:cubicBezTo>
                  <a:cubicBezTo>
                    <a:pt x="478" y="2395"/>
                    <a:pt x="478" y="2462"/>
                    <a:pt x="440" y="2529"/>
                  </a:cubicBezTo>
                  <a:cubicBezTo>
                    <a:pt x="410" y="2578"/>
                    <a:pt x="360" y="2611"/>
                    <a:pt x="309" y="2611"/>
                  </a:cubicBezTo>
                  <a:cubicBezTo>
                    <a:pt x="290" y="2611"/>
                    <a:pt x="270" y="2606"/>
                    <a:pt x="252" y="2596"/>
                  </a:cubicBezTo>
                  <a:cubicBezTo>
                    <a:pt x="185" y="2567"/>
                    <a:pt x="173" y="2488"/>
                    <a:pt x="173" y="2408"/>
                  </a:cubicBezTo>
                  <a:cubicBezTo>
                    <a:pt x="147" y="2210"/>
                    <a:pt x="134" y="2010"/>
                    <a:pt x="106" y="1812"/>
                  </a:cubicBezTo>
                  <a:cubicBezTo>
                    <a:pt x="93" y="1665"/>
                    <a:pt x="122" y="1468"/>
                    <a:pt x="42" y="1347"/>
                  </a:cubicBezTo>
                  <a:lnTo>
                    <a:pt x="0" y="1309"/>
                  </a:lnTo>
                  <a:lnTo>
                    <a:pt x="0" y="5145"/>
                  </a:lnTo>
                  <a:lnTo>
                    <a:pt x="3866" y="5145"/>
                  </a:lnTo>
                  <a:lnTo>
                    <a:pt x="3866" y="1439"/>
                  </a:lnTo>
                  <a:cubicBezTo>
                    <a:pt x="3850" y="1426"/>
                    <a:pt x="3837" y="1414"/>
                    <a:pt x="3824" y="1414"/>
                  </a:cubicBezTo>
                  <a:cubicBezTo>
                    <a:pt x="3815" y="1409"/>
                    <a:pt x="3805" y="1407"/>
                    <a:pt x="3795" y="1407"/>
                  </a:cubicBezTo>
                  <a:cubicBezTo>
                    <a:pt x="3752" y="1407"/>
                    <a:pt x="3712" y="1449"/>
                    <a:pt x="3678" y="1493"/>
                  </a:cubicBezTo>
                  <a:cubicBezTo>
                    <a:pt x="3573" y="1707"/>
                    <a:pt x="3611" y="2010"/>
                    <a:pt x="3611" y="2236"/>
                  </a:cubicBezTo>
                  <a:cubicBezTo>
                    <a:pt x="3598" y="2516"/>
                    <a:pt x="3598" y="2794"/>
                    <a:pt x="3598" y="3061"/>
                  </a:cubicBezTo>
                  <a:cubicBezTo>
                    <a:pt x="3598" y="3233"/>
                    <a:pt x="3585" y="3405"/>
                    <a:pt x="3493" y="3539"/>
                  </a:cubicBezTo>
                  <a:cubicBezTo>
                    <a:pt x="3452" y="3590"/>
                    <a:pt x="3401" y="3632"/>
                    <a:pt x="3334" y="3632"/>
                  </a:cubicBezTo>
                  <a:cubicBezTo>
                    <a:pt x="3254" y="3619"/>
                    <a:pt x="3213" y="3498"/>
                    <a:pt x="3213" y="3418"/>
                  </a:cubicBezTo>
                  <a:cubicBezTo>
                    <a:pt x="3187" y="3141"/>
                    <a:pt x="3229" y="2873"/>
                    <a:pt x="3254" y="2596"/>
                  </a:cubicBezTo>
                  <a:cubicBezTo>
                    <a:pt x="3308" y="2026"/>
                    <a:pt x="3308" y="1439"/>
                    <a:pt x="3267" y="869"/>
                  </a:cubicBezTo>
                  <a:cubicBezTo>
                    <a:pt x="3267" y="831"/>
                    <a:pt x="3254" y="802"/>
                    <a:pt x="3229" y="776"/>
                  </a:cubicBezTo>
                  <a:cubicBezTo>
                    <a:pt x="3221" y="773"/>
                    <a:pt x="3212" y="771"/>
                    <a:pt x="3204" y="771"/>
                  </a:cubicBezTo>
                  <a:cubicBezTo>
                    <a:pt x="3180" y="771"/>
                    <a:pt x="3154" y="783"/>
                    <a:pt x="3133" y="802"/>
                  </a:cubicBezTo>
                  <a:cubicBezTo>
                    <a:pt x="3120" y="831"/>
                    <a:pt x="3107" y="869"/>
                    <a:pt x="3107" y="910"/>
                  </a:cubicBezTo>
                  <a:cubicBezTo>
                    <a:pt x="3082" y="1133"/>
                    <a:pt x="3069" y="1360"/>
                    <a:pt x="3015" y="1586"/>
                  </a:cubicBezTo>
                  <a:cubicBezTo>
                    <a:pt x="2974" y="1787"/>
                    <a:pt x="2990" y="1984"/>
                    <a:pt x="2961" y="2198"/>
                  </a:cubicBezTo>
                  <a:cubicBezTo>
                    <a:pt x="2961" y="2223"/>
                    <a:pt x="2948" y="2249"/>
                    <a:pt x="2935" y="2265"/>
                  </a:cubicBezTo>
                  <a:cubicBezTo>
                    <a:pt x="2928" y="2268"/>
                    <a:pt x="2919" y="2270"/>
                    <a:pt x="2910" y="2270"/>
                  </a:cubicBezTo>
                  <a:cubicBezTo>
                    <a:pt x="2887" y="2270"/>
                    <a:pt x="2861" y="2260"/>
                    <a:pt x="2843" y="2249"/>
                  </a:cubicBezTo>
                  <a:cubicBezTo>
                    <a:pt x="2814" y="2223"/>
                    <a:pt x="2814" y="2185"/>
                    <a:pt x="2802" y="2143"/>
                  </a:cubicBezTo>
                  <a:cubicBezTo>
                    <a:pt x="2751" y="1825"/>
                    <a:pt x="2814" y="1519"/>
                    <a:pt x="2814" y="1200"/>
                  </a:cubicBezTo>
                  <a:lnTo>
                    <a:pt x="2814" y="139"/>
                  </a:lnTo>
                  <a:cubicBezTo>
                    <a:pt x="2814" y="85"/>
                    <a:pt x="2802" y="18"/>
                    <a:pt x="2751" y="5"/>
                  </a:cubicBezTo>
                  <a:cubicBezTo>
                    <a:pt x="2742" y="2"/>
                    <a:pt x="2733" y="0"/>
                    <a:pt x="2726"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1"/>
            <p:cNvSpPr/>
            <p:nvPr/>
          </p:nvSpPr>
          <p:spPr>
            <a:xfrm>
              <a:off x="7699170" y="2896262"/>
              <a:ext cx="71807" cy="397757"/>
            </a:xfrm>
            <a:custGeom>
              <a:rect b="b" l="l" r="r" t="t"/>
              <a:pathLst>
                <a:path extrusionOk="0" h="2173" w="399">
                  <a:moveTo>
                    <a:pt x="167" y="0"/>
                  </a:moveTo>
                  <a:cubicBezTo>
                    <a:pt x="103" y="0"/>
                    <a:pt x="45" y="63"/>
                    <a:pt x="26" y="194"/>
                  </a:cubicBezTo>
                  <a:cubicBezTo>
                    <a:pt x="0" y="391"/>
                    <a:pt x="38" y="592"/>
                    <a:pt x="38" y="806"/>
                  </a:cubicBezTo>
                  <a:cubicBezTo>
                    <a:pt x="38" y="1124"/>
                    <a:pt x="26" y="1456"/>
                    <a:pt x="26" y="1774"/>
                  </a:cubicBezTo>
                  <a:cubicBezTo>
                    <a:pt x="26" y="1867"/>
                    <a:pt x="26" y="1946"/>
                    <a:pt x="51" y="2026"/>
                  </a:cubicBezTo>
                  <a:cubicBezTo>
                    <a:pt x="80" y="2106"/>
                    <a:pt x="160" y="2173"/>
                    <a:pt x="239" y="2173"/>
                  </a:cubicBezTo>
                  <a:cubicBezTo>
                    <a:pt x="370" y="2173"/>
                    <a:pt x="399" y="710"/>
                    <a:pt x="357" y="286"/>
                  </a:cubicBezTo>
                  <a:cubicBezTo>
                    <a:pt x="357" y="248"/>
                    <a:pt x="344" y="206"/>
                    <a:pt x="344" y="194"/>
                  </a:cubicBezTo>
                  <a:cubicBezTo>
                    <a:pt x="304" y="66"/>
                    <a:pt x="233" y="0"/>
                    <a:pt x="167"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1"/>
            <p:cNvSpPr/>
            <p:nvPr/>
          </p:nvSpPr>
          <p:spPr>
            <a:xfrm>
              <a:off x="7589026" y="2995109"/>
              <a:ext cx="50031" cy="143141"/>
            </a:xfrm>
            <a:custGeom>
              <a:rect b="b" l="l" r="r" t="t"/>
              <a:pathLst>
                <a:path extrusionOk="0" h="782" w="278">
                  <a:moveTo>
                    <a:pt x="131" y="0"/>
                  </a:moveTo>
                  <a:cubicBezTo>
                    <a:pt x="107" y="0"/>
                    <a:pt x="85" y="8"/>
                    <a:pt x="67" y="27"/>
                  </a:cubicBezTo>
                  <a:cubicBezTo>
                    <a:pt x="26" y="52"/>
                    <a:pt x="26" y="106"/>
                    <a:pt x="26" y="144"/>
                  </a:cubicBezTo>
                  <a:cubicBezTo>
                    <a:pt x="13" y="291"/>
                    <a:pt x="13" y="425"/>
                    <a:pt x="13" y="556"/>
                  </a:cubicBezTo>
                  <a:cubicBezTo>
                    <a:pt x="0" y="610"/>
                    <a:pt x="0" y="664"/>
                    <a:pt x="26" y="702"/>
                  </a:cubicBezTo>
                  <a:cubicBezTo>
                    <a:pt x="39" y="744"/>
                    <a:pt x="80" y="782"/>
                    <a:pt x="134" y="782"/>
                  </a:cubicBezTo>
                  <a:cubicBezTo>
                    <a:pt x="214" y="769"/>
                    <a:pt x="239" y="677"/>
                    <a:pt x="239" y="597"/>
                  </a:cubicBezTo>
                  <a:cubicBezTo>
                    <a:pt x="252" y="489"/>
                    <a:pt x="252" y="383"/>
                    <a:pt x="265" y="278"/>
                  </a:cubicBezTo>
                  <a:cubicBezTo>
                    <a:pt x="278" y="211"/>
                    <a:pt x="278" y="132"/>
                    <a:pt x="239" y="65"/>
                  </a:cubicBezTo>
                  <a:cubicBezTo>
                    <a:pt x="223" y="29"/>
                    <a:pt x="175" y="0"/>
                    <a:pt x="131" y="0"/>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1"/>
            <p:cNvSpPr/>
            <p:nvPr/>
          </p:nvSpPr>
          <p:spPr>
            <a:xfrm>
              <a:off x="7856827" y="3048743"/>
              <a:ext cx="43192" cy="140579"/>
            </a:xfrm>
            <a:custGeom>
              <a:rect b="b" l="l" r="r" t="t"/>
              <a:pathLst>
                <a:path extrusionOk="0" h="768" w="240">
                  <a:moveTo>
                    <a:pt x="123" y="1"/>
                  </a:moveTo>
                  <a:cubicBezTo>
                    <a:pt x="91" y="1"/>
                    <a:pt x="57" y="22"/>
                    <a:pt x="39" y="52"/>
                  </a:cubicBezTo>
                  <a:cubicBezTo>
                    <a:pt x="1" y="132"/>
                    <a:pt x="26" y="237"/>
                    <a:pt x="26" y="317"/>
                  </a:cubicBezTo>
                  <a:cubicBezTo>
                    <a:pt x="26" y="422"/>
                    <a:pt x="39" y="543"/>
                    <a:pt x="52" y="661"/>
                  </a:cubicBezTo>
                  <a:cubicBezTo>
                    <a:pt x="61" y="718"/>
                    <a:pt x="91" y="768"/>
                    <a:pt x="132" y="768"/>
                  </a:cubicBezTo>
                  <a:cubicBezTo>
                    <a:pt x="148" y="768"/>
                    <a:pt x="166" y="760"/>
                    <a:pt x="185" y="741"/>
                  </a:cubicBezTo>
                  <a:cubicBezTo>
                    <a:pt x="240" y="690"/>
                    <a:pt x="224" y="610"/>
                    <a:pt x="224" y="543"/>
                  </a:cubicBezTo>
                  <a:cubicBezTo>
                    <a:pt x="224" y="409"/>
                    <a:pt x="211" y="291"/>
                    <a:pt x="211" y="157"/>
                  </a:cubicBezTo>
                  <a:cubicBezTo>
                    <a:pt x="211" y="116"/>
                    <a:pt x="211" y="36"/>
                    <a:pt x="160" y="11"/>
                  </a:cubicBezTo>
                  <a:cubicBezTo>
                    <a:pt x="148" y="4"/>
                    <a:pt x="136" y="1"/>
                    <a:pt x="123"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1"/>
            <p:cNvSpPr/>
            <p:nvPr/>
          </p:nvSpPr>
          <p:spPr>
            <a:xfrm>
              <a:off x="6485067"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1"/>
            <p:cNvSpPr/>
            <p:nvPr/>
          </p:nvSpPr>
          <p:spPr>
            <a:xfrm>
              <a:off x="7134772" y="4007448"/>
              <a:ext cx="45532" cy="5491"/>
            </a:xfrm>
            <a:custGeom>
              <a:rect b="b" l="l" r="r" t="t"/>
              <a:pathLst>
                <a:path extrusionOk="0" h="30" w="253">
                  <a:moveTo>
                    <a:pt x="1" y="0"/>
                  </a:moveTo>
                  <a:lnTo>
                    <a:pt x="1" y="29"/>
                  </a:lnTo>
                  <a:lnTo>
                    <a:pt x="252" y="29"/>
                  </a:lnTo>
                  <a:lnTo>
                    <a:pt x="252"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1"/>
            <p:cNvSpPr/>
            <p:nvPr/>
          </p:nvSpPr>
          <p:spPr>
            <a:xfrm>
              <a:off x="7490940" y="4007448"/>
              <a:ext cx="43192" cy="5491"/>
            </a:xfrm>
            <a:custGeom>
              <a:rect b="b" l="l" r="r" t="t"/>
              <a:pathLst>
                <a:path extrusionOk="0" h="30" w="240">
                  <a:moveTo>
                    <a:pt x="0" y="0"/>
                  </a:moveTo>
                  <a:lnTo>
                    <a:pt x="0" y="29"/>
                  </a:lnTo>
                  <a:lnTo>
                    <a:pt x="239" y="29"/>
                  </a:lnTo>
                  <a:lnTo>
                    <a:pt x="239"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1"/>
            <p:cNvSpPr/>
            <p:nvPr/>
          </p:nvSpPr>
          <p:spPr>
            <a:xfrm>
              <a:off x="8140646" y="4007448"/>
              <a:ext cx="46072" cy="5491"/>
            </a:xfrm>
            <a:custGeom>
              <a:rect b="b" l="l" r="r" t="t"/>
              <a:pathLst>
                <a:path extrusionOk="0" h="30" w="256">
                  <a:moveTo>
                    <a:pt x="1" y="0"/>
                  </a:moveTo>
                  <a:lnTo>
                    <a:pt x="1" y="29"/>
                  </a:lnTo>
                  <a:lnTo>
                    <a:pt x="256" y="29"/>
                  </a:lnTo>
                  <a:lnTo>
                    <a:pt x="256" y="0"/>
                  </a:lnTo>
                  <a:close/>
                </a:path>
              </a:pathLst>
            </a:custGeom>
            <a:solidFill>
              <a:srgbClr val="E6E6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1"/>
            <p:cNvSpPr/>
            <p:nvPr/>
          </p:nvSpPr>
          <p:spPr>
            <a:xfrm>
              <a:off x="5534850" y="4003000"/>
              <a:ext cx="3767228" cy="924548"/>
            </a:xfrm>
            <a:custGeom>
              <a:rect b="b" l="l" r="r" t="t"/>
              <a:pathLst>
                <a:path extrusionOk="0" h="5051" w="23158">
                  <a:moveTo>
                    <a:pt x="2257" y="1"/>
                  </a:moveTo>
                  <a:cubicBezTo>
                    <a:pt x="2218" y="1"/>
                    <a:pt x="2164" y="26"/>
                    <a:pt x="2097" y="64"/>
                  </a:cubicBezTo>
                  <a:cubicBezTo>
                    <a:pt x="1871" y="198"/>
                    <a:pt x="1540" y="517"/>
                    <a:pt x="1434" y="609"/>
                  </a:cubicBezTo>
                  <a:cubicBezTo>
                    <a:pt x="1011" y="982"/>
                    <a:pt x="625" y="1419"/>
                    <a:pt x="227" y="1817"/>
                  </a:cubicBezTo>
                  <a:cubicBezTo>
                    <a:pt x="134" y="1925"/>
                    <a:pt x="26" y="2043"/>
                    <a:pt x="13" y="2203"/>
                  </a:cubicBezTo>
                  <a:cubicBezTo>
                    <a:pt x="0" y="2509"/>
                    <a:pt x="332" y="2630"/>
                    <a:pt x="584" y="2630"/>
                  </a:cubicBezTo>
                  <a:cubicBezTo>
                    <a:pt x="1393" y="2655"/>
                    <a:pt x="2218" y="2681"/>
                    <a:pt x="3028" y="2709"/>
                  </a:cubicBezTo>
                  <a:cubicBezTo>
                    <a:pt x="3573" y="2722"/>
                    <a:pt x="4261" y="2869"/>
                    <a:pt x="4420" y="3519"/>
                  </a:cubicBezTo>
                  <a:cubicBezTo>
                    <a:pt x="4529" y="3984"/>
                    <a:pt x="4328" y="4593"/>
                    <a:pt x="4634" y="4911"/>
                  </a:cubicBezTo>
                  <a:cubicBezTo>
                    <a:pt x="4747" y="5024"/>
                    <a:pt x="4900" y="5050"/>
                    <a:pt x="5055" y="5050"/>
                  </a:cubicBezTo>
                  <a:cubicBezTo>
                    <a:pt x="5101" y="5050"/>
                    <a:pt x="5146" y="5048"/>
                    <a:pt x="5191" y="5045"/>
                  </a:cubicBezTo>
                  <a:cubicBezTo>
                    <a:pt x="7808" y="4860"/>
                    <a:pt x="10437" y="4685"/>
                    <a:pt x="13053" y="4513"/>
                  </a:cubicBezTo>
                  <a:cubicBezTo>
                    <a:pt x="13502" y="4487"/>
                    <a:pt x="13996" y="4421"/>
                    <a:pt x="14286" y="4009"/>
                  </a:cubicBezTo>
                  <a:cubicBezTo>
                    <a:pt x="14474" y="3758"/>
                    <a:pt x="14538" y="3426"/>
                    <a:pt x="14726" y="3187"/>
                  </a:cubicBezTo>
                  <a:cubicBezTo>
                    <a:pt x="15016" y="2814"/>
                    <a:pt x="15481" y="2789"/>
                    <a:pt x="15892" y="2773"/>
                  </a:cubicBezTo>
                  <a:cubicBezTo>
                    <a:pt x="17514" y="2773"/>
                    <a:pt x="19120" y="2760"/>
                    <a:pt x="20726" y="2748"/>
                  </a:cubicBezTo>
                  <a:cubicBezTo>
                    <a:pt x="20797" y="2748"/>
                    <a:pt x="21316" y="2753"/>
                    <a:pt x="21898" y="2753"/>
                  </a:cubicBezTo>
                  <a:cubicBezTo>
                    <a:pt x="22190" y="2753"/>
                    <a:pt x="22497" y="2752"/>
                    <a:pt x="22772" y="2748"/>
                  </a:cubicBezTo>
                  <a:cubicBezTo>
                    <a:pt x="23049" y="2748"/>
                    <a:pt x="23158" y="2391"/>
                    <a:pt x="22932" y="2244"/>
                  </a:cubicBezTo>
                  <a:lnTo>
                    <a:pt x="21217" y="1129"/>
                  </a:lnTo>
                  <a:cubicBezTo>
                    <a:pt x="21192" y="1116"/>
                    <a:pt x="21166" y="1087"/>
                    <a:pt x="21137" y="1075"/>
                  </a:cubicBezTo>
                  <a:cubicBezTo>
                    <a:pt x="20554" y="609"/>
                    <a:pt x="19984" y="1"/>
                    <a:pt x="19292" y="1"/>
                  </a:cubicBezTo>
                  <a:close/>
                </a:path>
              </a:pathLst>
            </a:custGeom>
            <a:solidFill>
              <a:srgbClr val="217482">
                <a:alpha val="5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1"/>
            <p:cNvSpPr/>
            <p:nvPr/>
          </p:nvSpPr>
          <p:spPr>
            <a:xfrm>
              <a:off x="5774890" y="4031861"/>
              <a:ext cx="2939409" cy="446081"/>
            </a:xfrm>
            <a:custGeom>
              <a:rect b="b" l="l" r="r" t="t"/>
              <a:pathLst>
                <a:path extrusionOk="0" h="2437" w="16333">
                  <a:moveTo>
                    <a:pt x="13433" y="0"/>
                  </a:moveTo>
                  <a:cubicBezTo>
                    <a:pt x="13324" y="0"/>
                    <a:pt x="13214" y="3"/>
                    <a:pt x="13108" y="10"/>
                  </a:cubicBezTo>
                  <a:cubicBezTo>
                    <a:pt x="12630" y="35"/>
                    <a:pt x="12164" y="102"/>
                    <a:pt x="11686" y="102"/>
                  </a:cubicBezTo>
                  <a:cubicBezTo>
                    <a:pt x="11622" y="102"/>
                    <a:pt x="11558" y="101"/>
                    <a:pt x="11495" y="101"/>
                  </a:cubicBezTo>
                  <a:cubicBezTo>
                    <a:pt x="10142" y="101"/>
                    <a:pt x="8834" y="229"/>
                    <a:pt x="7477" y="408"/>
                  </a:cubicBezTo>
                  <a:cubicBezTo>
                    <a:pt x="6935" y="472"/>
                    <a:pt x="6391" y="504"/>
                    <a:pt x="5847" y="504"/>
                  </a:cubicBezTo>
                  <a:cubicBezTo>
                    <a:pt x="4821" y="504"/>
                    <a:pt x="3797" y="390"/>
                    <a:pt x="2789" y="156"/>
                  </a:cubicBezTo>
                  <a:cubicBezTo>
                    <a:pt x="2625" y="120"/>
                    <a:pt x="2447" y="84"/>
                    <a:pt x="2278" y="84"/>
                  </a:cubicBezTo>
                  <a:cubicBezTo>
                    <a:pt x="2137" y="84"/>
                    <a:pt x="2002" y="109"/>
                    <a:pt x="1887" y="182"/>
                  </a:cubicBezTo>
                  <a:cubicBezTo>
                    <a:pt x="2034" y="220"/>
                    <a:pt x="2168" y="341"/>
                    <a:pt x="2206" y="501"/>
                  </a:cubicBezTo>
                  <a:cubicBezTo>
                    <a:pt x="1770" y="459"/>
                    <a:pt x="1317" y="446"/>
                    <a:pt x="877" y="395"/>
                  </a:cubicBezTo>
                  <a:cubicBezTo>
                    <a:pt x="766" y="383"/>
                    <a:pt x="651" y="370"/>
                    <a:pt x="544" y="370"/>
                  </a:cubicBezTo>
                  <a:cubicBezTo>
                    <a:pt x="283" y="370"/>
                    <a:pt x="62" y="448"/>
                    <a:pt x="17" y="806"/>
                  </a:cubicBezTo>
                  <a:cubicBezTo>
                    <a:pt x="1" y="912"/>
                    <a:pt x="42" y="1017"/>
                    <a:pt x="122" y="1084"/>
                  </a:cubicBezTo>
                  <a:cubicBezTo>
                    <a:pt x="189" y="1138"/>
                    <a:pt x="294" y="1138"/>
                    <a:pt x="374" y="1138"/>
                  </a:cubicBezTo>
                  <a:cubicBezTo>
                    <a:pt x="792" y="1128"/>
                    <a:pt x="1200" y="1051"/>
                    <a:pt x="1614" y="1051"/>
                  </a:cubicBezTo>
                  <a:cubicBezTo>
                    <a:pt x="1727" y="1051"/>
                    <a:pt x="1840" y="1057"/>
                    <a:pt x="1954" y="1071"/>
                  </a:cubicBezTo>
                  <a:cubicBezTo>
                    <a:pt x="2219" y="1096"/>
                    <a:pt x="2471" y="1151"/>
                    <a:pt x="2646" y="1364"/>
                  </a:cubicBezTo>
                  <a:cubicBezTo>
                    <a:pt x="2898" y="1670"/>
                    <a:pt x="2949" y="1788"/>
                    <a:pt x="3388" y="1909"/>
                  </a:cubicBezTo>
                  <a:cubicBezTo>
                    <a:pt x="3472" y="1927"/>
                    <a:pt x="3589" y="1950"/>
                    <a:pt x="3705" y="1950"/>
                  </a:cubicBezTo>
                  <a:cubicBezTo>
                    <a:pt x="3828" y="1950"/>
                    <a:pt x="3950" y="1924"/>
                    <a:pt x="4026" y="1842"/>
                  </a:cubicBezTo>
                  <a:cubicBezTo>
                    <a:pt x="4113" y="1740"/>
                    <a:pt x="4140" y="1466"/>
                    <a:pt x="3957" y="1466"/>
                  </a:cubicBezTo>
                  <a:cubicBezTo>
                    <a:pt x="3946" y="1466"/>
                    <a:pt x="3934" y="1467"/>
                    <a:pt x="3921" y="1469"/>
                  </a:cubicBezTo>
                  <a:cubicBezTo>
                    <a:pt x="3921" y="1402"/>
                    <a:pt x="3905" y="1323"/>
                    <a:pt x="3905" y="1256"/>
                  </a:cubicBezTo>
                  <a:cubicBezTo>
                    <a:pt x="4086" y="1247"/>
                    <a:pt x="4266" y="1243"/>
                    <a:pt x="4447" y="1243"/>
                  </a:cubicBezTo>
                  <a:cubicBezTo>
                    <a:pt x="4784" y="1243"/>
                    <a:pt x="5121" y="1257"/>
                    <a:pt x="5460" y="1284"/>
                  </a:cubicBezTo>
                  <a:cubicBezTo>
                    <a:pt x="5578" y="1297"/>
                    <a:pt x="5711" y="1297"/>
                    <a:pt x="5804" y="1364"/>
                  </a:cubicBezTo>
                  <a:cubicBezTo>
                    <a:pt x="5912" y="1415"/>
                    <a:pt x="5976" y="1549"/>
                    <a:pt x="5950" y="1654"/>
                  </a:cubicBezTo>
                  <a:cubicBezTo>
                    <a:pt x="5845" y="1750"/>
                    <a:pt x="5711" y="1762"/>
                    <a:pt x="5594" y="1801"/>
                  </a:cubicBezTo>
                  <a:cubicBezTo>
                    <a:pt x="5472" y="1842"/>
                    <a:pt x="5339" y="1922"/>
                    <a:pt x="5313" y="2040"/>
                  </a:cubicBezTo>
                  <a:cubicBezTo>
                    <a:pt x="5288" y="2173"/>
                    <a:pt x="5367" y="2291"/>
                    <a:pt x="5485" y="2358"/>
                  </a:cubicBezTo>
                  <a:cubicBezTo>
                    <a:pt x="5606" y="2412"/>
                    <a:pt x="5737" y="2425"/>
                    <a:pt x="5871" y="2425"/>
                  </a:cubicBezTo>
                  <a:cubicBezTo>
                    <a:pt x="6212" y="2434"/>
                    <a:pt x="6551" y="2437"/>
                    <a:pt x="6890" y="2437"/>
                  </a:cubicBezTo>
                  <a:cubicBezTo>
                    <a:pt x="7568" y="2437"/>
                    <a:pt x="8244" y="2425"/>
                    <a:pt x="8924" y="2425"/>
                  </a:cubicBezTo>
                  <a:cubicBezTo>
                    <a:pt x="9057" y="2425"/>
                    <a:pt x="9179" y="2425"/>
                    <a:pt x="9284" y="2371"/>
                  </a:cubicBezTo>
                  <a:cubicBezTo>
                    <a:pt x="9402" y="2320"/>
                    <a:pt x="9481" y="2186"/>
                    <a:pt x="9443" y="2081"/>
                  </a:cubicBezTo>
                  <a:cubicBezTo>
                    <a:pt x="9389" y="1934"/>
                    <a:pt x="9217" y="1909"/>
                    <a:pt x="9124" y="1788"/>
                  </a:cubicBezTo>
                  <a:cubicBezTo>
                    <a:pt x="8991" y="1629"/>
                    <a:pt x="9099" y="1364"/>
                    <a:pt x="9271" y="1272"/>
                  </a:cubicBezTo>
                  <a:cubicBezTo>
                    <a:pt x="9409" y="1191"/>
                    <a:pt x="9562" y="1170"/>
                    <a:pt x="9718" y="1170"/>
                  </a:cubicBezTo>
                  <a:cubicBezTo>
                    <a:pt x="9772" y="1170"/>
                    <a:pt x="9826" y="1173"/>
                    <a:pt x="9880" y="1176"/>
                  </a:cubicBezTo>
                  <a:cubicBezTo>
                    <a:pt x="11859" y="1243"/>
                    <a:pt x="13825" y="1284"/>
                    <a:pt x="15804" y="1297"/>
                  </a:cubicBezTo>
                  <a:cubicBezTo>
                    <a:pt x="15934" y="1297"/>
                    <a:pt x="16081" y="1297"/>
                    <a:pt x="16173" y="1205"/>
                  </a:cubicBezTo>
                  <a:cubicBezTo>
                    <a:pt x="16333" y="1084"/>
                    <a:pt x="16307" y="832"/>
                    <a:pt x="16189" y="685"/>
                  </a:cubicBezTo>
                  <a:cubicBezTo>
                    <a:pt x="16068" y="526"/>
                    <a:pt x="15871" y="459"/>
                    <a:pt x="15682" y="395"/>
                  </a:cubicBezTo>
                  <a:cubicBezTo>
                    <a:pt x="15058" y="195"/>
                    <a:pt x="14421" y="61"/>
                    <a:pt x="13758" y="10"/>
                  </a:cubicBezTo>
                  <a:cubicBezTo>
                    <a:pt x="13651" y="3"/>
                    <a:pt x="13542" y="0"/>
                    <a:pt x="1343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1"/>
            <p:cNvSpPr/>
            <p:nvPr/>
          </p:nvSpPr>
          <p:spPr>
            <a:xfrm>
              <a:off x="6171913" y="2335651"/>
              <a:ext cx="313323" cy="1671933"/>
            </a:xfrm>
            <a:custGeom>
              <a:rect b="b" l="l" r="r" t="t"/>
              <a:pathLst>
                <a:path extrusionOk="0" h="9134" w="1741">
                  <a:moveTo>
                    <a:pt x="0" y="0"/>
                  </a:moveTo>
                  <a:lnTo>
                    <a:pt x="0" y="9133"/>
                  </a:lnTo>
                  <a:lnTo>
                    <a:pt x="1740" y="9133"/>
                  </a:lnTo>
                  <a:lnTo>
                    <a:pt x="17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1"/>
            <p:cNvSpPr/>
            <p:nvPr/>
          </p:nvSpPr>
          <p:spPr>
            <a:xfrm>
              <a:off x="8183675" y="2335650"/>
              <a:ext cx="313299" cy="1671933"/>
            </a:xfrm>
            <a:custGeom>
              <a:rect b="b" l="l" r="r" t="t"/>
              <a:pathLst>
                <a:path extrusionOk="0" h="9134" w="1725">
                  <a:moveTo>
                    <a:pt x="1" y="0"/>
                  </a:moveTo>
                  <a:lnTo>
                    <a:pt x="1" y="9133"/>
                  </a:lnTo>
                  <a:lnTo>
                    <a:pt x="1725" y="9133"/>
                  </a:lnTo>
                  <a:lnTo>
                    <a:pt x="17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1"/>
            <p:cNvSpPr/>
            <p:nvPr/>
          </p:nvSpPr>
          <p:spPr>
            <a:xfrm>
              <a:off x="7180126" y="2335651"/>
              <a:ext cx="310984" cy="1671933"/>
            </a:xfrm>
            <a:custGeom>
              <a:rect b="b" l="l" r="r" t="t"/>
              <a:pathLst>
                <a:path extrusionOk="0" h="9134" w="1728">
                  <a:moveTo>
                    <a:pt x="0" y="0"/>
                  </a:moveTo>
                  <a:lnTo>
                    <a:pt x="0" y="9133"/>
                  </a:lnTo>
                  <a:lnTo>
                    <a:pt x="1727" y="9133"/>
                  </a:lnTo>
                  <a:lnTo>
                    <a:pt x="172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9" name="Google Shape;549;p11"/>
            <p:cNvGrpSpPr/>
            <p:nvPr/>
          </p:nvGrpSpPr>
          <p:grpSpPr>
            <a:xfrm>
              <a:off x="6334184" y="3605922"/>
              <a:ext cx="1935816" cy="508323"/>
              <a:chOff x="5545525" y="3248869"/>
              <a:chExt cx="1292698" cy="333743"/>
            </a:xfrm>
          </p:grpSpPr>
          <p:sp>
            <p:nvSpPr>
              <p:cNvPr id="550" name="Google Shape;550;p11"/>
              <p:cNvSpPr/>
              <p:nvPr/>
            </p:nvSpPr>
            <p:spPr>
              <a:xfrm>
                <a:off x="5545525" y="3381431"/>
                <a:ext cx="199739" cy="201181"/>
              </a:xfrm>
              <a:custGeom>
                <a:rect b="b" l="l" r="r" t="t"/>
                <a:pathLst>
                  <a:path extrusionOk="0" h="1674" w="1662">
                    <a:moveTo>
                      <a:pt x="839" y="0"/>
                    </a:moveTo>
                    <a:cubicBezTo>
                      <a:pt x="374" y="0"/>
                      <a:pt x="1" y="386"/>
                      <a:pt x="1" y="835"/>
                    </a:cubicBezTo>
                    <a:cubicBezTo>
                      <a:pt x="1" y="1301"/>
                      <a:pt x="374" y="1673"/>
                      <a:pt x="839" y="1673"/>
                    </a:cubicBezTo>
                    <a:cubicBezTo>
                      <a:pt x="1292" y="1673"/>
                      <a:pt x="1661" y="1301"/>
                      <a:pt x="1661" y="835"/>
                    </a:cubicBezTo>
                    <a:cubicBezTo>
                      <a:pt x="1661" y="386"/>
                      <a:pt x="1292" y="0"/>
                      <a:pt x="83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1"/>
              <p:cNvSpPr/>
              <p:nvPr/>
            </p:nvSpPr>
            <p:spPr>
              <a:xfrm>
                <a:off x="5686140" y="3309441"/>
                <a:ext cx="201181" cy="201181"/>
              </a:xfrm>
              <a:custGeom>
                <a:rect b="b" l="l" r="r" t="t"/>
                <a:pathLst>
                  <a:path extrusionOk="0" h="1674" w="1674">
                    <a:moveTo>
                      <a:pt x="839" y="0"/>
                    </a:moveTo>
                    <a:cubicBezTo>
                      <a:pt x="373" y="0"/>
                      <a:pt x="0" y="373"/>
                      <a:pt x="0" y="838"/>
                    </a:cubicBezTo>
                    <a:cubicBezTo>
                      <a:pt x="0" y="1304"/>
                      <a:pt x="373" y="1673"/>
                      <a:pt x="839" y="1673"/>
                    </a:cubicBezTo>
                    <a:cubicBezTo>
                      <a:pt x="1288" y="1673"/>
                      <a:pt x="1673" y="1304"/>
                      <a:pt x="1673" y="838"/>
                    </a:cubicBezTo>
                    <a:cubicBezTo>
                      <a:pt x="1673" y="373"/>
                      <a:pt x="1288" y="0"/>
                      <a:pt x="83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1"/>
              <p:cNvSpPr/>
              <p:nvPr/>
            </p:nvSpPr>
            <p:spPr>
              <a:xfrm>
                <a:off x="5686140" y="3406670"/>
                <a:ext cx="148663" cy="150225"/>
              </a:xfrm>
              <a:custGeom>
                <a:rect b="b" l="l" r="r" t="t"/>
                <a:pathLst>
                  <a:path extrusionOk="0" h="1250" w="1237">
                    <a:moveTo>
                      <a:pt x="612" y="1"/>
                    </a:moveTo>
                    <a:cubicBezTo>
                      <a:pt x="281" y="1"/>
                      <a:pt x="0" y="281"/>
                      <a:pt x="0" y="625"/>
                    </a:cubicBezTo>
                    <a:cubicBezTo>
                      <a:pt x="0" y="973"/>
                      <a:pt x="281" y="1250"/>
                      <a:pt x="612" y="1250"/>
                    </a:cubicBezTo>
                    <a:cubicBezTo>
                      <a:pt x="956" y="1250"/>
                      <a:pt x="1237" y="973"/>
                      <a:pt x="1237" y="625"/>
                    </a:cubicBezTo>
                    <a:cubicBezTo>
                      <a:pt x="1237" y="281"/>
                      <a:pt x="956" y="1"/>
                      <a:pt x="612"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1"/>
              <p:cNvSpPr/>
              <p:nvPr/>
            </p:nvSpPr>
            <p:spPr>
              <a:xfrm>
                <a:off x="5825194" y="3322421"/>
                <a:ext cx="149864" cy="149864"/>
              </a:xfrm>
              <a:custGeom>
                <a:rect b="b" l="l" r="r" t="t"/>
                <a:pathLst>
                  <a:path extrusionOk="0" h="1247" w="1247">
                    <a:moveTo>
                      <a:pt x="622" y="1"/>
                    </a:moveTo>
                    <a:cubicBezTo>
                      <a:pt x="277" y="1"/>
                      <a:pt x="0" y="278"/>
                      <a:pt x="0" y="622"/>
                    </a:cubicBezTo>
                    <a:cubicBezTo>
                      <a:pt x="0" y="969"/>
                      <a:pt x="277" y="1247"/>
                      <a:pt x="622" y="1247"/>
                    </a:cubicBezTo>
                    <a:cubicBezTo>
                      <a:pt x="969" y="1247"/>
                      <a:pt x="1246" y="969"/>
                      <a:pt x="1246" y="622"/>
                    </a:cubicBezTo>
                    <a:cubicBezTo>
                      <a:pt x="1246" y="278"/>
                      <a:pt x="969" y="1"/>
                      <a:pt x="622"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1"/>
              <p:cNvSpPr/>
              <p:nvPr/>
            </p:nvSpPr>
            <p:spPr>
              <a:xfrm>
                <a:off x="5812094" y="3406670"/>
                <a:ext cx="150345" cy="150225"/>
              </a:xfrm>
              <a:custGeom>
                <a:rect b="b" l="l" r="r" t="t"/>
                <a:pathLst>
                  <a:path extrusionOk="0" h="1250" w="1251">
                    <a:moveTo>
                      <a:pt x="625" y="1"/>
                    </a:moveTo>
                    <a:cubicBezTo>
                      <a:pt x="281" y="1"/>
                      <a:pt x="1" y="281"/>
                      <a:pt x="1" y="625"/>
                    </a:cubicBezTo>
                    <a:cubicBezTo>
                      <a:pt x="1" y="973"/>
                      <a:pt x="281" y="1250"/>
                      <a:pt x="625" y="1250"/>
                    </a:cubicBezTo>
                    <a:cubicBezTo>
                      <a:pt x="970" y="1250"/>
                      <a:pt x="1250" y="973"/>
                      <a:pt x="1250" y="625"/>
                    </a:cubicBezTo>
                    <a:cubicBezTo>
                      <a:pt x="1250" y="281"/>
                      <a:pt x="970" y="1"/>
                      <a:pt x="625"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1"/>
              <p:cNvSpPr/>
              <p:nvPr/>
            </p:nvSpPr>
            <p:spPr>
              <a:xfrm>
                <a:off x="5932038" y="3360760"/>
                <a:ext cx="199619" cy="199258"/>
              </a:xfrm>
              <a:custGeom>
                <a:rect b="b" l="l" r="r" t="t"/>
                <a:pathLst>
                  <a:path extrusionOk="0" h="1658" w="1661">
                    <a:moveTo>
                      <a:pt x="835" y="0"/>
                    </a:moveTo>
                    <a:cubicBezTo>
                      <a:pt x="370" y="0"/>
                      <a:pt x="0" y="370"/>
                      <a:pt x="0" y="835"/>
                    </a:cubicBezTo>
                    <a:cubicBezTo>
                      <a:pt x="0" y="1288"/>
                      <a:pt x="370" y="1657"/>
                      <a:pt x="835" y="1657"/>
                    </a:cubicBezTo>
                    <a:cubicBezTo>
                      <a:pt x="1288" y="1657"/>
                      <a:pt x="1661" y="1288"/>
                      <a:pt x="1661" y="835"/>
                    </a:cubicBezTo>
                    <a:cubicBezTo>
                      <a:pt x="1661" y="370"/>
                      <a:pt x="1288" y="0"/>
                      <a:pt x="835"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1"/>
              <p:cNvSpPr/>
              <p:nvPr/>
            </p:nvSpPr>
            <p:spPr>
              <a:xfrm>
                <a:off x="6033834" y="3414722"/>
                <a:ext cx="123064" cy="123064"/>
              </a:xfrm>
              <a:custGeom>
                <a:rect b="b" l="l" r="r" t="t"/>
                <a:pathLst>
                  <a:path extrusionOk="0" h="1024" w="1024">
                    <a:moveTo>
                      <a:pt x="508" y="1"/>
                    </a:moveTo>
                    <a:cubicBezTo>
                      <a:pt x="227" y="1"/>
                      <a:pt x="1" y="227"/>
                      <a:pt x="1" y="507"/>
                    </a:cubicBezTo>
                    <a:cubicBezTo>
                      <a:pt x="1" y="797"/>
                      <a:pt x="227" y="1024"/>
                      <a:pt x="508" y="1024"/>
                    </a:cubicBezTo>
                    <a:cubicBezTo>
                      <a:pt x="798" y="1024"/>
                      <a:pt x="1024" y="797"/>
                      <a:pt x="1024" y="507"/>
                    </a:cubicBezTo>
                    <a:cubicBezTo>
                      <a:pt x="1024" y="227"/>
                      <a:pt x="798" y="1"/>
                      <a:pt x="508"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1"/>
              <p:cNvSpPr/>
              <p:nvPr/>
            </p:nvSpPr>
            <p:spPr>
              <a:xfrm>
                <a:off x="6246441" y="3421212"/>
                <a:ext cx="124627" cy="124627"/>
              </a:xfrm>
              <a:custGeom>
                <a:rect b="b" l="l" r="r" t="t"/>
                <a:pathLst>
                  <a:path extrusionOk="0" h="1037" w="1037">
                    <a:moveTo>
                      <a:pt x="517" y="1"/>
                    </a:moveTo>
                    <a:cubicBezTo>
                      <a:pt x="240" y="1"/>
                      <a:pt x="1" y="240"/>
                      <a:pt x="1" y="517"/>
                    </a:cubicBezTo>
                    <a:cubicBezTo>
                      <a:pt x="1" y="810"/>
                      <a:pt x="240" y="1037"/>
                      <a:pt x="517" y="1037"/>
                    </a:cubicBezTo>
                    <a:cubicBezTo>
                      <a:pt x="810" y="1037"/>
                      <a:pt x="1036" y="810"/>
                      <a:pt x="1036" y="517"/>
                    </a:cubicBezTo>
                    <a:cubicBezTo>
                      <a:pt x="1036" y="240"/>
                      <a:pt x="810" y="1"/>
                      <a:pt x="517"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1"/>
              <p:cNvSpPr/>
              <p:nvPr/>
            </p:nvSpPr>
            <p:spPr>
              <a:xfrm>
                <a:off x="6324560" y="3360760"/>
                <a:ext cx="145298" cy="145298"/>
              </a:xfrm>
              <a:custGeom>
                <a:rect b="b" l="l" r="r" t="t"/>
                <a:pathLst>
                  <a:path extrusionOk="0" h="1209" w="1209">
                    <a:moveTo>
                      <a:pt x="609" y="0"/>
                    </a:moveTo>
                    <a:cubicBezTo>
                      <a:pt x="265" y="0"/>
                      <a:pt x="1" y="265"/>
                      <a:pt x="1" y="596"/>
                    </a:cubicBezTo>
                    <a:cubicBezTo>
                      <a:pt x="1" y="940"/>
                      <a:pt x="265" y="1208"/>
                      <a:pt x="609" y="1208"/>
                    </a:cubicBezTo>
                    <a:cubicBezTo>
                      <a:pt x="944" y="1208"/>
                      <a:pt x="1208" y="940"/>
                      <a:pt x="1208" y="596"/>
                    </a:cubicBezTo>
                    <a:cubicBezTo>
                      <a:pt x="1208" y="265"/>
                      <a:pt x="944" y="0"/>
                      <a:pt x="60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1"/>
              <p:cNvSpPr/>
              <p:nvPr/>
            </p:nvSpPr>
            <p:spPr>
              <a:xfrm>
                <a:off x="6404243" y="3323983"/>
                <a:ext cx="194692" cy="194692"/>
              </a:xfrm>
              <a:custGeom>
                <a:rect b="b" l="l" r="r" t="t"/>
                <a:pathLst>
                  <a:path extrusionOk="0" h="1620" w="1620">
                    <a:moveTo>
                      <a:pt x="810" y="0"/>
                    </a:moveTo>
                    <a:cubicBezTo>
                      <a:pt x="361" y="0"/>
                      <a:pt x="0" y="370"/>
                      <a:pt x="0" y="810"/>
                    </a:cubicBezTo>
                    <a:cubicBezTo>
                      <a:pt x="0" y="1262"/>
                      <a:pt x="361" y="1619"/>
                      <a:pt x="810" y="1619"/>
                    </a:cubicBezTo>
                    <a:cubicBezTo>
                      <a:pt x="1262" y="1619"/>
                      <a:pt x="1619" y="1262"/>
                      <a:pt x="1619" y="810"/>
                    </a:cubicBezTo>
                    <a:cubicBezTo>
                      <a:pt x="1619" y="370"/>
                      <a:pt x="1262" y="0"/>
                      <a:pt x="81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1"/>
              <p:cNvSpPr/>
              <p:nvPr/>
            </p:nvSpPr>
            <p:spPr>
              <a:xfrm>
                <a:off x="6511087" y="3374941"/>
                <a:ext cx="143735" cy="143735"/>
              </a:xfrm>
              <a:custGeom>
                <a:rect b="b" l="l" r="r" t="t"/>
                <a:pathLst>
                  <a:path extrusionOk="0" h="1196" w="1196">
                    <a:moveTo>
                      <a:pt x="600" y="0"/>
                    </a:moveTo>
                    <a:cubicBezTo>
                      <a:pt x="268" y="0"/>
                      <a:pt x="1" y="265"/>
                      <a:pt x="1" y="599"/>
                    </a:cubicBezTo>
                    <a:cubicBezTo>
                      <a:pt x="1" y="931"/>
                      <a:pt x="268" y="1195"/>
                      <a:pt x="600" y="1195"/>
                    </a:cubicBezTo>
                    <a:cubicBezTo>
                      <a:pt x="918" y="1195"/>
                      <a:pt x="1196" y="931"/>
                      <a:pt x="1196" y="599"/>
                    </a:cubicBezTo>
                    <a:cubicBezTo>
                      <a:pt x="1196" y="265"/>
                      <a:pt x="918" y="0"/>
                      <a:pt x="60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1"/>
              <p:cNvSpPr/>
              <p:nvPr/>
            </p:nvSpPr>
            <p:spPr>
              <a:xfrm>
                <a:off x="6583077" y="3325546"/>
                <a:ext cx="143735" cy="143735"/>
              </a:xfrm>
              <a:custGeom>
                <a:rect b="b" l="l" r="r" t="t"/>
                <a:pathLst>
                  <a:path extrusionOk="0" h="1196" w="1196">
                    <a:moveTo>
                      <a:pt x="597" y="0"/>
                    </a:moveTo>
                    <a:cubicBezTo>
                      <a:pt x="265" y="0"/>
                      <a:pt x="1" y="265"/>
                      <a:pt x="1" y="596"/>
                    </a:cubicBezTo>
                    <a:cubicBezTo>
                      <a:pt x="1" y="931"/>
                      <a:pt x="265" y="1195"/>
                      <a:pt x="597" y="1195"/>
                    </a:cubicBezTo>
                    <a:cubicBezTo>
                      <a:pt x="915" y="1195"/>
                      <a:pt x="1196" y="931"/>
                      <a:pt x="1196" y="596"/>
                    </a:cubicBezTo>
                    <a:cubicBezTo>
                      <a:pt x="1196" y="265"/>
                      <a:pt x="915" y="0"/>
                      <a:pt x="597"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1"/>
              <p:cNvSpPr/>
              <p:nvPr/>
            </p:nvSpPr>
            <p:spPr>
              <a:xfrm>
                <a:off x="6595697" y="3389483"/>
                <a:ext cx="143735" cy="143735"/>
              </a:xfrm>
              <a:custGeom>
                <a:rect b="b" l="l" r="r" t="t"/>
                <a:pathLst>
                  <a:path extrusionOk="0" h="1196" w="1196">
                    <a:moveTo>
                      <a:pt x="600" y="0"/>
                    </a:moveTo>
                    <a:cubicBezTo>
                      <a:pt x="265" y="0"/>
                      <a:pt x="1" y="265"/>
                      <a:pt x="1" y="596"/>
                    </a:cubicBezTo>
                    <a:cubicBezTo>
                      <a:pt x="1" y="928"/>
                      <a:pt x="265" y="1195"/>
                      <a:pt x="600" y="1195"/>
                    </a:cubicBezTo>
                    <a:cubicBezTo>
                      <a:pt x="931" y="1195"/>
                      <a:pt x="1196" y="928"/>
                      <a:pt x="1196" y="596"/>
                    </a:cubicBezTo>
                    <a:cubicBezTo>
                      <a:pt x="1196" y="265"/>
                      <a:pt x="931" y="0"/>
                      <a:pt x="600"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1"/>
              <p:cNvSpPr/>
              <p:nvPr/>
            </p:nvSpPr>
            <p:spPr>
              <a:xfrm>
                <a:off x="6696411" y="3374941"/>
                <a:ext cx="141812" cy="143735"/>
              </a:xfrm>
              <a:custGeom>
                <a:rect b="b" l="l" r="r" t="t"/>
                <a:pathLst>
                  <a:path extrusionOk="0" h="1196" w="1180">
                    <a:moveTo>
                      <a:pt x="584" y="0"/>
                    </a:moveTo>
                    <a:cubicBezTo>
                      <a:pt x="265" y="0"/>
                      <a:pt x="1" y="265"/>
                      <a:pt x="1" y="599"/>
                    </a:cubicBezTo>
                    <a:cubicBezTo>
                      <a:pt x="1" y="931"/>
                      <a:pt x="265" y="1195"/>
                      <a:pt x="584" y="1195"/>
                    </a:cubicBezTo>
                    <a:cubicBezTo>
                      <a:pt x="915" y="1195"/>
                      <a:pt x="1180" y="931"/>
                      <a:pt x="1180" y="599"/>
                    </a:cubicBezTo>
                    <a:cubicBezTo>
                      <a:pt x="1180" y="265"/>
                      <a:pt x="915" y="0"/>
                      <a:pt x="584"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1"/>
              <p:cNvSpPr/>
              <p:nvPr/>
            </p:nvSpPr>
            <p:spPr>
              <a:xfrm>
                <a:off x="6672374" y="3422774"/>
                <a:ext cx="75113" cy="75233"/>
              </a:xfrm>
              <a:custGeom>
                <a:rect b="b" l="l" r="r" t="t"/>
                <a:pathLst>
                  <a:path extrusionOk="0" h="626" w="625">
                    <a:moveTo>
                      <a:pt x="319" y="1"/>
                    </a:moveTo>
                    <a:cubicBezTo>
                      <a:pt x="147" y="1"/>
                      <a:pt x="0" y="147"/>
                      <a:pt x="0" y="319"/>
                    </a:cubicBezTo>
                    <a:cubicBezTo>
                      <a:pt x="0" y="491"/>
                      <a:pt x="147" y="625"/>
                      <a:pt x="319" y="625"/>
                    </a:cubicBezTo>
                    <a:cubicBezTo>
                      <a:pt x="491" y="625"/>
                      <a:pt x="625" y="491"/>
                      <a:pt x="625" y="319"/>
                    </a:cubicBezTo>
                    <a:cubicBezTo>
                      <a:pt x="625" y="147"/>
                      <a:pt x="491" y="1"/>
                      <a:pt x="319"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1"/>
              <p:cNvSpPr/>
              <p:nvPr/>
            </p:nvSpPr>
            <p:spPr>
              <a:xfrm>
                <a:off x="6442582" y="3370374"/>
                <a:ext cx="75113" cy="74752"/>
              </a:xfrm>
              <a:custGeom>
                <a:rect b="b" l="l" r="r" t="t"/>
                <a:pathLst>
                  <a:path extrusionOk="0" h="622" w="625">
                    <a:moveTo>
                      <a:pt x="319" y="0"/>
                    </a:moveTo>
                    <a:cubicBezTo>
                      <a:pt x="147" y="0"/>
                      <a:pt x="0" y="131"/>
                      <a:pt x="0" y="303"/>
                    </a:cubicBezTo>
                    <a:cubicBezTo>
                      <a:pt x="0" y="478"/>
                      <a:pt x="147" y="621"/>
                      <a:pt x="319" y="621"/>
                    </a:cubicBezTo>
                    <a:cubicBezTo>
                      <a:pt x="491" y="621"/>
                      <a:pt x="625" y="478"/>
                      <a:pt x="625" y="303"/>
                    </a:cubicBezTo>
                    <a:cubicBezTo>
                      <a:pt x="625" y="131"/>
                      <a:pt x="491" y="0"/>
                      <a:pt x="31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1"/>
              <p:cNvSpPr/>
              <p:nvPr/>
            </p:nvSpPr>
            <p:spPr>
              <a:xfrm>
                <a:off x="6346795" y="3422774"/>
                <a:ext cx="75233" cy="75233"/>
              </a:xfrm>
              <a:custGeom>
                <a:rect b="b" l="l" r="r" t="t"/>
                <a:pathLst>
                  <a:path extrusionOk="0" h="626" w="626">
                    <a:moveTo>
                      <a:pt x="306" y="1"/>
                    </a:moveTo>
                    <a:cubicBezTo>
                      <a:pt x="134" y="1"/>
                      <a:pt x="0" y="147"/>
                      <a:pt x="0" y="319"/>
                    </a:cubicBezTo>
                    <a:cubicBezTo>
                      <a:pt x="0" y="491"/>
                      <a:pt x="134" y="625"/>
                      <a:pt x="306" y="625"/>
                    </a:cubicBezTo>
                    <a:cubicBezTo>
                      <a:pt x="478" y="625"/>
                      <a:pt x="625" y="491"/>
                      <a:pt x="625" y="319"/>
                    </a:cubicBezTo>
                    <a:cubicBezTo>
                      <a:pt x="625" y="147"/>
                      <a:pt x="478" y="1"/>
                      <a:pt x="306"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1"/>
              <p:cNvSpPr/>
              <p:nvPr/>
            </p:nvSpPr>
            <p:spPr>
              <a:xfrm>
                <a:off x="6383571" y="3448494"/>
                <a:ext cx="75113" cy="75113"/>
              </a:xfrm>
              <a:custGeom>
                <a:rect b="b" l="l" r="r" t="t"/>
                <a:pathLst>
                  <a:path extrusionOk="0" h="625" w="625">
                    <a:moveTo>
                      <a:pt x="319" y="0"/>
                    </a:moveTo>
                    <a:cubicBezTo>
                      <a:pt x="147" y="0"/>
                      <a:pt x="0" y="147"/>
                      <a:pt x="0" y="319"/>
                    </a:cubicBezTo>
                    <a:cubicBezTo>
                      <a:pt x="0" y="491"/>
                      <a:pt x="147" y="625"/>
                      <a:pt x="319" y="625"/>
                    </a:cubicBezTo>
                    <a:cubicBezTo>
                      <a:pt x="491" y="625"/>
                      <a:pt x="625" y="491"/>
                      <a:pt x="625" y="319"/>
                    </a:cubicBezTo>
                    <a:cubicBezTo>
                      <a:pt x="625" y="147"/>
                      <a:pt x="491" y="0"/>
                      <a:pt x="31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1"/>
              <p:cNvSpPr/>
              <p:nvPr/>
            </p:nvSpPr>
            <p:spPr>
              <a:xfrm>
                <a:off x="5947662" y="3354270"/>
                <a:ext cx="54562" cy="54442"/>
              </a:xfrm>
              <a:custGeom>
                <a:rect b="b" l="l" r="r" t="t"/>
                <a:pathLst>
                  <a:path extrusionOk="0" h="453" w="454">
                    <a:moveTo>
                      <a:pt x="227" y="0"/>
                    </a:moveTo>
                    <a:cubicBezTo>
                      <a:pt x="109" y="0"/>
                      <a:pt x="1" y="105"/>
                      <a:pt x="1" y="226"/>
                    </a:cubicBezTo>
                    <a:cubicBezTo>
                      <a:pt x="1" y="357"/>
                      <a:pt x="109" y="453"/>
                      <a:pt x="227" y="453"/>
                    </a:cubicBezTo>
                    <a:cubicBezTo>
                      <a:pt x="348" y="453"/>
                      <a:pt x="453" y="357"/>
                      <a:pt x="453" y="226"/>
                    </a:cubicBezTo>
                    <a:cubicBezTo>
                      <a:pt x="453" y="105"/>
                      <a:pt x="348" y="0"/>
                      <a:pt x="227"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1"/>
              <p:cNvSpPr/>
              <p:nvPr/>
            </p:nvSpPr>
            <p:spPr>
              <a:xfrm>
                <a:off x="5658979" y="3354270"/>
                <a:ext cx="54442" cy="54442"/>
              </a:xfrm>
              <a:custGeom>
                <a:rect b="b" l="l" r="r" t="t"/>
                <a:pathLst>
                  <a:path extrusionOk="0" h="453" w="453">
                    <a:moveTo>
                      <a:pt x="226" y="0"/>
                    </a:moveTo>
                    <a:cubicBezTo>
                      <a:pt x="93" y="0"/>
                      <a:pt x="0" y="105"/>
                      <a:pt x="0" y="226"/>
                    </a:cubicBezTo>
                    <a:cubicBezTo>
                      <a:pt x="0" y="357"/>
                      <a:pt x="93" y="453"/>
                      <a:pt x="226" y="453"/>
                    </a:cubicBezTo>
                    <a:cubicBezTo>
                      <a:pt x="348" y="453"/>
                      <a:pt x="453" y="357"/>
                      <a:pt x="453" y="226"/>
                    </a:cubicBezTo>
                    <a:cubicBezTo>
                      <a:pt x="453" y="105"/>
                      <a:pt x="348" y="0"/>
                      <a:pt x="226"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1"/>
              <p:cNvSpPr/>
              <p:nvPr/>
            </p:nvSpPr>
            <p:spPr>
              <a:xfrm>
                <a:off x="5984438" y="3264973"/>
                <a:ext cx="35453" cy="34972"/>
              </a:xfrm>
              <a:custGeom>
                <a:rect b="b" l="l" r="r" t="t"/>
                <a:pathLst>
                  <a:path extrusionOk="0" h="291" w="295">
                    <a:moveTo>
                      <a:pt x="147" y="1"/>
                    </a:moveTo>
                    <a:cubicBezTo>
                      <a:pt x="68" y="1"/>
                      <a:pt x="1" y="64"/>
                      <a:pt x="1" y="144"/>
                    </a:cubicBezTo>
                    <a:cubicBezTo>
                      <a:pt x="1" y="224"/>
                      <a:pt x="68" y="291"/>
                      <a:pt x="147" y="291"/>
                    </a:cubicBezTo>
                    <a:cubicBezTo>
                      <a:pt x="227" y="291"/>
                      <a:pt x="294" y="224"/>
                      <a:pt x="294" y="144"/>
                    </a:cubicBezTo>
                    <a:cubicBezTo>
                      <a:pt x="294" y="64"/>
                      <a:pt x="227" y="1"/>
                      <a:pt x="147"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1"/>
              <p:cNvSpPr/>
              <p:nvPr/>
            </p:nvSpPr>
            <p:spPr>
              <a:xfrm>
                <a:off x="6367466" y="3293697"/>
                <a:ext cx="44947" cy="44587"/>
              </a:xfrm>
              <a:custGeom>
                <a:rect b="b" l="l" r="r" t="t"/>
                <a:pathLst>
                  <a:path extrusionOk="0" h="371" w="374">
                    <a:moveTo>
                      <a:pt x="189" y="1"/>
                    </a:moveTo>
                    <a:cubicBezTo>
                      <a:pt x="80" y="1"/>
                      <a:pt x="1" y="80"/>
                      <a:pt x="1" y="186"/>
                    </a:cubicBezTo>
                    <a:cubicBezTo>
                      <a:pt x="1" y="291"/>
                      <a:pt x="80" y="370"/>
                      <a:pt x="189" y="370"/>
                    </a:cubicBezTo>
                    <a:cubicBezTo>
                      <a:pt x="294" y="370"/>
                      <a:pt x="373" y="291"/>
                      <a:pt x="373" y="186"/>
                    </a:cubicBezTo>
                    <a:cubicBezTo>
                      <a:pt x="373" y="80"/>
                      <a:pt x="294" y="1"/>
                      <a:pt x="189"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1"/>
              <p:cNvSpPr/>
              <p:nvPr/>
            </p:nvSpPr>
            <p:spPr>
              <a:xfrm>
                <a:off x="6598822" y="3248869"/>
                <a:ext cx="33771" cy="33530"/>
              </a:xfrm>
              <a:custGeom>
                <a:rect b="b" l="l" r="r" t="t"/>
                <a:pathLst>
                  <a:path extrusionOk="0" h="279" w="281">
                    <a:moveTo>
                      <a:pt x="134" y="1"/>
                    </a:moveTo>
                    <a:cubicBezTo>
                      <a:pt x="67" y="1"/>
                      <a:pt x="0" y="68"/>
                      <a:pt x="0" y="135"/>
                    </a:cubicBezTo>
                    <a:cubicBezTo>
                      <a:pt x="0" y="214"/>
                      <a:pt x="67" y="278"/>
                      <a:pt x="134" y="278"/>
                    </a:cubicBezTo>
                    <a:cubicBezTo>
                      <a:pt x="214" y="278"/>
                      <a:pt x="281" y="214"/>
                      <a:pt x="281" y="135"/>
                    </a:cubicBezTo>
                    <a:cubicBezTo>
                      <a:pt x="281" y="68"/>
                      <a:pt x="214" y="1"/>
                      <a:pt x="134"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1"/>
              <p:cNvSpPr/>
              <p:nvPr/>
            </p:nvSpPr>
            <p:spPr>
              <a:xfrm>
                <a:off x="6729823" y="3325546"/>
                <a:ext cx="24156" cy="25719"/>
              </a:xfrm>
              <a:custGeom>
                <a:rect b="b" l="l" r="r" t="t"/>
                <a:pathLst>
                  <a:path extrusionOk="0" h="214" w="201">
                    <a:moveTo>
                      <a:pt x="93" y="0"/>
                    </a:moveTo>
                    <a:cubicBezTo>
                      <a:pt x="42" y="0"/>
                      <a:pt x="0" y="54"/>
                      <a:pt x="0" y="105"/>
                    </a:cubicBezTo>
                    <a:cubicBezTo>
                      <a:pt x="0" y="160"/>
                      <a:pt x="42" y="214"/>
                      <a:pt x="93" y="214"/>
                    </a:cubicBezTo>
                    <a:cubicBezTo>
                      <a:pt x="159" y="214"/>
                      <a:pt x="201" y="160"/>
                      <a:pt x="201" y="105"/>
                    </a:cubicBezTo>
                    <a:cubicBezTo>
                      <a:pt x="201" y="54"/>
                      <a:pt x="159" y="0"/>
                      <a:pt x="93"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1"/>
              <p:cNvSpPr/>
              <p:nvPr/>
            </p:nvSpPr>
            <p:spPr>
              <a:xfrm>
                <a:off x="5858485" y="3298264"/>
                <a:ext cx="25719" cy="24276"/>
              </a:xfrm>
              <a:custGeom>
                <a:rect b="b" l="l" r="r" t="t"/>
                <a:pathLst>
                  <a:path extrusionOk="0" h="202" w="214">
                    <a:moveTo>
                      <a:pt x="106" y="1"/>
                    </a:moveTo>
                    <a:cubicBezTo>
                      <a:pt x="55" y="1"/>
                      <a:pt x="0" y="42"/>
                      <a:pt x="0" y="93"/>
                    </a:cubicBezTo>
                    <a:cubicBezTo>
                      <a:pt x="0" y="160"/>
                      <a:pt x="55" y="202"/>
                      <a:pt x="106" y="202"/>
                    </a:cubicBezTo>
                    <a:cubicBezTo>
                      <a:pt x="160" y="202"/>
                      <a:pt x="214" y="160"/>
                      <a:pt x="214" y="93"/>
                    </a:cubicBezTo>
                    <a:cubicBezTo>
                      <a:pt x="214" y="42"/>
                      <a:pt x="160" y="1"/>
                      <a:pt x="106" y="1"/>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1"/>
              <p:cNvSpPr/>
              <p:nvPr/>
            </p:nvSpPr>
            <p:spPr>
              <a:xfrm>
                <a:off x="5620640" y="3325546"/>
                <a:ext cx="25839" cy="25719"/>
              </a:xfrm>
              <a:custGeom>
                <a:rect b="b" l="l" r="r" t="t"/>
                <a:pathLst>
                  <a:path extrusionOk="0" h="214" w="215">
                    <a:moveTo>
                      <a:pt x="109" y="0"/>
                    </a:moveTo>
                    <a:cubicBezTo>
                      <a:pt x="55" y="0"/>
                      <a:pt x="1" y="54"/>
                      <a:pt x="1" y="105"/>
                    </a:cubicBezTo>
                    <a:cubicBezTo>
                      <a:pt x="1" y="160"/>
                      <a:pt x="55" y="214"/>
                      <a:pt x="109" y="214"/>
                    </a:cubicBezTo>
                    <a:cubicBezTo>
                      <a:pt x="160" y="214"/>
                      <a:pt x="214" y="160"/>
                      <a:pt x="214" y="105"/>
                    </a:cubicBezTo>
                    <a:cubicBezTo>
                      <a:pt x="214" y="54"/>
                      <a:pt x="160" y="0"/>
                      <a:pt x="109" y="0"/>
                    </a:cubicBezTo>
                    <a:close/>
                  </a:path>
                </a:pathLst>
              </a:custGeom>
              <a:solidFill>
                <a:srgbClr val="C1E6EA">
                  <a:alpha val="4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76" name="Google Shape;576;p11"/>
          <p:cNvGrpSpPr/>
          <p:nvPr/>
        </p:nvGrpSpPr>
        <p:grpSpPr>
          <a:xfrm>
            <a:off x="5573639" y="3592109"/>
            <a:ext cx="2323687" cy="1334362"/>
            <a:chOff x="6254133" y="3636953"/>
            <a:chExt cx="2390870" cy="1372942"/>
          </a:xfrm>
        </p:grpSpPr>
        <p:grpSp>
          <p:nvGrpSpPr>
            <p:cNvPr id="577" name="Google Shape;577;p11"/>
            <p:cNvGrpSpPr/>
            <p:nvPr/>
          </p:nvGrpSpPr>
          <p:grpSpPr>
            <a:xfrm>
              <a:off x="6254133" y="3636953"/>
              <a:ext cx="1366197" cy="1372942"/>
              <a:chOff x="7191804" y="2784191"/>
              <a:chExt cx="1096994" cy="1102411"/>
            </a:xfrm>
          </p:grpSpPr>
          <p:sp>
            <p:nvSpPr>
              <p:cNvPr id="578" name="Google Shape;578;p11"/>
              <p:cNvSpPr/>
              <p:nvPr/>
            </p:nvSpPr>
            <p:spPr>
              <a:xfrm>
                <a:off x="7480812" y="3013953"/>
                <a:ext cx="792472" cy="384769"/>
              </a:xfrm>
              <a:custGeom>
                <a:rect b="b" l="l" r="r" t="t"/>
                <a:pathLst>
                  <a:path extrusionOk="0" h="3624" w="7464">
                    <a:moveTo>
                      <a:pt x="54" y="1"/>
                    </a:moveTo>
                    <a:lnTo>
                      <a:pt x="0" y="13"/>
                    </a:lnTo>
                    <a:cubicBezTo>
                      <a:pt x="0" y="26"/>
                      <a:pt x="96" y="412"/>
                      <a:pt x="599" y="823"/>
                    </a:cubicBezTo>
                    <a:cubicBezTo>
                      <a:pt x="1052" y="1208"/>
                      <a:pt x="1954" y="1686"/>
                      <a:pt x="3639" y="1820"/>
                    </a:cubicBezTo>
                    <a:cubicBezTo>
                      <a:pt x="3706" y="1992"/>
                      <a:pt x="4302" y="3267"/>
                      <a:pt x="7463" y="3624"/>
                    </a:cubicBezTo>
                    <a:lnTo>
                      <a:pt x="7463" y="3573"/>
                    </a:lnTo>
                    <a:cubicBezTo>
                      <a:pt x="4197" y="3200"/>
                      <a:pt x="3681" y="1804"/>
                      <a:pt x="3681" y="1779"/>
                    </a:cubicBezTo>
                    <a:lnTo>
                      <a:pt x="3665" y="1766"/>
                    </a:lnTo>
                    <a:lnTo>
                      <a:pt x="3652" y="1766"/>
                    </a:lnTo>
                    <a:cubicBezTo>
                      <a:pt x="453" y="1514"/>
                      <a:pt x="54" y="13"/>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1"/>
              <p:cNvSpPr/>
              <p:nvPr/>
            </p:nvSpPr>
            <p:spPr>
              <a:xfrm>
                <a:off x="7351172" y="2784191"/>
                <a:ext cx="67738" cy="39390"/>
              </a:xfrm>
              <a:custGeom>
                <a:rect b="b" l="l" r="r" t="t"/>
                <a:pathLst>
                  <a:path extrusionOk="0" h="371" w="638">
                    <a:moveTo>
                      <a:pt x="1" y="1"/>
                    </a:moveTo>
                    <a:lnTo>
                      <a:pt x="1" y="93"/>
                    </a:lnTo>
                    <a:lnTo>
                      <a:pt x="571" y="93"/>
                    </a:lnTo>
                    <a:lnTo>
                      <a:pt x="571" y="278"/>
                    </a:lnTo>
                    <a:lnTo>
                      <a:pt x="440" y="278"/>
                    </a:lnTo>
                    <a:lnTo>
                      <a:pt x="453" y="371"/>
                    </a:lnTo>
                    <a:lnTo>
                      <a:pt x="638" y="371"/>
                    </a:lnTo>
                    <a:lnTo>
                      <a:pt x="6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1"/>
              <p:cNvSpPr/>
              <p:nvPr/>
            </p:nvSpPr>
            <p:spPr>
              <a:xfrm>
                <a:off x="7401924" y="3016714"/>
                <a:ext cx="9980" cy="57864"/>
              </a:xfrm>
              <a:custGeom>
                <a:rect b="b" l="l" r="r" t="t"/>
                <a:pathLst>
                  <a:path extrusionOk="0" h="545" w="94">
                    <a:moveTo>
                      <a:pt x="1" y="0"/>
                    </a:moveTo>
                    <a:lnTo>
                      <a:pt x="13" y="491"/>
                    </a:lnTo>
                    <a:lnTo>
                      <a:pt x="93" y="545"/>
                    </a:lnTo>
                    <a:lnTo>
                      <a:pt x="93" y="545"/>
                    </a:lnTo>
                    <a:lnTo>
                      <a:pt x="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1"/>
              <p:cNvSpPr/>
              <p:nvPr/>
            </p:nvSpPr>
            <p:spPr>
              <a:xfrm>
                <a:off x="7352553" y="2813708"/>
                <a:ext cx="49476" cy="56590"/>
              </a:xfrm>
              <a:custGeom>
                <a:rect b="b" l="l" r="r" t="t"/>
                <a:pathLst>
                  <a:path extrusionOk="0" h="533" w="466">
                    <a:moveTo>
                      <a:pt x="0" y="0"/>
                    </a:moveTo>
                    <a:lnTo>
                      <a:pt x="0" y="93"/>
                    </a:lnTo>
                    <a:lnTo>
                      <a:pt x="373" y="93"/>
                    </a:lnTo>
                    <a:lnTo>
                      <a:pt x="399" y="520"/>
                    </a:lnTo>
                    <a:lnTo>
                      <a:pt x="453" y="504"/>
                    </a:lnTo>
                    <a:lnTo>
                      <a:pt x="466" y="532"/>
                    </a:lnTo>
                    <a:lnTo>
                      <a:pt x="440" y="93"/>
                    </a:lnTo>
                    <a:lnTo>
                      <a:pt x="4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1"/>
              <p:cNvSpPr/>
              <p:nvPr/>
            </p:nvSpPr>
            <p:spPr>
              <a:xfrm>
                <a:off x="7404684" y="3080312"/>
                <a:ext cx="10193" cy="53511"/>
              </a:xfrm>
              <a:custGeom>
                <a:rect b="b" l="l" r="r" t="t"/>
                <a:pathLst>
                  <a:path extrusionOk="0" h="504" w="96">
                    <a:moveTo>
                      <a:pt x="0" y="0"/>
                    </a:moveTo>
                    <a:lnTo>
                      <a:pt x="29" y="504"/>
                    </a:lnTo>
                    <a:lnTo>
                      <a:pt x="96" y="504"/>
                    </a:lnTo>
                    <a:lnTo>
                      <a:pt x="67" y="64"/>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1"/>
              <p:cNvSpPr/>
              <p:nvPr/>
            </p:nvSpPr>
            <p:spPr>
              <a:xfrm>
                <a:off x="7394810" y="2877306"/>
                <a:ext cx="12953" cy="129637"/>
              </a:xfrm>
              <a:custGeom>
                <a:rect b="b" l="l" r="r" t="t"/>
                <a:pathLst>
                  <a:path extrusionOk="0" h="1221" w="122">
                    <a:moveTo>
                      <a:pt x="1" y="0"/>
                    </a:moveTo>
                    <a:lnTo>
                      <a:pt x="55" y="1221"/>
                    </a:lnTo>
                    <a:lnTo>
                      <a:pt x="122" y="1221"/>
                    </a:lnTo>
                    <a:lnTo>
                      <a:pt x="68" y="80"/>
                    </a:lnTo>
                    <a:lnTo>
                      <a:pt x="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1"/>
              <p:cNvSpPr/>
              <p:nvPr/>
            </p:nvSpPr>
            <p:spPr>
              <a:xfrm>
                <a:off x="7352553" y="3142212"/>
                <a:ext cx="77612" cy="329984"/>
              </a:xfrm>
              <a:custGeom>
                <a:rect b="b" l="l" r="r" t="t"/>
                <a:pathLst>
                  <a:path extrusionOk="0" h="3108" w="731">
                    <a:moveTo>
                      <a:pt x="520" y="0"/>
                    </a:moveTo>
                    <a:lnTo>
                      <a:pt x="666" y="3015"/>
                    </a:lnTo>
                    <a:lnTo>
                      <a:pt x="0" y="3015"/>
                    </a:lnTo>
                    <a:lnTo>
                      <a:pt x="0" y="3107"/>
                    </a:lnTo>
                    <a:lnTo>
                      <a:pt x="730" y="3107"/>
                    </a:lnTo>
                    <a:lnTo>
                      <a:pt x="58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1"/>
              <p:cNvSpPr/>
              <p:nvPr/>
            </p:nvSpPr>
            <p:spPr>
              <a:xfrm>
                <a:off x="7352553" y="2867114"/>
                <a:ext cx="142483" cy="149703"/>
              </a:xfrm>
              <a:custGeom>
                <a:rect b="b" l="l" r="r" t="t"/>
                <a:pathLst>
                  <a:path extrusionOk="0" h="1410" w="1342">
                    <a:moveTo>
                      <a:pt x="453" y="1"/>
                    </a:moveTo>
                    <a:lnTo>
                      <a:pt x="399" y="17"/>
                    </a:lnTo>
                    <a:lnTo>
                      <a:pt x="0" y="17"/>
                    </a:lnTo>
                    <a:lnTo>
                      <a:pt x="0" y="109"/>
                    </a:lnTo>
                    <a:lnTo>
                      <a:pt x="399" y="96"/>
                    </a:lnTo>
                    <a:lnTo>
                      <a:pt x="411" y="96"/>
                    </a:lnTo>
                    <a:lnTo>
                      <a:pt x="466" y="176"/>
                    </a:lnTo>
                    <a:lnTo>
                      <a:pt x="1195" y="1317"/>
                    </a:lnTo>
                    <a:lnTo>
                      <a:pt x="0" y="1317"/>
                    </a:lnTo>
                    <a:lnTo>
                      <a:pt x="0" y="1396"/>
                    </a:lnTo>
                    <a:lnTo>
                      <a:pt x="466" y="1409"/>
                    </a:lnTo>
                    <a:lnTo>
                      <a:pt x="1342" y="1409"/>
                    </a:lnTo>
                    <a:lnTo>
                      <a:pt x="466" y="29"/>
                    </a:lnTo>
                    <a:lnTo>
                      <a:pt x="4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1"/>
              <p:cNvSpPr/>
              <p:nvPr/>
            </p:nvSpPr>
            <p:spPr>
              <a:xfrm>
                <a:off x="7352553" y="3066085"/>
                <a:ext cx="148323" cy="77612"/>
              </a:xfrm>
              <a:custGeom>
                <a:rect b="b" l="l" r="r" t="t"/>
                <a:pathLst>
                  <a:path extrusionOk="0" h="731" w="1397">
                    <a:moveTo>
                      <a:pt x="0" y="0"/>
                    </a:moveTo>
                    <a:lnTo>
                      <a:pt x="0" y="93"/>
                    </a:lnTo>
                    <a:lnTo>
                      <a:pt x="427" y="93"/>
                    </a:lnTo>
                    <a:lnTo>
                      <a:pt x="491" y="134"/>
                    </a:lnTo>
                    <a:lnTo>
                      <a:pt x="558" y="198"/>
                    </a:lnTo>
                    <a:lnTo>
                      <a:pt x="1144" y="638"/>
                    </a:lnTo>
                    <a:lnTo>
                      <a:pt x="520" y="638"/>
                    </a:lnTo>
                    <a:lnTo>
                      <a:pt x="0" y="625"/>
                    </a:lnTo>
                    <a:lnTo>
                      <a:pt x="0" y="717"/>
                    </a:lnTo>
                    <a:lnTo>
                      <a:pt x="587" y="717"/>
                    </a:lnTo>
                    <a:lnTo>
                      <a:pt x="1396" y="730"/>
                    </a:lnTo>
                    <a:lnTo>
                      <a:pt x="558" y="80"/>
                    </a:lnTo>
                    <a:lnTo>
                      <a:pt x="478" y="26"/>
                    </a:lnTo>
                    <a:lnTo>
                      <a:pt x="4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1"/>
              <p:cNvSpPr/>
              <p:nvPr/>
            </p:nvSpPr>
            <p:spPr>
              <a:xfrm>
                <a:off x="7217180" y="3464984"/>
                <a:ext cx="262352" cy="38328"/>
              </a:xfrm>
              <a:custGeom>
                <a:rect b="b" l="l" r="r" t="t"/>
                <a:pathLst>
                  <a:path extrusionOk="0" h="361" w="2471">
                    <a:moveTo>
                      <a:pt x="2391" y="80"/>
                    </a:moveTo>
                    <a:lnTo>
                      <a:pt x="2391" y="265"/>
                    </a:lnTo>
                    <a:lnTo>
                      <a:pt x="80" y="265"/>
                    </a:lnTo>
                    <a:lnTo>
                      <a:pt x="80" y="80"/>
                    </a:lnTo>
                    <a:close/>
                    <a:moveTo>
                      <a:pt x="1" y="0"/>
                    </a:moveTo>
                    <a:lnTo>
                      <a:pt x="1" y="360"/>
                    </a:lnTo>
                    <a:lnTo>
                      <a:pt x="2470" y="360"/>
                    </a:lnTo>
                    <a:lnTo>
                      <a:pt x="24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1"/>
              <p:cNvSpPr/>
              <p:nvPr/>
            </p:nvSpPr>
            <p:spPr>
              <a:xfrm>
                <a:off x="7263897" y="2784191"/>
                <a:ext cx="122629" cy="39390"/>
              </a:xfrm>
              <a:custGeom>
                <a:rect b="b" l="l" r="r" t="t"/>
                <a:pathLst>
                  <a:path extrusionOk="0" h="371" w="1155">
                    <a:moveTo>
                      <a:pt x="1087" y="93"/>
                    </a:moveTo>
                    <a:lnTo>
                      <a:pt x="1087" y="278"/>
                    </a:lnTo>
                    <a:lnTo>
                      <a:pt x="80" y="278"/>
                    </a:lnTo>
                    <a:lnTo>
                      <a:pt x="80" y="93"/>
                    </a:lnTo>
                    <a:close/>
                    <a:moveTo>
                      <a:pt x="0" y="1"/>
                    </a:moveTo>
                    <a:lnTo>
                      <a:pt x="0" y="371"/>
                    </a:lnTo>
                    <a:lnTo>
                      <a:pt x="1154" y="371"/>
                    </a:lnTo>
                    <a:lnTo>
                      <a:pt x="11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1"/>
              <p:cNvSpPr/>
              <p:nvPr/>
            </p:nvSpPr>
            <p:spPr>
              <a:xfrm>
                <a:off x="7254129" y="2813708"/>
                <a:ext cx="143864" cy="658482"/>
              </a:xfrm>
              <a:custGeom>
                <a:rect b="b" l="l" r="r" t="t"/>
                <a:pathLst>
                  <a:path extrusionOk="0" h="6202" w="1355">
                    <a:moveTo>
                      <a:pt x="994" y="93"/>
                    </a:moveTo>
                    <a:lnTo>
                      <a:pt x="1287" y="6109"/>
                    </a:lnTo>
                    <a:lnTo>
                      <a:pt x="64" y="6109"/>
                    </a:lnTo>
                    <a:lnTo>
                      <a:pt x="357" y="93"/>
                    </a:lnTo>
                    <a:close/>
                    <a:moveTo>
                      <a:pt x="290" y="0"/>
                    </a:moveTo>
                    <a:lnTo>
                      <a:pt x="0" y="6201"/>
                    </a:lnTo>
                    <a:lnTo>
                      <a:pt x="1354" y="6201"/>
                    </a:lnTo>
                    <a:lnTo>
                      <a:pt x="10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1"/>
              <p:cNvSpPr/>
              <p:nvPr/>
            </p:nvSpPr>
            <p:spPr>
              <a:xfrm>
                <a:off x="7217180" y="3464984"/>
                <a:ext cx="229863" cy="38328"/>
              </a:xfrm>
              <a:custGeom>
                <a:rect b="b" l="l" r="r" t="t"/>
                <a:pathLst>
                  <a:path extrusionOk="0" h="361" w="2165">
                    <a:moveTo>
                      <a:pt x="2101" y="80"/>
                    </a:moveTo>
                    <a:lnTo>
                      <a:pt x="2101" y="265"/>
                    </a:lnTo>
                    <a:lnTo>
                      <a:pt x="68" y="265"/>
                    </a:lnTo>
                    <a:lnTo>
                      <a:pt x="68" y="80"/>
                    </a:lnTo>
                    <a:close/>
                    <a:moveTo>
                      <a:pt x="1" y="0"/>
                    </a:moveTo>
                    <a:lnTo>
                      <a:pt x="1" y="360"/>
                    </a:lnTo>
                    <a:lnTo>
                      <a:pt x="2164" y="360"/>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1"/>
              <p:cNvSpPr/>
              <p:nvPr/>
            </p:nvSpPr>
            <p:spPr>
              <a:xfrm>
                <a:off x="7255403" y="2816362"/>
                <a:ext cx="138130" cy="654447"/>
              </a:xfrm>
              <a:custGeom>
                <a:rect b="b" l="l" r="r" t="t"/>
                <a:pathLst>
                  <a:path extrusionOk="0" h="6164" w="1301">
                    <a:moveTo>
                      <a:pt x="982" y="1"/>
                    </a:moveTo>
                    <a:lnTo>
                      <a:pt x="227" y="1329"/>
                    </a:lnTo>
                    <a:lnTo>
                      <a:pt x="1049" y="2378"/>
                    </a:lnTo>
                    <a:lnTo>
                      <a:pt x="106" y="3786"/>
                    </a:lnTo>
                    <a:lnTo>
                      <a:pt x="1183" y="5035"/>
                    </a:lnTo>
                    <a:lnTo>
                      <a:pt x="1" y="6097"/>
                    </a:lnTo>
                    <a:lnTo>
                      <a:pt x="39" y="6164"/>
                    </a:lnTo>
                    <a:lnTo>
                      <a:pt x="1301" y="5048"/>
                    </a:lnTo>
                    <a:lnTo>
                      <a:pt x="198" y="3774"/>
                    </a:lnTo>
                    <a:lnTo>
                      <a:pt x="1142" y="2378"/>
                    </a:lnTo>
                    <a:lnTo>
                      <a:pt x="319" y="1317"/>
                    </a:lnTo>
                    <a:lnTo>
                      <a:pt x="1036" y="55"/>
                    </a:lnTo>
                    <a:lnTo>
                      <a:pt x="98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1"/>
              <p:cNvSpPr/>
              <p:nvPr/>
            </p:nvSpPr>
            <p:spPr>
              <a:xfrm>
                <a:off x="7260818" y="2814982"/>
                <a:ext cx="135476" cy="655828"/>
              </a:xfrm>
              <a:custGeom>
                <a:rect b="b" l="l" r="r" t="t"/>
                <a:pathLst>
                  <a:path extrusionOk="0" h="6177" w="1276">
                    <a:moveTo>
                      <a:pt x="281" y="1"/>
                    </a:moveTo>
                    <a:lnTo>
                      <a:pt x="227" y="68"/>
                    </a:lnTo>
                    <a:lnTo>
                      <a:pt x="957" y="1288"/>
                    </a:lnTo>
                    <a:lnTo>
                      <a:pt x="109" y="2458"/>
                    </a:lnTo>
                    <a:lnTo>
                      <a:pt x="1078" y="3787"/>
                    </a:lnTo>
                    <a:lnTo>
                      <a:pt x="1" y="5033"/>
                    </a:lnTo>
                    <a:lnTo>
                      <a:pt x="1237" y="6177"/>
                    </a:lnTo>
                    <a:lnTo>
                      <a:pt x="1275" y="6110"/>
                    </a:lnTo>
                    <a:lnTo>
                      <a:pt x="109" y="5020"/>
                    </a:lnTo>
                    <a:lnTo>
                      <a:pt x="1170" y="3799"/>
                    </a:lnTo>
                    <a:lnTo>
                      <a:pt x="202" y="2458"/>
                    </a:lnTo>
                    <a:lnTo>
                      <a:pt x="1024" y="1330"/>
                    </a:lnTo>
                    <a:lnTo>
                      <a:pt x="1052" y="1304"/>
                    </a:lnTo>
                    <a:lnTo>
                      <a:pt x="28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1"/>
              <p:cNvSpPr/>
              <p:nvPr/>
            </p:nvSpPr>
            <p:spPr>
              <a:xfrm>
                <a:off x="7197538" y="2867114"/>
                <a:ext cx="265113" cy="149703"/>
              </a:xfrm>
              <a:custGeom>
                <a:rect b="b" l="l" r="r" t="t"/>
                <a:pathLst>
                  <a:path extrusionOk="0" h="1410" w="2497">
                    <a:moveTo>
                      <a:pt x="1569" y="96"/>
                    </a:moveTo>
                    <a:lnTo>
                      <a:pt x="2349" y="1317"/>
                    </a:lnTo>
                    <a:lnTo>
                      <a:pt x="135" y="1304"/>
                    </a:lnTo>
                    <a:lnTo>
                      <a:pt x="823" y="122"/>
                    </a:lnTo>
                    <a:lnTo>
                      <a:pt x="1569" y="96"/>
                    </a:lnTo>
                    <a:close/>
                    <a:moveTo>
                      <a:pt x="1607" y="1"/>
                    </a:moveTo>
                    <a:lnTo>
                      <a:pt x="798" y="29"/>
                    </a:lnTo>
                    <a:lnTo>
                      <a:pt x="1" y="1396"/>
                    </a:lnTo>
                    <a:lnTo>
                      <a:pt x="2496" y="1409"/>
                    </a:lnTo>
                    <a:lnTo>
                      <a:pt x="160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1"/>
              <p:cNvSpPr/>
              <p:nvPr/>
            </p:nvSpPr>
            <p:spPr>
              <a:xfrm>
                <a:off x="7191804" y="3066085"/>
                <a:ext cx="276579" cy="77612"/>
              </a:xfrm>
              <a:custGeom>
                <a:rect b="b" l="l" r="r" t="t"/>
                <a:pathLst>
                  <a:path extrusionOk="0" h="731" w="2605">
                    <a:moveTo>
                      <a:pt x="1635" y="93"/>
                    </a:moveTo>
                    <a:lnTo>
                      <a:pt x="2352" y="638"/>
                    </a:lnTo>
                    <a:lnTo>
                      <a:pt x="2352" y="638"/>
                    </a:lnTo>
                    <a:lnTo>
                      <a:pt x="240" y="625"/>
                    </a:lnTo>
                    <a:lnTo>
                      <a:pt x="877" y="105"/>
                    </a:lnTo>
                    <a:lnTo>
                      <a:pt x="1635" y="93"/>
                    </a:lnTo>
                    <a:close/>
                    <a:moveTo>
                      <a:pt x="1648" y="0"/>
                    </a:moveTo>
                    <a:lnTo>
                      <a:pt x="852" y="13"/>
                    </a:lnTo>
                    <a:lnTo>
                      <a:pt x="1" y="717"/>
                    </a:lnTo>
                    <a:lnTo>
                      <a:pt x="2604" y="730"/>
                    </a:lnTo>
                    <a:lnTo>
                      <a:pt x="2604" y="730"/>
                    </a:lnTo>
                    <a:lnTo>
                      <a:pt x="16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1"/>
              <p:cNvSpPr/>
              <p:nvPr/>
            </p:nvSpPr>
            <p:spPr>
              <a:xfrm>
                <a:off x="7214526" y="3464984"/>
                <a:ext cx="229757" cy="38328"/>
              </a:xfrm>
              <a:custGeom>
                <a:rect b="b" l="l" r="r" t="t"/>
                <a:pathLst>
                  <a:path extrusionOk="0" h="361" w="2164">
                    <a:moveTo>
                      <a:pt x="0" y="0"/>
                    </a:moveTo>
                    <a:lnTo>
                      <a:pt x="0" y="360"/>
                    </a:lnTo>
                    <a:lnTo>
                      <a:pt x="2164" y="360"/>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1"/>
              <p:cNvSpPr/>
              <p:nvPr/>
            </p:nvSpPr>
            <p:spPr>
              <a:xfrm>
                <a:off x="7444181" y="3464984"/>
                <a:ext cx="35355" cy="38328"/>
              </a:xfrm>
              <a:custGeom>
                <a:rect b="b" l="l" r="r" t="t"/>
                <a:pathLst>
                  <a:path extrusionOk="0" h="361" w="333">
                    <a:moveTo>
                      <a:pt x="1" y="0"/>
                    </a:moveTo>
                    <a:lnTo>
                      <a:pt x="1" y="360"/>
                    </a:lnTo>
                    <a:lnTo>
                      <a:pt x="332" y="360"/>
                    </a:lnTo>
                    <a:lnTo>
                      <a:pt x="3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1"/>
              <p:cNvSpPr/>
              <p:nvPr/>
            </p:nvSpPr>
            <p:spPr>
              <a:xfrm>
                <a:off x="7734569" y="2975730"/>
                <a:ext cx="67738" cy="39709"/>
              </a:xfrm>
              <a:custGeom>
                <a:rect b="b" l="l" r="r" t="t"/>
                <a:pathLst>
                  <a:path extrusionOk="0" h="374" w="638">
                    <a:moveTo>
                      <a:pt x="0" y="0"/>
                    </a:moveTo>
                    <a:lnTo>
                      <a:pt x="0" y="93"/>
                    </a:lnTo>
                    <a:lnTo>
                      <a:pt x="574" y="93"/>
                    </a:lnTo>
                    <a:lnTo>
                      <a:pt x="574" y="281"/>
                    </a:lnTo>
                    <a:lnTo>
                      <a:pt x="453" y="281"/>
                    </a:lnTo>
                    <a:lnTo>
                      <a:pt x="453" y="373"/>
                    </a:lnTo>
                    <a:lnTo>
                      <a:pt x="637" y="373"/>
                    </a:lnTo>
                    <a:lnTo>
                      <a:pt x="6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1"/>
              <p:cNvSpPr/>
              <p:nvPr/>
            </p:nvSpPr>
            <p:spPr>
              <a:xfrm>
                <a:off x="7785321" y="3208465"/>
                <a:ext cx="10193" cy="57970"/>
              </a:xfrm>
              <a:custGeom>
                <a:rect b="b" l="l" r="r" t="t"/>
                <a:pathLst>
                  <a:path extrusionOk="0" h="546" w="96">
                    <a:moveTo>
                      <a:pt x="0" y="1"/>
                    </a:moveTo>
                    <a:lnTo>
                      <a:pt x="16" y="492"/>
                    </a:lnTo>
                    <a:lnTo>
                      <a:pt x="96" y="546"/>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1"/>
              <p:cNvSpPr/>
              <p:nvPr/>
            </p:nvSpPr>
            <p:spPr>
              <a:xfrm>
                <a:off x="7736268" y="3005459"/>
                <a:ext cx="49158" cy="56271"/>
              </a:xfrm>
              <a:custGeom>
                <a:rect b="b" l="l" r="r" t="t"/>
                <a:pathLst>
                  <a:path extrusionOk="0" h="530" w="463">
                    <a:moveTo>
                      <a:pt x="0" y="1"/>
                    </a:moveTo>
                    <a:lnTo>
                      <a:pt x="0" y="93"/>
                    </a:lnTo>
                    <a:lnTo>
                      <a:pt x="370" y="93"/>
                    </a:lnTo>
                    <a:lnTo>
                      <a:pt x="398" y="517"/>
                    </a:lnTo>
                    <a:lnTo>
                      <a:pt x="449" y="517"/>
                    </a:lnTo>
                    <a:lnTo>
                      <a:pt x="462" y="530"/>
                    </a:lnTo>
                    <a:lnTo>
                      <a:pt x="437" y="93"/>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1"/>
              <p:cNvSpPr/>
              <p:nvPr/>
            </p:nvSpPr>
            <p:spPr>
              <a:xfrm>
                <a:off x="7788294" y="3271746"/>
                <a:ext cx="9980" cy="53936"/>
              </a:xfrm>
              <a:custGeom>
                <a:rect b="b" l="l" r="r" t="t"/>
                <a:pathLst>
                  <a:path extrusionOk="0" h="508" w="94">
                    <a:moveTo>
                      <a:pt x="1" y="1"/>
                    </a:moveTo>
                    <a:lnTo>
                      <a:pt x="26" y="507"/>
                    </a:lnTo>
                    <a:lnTo>
                      <a:pt x="93" y="507"/>
                    </a:lnTo>
                    <a:lnTo>
                      <a:pt x="68" y="68"/>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1"/>
              <p:cNvSpPr/>
              <p:nvPr/>
            </p:nvSpPr>
            <p:spPr>
              <a:xfrm>
                <a:off x="7778526" y="3068739"/>
                <a:ext cx="12635" cy="130061"/>
              </a:xfrm>
              <a:custGeom>
                <a:rect b="b" l="l" r="r" t="t"/>
                <a:pathLst>
                  <a:path extrusionOk="0" h="1225" w="119">
                    <a:moveTo>
                      <a:pt x="0" y="1"/>
                    </a:moveTo>
                    <a:lnTo>
                      <a:pt x="51" y="1224"/>
                    </a:lnTo>
                    <a:lnTo>
                      <a:pt x="118" y="1224"/>
                    </a:lnTo>
                    <a:lnTo>
                      <a:pt x="64" y="80"/>
                    </a:lnTo>
                    <a:lnTo>
                      <a:pt x="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1"/>
              <p:cNvSpPr/>
              <p:nvPr/>
            </p:nvSpPr>
            <p:spPr>
              <a:xfrm>
                <a:off x="7736268" y="3334070"/>
                <a:ext cx="77506" cy="329984"/>
              </a:xfrm>
              <a:custGeom>
                <a:rect b="b" l="l" r="r" t="t"/>
                <a:pathLst>
                  <a:path extrusionOk="0" h="3108" w="730">
                    <a:moveTo>
                      <a:pt x="516" y="0"/>
                    </a:moveTo>
                    <a:lnTo>
                      <a:pt x="663" y="3012"/>
                    </a:lnTo>
                    <a:lnTo>
                      <a:pt x="0" y="3012"/>
                    </a:lnTo>
                    <a:lnTo>
                      <a:pt x="0" y="3107"/>
                    </a:lnTo>
                    <a:lnTo>
                      <a:pt x="730" y="3107"/>
                    </a:lnTo>
                    <a:lnTo>
                      <a:pt x="5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1"/>
              <p:cNvSpPr/>
              <p:nvPr/>
            </p:nvSpPr>
            <p:spPr>
              <a:xfrm>
                <a:off x="7736268" y="3060352"/>
                <a:ext cx="142165" cy="148217"/>
              </a:xfrm>
              <a:custGeom>
                <a:rect b="b" l="l" r="r" t="t"/>
                <a:pathLst>
                  <a:path extrusionOk="0" h="1396" w="1339">
                    <a:moveTo>
                      <a:pt x="0" y="0"/>
                    </a:moveTo>
                    <a:lnTo>
                      <a:pt x="0" y="93"/>
                    </a:lnTo>
                    <a:lnTo>
                      <a:pt x="398" y="80"/>
                    </a:lnTo>
                    <a:lnTo>
                      <a:pt x="424" y="80"/>
                    </a:lnTo>
                    <a:lnTo>
                      <a:pt x="462" y="159"/>
                    </a:lnTo>
                    <a:lnTo>
                      <a:pt x="1195" y="1303"/>
                    </a:lnTo>
                    <a:lnTo>
                      <a:pt x="0" y="1303"/>
                    </a:lnTo>
                    <a:lnTo>
                      <a:pt x="0" y="1383"/>
                    </a:lnTo>
                    <a:lnTo>
                      <a:pt x="462" y="1396"/>
                    </a:lnTo>
                    <a:lnTo>
                      <a:pt x="1338" y="1396"/>
                    </a:lnTo>
                    <a:lnTo>
                      <a:pt x="462" y="13"/>
                    </a:lnTo>
                    <a:lnTo>
                      <a:pt x="4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1"/>
              <p:cNvSpPr/>
              <p:nvPr/>
            </p:nvSpPr>
            <p:spPr>
              <a:xfrm>
                <a:off x="7736268" y="3257943"/>
                <a:ext cx="147898" cy="77506"/>
              </a:xfrm>
              <a:custGeom>
                <a:rect b="b" l="l" r="r" t="t"/>
                <a:pathLst>
                  <a:path extrusionOk="0" h="730" w="1393">
                    <a:moveTo>
                      <a:pt x="0" y="0"/>
                    </a:moveTo>
                    <a:lnTo>
                      <a:pt x="0" y="93"/>
                    </a:lnTo>
                    <a:lnTo>
                      <a:pt x="424" y="93"/>
                    </a:lnTo>
                    <a:lnTo>
                      <a:pt x="491" y="131"/>
                    </a:lnTo>
                    <a:lnTo>
                      <a:pt x="558" y="198"/>
                    </a:lnTo>
                    <a:lnTo>
                      <a:pt x="1141" y="637"/>
                    </a:lnTo>
                    <a:lnTo>
                      <a:pt x="0" y="637"/>
                    </a:lnTo>
                    <a:lnTo>
                      <a:pt x="0" y="717"/>
                    </a:lnTo>
                    <a:lnTo>
                      <a:pt x="583" y="717"/>
                    </a:lnTo>
                    <a:lnTo>
                      <a:pt x="1393" y="730"/>
                    </a:lnTo>
                    <a:lnTo>
                      <a:pt x="558" y="80"/>
                    </a:lnTo>
                    <a:lnTo>
                      <a:pt x="478" y="26"/>
                    </a:lnTo>
                    <a:lnTo>
                      <a:pt x="43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1"/>
              <p:cNvSpPr/>
              <p:nvPr/>
            </p:nvSpPr>
            <p:spPr>
              <a:xfrm>
                <a:off x="7600895" y="3656841"/>
                <a:ext cx="262352" cy="38010"/>
              </a:xfrm>
              <a:custGeom>
                <a:rect b="b" l="l" r="r" t="t"/>
                <a:pathLst>
                  <a:path extrusionOk="0" h="358" w="2471">
                    <a:moveTo>
                      <a:pt x="2403" y="80"/>
                    </a:moveTo>
                    <a:lnTo>
                      <a:pt x="2403" y="265"/>
                    </a:lnTo>
                    <a:lnTo>
                      <a:pt x="80" y="265"/>
                    </a:lnTo>
                    <a:lnTo>
                      <a:pt x="80" y="80"/>
                    </a:lnTo>
                    <a:close/>
                    <a:moveTo>
                      <a:pt x="0" y="0"/>
                    </a:moveTo>
                    <a:lnTo>
                      <a:pt x="0" y="357"/>
                    </a:lnTo>
                    <a:lnTo>
                      <a:pt x="2470" y="357"/>
                    </a:lnTo>
                    <a:lnTo>
                      <a:pt x="24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1"/>
              <p:cNvSpPr/>
              <p:nvPr/>
            </p:nvSpPr>
            <p:spPr>
              <a:xfrm>
                <a:off x="7648568" y="2975730"/>
                <a:ext cx="121568" cy="39709"/>
              </a:xfrm>
              <a:custGeom>
                <a:rect b="b" l="l" r="r" t="t"/>
                <a:pathLst>
                  <a:path extrusionOk="0" h="374" w="1145">
                    <a:moveTo>
                      <a:pt x="1078" y="93"/>
                    </a:moveTo>
                    <a:lnTo>
                      <a:pt x="1078" y="281"/>
                    </a:lnTo>
                    <a:lnTo>
                      <a:pt x="68" y="281"/>
                    </a:lnTo>
                    <a:lnTo>
                      <a:pt x="68" y="93"/>
                    </a:lnTo>
                    <a:close/>
                    <a:moveTo>
                      <a:pt x="1" y="0"/>
                    </a:moveTo>
                    <a:lnTo>
                      <a:pt x="1" y="373"/>
                    </a:lnTo>
                    <a:lnTo>
                      <a:pt x="1145" y="373"/>
                    </a:lnTo>
                    <a:lnTo>
                      <a:pt x="11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1"/>
              <p:cNvSpPr/>
              <p:nvPr/>
            </p:nvSpPr>
            <p:spPr>
              <a:xfrm>
                <a:off x="7637419" y="3005459"/>
                <a:ext cx="143864" cy="658588"/>
              </a:xfrm>
              <a:custGeom>
                <a:rect b="b" l="l" r="r" t="t"/>
                <a:pathLst>
                  <a:path extrusionOk="0" h="6203" w="1355">
                    <a:moveTo>
                      <a:pt x="995" y="93"/>
                    </a:moveTo>
                    <a:lnTo>
                      <a:pt x="1288" y="6107"/>
                    </a:lnTo>
                    <a:lnTo>
                      <a:pt x="67" y="6107"/>
                    </a:lnTo>
                    <a:lnTo>
                      <a:pt x="357" y="93"/>
                    </a:lnTo>
                    <a:close/>
                    <a:moveTo>
                      <a:pt x="294" y="1"/>
                    </a:moveTo>
                    <a:lnTo>
                      <a:pt x="1" y="6202"/>
                    </a:lnTo>
                    <a:lnTo>
                      <a:pt x="1355" y="6202"/>
                    </a:lnTo>
                    <a:lnTo>
                      <a:pt x="10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1"/>
              <p:cNvSpPr/>
              <p:nvPr/>
            </p:nvSpPr>
            <p:spPr>
              <a:xfrm>
                <a:off x="7600895" y="3656841"/>
                <a:ext cx="229863" cy="38010"/>
              </a:xfrm>
              <a:custGeom>
                <a:rect b="b" l="l" r="r" t="t"/>
                <a:pathLst>
                  <a:path extrusionOk="0" h="358" w="2165">
                    <a:moveTo>
                      <a:pt x="2097" y="80"/>
                    </a:moveTo>
                    <a:lnTo>
                      <a:pt x="2097" y="265"/>
                    </a:lnTo>
                    <a:lnTo>
                      <a:pt x="80" y="265"/>
                    </a:lnTo>
                    <a:lnTo>
                      <a:pt x="80" y="80"/>
                    </a:lnTo>
                    <a:close/>
                    <a:moveTo>
                      <a:pt x="0" y="0"/>
                    </a:moveTo>
                    <a:lnTo>
                      <a:pt x="0" y="357"/>
                    </a:lnTo>
                    <a:lnTo>
                      <a:pt x="2164" y="357"/>
                    </a:lnTo>
                    <a:lnTo>
                      <a:pt x="21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1"/>
              <p:cNvSpPr/>
              <p:nvPr/>
            </p:nvSpPr>
            <p:spPr>
              <a:xfrm>
                <a:off x="7638800" y="3008220"/>
                <a:ext cx="138130" cy="654129"/>
              </a:xfrm>
              <a:custGeom>
                <a:rect b="b" l="l" r="r" t="t"/>
                <a:pathLst>
                  <a:path extrusionOk="0" h="6161" w="1301">
                    <a:moveTo>
                      <a:pt x="982" y="0"/>
                    </a:moveTo>
                    <a:lnTo>
                      <a:pt x="239" y="1329"/>
                    </a:lnTo>
                    <a:lnTo>
                      <a:pt x="1049" y="2390"/>
                    </a:lnTo>
                    <a:lnTo>
                      <a:pt x="105" y="3786"/>
                    </a:lnTo>
                    <a:lnTo>
                      <a:pt x="1195" y="5032"/>
                    </a:lnTo>
                    <a:lnTo>
                      <a:pt x="0" y="6096"/>
                    </a:lnTo>
                    <a:lnTo>
                      <a:pt x="42" y="6160"/>
                    </a:lnTo>
                    <a:lnTo>
                      <a:pt x="1300" y="5045"/>
                    </a:lnTo>
                    <a:lnTo>
                      <a:pt x="201" y="3770"/>
                    </a:lnTo>
                    <a:lnTo>
                      <a:pt x="1141" y="2378"/>
                    </a:lnTo>
                    <a:lnTo>
                      <a:pt x="319" y="1316"/>
                    </a:lnTo>
                    <a:lnTo>
                      <a:pt x="1036" y="55"/>
                    </a:lnTo>
                    <a:lnTo>
                      <a:pt x="98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1"/>
              <p:cNvSpPr/>
              <p:nvPr/>
            </p:nvSpPr>
            <p:spPr>
              <a:xfrm>
                <a:off x="7644533" y="3008220"/>
                <a:ext cx="135476" cy="654129"/>
              </a:xfrm>
              <a:custGeom>
                <a:rect b="b" l="l" r="r" t="t"/>
                <a:pathLst>
                  <a:path extrusionOk="0" h="6161" w="1276">
                    <a:moveTo>
                      <a:pt x="278" y="0"/>
                    </a:moveTo>
                    <a:lnTo>
                      <a:pt x="227" y="55"/>
                    </a:lnTo>
                    <a:lnTo>
                      <a:pt x="956" y="1275"/>
                    </a:lnTo>
                    <a:lnTo>
                      <a:pt x="106" y="2445"/>
                    </a:lnTo>
                    <a:lnTo>
                      <a:pt x="1074" y="3786"/>
                    </a:lnTo>
                    <a:lnTo>
                      <a:pt x="0" y="5019"/>
                    </a:lnTo>
                    <a:lnTo>
                      <a:pt x="1234" y="6160"/>
                    </a:lnTo>
                    <a:lnTo>
                      <a:pt x="1275" y="6096"/>
                    </a:lnTo>
                    <a:lnTo>
                      <a:pt x="118" y="5007"/>
                    </a:lnTo>
                    <a:lnTo>
                      <a:pt x="1167" y="3786"/>
                    </a:lnTo>
                    <a:lnTo>
                      <a:pt x="198" y="2445"/>
                    </a:lnTo>
                    <a:lnTo>
                      <a:pt x="1036" y="1316"/>
                    </a:lnTo>
                    <a:lnTo>
                      <a:pt x="1049" y="1288"/>
                    </a:lnTo>
                    <a:lnTo>
                      <a:pt x="27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1"/>
              <p:cNvSpPr/>
              <p:nvPr/>
            </p:nvSpPr>
            <p:spPr>
              <a:xfrm>
                <a:off x="7580934" y="3060352"/>
                <a:ext cx="265325" cy="148217"/>
              </a:xfrm>
              <a:custGeom>
                <a:rect b="b" l="l" r="r" t="t"/>
                <a:pathLst>
                  <a:path extrusionOk="0" h="1396" w="2499">
                    <a:moveTo>
                      <a:pt x="1568" y="80"/>
                    </a:moveTo>
                    <a:lnTo>
                      <a:pt x="2352" y="1303"/>
                    </a:lnTo>
                    <a:lnTo>
                      <a:pt x="134" y="1288"/>
                    </a:lnTo>
                    <a:lnTo>
                      <a:pt x="826" y="108"/>
                    </a:lnTo>
                    <a:lnTo>
                      <a:pt x="1568" y="80"/>
                    </a:lnTo>
                    <a:close/>
                    <a:moveTo>
                      <a:pt x="1606" y="0"/>
                    </a:moveTo>
                    <a:lnTo>
                      <a:pt x="797" y="13"/>
                    </a:lnTo>
                    <a:lnTo>
                      <a:pt x="0" y="1383"/>
                    </a:lnTo>
                    <a:lnTo>
                      <a:pt x="2499" y="1396"/>
                    </a:lnTo>
                    <a:lnTo>
                      <a:pt x="16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1"/>
              <p:cNvSpPr/>
              <p:nvPr/>
            </p:nvSpPr>
            <p:spPr>
              <a:xfrm>
                <a:off x="7575520" y="3257943"/>
                <a:ext cx="276155" cy="77506"/>
              </a:xfrm>
              <a:custGeom>
                <a:rect b="b" l="l" r="r" t="t"/>
                <a:pathLst>
                  <a:path extrusionOk="0" h="730" w="2601">
                    <a:moveTo>
                      <a:pt x="1632" y="93"/>
                    </a:moveTo>
                    <a:lnTo>
                      <a:pt x="2349" y="637"/>
                    </a:lnTo>
                    <a:lnTo>
                      <a:pt x="239" y="622"/>
                    </a:lnTo>
                    <a:lnTo>
                      <a:pt x="877" y="105"/>
                    </a:lnTo>
                    <a:lnTo>
                      <a:pt x="1632" y="93"/>
                    </a:lnTo>
                    <a:close/>
                    <a:moveTo>
                      <a:pt x="1645" y="0"/>
                    </a:moveTo>
                    <a:lnTo>
                      <a:pt x="848" y="13"/>
                    </a:lnTo>
                    <a:lnTo>
                      <a:pt x="0" y="717"/>
                    </a:lnTo>
                    <a:lnTo>
                      <a:pt x="2601" y="730"/>
                    </a:lnTo>
                    <a:lnTo>
                      <a:pt x="164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1"/>
              <p:cNvSpPr/>
              <p:nvPr/>
            </p:nvSpPr>
            <p:spPr>
              <a:xfrm>
                <a:off x="7597816" y="3656841"/>
                <a:ext cx="231562" cy="38010"/>
              </a:xfrm>
              <a:custGeom>
                <a:rect b="b" l="l" r="r" t="t"/>
                <a:pathLst>
                  <a:path extrusionOk="0" h="358" w="2181">
                    <a:moveTo>
                      <a:pt x="1" y="0"/>
                    </a:moveTo>
                    <a:lnTo>
                      <a:pt x="1" y="357"/>
                    </a:lnTo>
                    <a:lnTo>
                      <a:pt x="2180" y="357"/>
                    </a:lnTo>
                    <a:lnTo>
                      <a:pt x="218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1"/>
              <p:cNvSpPr/>
              <p:nvPr/>
            </p:nvSpPr>
            <p:spPr>
              <a:xfrm>
                <a:off x="7829277" y="3656841"/>
                <a:ext cx="33975" cy="38010"/>
              </a:xfrm>
              <a:custGeom>
                <a:rect b="b" l="l" r="r" t="t"/>
                <a:pathLst>
                  <a:path extrusionOk="0" h="358" w="320">
                    <a:moveTo>
                      <a:pt x="0" y="0"/>
                    </a:moveTo>
                    <a:lnTo>
                      <a:pt x="0" y="357"/>
                    </a:lnTo>
                    <a:lnTo>
                      <a:pt x="319" y="357"/>
                    </a:lnTo>
                    <a:lnTo>
                      <a:pt x="3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1"/>
              <p:cNvSpPr/>
              <p:nvPr/>
            </p:nvSpPr>
            <p:spPr>
              <a:xfrm>
                <a:off x="8139201" y="3168968"/>
                <a:ext cx="69118" cy="38328"/>
              </a:xfrm>
              <a:custGeom>
                <a:rect b="b" l="l" r="r" t="t"/>
                <a:pathLst>
                  <a:path extrusionOk="0" h="361" w="651">
                    <a:moveTo>
                      <a:pt x="0" y="0"/>
                    </a:moveTo>
                    <a:lnTo>
                      <a:pt x="0" y="80"/>
                    </a:lnTo>
                    <a:lnTo>
                      <a:pt x="571" y="80"/>
                    </a:lnTo>
                    <a:lnTo>
                      <a:pt x="571" y="265"/>
                    </a:lnTo>
                    <a:lnTo>
                      <a:pt x="453" y="265"/>
                    </a:lnTo>
                    <a:lnTo>
                      <a:pt x="453" y="360"/>
                    </a:lnTo>
                    <a:lnTo>
                      <a:pt x="650" y="360"/>
                    </a:lnTo>
                    <a:lnTo>
                      <a:pt x="6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1"/>
              <p:cNvSpPr/>
              <p:nvPr/>
            </p:nvSpPr>
            <p:spPr>
              <a:xfrm>
                <a:off x="8189953" y="3400005"/>
                <a:ext cx="9874" cy="59350"/>
              </a:xfrm>
              <a:custGeom>
                <a:rect b="b" l="l" r="r" t="t"/>
                <a:pathLst>
                  <a:path extrusionOk="0" h="559" w="93">
                    <a:moveTo>
                      <a:pt x="0" y="1"/>
                    </a:moveTo>
                    <a:lnTo>
                      <a:pt x="29" y="494"/>
                    </a:lnTo>
                    <a:lnTo>
                      <a:pt x="93" y="558"/>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1"/>
              <p:cNvSpPr/>
              <p:nvPr/>
            </p:nvSpPr>
            <p:spPr>
              <a:xfrm>
                <a:off x="8142280" y="3196999"/>
                <a:ext cx="47778" cy="56590"/>
              </a:xfrm>
              <a:custGeom>
                <a:rect b="b" l="l" r="r" t="t"/>
                <a:pathLst>
                  <a:path extrusionOk="0" h="533" w="450">
                    <a:moveTo>
                      <a:pt x="0" y="1"/>
                    </a:moveTo>
                    <a:lnTo>
                      <a:pt x="0" y="96"/>
                    </a:lnTo>
                    <a:lnTo>
                      <a:pt x="357" y="96"/>
                    </a:lnTo>
                    <a:lnTo>
                      <a:pt x="382" y="520"/>
                    </a:lnTo>
                    <a:lnTo>
                      <a:pt x="437" y="520"/>
                    </a:lnTo>
                    <a:lnTo>
                      <a:pt x="449" y="533"/>
                    </a:lnTo>
                    <a:lnTo>
                      <a:pt x="449" y="533"/>
                    </a:lnTo>
                    <a:lnTo>
                      <a:pt x="424" y="96"/>
                    </a:lnTo>
                    <a:lnTo>
                      <a:pt x="4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1"/>
              <p:cNvSpPr/>
              <p:nvPr/>
            </p:nvSpPr>
            <p:spPr>
              <a:xfrm>
                <a:off x="8193032" y="3464984"/>
                <a:ext cx="9874" cy="52237"/>
              </a:xfrm>
              <a:custGeom>
                <a:rect b="b" l="l" r="r" t="t"/>
                <a:pathLst>
                  <a:path extrusionOk="0" h="492" w="93">
                    <a:moveTo>
                      <a:pt x="0" y="0"/>
                    </a:moveTo>
                    <a:lnTo>
                      <a:pt x="26" y="491"/>
                    </a:lnTo>
                    <a:lnTo>
                      <a:pt x="92" y="491"/>
                    </a:lnTo>
                    <a:lnTo>
                      <a:pt x="64" y="5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1"/>
              <p:cNvSpPr/>
              <p:nvPr/>
            </p:nvSpPr>
            <p:spPr>
              <a:xfrm>
                <a:off x="8182839" y="3260597"/>
                <a:ext cx="14333" cy="129743"/>
              </a:xfrm>
              <a:custGeom>
                <a:rect b="b" l="l" r="r" t="t"/>
                <a:pathLst>
                  <a:path extrusionOk="0" h="1222" w="135">
                    <a:moveTo>
                      <a:pt x="0" y="1"/>
                    </a:moveTo>
                    <a:lnTo>
                      <a:pt x="67" y="1221"/>
                    </a:lnTo>
                    <a:lnTo>
                      <a:pt x="134" y="1221"/>
                    </a:lnTo>
                    <a:lnTo>
                      <a:pt x="80" y="80"/>
                    </a:lnTo>
                    <a:lnTo>
                      <a:pt x="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1"/>
              <p:cNvSpPr/>
              <p:nvPr/>
            </p:nvSpPr>
            <p:spPr>
              <a:xfrm>
                <a:off x="8142280" y="3526883"/>
                <a:ext cx="77506" cy="328604"/>
              </a:xfrm>
              <a:custGeom>
                <a:rect b="b" l="l" r="r" t="t"/>
                <a:pathLst>
                  <a:path extrusionOk="0" h="3095" w="730">
                    <a:moveTo>
                      <a:pt x="504" y="1"/>
                    </a:moveTo>
                    <a:lnTo>
                      <a:pt x="650" y="3002"/>
                    </a:lnTo>
                    <a:lnTo>
                      <a:pt x="0" y="3002"/>
                    </a:lnTo>
                    <a:lnTo>
                      <a:pt x="0" y="3095"/>
                    </a:lnTo>
                    <a:lnTo>
                      <a:pt x="730" y="3095"/>
                    </a:lnTo>
                    <a:lnTo>
                      <a:pt x="5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1"/>
              <p:cNvSpPr/>
              <p:nvPr/>
            </p:nvSpPr>
            <p:spPr>
              <a:xfrm>
                <a:off x="8142280" y="3252103"/>
                <a:ext cx="140785" cy="148004"/>
              </a:xfrm>
              <a:custGeom>
                <a:rect b="b" l="l" r="r" t="t"/>
                <a:pathLst>
                  <a:path extrusionOk="0" h="1394" w="1326">
                    <a:moveTo>
                      <a:pt x="0" y="1"/>
                    </a:moveTo>
                    <a:lnTo>
                      <a:pt x="0" y="93"/>
                    </a:lnTo>
                    <a:lnTo>
                      <a:pt x="382" y="81"/>
                    </a:lnTo>
                    <a:lnTo>
                      <a:pt x="411" y="81"/>
                    </a:lnTo>
                    <a:lnTo>
                      <a:pt x="462" y="160"/>
                    </a:lnTo>
                    <a:lnTo>
                      <a:pt x="1179" y="1314"/>
                    </a:lnTo>
                    <a:lnTo>
                      <a:pt x="516" y="1301"/>
                    </a:lnTo>
                    <a:lnTo>
                      <a:pt x="0" y="1301"/>
                    </a:lnTo>
                    <a:lnTo>
                      <a:pt x="0" y="1381"/>
                    </a:lnTo>
                    <a:lnTo>
                      <a:pt x="449" y="1394"/>
                    </a:lnTo>
                    <a:lnTo>
                      <a:pt x="1326" y="1394"/>
                    </a:lnTo>
                    <a:lnTo>
                      <a:pt x="449" y="14"/>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1"/>
              <p:cNvSpPr/>
              <p:nvPr/>
            </p:nvSpPr>
            <p:spPr>
              <a:xfrm>
                <a:off x="8142280" y="3449376"/>
                <a:ext cx="146518" cy="77612"/>
              </a:xfrm>
              <a:custGeom>
                <a:rect b="b" l="l" r="r" t="t"/>
                <a:pathLst>
                  <a:path extrusionOk="0" h="731" w="1380">
                    <a:moveTo>
                      <a:pt x="437" y="1"/>
                    </a:moveTo>
                    <a:lnTo>
                      <a:pt x="0" y="14"/>
                    </a:lnTo>
                    <a:lnTo>
                      <a:pt x="0" y="93"/>
                    </a:lnTo>
                    <a:lnTo>
                      <a:pt x="411" y="93"/>
                    </a:lnTo>
                    <a:lnTo>
                      <a:pt x="478" y="147"/>
                    </a:lnTo>
                    <a:lnTo>
                      <a:pt x="542" y="202"/>
                    </a:lnTo>
                    <a:lnTo>
                      <a:pt x="1128" y="638"/>
                    </a:lnTo>
                    <a:lnTo>
                      <a:pt x="0" y="638"/>
                    </a:lnTo>
                    <a:lnTo>
                      <a:pt x="0" y="718"/>
                    </a:lnTo>
                    <a:lnTo>
                      <a:pt x="504" y="731"/>
                    </a:lnTo>
                    <a:lnTo>
                      <a:pt x="1380" y="731"/>
                    </a:lnTo>
                    <a:lnTo>
                      <a:pt x="542" y="93"/>
                    </a:lnTo>
                    <a:lnTo>
                      <a:pt x="478" y="29"/>
                    </a:lnTo>
                    <a:lnTo>
                      <a:pt x="43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1"/>
              <p:cNvSpPr/>
              <p:nvPr/>
            </p:nvSpPr>
            <p:spPr>
              <a:xfrm>
                <a:off x="8005209" y="3848274"/>
                <a:ext cx="264051" cy="38328"/>
              </a:xfrm>
              <a:custGeom>
                <a:rect b="b" l="l" r="r" t="t"/>
                <a:pathLst>
                  <a:path extrusionOk="0" h="361" w="2487">
                    <a:moveTo>
                      <a:pt x="2406" y="80"/>
                    </a:moveTo>
                    <a:lnTo>
                      <a:pt x="2406" y="268"/>
                    </a:lnTo>
                    <a:lnTo>
                      <a:pt x="80" y="268"/>
                    </a:lnTo>
                    <a:lnTo>
                      <a:pt x="80" y="80"/>
                    </a:lnTo>
                    <a:close/>
                    <a:moveTo>
                      <a:pt x="0" y="1"/>
                    </a:moveTo>
                    <a:lnTo>
                      <a:pt x="0" y="361"/>
                    </a:lnTo>
                    <a:lnTo>
                      <a:pt x="2486" y="361"/>
                    </a:lnTo>
                    <a:lnTo>
                      <a:pt x="24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1"/>
              <p:cNvSpPr/>
              <p:nvPr/>
            </p:nvSpPr>
            <p:spPr>
              <a:xfrm>
                <a:off x="8053200" y="3168968"/>
                <a:ext cx="122948" cy="38328"/>
              </a:xfrm>
              <a:custGeom>
                <a:rect b="b" l="l" r="r" t="t"/>
                <a:pathLst>
                  <a:path extrusionOk="0" h="361" w="1158">
                    <a:moveTo>
                      <a:pt x="1078" y="80"/>
                    </a:moveTo>
                    <a:lnTo>
                      <a:pt x="1078" y="265"/>
                    </a:lnTo>
                    <a:lnTo>
                      <a:pt x="68" y="265"/>
                    </a:lnTo>
                    <a:lnTo>
                      <a:pt x="68" y="80"/>
                    </a:lnTo>
                    <a:close/>
                    <a:moveTo>
                      <a:pt x="1" y="0"/>
                    </a:moveTo>
                    <a:lnTo>
                      <a:pt x="1" y="360"/>
                    </a:lnTo>
                    <a:lnTo>
                      <a:pt x="1158" y="360"/>
                    </a:lnTo>
                    <a:lnTo>
                      <a:pt x="11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1"/>
              <p:cNvSpPr/>
              <p:nvPr/>
            </p:nvSpPr>
            <p:spPr>
              <a:xfrm>
                <a:off x="8042051" y="3196999"/>
                <a:ext cx="143970" cy="658482"/>
              </a:xfrm>
              <a:custGeom>
                <a:rect b="b" l="l" r="r" t="t"/>
                <a:pathLst>
                  <a:path extrusionOk="0" h="6202" w="1356">
                    <a:moveTo>
                      <a:pt x="995" y="96"/>
                    </a:moveTo>
                    <a:lnTo>
                      <a:pt x="1288" y="6109"/>
                    </a:lnTo>
                    <a:lnTo>
                      <a:pt x="68" y="6109"/>
                    </a:lnTo>
                    <a:lnTo>
                      <a:pt x="358" y="96"/>
                    </a:lnTo>
                    <a:close/>
                    <a:moveTo>
                      <a:pt x="291" y="1"/>
                    </a:moveTo>
                    <a:lnTo>
                      <a:pt x="1" y="6202"/>
                    </a:lnTo>
                    <a:lnTo>
                      <a:pt x="1355" y="6202"/>
                    </a:lnTo>
                    <a:lnTo>
                      <a:pt x="106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1"/>
              <p:cNvSpPr/>
              <p:nvPr/>
            </p:nvSpPr>
            <p:spPr>
              <a:xfrm>
                <a:off x="8006907" y="3848274"/>
                <a:ext cx="229863" cy="38328"/>
              </a:xfrm>
              <a:custGeom>
                <a:rect b="b" l="l" r="r" t="t"/>
                <a:pathLst>
                  <a:path extrusionOk="0" h="361" w="2165">
                    <a:moveTo>
                      <a:pt x="2084" y="80"/>
                    </a:moveTo>
                    <a:lnTo>
                      <a:pt x="2084" y="268"/>
                    </a:lnTo>
                    <a:lnTo>
                      <a:pt x="64" y="268"/>
                    </a:lnTo>
                    <a:lnTo>
                      <a:pt x="64" y="80"/>
                    </a:lnTo>
                    <a:close/>
                    <a:moveTo>
                      <a:pt x="0" y="1"/>
                    </a:moveTo>
                    <a:lnTo>
                      <a:pt x="0" y="361"/>
                    </a:lnTo>
                    <a:lnTo>
                      <a:pt x="2164" y="361"/>
                    </a:lnTo>
                    <a:lnTo>
                      <a:pt x="216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1"/>
              <p:cNvSpPr/>
              <p:nvPr/>
            </p:nvSpPr>
            <p:spPr>
              <a:xfrm>
                <a:off x="8043432" y="3200078"/>
                <a:ext cx="138130" cy="654023"/>
              </a:xfrm>
              <a:custGeom>
                <a:rect b="b" l="l" r="r" t="t"/>
                <a:pathLst>
                  <a:path extrusionOk="0" h="6160" w="1301">
                    <a:moveTo>
                      <a:pt x="995" y="0"/>
                    </a:moveTo>
                    <a:lnTo>
                      <a:pt x="240" y="1326"/>
                    </a:lnTo>
                    <a:lnTo>
                      <a:pt x="1049" y="2390"/>
                    </a:lnTo>
                    <a:lnTo>
                      <a:pt x="106" y="3783"/>
                    </a:lnTo>
                    <a:lnTo>
                      <a:pt x="1196" y="5032"/>
                    </a:lnTo>
                    <a:lnTo>
                      <a:pt x="1" y="6093"/>
                    </a:lnTo>
                    <a:lnTo>
                      <a:pt x="39" y="6160"/>
                    </a:lnTo>
                    <a:lnTo>
                      <a:pt x="1301" y="5045"/>
                    </a:lnTo>
                    <a:lnTo>
                      <a:pt x="198" y="3783"/>
                    </a:lnTo>
                    <a:lnTo>
                      <a:pt x="1141" y="2377"/>
                    </a:lnTo>
                    <a:lnTo>
                      <a:pt x="332" y="1313"/>
                    </a:lnTo>
                    <a:lnTo>
                      <a:pt x="1049" y="51"/>
                    </a:lnTo>
                    <a:lnTo>
                      <a:pt x="99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1"/>
              <p:cNvSpPr/>
              <p:nvPr/>
            </p:nvSpPr>
            <p:spPr>
              <a:xfrm>
                <a:off x="8049165" y="3200078"/>
                <a:ext cx="135476" cy="654023"/>
              </a:xfrm>
              <a:custGeom>
                <a:rect b="b" l="l" r="r" t="t"/>
                <a:pathLst>
                  <a:path extrusionOk="0" h="6160" w="1276">
                    <a:moveTo>
                      <a:pt x="291" y="0"/>
                    </a:moveTo>
                    <a:lnTo>
                      <a:pt x="240" y="51"/>
                    </a:lnTo>
                    <a:lnTo>
                      <a:pt x="969" y="1275"/>
                    </a:lnTo>
                    <a:lnTo>
                      <a:pt x="106" y="2441"/>
                    </a:lnTo>
                    <a:lnTo>
                      <a:pt x="1075" y="3783"/>
                    </a:lnTo>
                    <a:lnTo>
                      <a:pt x="1" y="5019"/>
                    </a:lnTo>
                    <a:lnTo>
                      <a:pt x="1234" y="6160"/>
                    </a:lnTo>
                    <a:lnTo>
                      <a:pt x="1275" y="6093"/>
                    </a:lnTo>
                    <a:lnTo>
                      <a:pt x="119" y="5006"/>
                    </a:lnTo>
                    <a:lnTo>
                      <a:pt x="1167" y="3783"/>
                    </a:lnTo>
                    <a:lnTo>
                      <a:pt x="211" y="2441"/>
                    </a:lnTo>
                    <a:lnTo>
                      <a:pt x="1036" y="1313"/>
                    </a:lnTo>
                    <a:lnTo>
                      <a:pt x="1049" y="1288"/>
                    </a:lnTo>
                    <a:lnTo>
                      <a:pt x="2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1"/>
              <p:cNvSpPr/>
              <p:nvPr/>
            </p:nvSpPr>
            <p:spPr>
              <a:xfrm>
                <a:off x="7985566" y="3252103"/>
                <a:ext cx="265007" cy="148004"/>
              </a:xfrm>
              <a:custGeom>
                <a:rect b="b" l="l" r="r" t="t"/>
                <a:pathLst>
                  <a:path extrusionOk="0" h="1394" w="2496">
                    <a:moveTo>
                      <a:pt x="1581" y="81"/>
                    </a:moveTo>
                    <a:lnTo>
                      <a:pt x="2352" y="1314"/>
                    </a:lnTo>
                    <a:lnTo>
                      <a:pt x="134" y="1288"/>
                    </a:lnTo>
                    <a:lnTo>
                      <a:pt x="839" y="106"/>
                    </a:lnTo>
                    <a:lnTo>
                      <a:pt x="1581" y="81"/>
                    </a:lnTo>
                    <a:close/>
                    <a:moveTo>
                      <a:pt x="1607" y="1"/>
                    </a:moveTo>
                    <a:lnTo>
                      <a:pt x="797" y="14"/>
                    </a:lnTo>
                    <a:lnTo>
                      <a:pt x="1" y="1381"/>
                    </a:lnTo>
                    <a:lnTo>
                      <a:pt x="2496" y="1394"/>
                    </a:lnTo>
                    <a:lnTo>
                      <a:pt x="2496" y="1394"/>
                    </a:lnTo>
                    <a:lnTo>
                      <a:pt x="160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1"/>
              <p:cNvSpPr/>
              <p:nvPr/>
            </p:nvSpPr>
            <p:spPr>
              <a:xfrm>
                <a:off x="7979833" y="3449376"/>
                <a:ext cx="276473" cy="77612"/>
              </a:xfrm>
              <a:custGeom>
                <a:rect b="b" l="l" r="r" t="t"/>
                <a:pathLst>
                  <a:path extrusionOk="0" h="731" w="2604">
                    <a:moveTo>
                      <a:pt x="1635" y="93"/>
                    </a:moveTo>
                    <a:lnTo>
                      <a:pt x="2352" y="638"/>
                    </a:lnTo>
                    <a:lnTo>
                      <a:pt x="2352" y="638"/>
                    </a:lnTo>
                    <a:lnTo>
                      <a:pt x="239" y="625"/>
                    </a:lnTo>
                    <a:lnTo>
                      <a:pt x="877" y="109"/>
                    </a:lnTo>
                    <a:lnTo>
                      <a:pt x="1635" y="93"/>
                    </a:lnTo>
                    <a:close/>
                    <a:moveTo>
                      <a:pt x="1661" y="1"/>
                    </a:moveTo>
                    <a:lnTo>
                      <a:pt x="864" y="14"/>
                    </a:lnTo>
                    <a:lnTo>
                      <a:pt x="0" y="718"/>
                    </a:lnTo>
                    <a:lnTo>
                      <a:pt x="2604" y="731"/>
                    </a:lnTo>
                    <a:lnTo>
                      <a:pt x="166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1"/>
              <p:cNvSpPr/>
              <p:nvPr/>
            </p:nvSpPr>
            <p:spPr>
              <a:xfrm>
                <a:off x="8002448" y="3848274"/>
                <a:ext cx="231244" cy="38328"/>
              </a:xfrm>
              <a:custGeom>
                <a:rect b="b" l="l" r="r" t="t"/>
                <a:pathLst>
                  <a:path extrusionOk="0" h="361" w="2178">
                    <a:moveTo>
                      <a:pt x="1" y="1"/>
                    </a:moveTo>
                    <a:lnTo>
                      <a:pt x="1" y="361"/>
                    </a:lnTo>
                    <a:lnTo>
                      <a:pt x="2177" y="361"/>
                    </a:lnTo>
                    <a:lnTo>
                      <a:pt x="21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1"/>
              <p:cNvSpPr/>
              <p:nvPr/>
            </p:nvSpPr>
            <p:spPr>
              <a:xfrm>
                <a:off x="8233590" y="3848274"/>
                <a:ext cx="35674" cy="38328"/>
              </a:xfrm>
              <a:custGeom>
                <a:rect b="b" l="l" r="r" t="t"/>
                <a:pathLst>
                  <a:path extrusionOk="0" h="361" w="336">
                    <a:moveTo>
                      <a:pt x="0" y="1"/>
                    </a:moveTo>
                    <a:lnTo>
                      <a:pt x="0" y="361"/>
                    </a:lnTo>
                    <a:lnTo>
                      <a:pt x="335" y="361"/>
                    </a:lnTo>
                    <a:lnTo>
                      <a:pt x="3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1"/>
              <p:cNvSpPr/>
              <p:nvPr/>
            </p:nvSpPr>
            <p:spPr>
              <a:xfrm>
                <a:off x="7208792" y="3140832"/>
                <a:ext cx="793746" cy="386149"/>
              </a:xfrm>
              <a:custGeom>
                <a:rect b="b" l="l" r="r" t="t"/>
                <a:pathLst>
                  <a:path extrusionOk="0" h="3637" w="7476">
                    <a:moveTo>
                      <a:pt x="41" y="1"/>
                    </a:moveTo>
                    <a:lnTo>
                      <a:pt x="0" y="13"/>
                    </a:lnTo>
                    <a:cubicBezTo>
                      <a:pt x="0" y="26"/>
                      <a:pt x="650" y="1712"/>
                      <a:pt x="3639" y="1820"/>
                    </a:cubicBezTo>
                    <a:cubicBezTo>
                      <a:pt x="3732" y="1992"/>
                      <a:pt x="4675" y="3637"/>
                      <a:pt x="7090" y="3637"/>
                    </a:cubicBezTo>
                    <a:cubicBezTo>
                      <a:pt x="7224" y="3637"/>
                      <a:pt x="7342" y="3637"/>
                      <a:pt x="7476" y="3624"/>
                    </a:cubicBezTo>
                    <a:lnTo>
                      <a:pt x="7476" y="3573"/>
                    </a:lnTo>
                    <a:cubicBezTo>
                      <a:pt x="7343" y="3582"/>
                      <a:pt x="7213" y="3587"/>
                      <a:pt x="7088" y="3587"/>
                    </a:cubicBezTo>
                    <a:cubicBezTo>
                      <a:pt x="4593" y="3587"/>
                      <a:pt x="3677" y="1803"/>
                      <a:pt x="3677" y="1779"/>
                    </a:cubicBezTo>
                    <a:lnTo>
                      <a:pt x="3665" y="1766"/>
                    </a:lnTo>
                    <a:lnTo>
                      <a:pt x="3652" y="1766"/>
                    </a:lnTo>
                    <a:cubicBezTo>
                      <a:pt x="692" y="1674"/>
                      <a:pt x="54" y="13"/>
                      <a:pt x="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4" name="Google Shape;634;p11"/>
            <p:cNvGrpSpPr/>
            <p:nvPr/>
          </p:nvGrpSpPr>
          <p:grpSpPr>
            <a:xfrm>
              <a:off x="7823197" y="3784391"/>
              <a:ext cx="821806" cy="1078071"/>
              <a:chOff x="8543851" y="2758815"/>
              <a:chExt cx="659873" cy="865643"/>
            </a:xfrm>
          </p:grpSpPr>
          <p:sp>
            <p:nvSpPr>
              <p:cNvPr id="635" name="Google Shape;635;p11"/>
              <p:cNvSpPr/>
              <p:nvPr/>
            </p:nvSpPr>
            <p:spPr>
              <a:xfrm>
                <a:off x="8815871" y="2968617"/>
                <a:ext cx="373621" cy="190580"/>
              </a:xfrm>
              <a:custGeom>
                <a:rect b="b" l="l" r="r" t="t"/>
                <a:pathLst>
                  <a:path extrusionOk="0" h="1795" w="3519">
                    <a:moveTo>
                      <a:pt x="39" y="1"/>
                    </a:moveTo>
                    <a:lnTo>
                      <a:pt x="0" y="29"/>
                    </a:lnTo>
                    <a:cubicBezTo>
                      <a:pt x="0" y="42"/>
                      <a:pt x="890" y="1689"/>
                      <a:pt x="3519" y="1795"/>
                    </a:cubicBezTo>
                    <a:lnTo>
                      <a:pt x="3519" y="1740"/>
                    </a:lnTo>
                    <a:cubicBezTo>
                      <a:pt x="931" y="1635"/>
                      <a:pt x="55" y="17"/>
                      <a:pt x="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1"/>
              <p:cNvSpPr/>
              <p:nvPr/>
            </p:nvSpPr>
            <p:spPr>
              <a:xfrm>
                <a:off x="8696106" y="2758815"/>
                <a:ext cx="64765" cy="36736"/>
              </a:xfrm>
              <a:custGeom>
                <a:rect b="b" l="l" r="r" t="t"/>
                <a:pathLst>
                  <a:path extrusionOk="0" h="346" w="610">
                    <a:moveTo>
                      <a:pt x="0" y="1"/>
                    </a:moveTo>
                    <a:lnTo>
                      <a:pt x="0" y="81"/>
                    </a:lnTo>
                    <a:lnTo>
                      <a:pt x="545" y="81"/>
                    </a:lnTo>
                    <a:lnTo>
                      <a:pt x="545" y="265"/>
                    </a:lnTo>
                    <a:lnTo>
                      <a:pt x="424" y="265"/>
                    </a:lnTo>
                    <a:lnTo>
                      <a:pt x="424" y="345"/>
                    </a:lnTo>
                    <a:lnTo>
                      <a:pt x="609" y="345"/>
                    </a:lnTo>
                    <a:lnTo>
                      <a:pt x="6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1"/>
              <p:cNvSpPr/>
              <p:nvPr/>
            </p:nvSpPr>
            <p:spPr>
              <a:xfrm>
                <a:off x="8743778" y="2978809"/>
                <a:ext cx="8600" cy="56271"/>
              </a:xfrm>
              <a:custGeom>
                <a:rect b="b" l="l" r="r" t="t"/>
                <a:pathLst>
                  <a:path extrusionOk="0" h="530" w="81">
                    <a:moveTo>
                      <a:pt x="1" y="0"/>
                    </a:moveTo>
                    <a:lnTo>
                      <a:pt x="17" y="478"/>
                    </a:lnTo>
                    <a:lnTo>
                      <a:pt x="80" y="529"/>
                    </a:lnTo>
                    <a:lnTo>
                      <a:pt x="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1"/>
              <p:cNvSpPr/>
              <p:nvPr/>
            </p:nvSpPr>
            <p:spPr>
              <a:xfrm>
                <a:off x="8697486" y="2786952"/>
                <a:ext cx="46397" cy="52237"/>
              </a:xfrm>
              <a:custGeom>
                <a:rect b="b" l="l" r="r" t="t"/>
                <a:pathLst>
                  <a:path extrusionOk="0" h="492" w="437">
                    <a:moveTo>
                      <a:pt x="0" y="0"/>
                    </a:moveTo>
                    <a:lnTo>
                      <a:pt x="0" y="80"/>
                    </a:lnTo>
                    <a:lnTo>
                      <a:pt x="344" y="80"/>
                    </a:lnTo>
                    <a:lnTo>
                      <a:pt x="373" y="478"/>
                    </a:lnTo>
                    <a:lnTo>
                      <a:pt x="424" y="478"/>
                    </a:lnTo>
                    <a:lnTo>
                      <a:pt x="437" y="491"/>
                    </a:lnTo>
                    <a:lnTo>
                      <a:pt x="411" y="80"/>
                    </a:lnTo>
                    <a:lnTo>
                      <a:pt x="4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1"/>
              <p:cNvSpPr/>
              <p:nvPr/>
            </p:nvSpPr>
            <p:spPr>
              <a:xfrm>
                <a:off x="8746857" y="3040709"/>
                <a:ext cx="8600" cy="49476"/>
              </a:xfrm>
              <a:custGeom>
                <a:rect b="b" l="l" r="r" t="t"/>
                <a:pathLst>
                  <a:path extrusionOk="0" h="466" w="81">
                    <a:moveTo>
                      <a:pt x="0" y="0"/>
                    </a:moveTo>
                    <a:lnTo>
                      <a:pt x="13" y="466"/>
                    </a:lnTo>
                    <a:lnTo>
                      <a:pt x="80" y="466"/>
                    </a:lnTo>
                    <a:lnTo>
                      <a:pt x="67" y="55"/>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1"/>
              <p:cNvSpPr/>
              <p:nvPr/>
            </p:nvSpPr>
            <p:spPr>
              <a:xfrm>
                <a:off x="8737089" y="2846197"/>
                <a:ext cx="12528" cy="124222"/>
              </a:xfrm>
              <a:custGeom>
                <a:rect b="b" l="l" r="r" t="t"/>
                <a:pathLst>
                  <a:path extrusionOk="0" h="1170" w="118">
                    <a:moveTo>
                      <a:pt x="0" y="0"/>
                    </a:moveTo>
                    <a:lnTo>
                      <a:pt x="51" y="1170"/>
                    </a:lnTo>
                    <a:lnTo>
                      <a:pt x="118" y="1170"/>
                    </a:lnTo>
                    <a:lnTo>
                      <a:pt x="64" y="80"/>
                    </a:lnTo>
                    <a:lnTo>
                      <a:pt x="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1"/>
              <p:cNvSpPr/>
              <p:nvPr/>
            </p:nvSpPr>
            <p:spPr>
              <a:xfrm>
                <a:off x="8697486" y="3098575"/>
                <a:ext cx="73471" cy="314377"/>
              </a:xfrm>
              <a:custGeom>
                <a:rect b="b" l="l" r="r" t="t"/>
                <a:pathLst>
                  <a:path extrusionOk="0" h="2961" w="692">
                    <a:moveTo>
                      <a:pt x="491" y="0"/>
                    </a:moveTo>
                    <a:lnTo>
                      <a:pt x="625" y="2868"/>
                    </a:lnTo>
                    <a:lnTo>
                      <a:pt x="0" y="2868"/>
                    </a:lnTo>
                    <a:lnTo>
                      <a:pt x="0" y="2961"/>
                    </a:lnTo>
                    <a:lnTo>
                      <a:pt x="692" y="2961"/>
                    </a:lnTo>
                    <a:lnTo>
                      <a:pt x="558" y="13"/>
                    </a:lnTo>
                    <a:lnTo>
                      <a:pt x="49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1"/>
              <p:cNvSpPr/>
              <p:nvPr/>
            </p:nvSpPr>
            <p:spPr>
              <a:xfrm>
                <a:off x="8697486" y="2837703"/>
                <a:ext cx="135370" cy="142483"/>
              </a:xfrm>
              <a:custGeom>
                <a:rect b="b" l="l" r="r" t="t"/>
                <a:pathLst>
                  <a:path extrusionOk="0" h="1342" w="1275">
                    <a:moveTo>
                      <a:pt x="373" y="0"/>
                    </a:moveTo>
                    <a:lnTo>
                      <a:pt x="0" y="13"/>
                    </a:lnTo>
                    <a:lnTo>
                      <a:pt x="0" y="93"/>
                    </a:lnTo>
                    <a:lnTo>
                      <a:pt x="373" y="80"/>
                    </a:lnTo>
                    <a:lnTo>
                      <a:pt x="399" y="80"/>
                    </a:lnTo>
                    <a:lnTo>
                      <a:pt x="437" y="160"/>
                    </a:lnTo>
                    <a:lnTo>
                      <a:pt x="1128" y="1250"/>
                    </a:lnTo>
                    <a:lnTo>
                      <a:pt x="424" y="1250"/>
                    </a:lnTo>
                    <a:lnTo>
                      <a:pt x="0" y="1234"/>
                    </a:lnTo>
                    <a:lnTo>
                      <a:pt x="0" y="1329"/>
                    </a:lnTo>
                    <a:lnTo>
                      <a:pt x="504" y="1329"/>
                    </a:lnTo>
                    <a:lnTo>
                      <a:pt x="1275" y="1342"/>
                    </a:lnTo>
                    <a:lnTo>
                      <a:pt x="1275" y="1342"/>
                    </a:lnTo>
                    <a:lnTo>
                      <a:pt x="437" y="13"/>
                    </a:lnTo>
                    <a:lnTo>
                      <a:pt x="42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1"/>
              <p:cNvSpPr/>
              <p:nvPr/>
            </p:nvSpPr>
            <p:spPr>
              <a:xfrm>
                <a:off x="8697486" y="3026482"/>
                <a:ext cx="141103" cy="73471"/>
              </a:xfrm>
              <a:custGeom>
                <a:rect b="b" l="l" r="r" t="t"/>
                <a:pathLst>
                  <a:path extrusionOk="0" h="692" w="1329">
                    <a:moveTo>
                      <a:pt x="0" y="0"/>
                    </a:moveTo>
                    <a:lnTo>
                      <a:pt x="0" y="93"/>
                    </a:lnTo>
                    <a:lnTo>
                      <a:pt x="399" y="80"/>
                    </a:lnTo>
                    <a:lnTo>
                      <a:pt x="465" y="134"/>
                    </a:lnTo>
                    <a:lnTo>
                      <a:pt x="532" y="189"/>
                    </a:lnTo>
                    <a:lnTo>
                      <a:pt x="1090" y="600"/>
                    </a:lnTo>
                    <a:lnTo>
                      <a:pt x="0" y="600"/>
                    </a:lnTo>
                    <a:lnTo>
                      <a:pt x="0" y="679"/>
                    </a:lnTo>
                    <a:lnTo>
                      <a:pt x="491" y="679"/>
                    </a:lnTo>
                    <a:lnTo>
                      <a:pt x="558" y="692"/>
                    </a:lnTo>
                    <a:lnTo>
                      <a:pt x="1329" y="692"/>
                    </a:lnTo>
                    <a:lnTo>
                      <a:pt x="516" y="80"/>
                    </a:lnTo>
                    <a:lnTo>
                      <a:pt x="453" y="29"/>
                    </a:lnTo>
                    <a:lnTo>
                      <a:pt x="41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1"/>
              <p:cNvSpPr/>
              <p:nvPr/>
            </p:nvSpPr>
            <p:spPr>
              <a:xfrm>
                <a:off x="8569227" y="3405738"/>
                <a:ext cx="249399" cy="36630"/>
              </a:xfrm>
              <a:custGeom>
                <a:rect b="b" l="l" r="r" t="t"/>
                <a:pathLst>
                  <a:path extrusionOk="0" h="345" w="2349">
                    <a:moveTo>
                      <a:pt x="2269" y="80"/>
                    </a:moveTo>
                    <a:lnTo>
                      <a:pt x="2269" y="252"/>
                    </a:lnTo>
                    <a:lnTo>
                      <a:pt x="67" y="252"/>
                    </a:lnTo>
                    <a:lnTo>
                      <a:pt x="67" y="80"/>
                    </a:lnTo>
                    <a:close/>
                    <a:moveTo>
                      <a:pt x="0" y="1"/>
                    </a:moveTo>
                    <a:lnTo>
                      <a:pt x="0" y="345"/>
                    </a:lnTo>
                    <a:lnTo>
                      <a:pt x="2349" y="345"/>
                    </a:lnTo>
                    <a:lnTo>
                      <a:pt x="23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1"/>
              <p:cNvSpPr/>
              <p:nvPr/>
            </p:nvSpPr>
            <p:spPr>
              <a:xfrm>
                <a:off x="8612865" y="2758815"/>
                <a:ext cx="117214" cy="36736"/>
              </a:xfrm>
              <a:custGeom>
                <a:rect b="b" l="l" r="r" t="t"/>
                <a:pathLst>
                  <a:path extrusionOk="0" h="346" w="1104">
                    <a:moveTo>
                      <a:pt x="1036" y="81"/>
                    </a:moveTo>
                    <a:lnTo>
                      <a:pt x="1036" y="265"/>
                    </a:lnTo>
                    <a:lnTo>
                      <a:pt x="67" y="265"/>
                    </a:lnTo>
                    <a:lnTo>
                      <a:pt x="67" y="81"/>
                    </a:lnTo>
                    <a:close/>
                    <a:moveTo>
                      <a:pt x="1" y="1"/>
                    </a:moveTo>
                    <a:lnTo>
                      <a:pt x="1" y="345"/>
                    </a:lnTo>
                    <a:lnTo>
                      <a:pt x="1103" y="345"/>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1"/>
              <p:cNvSpPr/>
              <p:nvPr/>
            </p:nvSpPr>
            <p:spPr>
              <a:xfrm>
                <a:off x="8603097" y="2786952"/>
                <a:ext cx="136750" cy="625993"/>
              </a:xfrm>
              <a:custGeom>
                <a:rect b="b" l="l" r="r" t="t"/>
                <a:pathLst>
                  <a:path extrusionOk="0" h="5896" w="1288">
                    <a:moveTo>
                      <a:pt x="943" y="80"/>
                    </a:moveTo>
                    <a:lnTo>
                      <a:pt x="1221" y="5803"/>
                    </a:lnTo>
                    <a:lnTo>
                      <a:pt x="67" y="5803"/>
                    </a:lnTo>
                    <a:lnTo>
                      <a:pt x="344" y="80"/>
                    </a:lnTo>
                    <a:close/>
                    <a:moveTo>
                      <a:pt x="277" y="0"/>
                    </a:moveTo>
                    <a:lnTo>
                      <a:pt x="0" y="5896"/>
                    </a:lnTo>
                    <a:lnTo>
                      <a:pt x="1288" y="5896"/>
                    </a:lnTo>
                    <a:lnTo>
                      <a:pt x="1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1"/>
              <p:cNvSpPr/>
              <p:nvPr/>
            </p:nvSpPr>
            <p:spPr>
              <a:xfrm>
                <a:off x="8569227" y="3405738"/>
                <a:ext cx="218609" cy="36630"/>
              </a:xfrm>
              <a:custGeom>
                <a:rect b="b" l="l" r="r" t="t"/>
                <a:pathLst>
                  <a:path extrusionOk="0" h="345" w="2059">
                    <a:moveTo>
                      <a:pt x="1992" y="80"/>
                    </a:moveTo>
                    <a:lnTo>
                      <a:pt x="1992" y="252"/>
                    </a:lnTo>
                    <a:lnTo>
                      <a:pt x="67" y="252"/>
                    </a:lnTo>
                    <a:lnTo>
                      <a:pt x="67" y="80"/>
                    </a:lnTo>
                    <a:close/>
                    <a:moveTo>
                      <a:pt x="0" y="1"/>
                    </a:moveTo>
                    <a:lnTo>
                      <a:pt x="0" y="345"/>
                    </a:lnTo>
                    <a:lnTo>
                      <a:pt x="2059" y="345"/>
                    </a:lnTo>
                    <a:lnTo>
                      <a:pt x="20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1"/>
              <p:cNvSpPr/>
              <p:nvPr/>
            </p:nvSpPr>
            <p:spPr>
              <a:xfrm>
                <a:off x="8604371" y="2788332"/>
                <a:ext cx="131123" cy="623233"/>
              </a:xfrm>
              <a:custGeom>
                <a:rect b="b" l="l" r="r" t="t"/>
                <a:pathLst>
                  <a:path extrusionOk="0" h="5870" w="1235">
                    <a:moveTo>
                      <a:pt x="944" y="0"/>
                    </a:moveTo>
                    <a:lnTo>
                      <a:pt x="227" y="1262"/>
                    </a:lnTo>
                    <a:lnTo>
                      <a:pt x="995" y="2272"/>
                    </a:lnTo>
                    <a:lnTo>
                      <a:pt x="93" y="3598"/>
                    </a:lnTo>
                    <a:lnTo>
                      <a:pt x="1129" y="4793"/>
                    </a:lnTo>
                    <a:lnTo>
                      <a:pt x="1" y="5803"/>
                    </a:lnTo>
                    <a:lnTo>
                      <a:pt x="39" y="5870"/>
                    </a:lnTo>
                    <a:lnTo>
                      <a:pt x="1234" y="4806"/>
                    </a:lnTo>
                    <a:lnTo>
                      <a:pt x="186" y="3598"/>
                    </a:lnTo>
                    <a:lnTo>
                      <a:pt x="1091" y="2272"/>
                    </a:lnTo>
                    <a:lnTo>
                      <a:pt x="307" y="1262"/>
                    </a:lnTo>
                    <a:lnTo>
                      <a:pt x="995" y="54"/>
                    </a:lnTo>
                    <a:lnTo>
                      <a:pt x="94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1"/>
              <p:cNvSpPr/>
              <p:nvPr/>
            </p:nvSpPr>
            <p:spPr>
              <a:xfrm>
                <a:off x="8610211" y="2788332"/>
                <a:ext cx="128256" cy="623233"/>
              </a:xfrm>
              <a:custGeom>
                <a:rect b="b" l="l" r="r" t="t"/>
                <a:pathLst>
                  <a:path extrusionOk="0" h="5870" w="1208">
                    <a:moveTo>
                      <a:pt x="265" y="0"/>
                    </a:moveTo>
                    <a:lnTo>
                      <a:pt x="210" y="54"/>
                    </a:lnTo>
                    <a:lnTo>
                      <a:pt x="915" y="1221"/>
                    </a:lnTo>
                    <a:lnTo>
                      <a:pt x="105" y="2323"/>
                    </a:lnTo>
                    <a:lnTo>
                      <a:pt x="1020" y="3598"/>
                    </a:lnTo>
                    <a:lnTo>
                      <a:pt x="0" y="4780"/>
                    </a:lnTo>
                    <a:lnTo>
                      <a:pt x="1166" y="5870"/>
                    </a:lnTo>
                    <a:lnTo>
                      <a:pt x="1208" y="5803"/>
                    </a:lnTo>
                    <a:lnTo>
                      <a:pt x="105" y="4767"/>
                    </a:lnTo>
                    <a:lnTo>
                      <a:pt x="1115" y="3598"/>
                    </a:lnTo>
                    <a:lnTo>
                      <a:pt x="185" y="2323"/>
                    </a:lnTo>
                    <a:lnTo>
                      <a:pt x="982" y="1249"/>
                    </a:lnTo>
                    <a:lnTo>
                      <a:pt x="994" y="1221"/>
                    </a:lnTo>
                    <a:lnTo>
                      <a:pt x="2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1"/>
              <p:cNvSpPr/>
              <p:nvPr/>
            </p:nvSpPr>
            <p:spPr>
              <a:xfrm>
                <a:off x="8549266" y="2837703"/>
                <a:ext cx="252478" cy="142483"/>
              </a:xfrm>
              <a:custGeom>
                <a:rect b="b" l="l" r="r" t="t"/>
                <a:pathLst>
                  <a:path extrusionOk="0" h="1342" w="2378">
                    <a:moveTo>
                      <a:pt x="1501" y="80"/>
                    </a:moveTo>
                    <a:lnTo>
                      <a:pt x="2231" y="1250"/>
                    </a:lnTo>
                    <a:lnTo>
                      <a:pt x="2231" y="1250"/>
                    </a:lnTo>
                    <a:lnTo>
                      <a:pt x="134" y="1234"/>
                    </a:lnTo>
                    <a:lnTo>
                      <a:pt x="784" y="106"/>
                    </a:lnTo>
                    <a:lnTo>
                      <a:pt x="1501" y="80"/>
                    </a:lnTo>
                    <a:close/>
                    <a:moveTo>
                      <a:pt x="1530" y="0"/>
                    </a:moveTo>
                    <a:lnTo>
                      <a:pt x="759" y="26"/>
                    </a:lnTo>
                    <a:lnTo>
                      <a:pt x="0" y="1313"/>
                    </a:lnTo>
                    <a:lnTo>
                      <a:pt x="2378" y="1342"/>
                    </a:lnTo>
                    <a:lnTo>
                      <a:pt x="153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1"/>
              <p:cNvSpPr/>
              <p:nvPr/>
            </p:nvSpPr>
            <p:spPr>
              <a:xfrm>
                <a:off x="8543851" y="3026482"/>
                <a:ext cx="263626" cy="73471"/>
              </a:xfrm>
              <a:custGeom>
                <a:rect b="b" l="l" r="r" t="t"/>
                <a:pathLst>
                  <a:path extrusionOk="0" h="692" w="2483">
                    <a:moveTo>
                      <a:pt x="1552" y="80"/>
                    </a:moveTo>
                    <a:lnTo>
                      <a:pt x="2244" y="600"/>
                    </a:lnTo>
                    <a:lnTo>
                      <a:pt x="227" y="600"/>
                    </a:lnTo>
                    <a:lnTo>
                      <a:pt x="835" y="93"/>
                    </a:lnTo>
                    <a:lnTo>
                      <a:pt x="1552" y="80"/>
                    </a:lnTo>
                    <a:close/>
                    <a:moveTo>
                      <a:pt x="823" y="0"/>
                    </a:moveTo>
                    <a:lnTo>
                      <a:pt x="0" y="679"/>
                    </a:lnTo>
                    <a:lnTo>
                      <a:pt x="2483" y="692"/>
                    </a:lnTo>
                    <a:lnTo>
                      <a:pt x="15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1"/>
              <p:cNvSpPr/>
              <p:nvPr/>
            </p:nvSpPr>
            <p:spPr>
              <a:xfrm>
                <a:off x="8566148" y="3405738"/>
                <a:ext cx="218715" cy="36630"/>
              </a:xfrm>
              <a:custGeom>
                <a:rect b="b" l="l" r="r" t="t"/>
                <a:pathLst>
                  <a:path extrusionOk="0" h="345" w="2060">
                    <a:moveTo>
                      <a:pt x="1" y="1"/>
                    </a:moveTo>
                    <a:lnTo>
                      <a:pt x="1" y="345"/>
                    </a:lnTo>
                    <a:lnTo>
                      <a:pt x="2059" y="345"/>
                    </a:lnTo>
                    <a:lnTo>
                      <a:pt x="20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1"/>
              <p:cNvSpPr/>
              <p:nvPr/>
            </p:nvSpPr>
            <p:spPr>
              <a:xfrm>
                <a:off x="8784762" y="3405738"/>
                <a:ext cx="33869" cy="36630"/>
              </a:xfrm>
              <a:custGeom>
                <a:rect b="b" l="l" r="r" t="t"/>
                <a:pathLst>
                  <a:path extrusionOk="0" h="345" w="319">
                    <a:moveTo>
                      <a:pt x="0" y="1"/>
                    </a:moveTo>
                    <a:lnTo>
                      <a:pt x="0" y="345"/>
                    </a:lnTo>
                    <a:lnTo>
                      <a:pt x="319" y="345"/>
                    </a:lnTo>
                    <a:lnTo>
                      <a:pt x="31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1"/>
              <p:cNvSpPr/>
              <p:nvPr/>
            </p:nvSpPr>
            <p:spPr>
              <a:xfrm>
                <a:off x="9061135" y="2940586"/>
                <a:ext cx="65084" cy="36630"/>
              </a:xfrm>
              <a:custGeom>
                <a:rect b="b" l="l" r="r" t="t"/>
                <a:pathLst>
                  <a:path extrusionOk="0" h="345" w="613">
                    <a:moveTo>
                      <a:pt x="1" y="0"/>
                    </a:moveTo>
                    <a:lnTo>
                      <a:pt x="1" y="92"/>
                    </a:lnTo>
                    <a:lnTo>
                      <a:pt x="546" y="92"/>
                    </a:lnTo>
                    <a:lnTo>
                      <a:pt x="546" y="265"/>
                    </a:lnTo>
                    <a:lnTo>
                      <a:pt x="425" y="265"/>
                    </a:lnTo>
                    <a:lnTo>
                      <a:pt x="425" y="344"/>
                    </a:lnTo>
                    <a:lnTo>
                      <a:pt x="613" y="344"/>
                    </a:lnTo>
                    <a:lnTo>
                      <a:pt x="6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1"/>
              <p:cNvSpPr/>
              <p:nvPr/>
            </p:nvSpPr>
            <p:spPr>
              <a:xfrm>
                <a:off x="9109232" y="3161855"/>
                <a:ext cx="8494" cy="55210"/>
              </a:xfrm>
              <a:custGeom>
                <a:rect b="b" l="l" r="r" t="t"/>
                <a:pathLst>
                  <a:path extrusionOk="0" h="520" w="80">
                    <a:moveTo>
                      <a:pt x="0" y="0"/>
                    </a:moveTo>
                    <a:lnTo>
                      <a:pt x="13" y="465"/>
                    </a:lnTo>
                    <a:lnTo>
                      <a:pt x="80" y="520"/>
                    </a:lnTo>
                    <a:lnTo>
                      <a:pt x="80" y="520"/>
                    </a:lnTo>
                    <a:lnTo>
                      <a:pt x="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1"/>
              <p:cNvSpPr/>
              <p:nvPr/>
            </p:nvSpPr>
            <p:spPr>
              <a:xfrm>
                <a:off x="9062515" y="2968617"/>
                <a:ext cx="46822" cy="53936"/>
              </a:xfrm>
              <a:custGeom>
                <a:rect b="b" l="l" r="r" t="t"/>
                <a:pathLst>
                  <a:path extrusionOk="0" h="508" w="441">
                    <a:moveTo>
                      <a:pt x="1" y="1"/>
                    </a:moveTo>
                    <a:lnTo>
                      <a:pt x="1" y="80"/>
                    </a:lnTo>
                    <a:lnTo>
                      <a:pt x="345" y="80"/>
                    </a:lnTo>
                    <a:lnTo>
                      <a:pt x="373" y="495"/>
                    </a:lnTo>
                    <a:lnTo>
                      <a:pt x="424" y="479"/>
                    </a:lnTo>
                    <a:lnTo>
                      <a:pt x="440" y="507"/>
                    </a:lnTo>
                    <a:lnTo>
                      <a:pt x="412" y="80"/>
                    </a:lnTo>
                    <a:lnTo>
                      <a:pt x="4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1"/>
              <p:cNvSpPr/>
              <p:nvPr/>
            </p:nvSpPr>
            <p:spPr>
              <a:xfrm>
                <a:off x="9111886" y="3222374"/>
                <a:ext cx="8600" cy="50857"/>
              </a:xfrm>
              <a:custGeom>
                <a:rect b="b" l="l" r="r" t="t"/>
                <a:pathLst>
                  <a:path extrusionOk="0" h="479" w="81">
                    <a:moveTo>
                      <a:pt x="1" y="1"/>
                    </a:moveTo>
                    <a:lnTo>
                      <a:pt x="14" y="479"/>
                    </a:lnTo>
                    <a:lnTo>
                      <a:pt x="80" y="479"/>
                    </a:lnTo>
                    <a:lnTo>
                      <a:pt x="68" y="55"/>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1"/>
              <p:cNvSpPr/>
              <p:nvPr/>
            </p:nvSpPr>
            <p:spPr>
              <a:xfrm>
                <a:off x="9102118" y="3029561"/>
                <a:ext cx="12635" cy="122523"/>
              </a:xfrm>
              <a:custGeom>
                <a:rect b="b" l="l" r="r" t="t"/>
                <a:pathLst>
                  <a:path extrusionOk="0" h="1154" w="119">
                    <a:moveTo>
                      <a:pt x="0" y="0"/>
                    </a:moveTo>
                    <a:lnTo>
                      <a:pt x="51" y="1154"/>
                    </a:lnTo>
                    <a:lnTo>
                      <a:pt x="118" y="1154"/>
                    </a:lnTo>
                    <a:lnTo>
                      <a:pt x="67" y="80"/>
                    </a:lnTo>
                    <a:lnTo>
                      <a:pt x="2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1"/>
              <p:cNvSpPr/>
              <p:nvPr/>
            </p:nvSpPr>
            <p:spPr>
              <a:xfrm>
                <a:off x="9062515" y="3281620"/>
                <a:ext cx="73578" cy="312997"/>
              </a:xfrm>
              <a:custGeom>
                <a:rect b="b" l="l" r="r" t="t"/>
                <a:pathLst>
                  <a:path extrusionOk="0" h="2948" w="693">
                    <a:moveTo>
                      <a:pt x="491" y="0"/>
                    </a:moveTo>
                    <a:lnTo>
                      <a:pt x="625" y="2868"/>
                    </a:lnTo>
                    <a:lnTo>
                      <a:pt x="1" y="2868"/>
                    </a:lnTo>
                    <a:lnTo>
                      <a:pt x="1" y="2948"/>
                    </a:lnTo>
                    <a:lnTo>
                      <a:pt x="692" y="2948"/>
                    </a:lnTo>
                    <a:lnTo>
                      <a:pt x="55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1"/>
              <p:cNvSpPr/>
              <p:nvPr/>
            </p:nvSpPr>
            <p:spPr>
              <a:xfrm>
                <a:off x="9062515" y="3019368"/>
                <a:ext cx="135476" cy="142590"/>
              </a:xfrm>
              <a:custGeom>
                <a:rect b="b" l="l" r="r" t="t"/>
                <a:pathLst>
                  <a:path extrusionOk="0" h="1343" w="1276">
                    <a:moveTo>
                      <a:pt x="424" y="1"/>
                    </a:moveTo>
                    <a:lnTo>
                      <a:pt x="373" y="17"/>
                    </a:lnTo>
                    <a:lnTo>
                      <a:pt x="1" y="17"/>
                    </a:lnTo>
                    <a:lnTo>
                      <a:pt x="1" y="109"/>
                    </a:lnTo>
                    <a:lnTo>
                      <a:pt x="373" y="96"/>
                    </a:lnTo>
                    <a:lnTo>
                      <a:pt x="399" y="96"/>
                    </a:lnTo>
                    <a:lnTo>
                      <a:pt x="440" y="176"/>
                    </a:lnTo>
                    <a:lnTo>
                      <a:pt x="1129" y="1262"/>
                    </a:lnTo>
                    <a:lnTo>
                      <a:pt x="491" y="1250"/>
                    </a:lnTo>
                    <a:lnTo>
                      <a:pt x="1" y="1250"/>
                    </a:lnTo>
                    <a:lnTo>
                      <a:pt x="1" y="1329"/>
                    </a:lnTo>
                    <a:lnTo>
                      <a:pt x="440" y="1342"/>
                    </a:lnTo>
                    <a:lnTo>
                      <a:pt x="1275" y="1342"/>
                    </a:lnTo>
                    <a:lnTo>
                      <a:pt x="440" y="29"/>
                    </a:lnTo>
                    <a:lnTo>
                      <a:pt x="4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1"/>
              <p:cNvSpPr/>
              <p:nvPr/>
            </p:nvSpPr>
            <p:spPr>
              <a:xfrm>
                <a:off x="9062515" y="3208465"/>
                <a:ext cx="141209" cy="73259"/>
              </a:xfrm>
              <a:custGeom>
                <a:rect b="b" l="l" r="r" t="t"/>
                <a:pathLst>
                  <a:path extrusionOk="0" h="690" w="1330">
                    <a:moveTo>
                      <a:pt x="412" y="1"/>
                    </a:moveTo>
                    <a:lnTo>
                      <a:pt x="1" y="14"/>
                    </a:lnTo>
                    <a:lnTo>
                      <a:pt x="1" y="93"/>
                    </a:lnTo>
                    <a:lnTo>
                      <a:pt x="399" y="93"/>
                    </a:lnTo>
                    <a:lnTo>
                      <a:pt x="466" y="132"/>
                    </a:lnTo>
                    <a:lnTo>
                      <a:pt x="533" y="186"/>
                    </a:lnTo>
                    <a:lnTo>
                      <a:pt x="1090" y="610"/>
                    </a:lnTo>
                    <a:lnTo>
                      <a:pt x="479" y="610"/>
                    </a:lnTo>
                    <a:lnTo>
                      <a:pt x="1" y="597"/>
                    </a:lnTo>
                    <a:lnTo>
                      <a:pt x="1" y="689"/>
                    </a:lnTo>
                    <a:lnTo>
                      <a:pt x="1329" y="689"/>
                    </a:lnTo>
                    <a:lnTo>
                      <a:pt x="520" y="81"/>
                    </a:lnTo>
                    <a:lnTo>
                      <a:pt x="453" y="26"/>
                    </a:lnTo>
                    <a:lnTo>
                      <a:pt x="4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1"/>
              <p:cNvSpPr/>
              <p:nvPr/>
            </p:nvSpPr>
            <p:spPr>
              <a:xfrm>
                <a:off x="8932982" y="3587828"/>
                <a:ext cx="250779" cy="36630"/>
              </a:xfrm>
              <a:custGeom>
                <a:rect b="b" l="l" r="r" t="t"/>
                <a:pathLst>
                  <a:path extrusionOk="0" h="345" w="2362">
                    <a:moveTo>
                      <a:pt x="2282" y="93"/>
                    </a:moveTo>
                    <a:lnTo>
                      <a:pt x="2282" y="265"/>
                    </a:lnTo>
                    <a:lnTo>
                      <a:pt x="80" y="265"/>
                    </a:lnTo>
                    <a:lnTo>
                      <a:pt x="80" y="93"/>
                    </a:lnTo>
                    <a:close/>
                    <a:moveTo>
                      <a:pt x="0" y="0"/>
                    </a:moveTo>
                    <a:lnTo>
                      <a:pt x="0" y="344"/>
                    </a:lnTo>
                    <a:lnTo>
                      <a:pt x="2361" y="344"/>
                    </a:lnTo>
                    <a:lnTo>
                      <a:pt x="236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p:nvPr/>
            </p:nvSpPr>
            <p:spPr>
              <a:xfrm>
                <a:off x="8977894" y="2940586"/>
                <a:ext cx="117214" cy="36630"/>
              </a:xfrm>
              <a:custGeom>
                <a:rect b="b" l="l" r="r" t="t"/>
                <a:pathLst>
                  <a:path extrusionOk="0" h="345" w="1104">
                    <a:moveTo>
                      <a:pt x="1037" y="92"/>
                    </a:moveTo>
                    <a:lnTo>
                      <a:pt x="1037" y="265"/>
                    </a:lnTo>
                    <a:lnTo>
                      <a:pt x="68" y="265"/>
                    </a:lnTo>
                    <a:lnTo>
                      <a:pt x="68" y="92"/>
                    </a:lnTo>
                    <a:close/>
                    <a:moveTo>
                      <a:pt x="1" y="0"/>
                    </a:moveTo>
                    <a:lnTo>
                      <a:pt x="1" y="344"/>
                    </a:lnTo>
                    <a:lnTo>
                      <a:pt x="1103" y="344"/>
                    </a:lnTo>
                    <a:lnTo>
                      <a:pt x="11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1"/>
              <p:cNvSpPr/>
              <p:nvPr/>
            </p:nvSpPr>
            <p:spPr>
              <a:xfrm>
                <a:off x="8968126" y="2968617"/>
                <a:ext cx="136750" cy="625993"/>
              </a:xfrm>
              <a:custGeom>
                <a:rect b="b" l="l" r="r" t="t"/>
                <a:pathLst>
                  <a:path extrusionOk="0" h="5896" w="1288">
                    <a:moveTo>
                      <a:pt x="944" y="80"/>
                    </a:moveTo>
                    <a:lnTo>
                      <a:pt x="1221" y="5816"/>
                    </a:lnTo>
                    <a:lnTo>
                      <a:pt x="67" y="5816"/>
                    </a:lnTo>
                    <a:lnTo>
                      <a:pt x="345" y="80"/>
                    </a:lnTo>
                    <a:close/>
                    <a:moveTo>
                      <a:pt x="278" y="1"/>
                    </a:moveTo>
                    <a:lnTo>
                      <a:pt x="0" y="5896"/>
                    </a:lnTo>
                    <a:lnTo>
                      <a:pt x="1288" y="5896"/>
                    </a:lnTo>
                    <a:lnTo>
                      <a:pt x="10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1"/>
              <p:cNvSpPr/>
              <p:nvPr/>
            </p:nvSpPr>
            <p:spPr>
              <a:xfrm>
                <a:off x="8934256" y="3587828"/>
                <a:ext cx="218715" cy="36630"/>
              </a:xfrm>
              <a:custGeom>
                <a:rect b="b" l="l" r="r" t="t"/>
                <a:pathLst>
                  <a:path extrusionOk="0" h="345" w="2060">
                    <a:moveTo>
                      <a:pt x="1992" y="93"/>
                    </a:moveTo>
                    <a:lnTo>
                      <a:pt x="1992" y="265"/>
                    </a:lnTo>
                    <a:lnTo>
                      <a:pt x="68" y="265"/>
                    </a:lnTo>
                    <a:lnTo>
                      <a:pt x="68" y="93"/>
                    </a:lnTo>
                    <a:close/>
                    <a:moveTo>
                      <a:pt x="1" y="0"/>
                    </a:moveTo>
                    <a:lnTo>
                      <a:pt x="1" y="344"/>
                    </a:lnTo>
                    <a:lnTo>
                      <a:pt x="2059" y="344"/>
                    </a:lnTo>
                    <a:lnTo>
                      <a:pt x="205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1"/>
              <p:cNvSpPr/>
              <p:nvPr/>
            </p:nvSpPr>
            <p:spPr>
              <a:xfrm>
                <a:off x="8969506" y="2970315"/>
                <a:ext cx="131335" cy="624294"/>
              </a:xfrm>
              <a:custGeom>
                <a:rect b="b" l="l" r="r" t="t"/>
                <a:pathLst>
                  <a:path extrusionOk="0" h="5880" w="1237">
                    <a:moveTo>
                      <a:pt x="943" y="1"/>
                    </a:moveTo>
                    <a:lnTo>
                      <a:pt x="226" y="1275"/>
                    </a:lnTo>
                    <a:lnTo>
                      <a:pt x="998" y="2282"/>
                    </a:lnTo>
                    <a:lnTo>
                      <a:pt x="93" y="3611"/>
                    </a:lnTo>
                    <a:lnTo>
                      <a:pt x="1128" y="4806"/>
                    </a:lnTo>
                    <a:lnTo>
                      <a:pt x="0" y="5800"/>
                    </a:lnTo>
                    <a:lnTo>
                      <a:pt x="42" y="5880"/>
                    </a:lnTo>
                    <a:lnTo>
                      <a:pt x="1237" y="4806"/>
                    </a:lnTo>
                    <a:lnTo>
                      <a:pt x="185" y="3598"/>
                    </a:lnTo>
                    <a:lnTo>
                      <a:pt x="1090" y="2269"/>
                    </a:lnTo>
                    <a:lnTo>
                      <a:pt x="306" y="1259"/>
                    </a:lnTo>
                    <a:lnTo>
                      <a:pt x="998" y="51"/>
                    </a:lnTo>
                    <a:lnTo>
                      <a:pt x="9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1"/>
              <p:cNvSpPr/>
              <p:nvPr/>
            </p:nvSpPr>
            <p:spPr>
              <a:xfrm>
                <a:off x="8975239" y="2970315"/>
                <a:ext cx="128363" cy="623020"/>
              </a:xfrm>
              <a:custGeom>
                <a:rect b="b" l="l" r="r" t="t"/>
                <a:pathLst>
                  <a:path extrusionOk="0" h="5868" w="1209">
                    <a:moveTo>
                      <a:pt x="265" y="1"/>
                    </a:moveTo>
                    <a:lnTo>
                      <a:pt x="211" y="51"/>
                    </a:lnTo>
                    <a:lnTo>
                      <a:pt x="915" y="1221"/>
                    </a:lnTo>
                    <a:lnTo>
                      <a:pt x="106" y="2324"/>
                    </a:lnTo>
                    <a:lnTo>
                      <a:pt x="1023" y="3598"/>
                    </a:lnTo>
                    <a:lnTo>
                      <a:pt x="0" y="4780"/>
                    </a:lnTo>
                    <a:lnTo>
                      <a:pt x="1167" y="5867"/>
                    </a:lnTo>
                    <a:lnTo>
                      <a:pt x="1208" y="5800"/>
                    </a:lnTo>
                    <a:lnTo>
                      <a:pt x="106" y="4780"/>
                    </a:lnTo>
                    <a:lnTo>
                      <a:pt x="1116" y="3611"/>
                    </a:lnTo>
                    <a:lnTo>
                      <a:pt x="185" y="2324"/>
                    </a:lnTo>
                    <a:lnTo>
                      <a:pt x="982" y="1259"/>
                    </a:lnTo>
                    <a:lnTo>
                      <a:pt x="995" y="1234"/>
                    </a:lnTo>
                    <a:lnTo>
                      <a:pt x="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1"/>
              <p:cNvSpPr/>
              <p:nvPr/>
            </p:nvSpPr>
            <p:spPr>
              <a:xfrm>
                <a:off x="8914613" y="3019368"/>
                <a:ext cx="252266" cy="142590"/>
              </a:xfrm>
              <a:custGeom>
                <a:rect b="b" l="l" r="r" t="t"/>
                <a:pathLst>
                  <a:path extrusionOk="0" h="1343" w="2376">
                    <a:moveTo>
                      <a:pt x="1499" y="96"/>
                    </a:moveTo>
                    <a:lnTo>
                      <a:pt x="2232" y="1262"/>
                    </a:lnTo>
                    <a:lnTo>
                      <a:pt x="2232" y="1262"/>
                    </a:lnTo>
                    <a:lnTo>
                      <a:pt x="132" y="1237"/>
                    </a:lnTo>
                    <a:lnTo>
                      <a:pt x="782" y="109"/>
                    </a:lnTo>
                    <a:lnTo>
                      <a:pt x="1499" y="96"/>
                    </a:lnTo>
                    <a:close/>
                    <a:moveTo>
                      <a:pt x="1527" y="1"/>
                    </a:moveTo>
                    <a:lnTo>
                      <a:pt x="756" y="29"/>
                    </a:lnTo>
                    <a:lnTo>
                      <a:pt x="1" y="1329"/>
                    </a:lnTo>
                    <a:lnTo>
                      <a:pt x="2375" y="1342"/>
                    </a:lnTo>
                    <a:lnTo>
                      <a:pt x="2375" y="1342"/>
                    </a:lnTo>
                    <a:lnTo>
                      <a:pt x="15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1"/>
              <p:cNvSpPr/>
              <p:nvPr/>
            </p:nvSpPr>
            <p:spPr>
              <a:xfrm>
                <a:off x="8908880" y="3208465"/>
                <a:ext cx="263732" cy="73259"/>
              </a:xfrm>
              <a:custGeom>
                <a:rect b="b" l="l" r="r" t="t"/>
                <a:pathLst>
                  <a:path extrusionOk="0" h="690" w="2484">
                    <a:moveTo>
                      <a:pt x="1553" y="93"/>
                    </a:moveTo>
                    <a:lnTo>
                      <a:pt x="2244" y="610"/>
                    </a:lnTo>
                    <a:lnTo>
                      <a:pt x="227" y="597"/>
                    </a:lnTo>
                    <a:lnTo>
                      <a:pt x="836" y="93"/>
                    </a:lnTo>
                    <a:close/>
                    <a:moveTo>
                      <a:pt x="1569" y="1"/>
                    </a:moveTo>
                    <a:lnTo>
                      <a:pt x="810" y="14"/>
                    </a:lnTo>
                    <a:lnTo>
                      <a:pt x="1" y="676"/>
                    </a:lnTo>
                    <a:lnTo>
                      <a:pt x="2483" y="689"/>
                    </a:lnTo>
                    <a:lnTo>
                      <a:pt x="156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1"/>
              <p:cNvSpPr/>
              <p:nvPr/>
            </p:nvSpPr>
            <p:spPr>
              <a:xfrm>
                <a:off x="8931601" y="3587828"/>
                <a:ext cx="218291" cy="36630"/>
              </a:xfrm>
              <a:custGeom>
                <a:rect b="b" l="l" r="r" t="t"/>
                <a:pathLst>
                  <a:path extrusionOk="0" h="345" w="2056">
                    <a:moveTo>
                      <a:pt x="0" y="0"/>
                    </a:moveTo>
                    <a:lnTo>
                      <a:pt x="0" y="344"/>
                    </a:lnTo>
                    <a:lnTo>
                      <a:pt x="2056" y="344"/>
                    </a:lnTo>
                    <a:lnTo>
                      <a:pt x="20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1"/>
              <p:cNvSpPr/>
              <p:nvPr/>
            </p:nvSpPr>
            <p:spPr>
              <a:xfrm>
                <a:off x="9149790" y="3587828"/>
                <a:ext cx="33975" cy="36630"/>
              </a:xfrm>
              <a:custGeom>
                <a:rect b="b" l="l" r="r" t="t"/>
                <a:pathLst>
                  <a:path extrusionOk="0" h="345" w="320">
                    <a:moveTo>
                      <a:pt x="1" y="0"/>
                    </a:moveTo>
                    <a:lnTo>
                      <a:pt x="1" y="344"/>
                    </a:lnTo>
                    <a:lnTo>
                      <a:pt x="319" y="344"/>
                    </a:lnTo>
                    <a:lnTo>
                      <a:pt x="31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1"/>
              <p:cNvSpPr/>
              <p:nvPr/>
            </p:nvSpPr>
            <p:spPr>
              <a:xfrm>
                <a:off x="8556380" y="3092841"/>
                <a:ext cx="369586" cy="188881"/>
              </a:xfrm>
              <a:custGeom>
                <a:rect b="b" l="l" r="r" t="t"/>
                <a:pathLst>
                  <a:path extrusionOk="0" h="1779" w="3481">
                    <a:moveTo>
                      <a:pt x="55" y="0"/>
                    </a:moveTo>
                    <a:lnTo>
                      <a:pt x="0" y="26"/>
                    </a:lnTo>
                    <a:cubicBezTo>
                      <a:pt x="13" y="41"/>
                      <a:pt x="969" y="1778"/>
                      <a:pt x="3375" y="1778"/>
                    </a:cubicBezTo>
                    <a:cubicBezTo>
                      <a:pt x="3413" y="1778"/>
                      <a:pt x="3439" y="1778"/>
                      <a:pt x="3480" y="1765"/>
                    </a:cubicBezTo>
                    <a:lnTo>
                      <a:pt x="3480" y="1714"/>
                    </a:lnTo>
                    <a:cubicBezTo>
                      <a:pt x="3445" y="1715"/>
                      <a:pt x="3410" y="1716"/>
                      <a:pt x="3376" y="1716"/>
                    </a:cubicBezTo>
                    <a:cubicBezTo>
                      <a:pt x="1008" y="1716"/>
                      <a:pt x="55" y="13"/>
                      <a:pt x="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3" name="Google Shape;673;p11"/>
          <p:cNvSpPr txBox="1"/>
          <p:nvPr>
            <p:ph idx="1" type="subTitle"/>
          </p:nvPr>
        </p:nvSpPr>
        <p:spPr>
          <a:xfrm>
            <a:off x="708525" y="1386050"/>
            <a:ext cx="4566600" cy="951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solidFill>
                  <a:schemeClr val="dk1"/>
                </a:solidFill>
              </a:rPr>
              <a:t>57.738 GWh instalados a lo largo del territorio nacional siendo las </a:t>
            </a:r>
            <a:r>
              <a:rPr lang="en">
                <a:solidFill>
                  <a:schemeClr val="dk1"/>
                </a:solidFill>
              </a:rPr>
              <a:t>energías</a:t>
            </a:r>
            <a:r>
              <a:rPr lang="en">
                <a:solidFill>
                  <a:schemeClr val="dk1"/>
                </a:solidFill>
              </a:rPr>
              <a:t> renovables las que </a:t>
            </a:r>
            <a:r>
              <a:rPr lang="en">
                <a:solidFill>
                  <a:schemeClr val="dk1"/>
                </a:solidFill>
              </a:rPr>
              <a:t>más</a:t>
            </a:r>
            <a:r>
              <a:rPr lang="en">
                <a:solidFill>
                  <a:schemeClr val="dk1"/>
                </a:solidFill>
              </a:rPr>
              <a:t> aportan al sistema </a:t>
            </a:r>
            <a:r>
              <a:rPr lang="en">
                <a:solidFill>
                  <a:schemeClr val="dk1"/>
                </a:solidFill>
              </a:rPr>
              <a:t>interconectado</a:t>
            </a:r>
            <a:r>
              <a:rPr lang="en">
                <a:solidFill>
                  <a:schemeClr val="dk1"/>
                </a:solidFill>
              </a:rPr>
              <a:t> nacional.</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10"/>
          <p:cNvPicPr preferRelativeResize="0"/>
          <p:nvPr/>
        </p:nvPicPr>
        <p:blipFill>
          <a:blip r:embed="rId3">
            <a:alphaModFix/>
          </a:blip>
          <a:stretch>
            <a:fillRect/>
          </a:stretch>
        </p:blipFill>
        <p:spPr>
          <a:xfrm>
            <a:off x="1454825" y="1794125"/>
            <a:ext cx="6234399" cy="2475125"/>
          </a:xfrm>
          <a:prstGeom prst="rect">
            <a:avLst/>
          </a:prstGeom>
          <a:noFill/>
          <a:ln>
            <a:noFill/>
          </a:ln>
          <a:effectLst>
            <a:outerShdw blurRad="57150" rotWithShape="0" algn="bl" dir="5400000" dist="19050">
              <a:srgbClr val="000000">
                <a:alpha val="50000"/>
              </a:srgbClr>
            </a:outerShdw>
          </a:effectLst>
        </p:spPr>
      </p:pic>
      <p:sp>
        <p:nvSpPr>
          <p:cNvPr id="679" name="Google Shape;679;p10"/>
          <p:cNvSpPr txBox="1"/>
          <p:nvPr>
            <p:ph idx="2" type="title"/>
          </p:nvPr>
        </p:nvSpPr>
        <p:spPr>
          <a:xfrm>
            <a:off x="1211275" y="194225"/>
            <a:ext cx="6721500" cy="10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4000"/>
              <a:t>Predicción </a:t>
            </a:r>
            <a:r>
              <a:rPr lang="en" sz="4000"/>
              <a:t>Energética</a:t>
            </a:r>
            <a:endParaRPr sz="4000"/>
          </a:p>
        </p:txBody>
      </p:sp>
      <p:sp>
        <p:nvSpPr>
          <p:cNvPr id="680" name="Google Shape;680;p10"/>
          <p:cNvSpPr txBox="1"/>
          <p:nvPr>
            <p:ph idx="3" type="subTitle"/>
          </p:nvPr>
        </p:nvSpPr>
        <p:spPr>
          <a:xfrm>
            <a:off x="2825713" y="1240321"/>
            <a:ext cx="3492600" cy="372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r>
              <a:rPr lang="en"/>
              <a:t>¿En qué consiste?</a:t>
            </a:r>
            <a:endParaRPr/>
          </a:p>
        </p:txBody>
      </p:sp>
      <p:grpSp>
        <p:nvGrpSpPr>
          <p:cNvPr id="681" name="Google Shape;681;p10"/>
          <p:cNvGrpSpPr/>
          <p:nvPr/>
        </p:nvGrpSpPr>
        <p:grpSpPr>
          <a:xfrm>
            <a:off x="2216596" y="3557112"/>
            <a:ext cx="2636235" cy="1430391"/>
            <a:chOff x="1809100" y="2065150"/>
            <a:chExt cx="4679153" cy="2538855"/>
          </a:xfrm>
        </p:grpSpPr>
        <p:grpSp>
          <p:nvGrpSpPr>
            <p:cNvPr id="682" name="Google Shape;682;p10"/>
            <p:cNvGrpSpPr/>
            <p:nvPr/>
          </p:nvGrpSpPr>
          <p:grpSpPr>
            <a:xfrm>
              <a:off x="3223307" y="2065150"/>
              <a:ext cx="260402" cy="1671751"/>
              <a:chOff x="3223307" y="759525"/>
              <a:chExt cx="260402" cy="1671751"/>
            </a:xfrm>
          </p:grpSpPr>
          <p:sp>
            <p:nvSpPr>
              <p:cNvPr id="683" name="Google Shape;683;p10"/>
              <p:cNvSpPr/>
              <p:nvPr/>
            </p:nvSpPr>
            <p:spPr>
              <a:xfrm>
                <a:off x="3253001" y="773401"/>
                <a:ext cx="196943" cy="1657875"/>
              </a:xfrm>
              <a:custGeom>
                <a:rect b="b" l="l" r="r" t="t"/>
                <a:pathLst>
                  <a:path extrusionOk="0" h="17922" w="2129">
                    <a:moveTo>
                      <a:pt x="0" y="1"/>
                    </a:moveTo>
                    <a:lnTo>
                      <a:pt x="0" y="17922"/>
                    </a:lnTo>
                    <a:lnTo>
                      <a:pt x="2129" y="17922"/>
                    </a:lnTo>
                    <a:lnTo>
                      <a:pt x="2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0"/>
              <p:cNvSpPr/>
              <p:nvPr/>
            </p:nvSpPr>
            <p:spPr>
              <a:xfrm>
                <a:off x="3352258" y="773401"/>
                <a:ext cx="97685" cy="1657875"/>
              </a:xfrm>
              <a:custGeom>
                <a:rect b="b" l="l" r="r" t="t"/>
                <a:pathLst>
                  <a:path extrusionOk="0" h="17922" w="1056">
                    <a:moveTo>
                      <a:pt x="0" y="1"/>
                    </a:moveTo>
                    <a:lnTo>
                      <a:pt x="0" y="17922"/>
                    </a:lnTo>
                    <a:lnTo>
                      <a:pt x="1056" y="17922"/>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0"/>
              <p:cNvSpPr/>
              <p:nvPr/>
            </p:nvSpPr>
            <p:spPr>
              <a:xfrm>
                <a:off x="3223307" y="759525"/>
                <a:ext cx="260402" cy="34689"/>
              </a:xfrm>
              <a:custGeom>
                <a:rect b="b" l="l" r="r" t="t"/>
                <a:pathLst>
                  <a:path extrusionOk="0" h="375"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0"/>
              <p:cNvSpPr/>
              <p:nvPr/>
            </p:nvSpPr>
            <p:spPr>
              <a:xfrm>
                <a:off x="3223307" y="961647"/>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0"/>
              <p:cNvSpPr/>
              <p:nvPr/>
            </p:nvSpPr>
            <p:spPr>
              <a:xfrm>
                <a:off x="3223307" y="1162566"/>
                <a:ext cx="260402" cy="34782"/>
              </a:xfrm>
              <a:custGeom>
                <a:rect b="b" l="l" r="r" t="t"/>
                <a:pathLst>
                  <a:path extrusionOk="0" h="376"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0"/>
              <p:cNvSpPr/>
              <p:nvPr/>
            </p:nvSpPr>
            <p:spPr>
              <a:xfrm>
                <a:off x="3223307" y="1381431"/>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0"/>
              <p:cNvSpPr/>
              <p:nvPr/>
            </p:nvSpPr>
            <p:spPr>
              <a:xfrm>
                <a:off x="3254204" y="794122"/>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0"/>
              <p:cNvSpPr/>
              <p:nvPr/>
            </p:nvSpPr>
            <p:spPr>
              <a:xfrm>
                <a:off x="3254204" y="995041"/>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0"/>
              <p:cNvSpPr/>
              <p:nvPr/>
            </p:nvSpPr>
            <p:spPr>
              <a:xfrm>
                <a:off x="3254204" y="1197255"/>
                <a:ext cx="195741" cy="56983"/>
              </a:xfrm>
              <a:custGeom>
                <a:rect b="b" l="l" r="r" t="t"/>
                <a:pathLst>
                  <a:path extrusionOk="0" h="616" w="2116">
                    <a:moveTo>
                      <a:pt x="1" y="0"/>
                    </a:moveTo>
                    <a:lnTo>
                      <a:pt x="1" y="615"/>
                    </a:lnTo>
                    <a:lnTo>
                      <a:pt x="2116" y="615"/>
                    </a:lnTo>
                    <a:lnTo>
                      <a:pt x="21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0"/>
              <p:cNvSpPr/>
              <p:nvPr/>
            </p:nvSpPr>
            <p:spPr>
              <a:xfrm>
                <a:off x="3254204" y="1414825"/>
                <a:ext cx="195741" cy="56983"/>
              </a:xfrm>
              <a:custGeom>
                <a:rect b="b" l="l" r="r" t="t"/>
                <a:pathLst>
                  <a:path extrusionOk="0" h="616" w="2116">
                    <a:moveTo>
                      <a:pt x="1" y="1"/>
                    </a:moveTo>
                    <a:lnTo>
                      <a:pt x="1" y="616"/>
                    </a:lnTo>
                    <a:lnTo>
                      <a:pt x="2116" y="616"/>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10"/>
            <p:cNvGrpSpPr/>
            <p:nvPr/>
          </p:nvGrpSpPr>
          <p:grpSpPr>
            <a:xfrm>
              <a:off x="1809100" y="2875374"/>
              <a:ext cx="4679153" cy="1728631"/>
              <a:chOff x="1809100" y="2875374"/>
              <a:chExt cx="4679153" cy="1728631"/>
            </a:xfrm>
          </p:grpSpPr>
          <p:sp>
            <p:nvSpPr>
              <p:cNvPr id="694" name="Google Shape;694;p10"/>
              <p:cNvSpPr/>
              <p:nvPr/>
            </p:nvSpPr>
            <p:spPr>
              <a:xfrm>
                <a:off x="3223307" y="2889619"/>
                <a:ext cx="260402" cy="33764"/>
              </a:xfrm>
              <a:custGeom>
                <a:rect b="b" l="l" r="r" t="t"/>
                <a:pathLst>
                  <a:path extrusionOk="0" h="365" w="2815">
                    <a:moveTo>
                      <a:pt x="1" y="0"/>
                    </a:moveTo>
                    <a:lnTo>
                      <a:pt x="1" y="365"/>
                    </a:lnTo>
                    <a:lnTo>
                      <a:pt x="2814" y="365"/>
                    </a:lnTo>
                    <a:lnTo>
                      <a:pt x="281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0"/>
              <p:cNvSpPr/>
              <p:nvPr/>
            </p:nvSpPr>
            <p:spPr>
              <a:xfrm>
                <a:off x="3254204" y="2923291"/>
                <a:ext cx="195741" cy="56706"/>
              </a:xfrm>
              <a:custGeom>
                <a:rect b="b" l="l" r="r" t="t"/>
                <a:pathLst>
                  <a:path extrusionOk="0" h="613" w="2116">
                    <a:moveTo>
                      <a:pt x="1" y="1"/>
                    </a:moveTo>
                    <a:lnTo>
                      <a:pt x="1" y="612"/>
                    </a:lnTo>
                    <a:lnTo>
                      <a:pt x="2116" y="612"/>
                    </a:lnTo>
                    <a:lnTo>
                      <a:pt x="211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0"/>
              <p:cNvSpPr/>
              <p:nvPr/>
            </p:nvSpPr>
            <p:spPr>
              <a:xfrm>
                <a:off x="3783421" y="3094516"/>
                <a:ext cx="18316" cy="176592"/>
              </a:xfrm>
              <a:custGeom>
                <a:rect b="b" l="l" r="r" t="t"/>
                <a:pathLst>
                  <a:path extrusionOk="0" h="1909" w="198">
                    <a:moveTo>
                      <a:pt x="1" y="1"/>
                    </a:moveTo>
                    <a:lnTo>
                      <a:pt x="1"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0"/>
              <p:cNvSpPr/>
              <p:nvPr/>
            </p:nvSpPr>
            <p:spPr>
              <a:xfrm>
                <a:off x="3913575" y="3094516"/>
                <a:ext cx="18316" cy="176592"/>
              </a:xfrm>
              <a:custGeom>
                <a:rect b="b" l="l" r="r" t="t"/>
                <a:pathLst>
                  <a:path extrusionOk="0" h="1909" w="198">
                    <a:moveTo>
                      <a:pt x="0" y="1"/>
                    </a:moveTo>
                    <a:lnTo>
                      <a:pt x="0"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0"/>
              <p:cNvSpPr/>
              <p:nvPr/>
            </p:nvSpPr>
            <p:spPr>
              <a:xfrm>
                <a:off x="4020510" y="3094516"/>
                <a:ext cx="18038" cy="176592"/>
              </a:xfrm>
              <a:custGeom>
                <a:rect b="b" l="l" r="r" t="t"/>
                <a:pathLst>
                  <a:path extrusionOk="0" h="1909" w="195">
                    <a:moveTo>
                      <a:pt x="1" y="1"/>
                    </a:moveTo>
                    <a:lnTo>
                      <a:pt x="1" y="1909"/>
                    </a:lnTo>
                    <a:lnTo>
                      <a:pt x="194" y="1909"/>
                    </a:lnTo>
                    <a:lnTo>
                      <a:pt x="194"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0"/>
              <p:cNvSpPr/>
              <p:nvPr/>
            </p:nvSpPr>
            <p:spPr>
              <a:xfrm>
                <a:off x="415066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0"/>
              <p:cNvSpPr/>
              <p:nvPr/>
            </p:nvSpPr>
            <p:spPr>
              <a:xfrm>
                <a:off x="4280818"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0"/>
              <p:cNvSpPr/>
              <p:nvPr/>
            </p:nvSpPr>
            <p:spPr>
              <a:xfrm>
                <a:off x="4410971" y="3094516"/>
                <a:ext cx="16743" cy="176592"/>
              </a:xfrm>
              <a:custGeom>
                <a:rect b="b" l="l" r="r" t="t"/>
                <a:pathLst>
                  <a:path extrusionOk="0" h="1909" w="181">
                    <a:moveTo>
                      <a:pt x="0" y="1"/>
                    </a:moveTo>
                    <a:lnTo>
                      <a:pt x="0" y="1909"/>
                    </a:lnTo>
                    <a:lnTo>
                      <a:pt x="180" y="1909"/>
                    </a:lnTo>
                    <a:lnTo>
                      <a:pt x="1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0"/>
              <p:cNvSpPr/>
              <p:nvPr/>
            </p:nvSpPr>
            <p:spPr>
              <a:xfrm>
                <a:off x="4517536"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0"/>
              <p:cNvSpPr/>
              <p:nvPr/>
            </p:nvSpPr>
            <p:spPr>
              <a:xfrm>
                <a:off x="464769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0"/>
              <p:cNvSpPr/>
              <p:nvPr/>
            </p:nvSpPr>
            <p:spPr>
              <a:xfrm>
                <a:off x="477784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0"/>
              <p:cNvSpPr/>
              <p:nvPr/>
            </p:nvSpPr>
            <p:spPr>
              <a:xfrm>
                <a:off x="4906702"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0"/>
              <p:cNvSpPr/>
              <p:nvPr/>
            </p:nvSpPr>
            <p:spPr>
              <a:xfrm>
                <a:off x="501493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0"/>
              <p:cNvSpPr/>
              <p:nvPr/>
            </p:nvSpPr>
            <p:spPr>
              <a:xfrm>
                <a:off x="5145086"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0"/>
              <p:cNvSpPr/>
              <p:nvPr/>
            </p:nvSpPr>
            <p:spPr>
              <a:xfrm>
                <a:off x="527487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0"/>
              <p:cNvSpPr/>
              <p:nvPr/>
            </p:nvSpPr>
            <p:spPr>
              <a:xfrm>
                <a:off x="5403821"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0"/>
              <p:cNvSpPr/>
              <p:nvPr/>
            </p:nvSpPr>
            <p:spPr>
              <a:xfrm>
                <a:off x="5511959"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0"/>
              <p:cNvSpPr/>
              <p:nvPr/>
            </p:nvSpPr>
            <p:spPr>
              <a:xfrm>
                <a:off x="564211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0"/>
              <p:cNvSpPr/>
              <p:nvPr/>
            </p:nvSpPr>
            <p:spPr>
              <a:xfrm>
                <a:off x="5778741"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0"/>
              <p:cNvSpPr/>
              <p:nvPr/>
            </p:nvSpPr>
            <p:spPr>
              <a:xfrm>
                <a:off x="5910098"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0"/>
              <p:cNvSpPr/>
              <p:nvPr/>
            </p:nvSpPr>
            <p:spPr>
              <a:xfrm>
                <a:off x="6039974"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0"/>
              <p:cNvSpPr/>
              <p:nvPr/>
            </p:nvSpPr>
            <p:spPr>
              <a:xfrm>
                <a:off x="6170127"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0"/>
              <p:cNvSpPr/>
              <p:nvPr/>
            </p:nvSpPr>
            <p:spPr>
              <a:xfrm>
                <a:off x="6279468"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0"/>
              <p:cNvSpPr/>
              <p:nvPr/>
            </p:nvSpPr>
            <p:spPr>
              <a:xfrm>
                <a:off x="6409621"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0"/>
              <p:cNvSpPr/>
              <p:nvPr/>
            </p:nvSpPr>
            <p:spPr>
              <a:xfrm>
                <a:off x="3766771" y="3085543"/>
                <a:ext cx="2667382" cy="19334"/>
              </a:xfrm>
              <a:custGeom>
                <a:rect b="b" l="l" r="r" t="t"/>
                <a:pathLst>
                  <a:path extrusionOk="0" h="209" w="28835">
                    <a:moveTo>
                      <a:pt x="0" y="1"/>
                    </a:moveTo>
                    <a:lnTo>
                      <a:pt x="0" y="208"/>
                    </a:lnTo>
                    <a:lnTo>
                      <a:pt x="28835" y="208"/>
                    </a:lnTo>
                    <a:lnTo>
                      <a:pt x="288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0"/>
              <p:cNvSpPr/>
              <p:nvPr/>
            </p:nvSpPr>
            <p:spPr>
              <a:xfrm>
                <a:off x="3767973" y="3264539"/>
                <a:ext cx="1906436" cy="1338270"/>
              </a:xfrm>
              <a:custGeom>
                <a:rect b="b" l="l" r="r" t="t"/>
                <a:pathLst>
                  <a:path extrusionOk="0" h="14467" w="20609">
                    <a:moveTo>
                      <a:pt x="1" y="1"/>
                    </a:moveTo>
                    <a:lnTo>
                      <a:pt x="1" y="14466"/>
                    </a:lnTo>
                    <a:lnTo>
                      <a:pt x="20608" y="14466"/>
                    </a:lnTo>
                    <a:lnTo>
                      <a:pt x="206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0"/>
              <p:cNvSpPr/>
              <p:nvPr/>
            </p:nvSpPr>
            <p:spPr>
              <a:xfrm>
                <a:off x="5669031" y="3264539"/>
                <a:ext cx="754933" cy="1338270"/>
              </a:xfrm>
              <a:custGeom>
                <a:rect b="b" l="l" r="r" t="t"/>
                <a:pathLst>
                  <a:path extrusionOk="0" h="14467" w="8161">
                    <a:moveTo>
                      <a:pt x="0" y="1"/>
                    </a:moveTo>
                    <a:lnTo>
                      <a:pt x="0" y="14466"/>
                    </a:lnTo>
                    <a:lnTo>
                      <a:pt x="8161" y="14466"/>
                    </a:lnTo>
                    <a:lnTo>
                      <a:pt x="81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0"/>
              <p:cNvSpPr/>
              <p:nvPr/>
            </p:nvSpPr>
            <p:spPr>
              <a:xfrm>
                <a:off x="5854502" y="3985702"/>
                <a:ext cx="386486" cy="519138"/>
              </a:xfrm>
              <a:custGeom>
                <a:rect b="b" l="l" r="r" t="t"/>
                <a:pathLst>
                  <a:path extrusionOk="0" h="5612" w="4178">
                    <a:moveTo>
                      <a:pt x="0" y="1"/>
                    </a:moveTo>
                    <a:lnTo>
                      <a:pt x="0" y="5611"/>
                    </a:lnTo>
                    <a:lnTo>
                      <a:pt x="4177" y="5611"/>
                    </a:lnTo>
                    <a:lnTo>
                      <a:pt x="417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0"/>
              <p:cNvSpPr/>
              <p:nvPr/>
            </p:nvSpPr>
            <p:spPr>
              <a:xfrm>
                <a:off x="5854502" y="3978024"/>
                <a:ext cx="386486" cy="14246"/>
              </a:xfrm>
              <a:custGeom>
                <a:rect b="b" l="l" r="r" t="t"/>
                <a:pathLst>
                  <a:path extrusionOk="0" h="154" w="4178">
                    <a:moveTo>
                      <a:pt x="0" y="0"/>
                    </a:moveTo>
                    <a:lnTo>
                      <a:pt x="0" y="154"/>
                    </a:lnTo>
                    <a:lnTo>
                      <a:pt x="4177" y="154"/>
                    </a:lnTo>
                    <a:lnTo>
                      <a:pt x="4177"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0"/>
              <p:cNvSpPr/>
              <p:nvPr/>
            </p:nvSpPr>
            <p:spPr>
              <a:xfrm>
                <a:off x="5854502" y="3986904"/>
                <a:ext cx="386486" cy="5365"/>
              </a:xfrm>
              <a:custGeom>
                <a:rect b="b" l="l" r="r" t="t"/>
                <a:pathLst>
                  <a:path extrusionOk="0" h="58" w="4178">
                    <a:moveTo>
                      <a:pt x="0" y="1"/>
                    </a:moveTo>
                    <a:lnTo>
                      <a:pt x="0" y="58"/>
                    </a:lnTo>
                    <a:lnTo>
                      <a:pt x="4177" y="58"/>
                    </a:lnTo>
                    <a:lnTo>
                      <a:pt x="4177"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0"/>
              <p:cNvSpPr/>
              <p:nvPr/>
            </p:nvSpPr>
            <p:spPr>
              <a:xfrm>
                <a:off x="5853207" y="4446928"/>
                <a:ext cx="387781" cy="14246"/>
              </a:xfrm>
              <a:custGeom>
                <a:rect b="b" l="l" r="r" t="t"/>
                <a:pathLst>
                  <a:path extrusionOk="0" h="154"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0"/>
              <p:cNvSpPr/>
              <p:nvPr/>
            </p:nvSpPr>
            <p:spPr>
              <a:xfrm>
                <a:off x="5853207" y="4455901"/>
                <a:ext cx="387781" cy="5273"/>
              </a:xfrm>
              <a:custGeom>
                <a:rect b="b" l="l" r="r" t="t"/>
                <a:pathLst>
                  <a:path extrusionOk="0" h="57" w="4192">
                    <a:moveTo>
                      <a:pt x="1" y="0"/>
                    </a:moveTo>
                    <a:lnTo>
                      <a:pt x="1" y="57"/>
                    </a:lnTo>
                    <a:lnTo>
                      <a:pt x="4191" y="57"/>
                    </a:lnTo>
                    <a:lnTo>
                      <a:pt x="4191" y="0"/>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0"/>
              <p:cNvSpPr/>
              <p:nvPr/>
            </p:nvSpPr>
            <p:spPr>
              <a:xfrm>
                <a:off x="5853207" y="4475049"/>
                <a:ext cx="387781" cy="14338"/>
              </a:xfrm>
              <a:custGeom>
                <a:rect b="b" l="l" r="r" t="t"/>
                <a:pathLst>
                  <a:path extrusionOk="0" h="155"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0"/>
              <p:cNvSpPr/>
              <p:nvPr/>
            </p:nvSpPr>
            <p:spPr>
              <a:xfrm>
                <a:off x="5853207" y="4484300"/>
                <a:ext cx="387781" cy="5088"/>
              </a:xfrm>
              <a:custGeom>
                <a:rect b="b" l="l" r="r" t="t"/>
                <a:pathLst>
                  <a:path extrusionOk="0" h="55" w="4192">
                    <a:moveTo>
                      <a:pt x="1" y="1"/>
                    </a:moveTo>
                    <a:lnTo>
                      <a:pt x="1" y="54"/>
                    </a:lnTo>
                    <a:lnTo>
                      <a:pt x="4191" y="54"/>
                    </a:lnTo>
                    <a:lnTo>
                      <a:pt x="4191"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0"/>
              <p:cNvSpPr/>
              <p:nvPr/>
            </p:nvSpPr>
            <p:spPr>
              <a:xfrm>
                <a:off x="5831284" y="3949533"/>
                <a:ext cx="207489" cy="48010"/>
              </a:xfrm>
              <a:custGeom>
                <a:rect b="b" l="l" r="r" t="t"/>
                <a:pathLst>
                  <a:path extrusionOk="0" h="519" w="2243">
                    <a:moveTo>
                      <a:pt x="1" y="1"/>
                    </a:moveTo>
                    <a:lnTo>
                      <a:pt x="1" y="519"/>
                    </a:lnTo>
                    <a:lnTo>
                      <a:pt x="2243" y="519"/>
                    </a:lnTo>
                    <a:lnTo>
                      <a:pt x="224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0"/>
              <p:cNvSpPr/>
              <p:nvPr/>
            </p:nvSpPr>
            <p:spPr>
              <a:xfrm>
                <a:off x="6038679" y="3949533"/>
                <a:ext cx="449574" cy="48010"/>
              </a:xfrm>
              <a:custGeom>
                <a:rect b="b" l="l" r="r" t="t"/>
                <a:pathLst>
                  <a:path extrusionOk="0" h="519" w="4860">
                    <a:moveTo>
                      <a:pt x="1" y="1"/>
                    </a:moveTo>
                    <a:lnTo>
                      <a:pt x="1" y="519"/>
                    </a:lnTo>
                    <a:lnTo>
                      <a:pt x="4860" y="519"/>
                    </a:lnTo>
                    <a:lnTo>
                      <a:pt x="48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0"/>
              <p:cNvSpPr/>
              <p:nvPr/>
            </p:nvSpPr>
            <p:spPr>
              <a:xfrm>
                <a:off x="5850800" y="4423699"/>
                <a:ext cx="135150" cy="59475"/>
              </a:xfrm>
              <a:custGeom>
                <a:rect b="b" l="l" r="r" t="t"/>
                <a:pathLst>
                  <a:path extrusionOk="0" h="599" w="1461">
                    <a:moveTo>
                      <a:pt x="0" y="1"/>
                    </a:moveTo>
                    <a:lnTo>
                      <a:pt x="0" y="599"/>
                    </a:lnTo>
                    <a:lnTo>
                      <a:pt x="1460" y="599"/>
                    </a:lnTo>
                    <a:lnTo>
                      <a:pt x="14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0"/>
              <p:cNvSpPr/>
              <p:nvPr/>
            </p:nvSpPr>
            <p:spPr>
              <a:xfrm>
                <a:off x="5850800" y="4479025"/>
                <a:ext cx="207501" cy="73626"/>
              </a:xfrm>
              <a:custGeom>
                <a:rect b="b" l="l" r="r" t="t"/>
                <a:pathLst>
                  <a:path extrusionOk="0" h="683" w="2230">
                    <a:moveTo>
                      <a:pt x="1" y="1"/>
                    </a:moveTo>
                    <a:lnTo>
                      <a:pt x="1" y="682"/>
                    </a:lnTo>
                    <a:lnTo>
                      <a:pt x="2229" y="682"/>
                    </a:lnTo>
                    <a:lnTo>
                      <a:pt x="22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0"/>
              <p:cNvSpPr/>
              <p:nvPr/>
            </p:nvSpPr>
            <p:spPr>
              <a:xfrm>
                <a:off x="5984656" y="4423709"/>
                <a:ext cx="298976" cy="55410"/>
              </a:xfrm>
              <a:custGeom>
                <a:rect b="b" l="l" r="r" t="t"/>
                <a:pathLst>
                  <a:path extrusionOk="0" h="599" w="3232">
                    <a:moveTo>
                      <a:pt x="0" y="1"/>
                    </a:moveTo>
                    <a:lnTo>
                      <a:pt x="0" y="599"/>
                    </a:lnTo>
                    <a:lnTo>
                      <a:pt x="3231" y="599"/>
                    </a:lnTo>
                    <a:lnTo>
                      <a:pt x="32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0"/>
              <p:cNvSpPr/>
              <p:nvPr/>
            </p:nvSpPr>
            <p:spPr>
              <a:xfrm>
                <a:off x="6056994" y="4479027"/>
                <a:ext cx="297404" cy="63181"/>
              </a:xfrm>
              <a:custGeom>
                <a:rect b="b" l="l" r="r" t="t"/>
                <a:pathLst>
                  <a:path extrusionOk="0" h="683" w="3215">
                    <a:moveTo>
                      <a:pt x="0" y="1"/>
                    </a:moveTo>
                    <a:lnTo>
                      <a:pt x="0" y="682"/>
                    </a:lnTo>
                    <a:lnTo>
                      <a:pt x="3215" y="682"/>
                    </a:lnTo>
                    <a:lnTo>
                      <a:pt x="32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0"/>
              <p:cNvSpPr/>
              <p:nvPr/>
            </p:nvSpPr>
            <p:spPr>
              <a:xfrm>
                <a:off x="6127760" y="4539617"/>
                <a:ext cx="298699" cy="64383"/>
              </a:xfrm>
              <a:custGeom>
                <a:rect b="b" l="l" r="r" t="t"/>
                <a:pathLst>
                  <a:path extrusionOk="0" h="696" w="3229">
                    <a:moveTo>
                      <a:pt x="0" y="1"/>
                    </a:moveTo>
                    <a:lnTo>
                      <a:pt x="0" y="696"/>
                    </a:lnTo>
                    <a:lnTo>
                      <a:pt x="3228" y="696"/>
                    </a:lnTo>
                    <a:lnTo>
                      <a:pt x="322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0"/>
              <p:cNvSpPr/>
              <p:nvPr/>
            </p:nvSpPr>
            <p:spPr>
              <a:xfrm>
                <a:off x="5984656" y="4454606"/>
                <a:ext cx="298976" cy="24514"/>
              </a:xfrm>
              <a:custGeom>
                <a:rect b="b" l="l" r="r" t="t"/>
                <a:pathLst>
                  <a:path extrusionOk="0" h="265" w="3232">
                    <a:moveTo>
                      <a:pt x="0" y="1"/>
                    </a:moveTo>
                    <a:lnTo>
                      <a:pt x="0" y="265"/>
                    </a:lnTo>
                    <a:lnTo>
                      <a:pt x="3231" y="265"/>
                    </a:lnTo>
                    <a:lnTo>
                      <a:pt x="32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0"/>
              <p:cNvSpPr/>
              <p:nvPr/>
            </p:nvSpPr>
            <p:spPr>
              <a:xfrm>
                <a:off x="6056994" y="4521394"/>
                <a:ext cx="297404" cy="18316"/>
              </a:xfrm>
              <a:custGeom>
                <a:rect b="b" l="l" r="r" t="t"/>
                <a:pathLst>
                  <a:path extrusionOk="0" h="198" w="3215">
                    <a:moveTo>
                      <a:pt x="0" y="1"/>
                    </a:moveTo>
                    <a:lnTo>
                      <a:pt x="0" y="198"/>
                    </a:lnTo>
                    <a:lnTo>
                      <a:pt x="3215" y="198"/>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0"/>
              <p:cNvSpPr/>
              <p:nvPr/>
            </p:nvSpPr>
            <p:spPr>
              <a:xfrm>
                <a:off x="5850802" y="4539617"/>
                <a:ext cx="277052" cy="64383"/>
              </a:xfrm>
              <a:custGeom>
                <a:rect b="b" l="l" r="r" t="t"/>
                <a:pathLst>
                  <a:path extrusionOk="0" h="696" w="2995">
                    <a:moveTo>
                      <a:pt x="0" y="1"/>
                    </a:moveTo>
                    <a:lnTo>
                      <a:pt x="0" y="696"/>
                    </a:lnTo>
                    <a:lnTo>
                      <a:pt x="2994" y="69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0"/>
              <p:cNvSpPr/>
              <p:nvPr/>
            </p:nvSpPr>
            <p:spPr>
              <a:xfrm>
                <a:off x="6127760" y="4585962"/>
                <a:ext cx="297404" cy="18038"/>
              </a:xfrm>
              <a:custGeom>
                <a:rect b="b" l="l" r="r" t="t"/>
                <a:pathLst>
                  <a:path extrusionOk="0" h="195" w="3215">
                    <a:moveTo>
                      <a:pt x="0" y="1"/>
                    </a:moveTo>
                    <a:lnTo>
                      <a:pt x="0" y="195"/>
                    </a:lnTo>
                    <a:lnTo>
                      <a:pt x="3215" y="195"/>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0"/>
              <p:cNvSpPr/>
              <p:nvPr/>
            </p:nvSpPr>
            <p:spPr>
              <a:xfrm>
                <a:off x="3769546" y="3212922"/>
                <a:ext cx="1901163" cy="89175"/>
              </a:xfrm>
              <a:custGeom>
                <a:rect b="b" l="l" r="r" t="t"/>
                <a:pathLst>
                  <a:path extrusionOk="0" h="964" w="20552">
                    <a:moveTo>
                      <a:pt x="0" y="1"/>
                    </a:moveTo>
                    <a:lnTo>
                      <a:pt x="0" y="963"/>
                    </a:lnTo>
                    <a:lnTo>
                      <a:pt x="20551" y="963"/>
                    </a:lnTo>
                    <a:lnTo>
                      <a:pt x="205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0"/>
              <p:cNvSpPr/>
              <p:nvPr/>
            </p:nvSpPr>
            <p:spPr>
              <a:xfrm>
                <a:off x="5666533" y="3212922"/>
                <a:ext cx="761409" cy="89175"/>
              </a:xfrm>
              <a:custGeom>
                <a:rect b="b" l="l" r="r" t="t"/>
                <a:pathLst>
                  <a:path extrusionOk="0" h="964" w="8231">
                    <a:moveTo>
                      <a:pt x="1" y="1"/>
                    </a:moveTo>
                    <a:lnTo>
                      <a:pt x="1" y="963"/>
                    </a:lnTo>
                    <a:lnTo>
                      <a:pt x="8231" y="963"/>
                    </a:lnTo>
                    <a:lnTo>
                      <a:pt x="82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0"/>
              <p:cNvSpPr/>
              <p:nvPr/>
            </p:nvSpPr>
            <p:spPr>
              <a:xfrm>
                <a:off x="2007614" y="4096337"/>
                <a:ext cx="517843" cy="286025"/>
              </a:xfrm>
              <a:custGeom>
                <a:rect b="b" l="l" r="r" t="t"/>
                <a:pathLst>
                  <a:path extrusionOk="0" h="3092" w="5598">
                    <a:moveTo>
                      <a:pt x="97" y="1"/>
                    </a:moveTo>
                    <a:lnTo>
                      <a:pt x="0" y="3092"/>
                    </a:lnTo>
                    <a:lnTo>
                      <a:pt x="5597" y="3092"/>
                    </a:lnTo>
                    <a:lnTo>
                      <a:pt x="5444" y="1"/>
                    </a:lnTo>
                    <a:close/>
                  </a:path>
                </a:pathLst>
              </a:custGeom>
              <a:solidFill>
                <a:srgbClr val="D459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0"/>
              <p:cNvSpPr/>
              <p:nvPr/>
            </p:nvSpPr>
            <p:spPr>
              <a:xfrm>
                <a:off x="1951927" y="4431480"/>
                <a:ext cx="315720" cy="79832"/>
              </a:xfrm>
              <a:custGeom>
                <a:rect b="b" l="l" r="r" t="t"/>
                <a:pathLst>
                  <a:path extrusionOk="0" h="863" w="3413">
                    <a:moveTo>
                      <a:pt x="3399" y="0"/>
                    </a:moveTo>
                    <a:lnTo>
                      <a:pt x="1" y="27"/>
                    </a:lnTo>
                    <a:lnTo>
                      <a:pt x="1" y="862"/>
                    </a:lnTo>
                    <a:lnTo>
                      <a:pt x="3412" y="849"/>
                    </a:lnTo>
                    <a:lnTo>
                      <a:pt x="3399" y="0"/>
                    </a:lnTo>
                    <a:close/>
                  </a:path>
                </a:pathLst>
              </a:custGeom>
              <a:solidFill>
                <a:srgbClr val="5A58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0"/>
              <p:cNvSpPr/>
              <p:nvPr/>
            </p:nvSpPr>
            <p:spPr>
              <a:xfrm>
                <a:off x="2266349" y="4430185"/>
                <a:ext cx="316922" cy="77427"/>
              </a:xfrm>
              <a:custGeom>
                <a:rect b="b" l="l" r="r" t="t"/>
                <a:pathLst>
                  <a:path extrusionOk="0" h="837" w="3426">
                    <a:moveTo>
                      <a:pt x="3412" y="1"/>
                    </a:moveTo>
                    <a:lnTo>
                      <a:pt x="0" y="14"/>
                    </a:lnTo>
                    <a:lnTo>
                      <a:pt x="13" y="836"/>
                    </a:lnTo>
                    <a:lnTo>
                      <a:pt x="3425" y="806"/>
                    </a:lnTo>
                    <a:lnTo>
                      <a:pt x="3412" y="1"/>
                    </a:lnTo>
                    <a:close/>
                  </a:path>
                </a:pathLst>
              </a:custGeom>
              <a:solidFill>
                <a:srgbClr val="7A7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0"/>
              <p:cNvSpPr/>
              <p:nvPr/>
            </p:nvSpPr>
            <p:spPr>
              <a:xfrm>
                <a:off x="4296266" y="3992177"/>
                <a:ext cx="186768" cy="325895"/>
              </a:xfrm>
              <a:custGeom>
                <a:rect b="b" l="l" r="r" t="t"/>
                <a:pathLst>
                  <a:path extrusionOk="0" h="3523" w="2019">
                    <a:moveTo>
                      <a:pt x="0" y="1"/>
                    </a:moveTo>
                    <a:lnTo>
                      <a:pt x="0"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0"/>
              <p:cNvSpPr/>
              <p:nvPr/>
            </p:nvSpPr>
            <p:spPr>
              <a:xfrm>
                <a:off x="4315414" y="4014193"/>
                <a:ext cx="148193" cy="283158"/>
              </a:xfrm>
              <a:custGeom>
                <a:rect b="b" l="l" r="r" t="t"/>
                <a:pathLst>
                  <a:path extrusionOk="0" h="3061" w="1602">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0"/>
              <p:cNvSpPr/>
              <p:nvPr/>
            </p:nvSpPr>
            <p:spPr>
              <a:xfrm>
                <a:off x="4337338" y="4038614"/>
                <a:ext cx="126269" cy="258736"/>
              </a:xfrm>
              <a:custGeom>
                <a:rect b="b" l="l" r="r" t="t"/>
                <a:pathLst>
                  <a:path extrusionOk="0" h="2797" w="1365">
                    <a:moveTo>
                      <a:pt x="1" y="0"/>
                    </a:moveTo>
                    <a:lnTo>
                      <a:pt x="1" y="2797"/>
                    </a:lnTo>
                    <a:lnTo>
                      <a:pt x="1364" y="2797"/>
                    </a:lnTo>
                    <a:lnTo>
                      <a:pt x="136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0"/>
              <p:cNvSpPr/>
              <p:nvPr/>
            </p:nvSpPr>
            <p:spPr>
              <a:xfrm>
                <a:off x="4381277" y="3995877"/>
                <a:ext cx="11471" cy="313222"/>
              </a:xfrm>
              <a:custGeom>
                <a:rect b="b" l="l" r="r" t="t"/>
                <a:pathLst>
                  <a:path extrusionOk="0" h="3386" w="124">
                    <a:moveTo>
                      <a:pt x="0" y="1"/>
                    </a:moveTo>
                    <a:lnTo>
                      <a:pt x="0" y="3386"/>
                    </a:lnTo>
                    <a:lnTo>
                      <a:pt x="124" y="3386"/>
                    </a:lnTo>
                    <a:lnTo>
                      <a:pt x="124"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0"/>
              <p:cNvSpPr/>
              <p:nvPr/>
            </p:nvSpPr>
            <p:spPr>
              <a:xfrm>
                <a:off x="4578127" y="3992177"/>
                <a:ext cx="186860" cy="325895"/>
              </a:xfrm>
              <a:custGeom>
                <a:rect b="b" l="l" r="r" t="t"/>
                <a:pathLst>
                  <a:path extrusionOk="0" h="3523" w="2020">
                    <a:moveTo>
                      <a:pt x="1" y="1"/>
                    </a:moveTo>
                    <a:lnTo>
                      <a:pt x="1"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0"/>
              <p:cNvSpPr/>
              <p:nvPr/>
            </p:nvSpPr>
            <p:spPr>
              <a:xfrm>
                <a:off x="4597645"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0"/>
              <p:cNvSpPr/>
              <p:nvPr/>
            </p:nvSpPr>
            <p:spPr>
              <a:xfrm>
                <a:off x="4617996"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0"/>
              <p:cNvSpPr/>
              <p:nvPr/>
            </p:nvSpPr>
            <p:spPr>
              <a:xfrm>
                <a:off x="4663138" y="3995877"/>
                <a:ext cx="11841" cy="313222"/>
              </a:xfrm>
              <a:custGeom>
                <a:rect b="b" l="l" r="r" t="t"/>
                <a:pathLst>
                  <a:path extrusionOk="0" h="3386" w="128">
                    <a:moveTo>
                      <a:pt x="1" y="1"/>
                    </a:moveTo>
                    <a:lnTo>
                      <a:pt x="1" y="3386"/>
                    </a:lnTo>
                    <a:lnTo>
                      <a:pt x="128" y="3386"/>
                    </a:lnTo>
                    <a:lnTo>
                      <a:pt x="128"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0"/>
              <p:cNvSpPr/>
              <p:nvPr/>
            </p:nvSpPr>
            <p:spPr>
              <a:xfrm>
                <a:off x="4902725" y="3992177"/>
                <a:ext cx="185565" cy="325895"/>
              </a:xfrm>
              <a:custGeom>
                <a:rect b="b" l="l" r="r" t="t"/>
                <a:pathLst>
                  <a:path extrusionOk="0" h="3523" w="2006">
                    <a:moveTo>
                      <a:pt x="1" y="1"/>
                    </a:moveTo>
                    <a:lnTo>
                      <a:pt x="1" y="3523"/>
                    </a:lnTo>
                    <a:lnTo>
                      <a:pt x="2005" y="3523"/>
                    </a:lnTo>
                    <a:lnTo>
                      <a:pt x="2005"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0"/>
              <p:cNvSpPr/>
              <p:nvPr/>
            </p:nvSpPr>
            <p:spPr>
              <a:xfrm>
                <a:off x="4922243"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0"/>
              <p:cNvSpPr/>
              <p:nvPr/>
            </p:nvSpPr>
            <p:spPr>
              <a:xfrm>
                <a:off x="4942594"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0"/>
              <p:cNvSpPr/>
              <p:nvPr/>
            </p:nvSpPr>
            <p:spPr>
              <a:xfrm>
                <a:off x="4986534" y="3995877"/>
                <a:ext cx="13043" cy="313222"/>
              </a:xfrm>
              <a:custGeom>
                <a:rect b="b" l="l" r="r" t="t"/>
                <a:pathLst>
                  <a:path extrusionOk="0" h="3386" w="141">
                    <a:moveTo>
                      <a:pt x="0" y="1"/>
                    </a:moveTo>
                    <a:lnTo>
                      <a:pt x="0" y="3386"/>
                    </a:lnTo>
                    <a:lnTo>
                      <a:pt x="140" y="3386"/>
                    </a:lnTo>
                    <a:lnTo>
                      <a:pt x="140"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0"/>
              <p:cNvSpPr/>
              <p:nvPr/>
            </p:nvSpPr>
            <p:spPr>
              <a:xfrm>
                <a:off x="1851467" y="3931587"/>
                <a:ext cx="2831301" cy="671216"/>
              </a:xfrm>
              <a:custGeom>
                <a:rect b="b" l="l" r="r" t="t"/>
                <a:pathLst>
                  <a:path extrusionOk="0" h="7256" w="30607">
                    <a:moveTo>
                      <a:pt x="1" y="1"/>
                    </a:moveTo>
                    <a:lnTo>
                      <a:pt x="1" y="7255"/>
                    </a:lnTo>
                    <a:lnTo>
                      <a:pt x="30606" y="7255"/>
                    </a:lnTo>
                    <a:lnTo>
                      <a:pt x="3060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0"/>
              <p:cNvSpPr/>
              <p:nvPr/>
            </p:nvSpPr>
            <p:spPr>
              <a:xfrm>
                <a:off x="4648985" y="3931587"/>
                <a:ext cx="470203" cy="671216"/>
              </a:xfrm>
              <a:custGeom>
                <a:rect b="b" l="l" r="r" t="t"/>
                <a:pathLst>
                  <a:path extrusionOk="0" h="7256" w="5083">
                    <a:moveTo>
                      <a:pt x="0" y="1"/>
                    </a:moveTo>
                    <a:lnTo>
                      <a:pt x="0" y="7255"/>
                    </a:lnTo>
                    <a:lnTo>
                      <a:pt x="5083" y="7255"/>
                    </a:lnTo>
                    <a:lnTo>
                      <a:pt x="508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0"/>
              <p:cNvSpPr/>
              <p:nvPr/>
            </p:nvSpPr>
            <p:spPr>
              <a:xfrm>
                <a:off x="3094449" y="3989772"/>
                <a:ext cx="362065" cy="614233"/>
              </a:xfrm>
              <a:custGeom>
                <a:rect b="b" l="l" r="r" t="t"/>
                <a:pathLst>
                  <a:path extrusionOk="0" h="6640" w="3914">
                    <a:moveTo>
                      <a:pt x="0" y="0"/>
                    </a:moveTo>
                    <a:lnTo>
                      <a:pt x="0" y="6640"/>
                    </a:lnTo>
                    <a:lnTo>
                      <a:pt x="3913" y="6640"/>
                    </a:lnTo>
                    <a:lnTo>
                      <a:pt x="391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0"/>
              <p:cNvSpPr/>
              <p:nvPr/>
            </p:nvSpPr>
            <p:spPr>
              <a:xfrm>
                <a:off x="3128120" y="3989772"/>
                <a:ext cx="361787" cy="614233"/>
              </a:xfrm>
              <a:custGeom>
                <a:rect b="b" l="l" r="r" t="t"/>
                <a:pathLst>
                  <a:path extrusionOk="0" h="6640" w="3911">
                    <a:moveTo>
                      <a:pt x="0" y="0"/>
                    </a:moveTo>
                    <a:lnTo>
                      <a:pt x="0" y="6640"/>
                    </a:lnTo>
                    <a:lnTo>
                      <a:pt x="3910" y="6640"/>
                    </a:lnTo>
                    <a:lnTo>
                      <a:pt x="39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0"/>
              <p:cNvSpPr/>
              <p:nvPr/>
            </p:nvSpPr>
            <p:spPr>
              <a:xfrm>
                <a:off x="1848975" y="3984400"/>
                <a:ext cx="3270212" cy="56700"/>
              </a:xfrm>
              <a:custGeom>
                <a:rect b="b" l="l" r="r" t="t"/>
                <a:pathLst>
                  <a:path extrusionOk="0" h="515" w="35325">
                    <a:moveTo>
                      <a:pt x="1" y="0"/>
                    </a:moveTo>
                    <a:lnTo>
                      <a:pt x="1" y="515"/>
                    </a:lnTo>
                    <a:lnTo>
                      <a:pt x="35325" y="515"/>
                    </a:lnTo>
                    <a:lnTo>
                      <a:pt x="353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0"/>
              <p:cNvSpPr/>
              <p:nvPr/>
            </p:nvSpPr>
            <p:spPr>
              <a:xfrm>
                <a:off x="1982823"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0"/>
              <p:cNvSpPr/>
              <p:nvPr/>
            </p:nvSpPr>
            <p:spPr>
              <a:xfrm>
                <a:off x="2002342"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0"/>
              <p:cNvSpPr/>
              <p:nvPr/>
            </p:nvSpPr>
            <p:spPr>
              <a:xfrm>
                <a:off x="2070610"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0"/>
              <p:cNvSpPr/>
              <p:nvPr/>
            </p:nvSpPr>
            <p:spPr>
              <a:xfrm>
                <a:off x="2259781"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0"/>
              <p:cNvSpPr/>
              <p:nvPr/>
            </p:nvSpPr>
            <p:spPr>
              <a:xfrm>
                <a:off x="2279300"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0"/>
              <p:cNvSpPr/>
              <p:nvPr/>
            </p:nvSpPr>
            <p:spPr>
              <a:xfrm>
                <a:off x="2347568"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0"/>
              <p:cNvSpPr/>
              <p:nvPr/>
            </p:nvSpPr>
            <p:spPr>
              <a:xfrm>
                <a:off x="2538035" y="4142774"/>
                <a:ext cx="194538" cy="228210"/>
              </a:xfrm>
              <a:custGeom>
                <a:rect b="b" l="l" r="r" t="t"/>
                <a:pathLst>
                  <a:path extrusionOk="0" h="2467" w="2103">
                    <a:moveTo>
                      <a:pt x="0" y="0"/>
                    </a:moveTo>
                    <a:lnTo>
                      <a:pt x="0" y="2466"/>
                    </a:lnTo>
                    <a:lnTo>
                      <a:pt x="2102" y="2466"/>
                    </a:lnTo>
                    <a:lnTo>
                      <a:pt x="2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0"/>
              <p:cNvSpPr/>
              <p:nvPr/>
            </p:nvSpPr>
            <p:spPr>
              <a:xfrm>
                <a:off x="2558756" y="4156927"/>
                <a:ext cx="153373" cy="198608"/>
              </a:xfrm>
              <a:custGeom>
                <a:rect b="b" l="l" r="r" t="t"/>
                <a:pathLst>
                  <a:path extrusionOk="0" h="2147" w="1658">
                    <a:moveTo>
                      <a:pt x="0" y="1"/>
                    </a:moveTo>
                    <a:lnTo>
                      <a:pt x="0"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0"/>
              <p:cNvSpPr/>
              <p:nvPr/>
            </p:nvSpPr>
            <p:spPr>
              <a:xfrm>
                <a:off x="2625821" y="4145549"/>
                <a:ext cx="12766" cy="218959"/>
              </a:xfrm>
              <a:custGeom>
                <a:rect b="b" l="l" r="r" t="t"/>
                <a:pathLst>
                  <a:path extrusionOk="0" h="2367" w="138">
                    <a:moveTo>
                      <a:pt x="0" y="0"/>
                    </a:moveTo>
                    <a:lnTo>
                      <a:pt x="0" y="2366"/>
                    </a:lnTo>
                    <a:lnTo>
                      <a:pt x="137" y="2366"/>
                    </a:lnTo>
                    <a:lnTo>
                      <a:pt x="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0"/>
              <p:cNvSpPr/>
              <p:nvPr/>
            </p:nvSpPr>
            <p:spPr>
              <a:xfrm>
                <a:off x="2816195" y="4142774"/>
                <a:ext cx="193335" cy="228210"/>
              </a:xfrm>
              <a:custGeom>
                <a:rect b="b" l="l" r="r" t="t"/>
                <a:pathLst>
                  <a:path extrusionOk="0" h="2467" w="2090">
                    <a:moveTo>
                      <a:pt x="1" y="0"/>
                    </a:moveTo>
                    <a:lnTo>
                      <a:pt x="1" y="2466"/>
                    </a:lnTo>
                    <a:lnTo>
                      <a:pt x="2089" y="246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0"/>
              <p:cNvSpPr/>
              <p:nvPr/>
            </p:nvSpPr>
            <p:spPr>
              <a:xfrm>
                <a:off x="2835714" y="4156927"/>
                <a:ext cx="154668" cy="198608"/>
              </a:xfrm>
              <a:custGeom>
                <a:rect b="b" l="l" r="r" t="t"/>
                <a:pathLst>
                  <a:path extrusionOk="0" h="2147" w="1672">
                    <a:moveTo>
                      <a:pt x="0" y="1"/>
                    </a:moveTo>
                    <a:lnTo>
                      <a:pt x="0"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0"/>
              <p:cNvSpPr/>
              <p:nvPr/>
            </p:nvSpPr>
            <p:spPr>
              <a:xfrm>
                <a:off x="2903982" y="4145549"/>
                <a:ext cx="12766" cy="218959"/>
              </a:xfrm>
              <a:custGeom>
                <a:rect b="b" l="l" r="r" t="t"/>
                <a:pathLst>
                  <a:path extrusionOk="0" h="2367" w="138">
                    <a:moveTo>
                      <a:pt x="1" y="0"/>
                    </a:moveTo>
                    <a:lnTo>
                      <a:pt x="1" y="2366"/>
                    </a:lnTo>
                    <a:lnTo>
                      <a:pt x="138" y="2366"/>
                    </a:lnTo>
                    <a:lnTo>
                      <a:pt x="1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0"/>
              <p:cNvSpPr/>
              <p:nvPr/>
            </p:nvSpPr>
            <p:spPr>
              <a:xfrm>
                <a:off x="3563353" y="4150452"/>
                <a:ext cx="193243" cy="229505"/>
              </a:xfrm>
              <a:custGeom>
                <a:rect b="b" l="l" r="r" t="t"/>
                <a:pathLst>
                  <a:path extrusionOk="0" h="2481" w="2089">
                    <a:moveTo>
                      <a:pt x="0" y="1"/>
                    </a:moveTo>
                    <a:lnTo>
                      <a:pt x="0" y="2480"/>
                    </a:lnTo>
                    <a:lnTo>
                      <a:pt x="2089" y="2480"/>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0"/>
              <p:cNvSpPr/>
              <p:nvPr/>
            </p:nvSpPr>
            <p:spPr>
              <a:xfrm>
                <a:off x="3582502" y="4165900"/>
                <a:ext cx="154668" cy="198608"/>
              </a:xfrm>
              <a:custGeom>
                <a:rect b="b" l="l" r="r" t="t"/>
                <a:pathLst>
                  <a:path extrusionOk="0" h="2147" w="1672">
                    <a:moveTo>
                      <a:pt x="1" y="1"/>
                    </a:moveTo>
                    <a:lnTo>
                      <a:pt x="1"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0"/>
              <p:cNvSpPr/>
              <p:nvPr/>
            </p:nvSpPr>
            <p:spPr>
              <a:xfrm>
                <a:off x="3650863"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0"/>
              <p:cNvSpPr/>
              <p:nvPr/>
            </p:nvSpPr>
            <p:spPr>
              <a:xfrm>
                <a:off x="3840312" y="4150452"/>
                <a:ext cx="194538" cy="229505"/>
              </a:xfrm>
              <a:custGeom>
                <a:rect b="b" l="l" r="r" t="t"/>
                <a:pathLst>
                  <a:path extrusionOk="0" h="2481" w="2103">
                    <a:moveTo>
                      <a:pt x="0" y="1"/>
                    </a:moveTo>
                    <a:lnTo>
                      <a:pt x="0" y="2480"/>
                    </a:lnTo>
                    <a:lnTo>
                      <a:pt x="2102" y="2480"/>
                    </a:lnTo>
                    <a:lnTo>
                      <a:pt x="21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0"/>
              <p:cNvSpPr/>
              <p:nvPr/>
            </p:nvSpPr>
            <p:spPr>
              <a:xfrm>
                <a:off x="3860663" y="4165900"/>
                <a:ext cx="153466" cy="198608"/>
              </a:xfrm>
              <a:custGeom>
                <a:rect b="b" l="l" r="r" t="t"/>
                <a:pathLst>
                  <a:path extrusionOk="0" h="2147" w="1659">
                    <a:moveTo>
                      <a:pt x="1" y="1"/>
                    </a:moveTo>
                    <a:lnTo>
                      <a:pt x="1"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0"/>
              <p:cNvSpPr/>
              <p:nvPr/>
            </p:nvSpPr>
            <p:spPr>
              <a:xfrm>
                <a:off x="3927821"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0"/>
              <p:cNvSpPr/>
              <p:nvPr/>
            </p:nvSpPr>
            <p:spPr>
              <a:xfrm>
                <a:off x="4119767"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0"/>
              <p:cNvSpPr/>
              <p:nvPr/>
            </p:nvSpPr>
            <p:spPr>
              <a:xfrm>
                <a:off x="4138916"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0"/>
              <p:cNvSpPr/>
              <p:nvPr/>
            </p:nvSpPr>
            <p:spPr>
              <a:xfrm>
                <a:off x="4207184"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0"/>
              <p:cNvSpPr/>
              <p:nvPr/>
            </p:nvSpPr>
            <p:spPr>
              <a:xfrm>
                <a:off x="4396726"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0"/>
              <p:cNvSpPr/>
              <p:nvPr/>
            </p:nvSpPr>
            <p:spPr>
              <a:xfrm>
                <a:off x="4415874"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0"/>
              <p:cNvSpPr/>
              <p:nvPr/>
            </p:nvSpPr>
            <p:spPr>
              <a:xfrm>
                <a:off x="4484142"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0"/>
              <p:cNvSpPr/>
              <p:nvPr/>
            </p:nvSpPr>
            <p:spPr>
              <a:xfrm>
                <a:off x="3236258" y="4132506"/>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0"/>
              <p:cNvSpPr/>
              <p:nvPr/>
            </p:nvSpPr>
            <p:spPr>
              <a:xfrm>
                <a:off x="3248931" y="4141479"/>
                <a:ext cx="91672" cy="120071"/>
              </a:xfrm>
              <a:custGeom>
                <a:rect b="b" l="l" r="r" t="t"/>
                <a:pathLst>
                  <a:path extrusionOk="0" h="1298" w="991">
                    <a:moveTo>
                      <a:pt x="1" y="1"/>
                    </a:moveTo>
                    <a:lnTo>
                      <a:pt x="1" y="1297"/>
                    </a:lnTo>
                    <a:lnTo>
                      <a:pt x="990" y="1297"/>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0"/>
              <p:cNvSpPr/>
              <p:nvPr/>
            </p:nvSpPr>
            <p:spPr>
              <a:xfrm>
                <a:off x="3288893" y="4135004"/>
                <a:ext cx="7770" cy="131450"/>
              </a:xfrm>
              <a:custGeom>
                <a:rect b="b" l="l" r="r" t="t"/>
                <a:pathLst>
                  <a:path extrusionOk="0" h="1421" w="84">
                    <a:moveTo>
                      <a:pt x="0" y="1"/>
                    </a:moveTo>
                    <a:lnTo>
                      <a:pt x="0" y="1421"/>
                    </a:lnTo>
                    <a:lnTo>
                      <a:pt x="84" y="1421"/>
                    </a:lnTo>
                    <a:lnTo>
                      <a:pt x="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0"/>
              <p:cNvSpPr/>
              <p:nvPr/>
            </p:nvSpPr>
            <p:spPr>
              <a:xfrm>
                <a:off x="3236258" y="4317977"/>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0"/>
              <p:cNvSpPr/>
              <p:nvPr/>
            </p:nvSpPr>
            <p:spPr>
              <a:xfrm>
                <a:off x="3248931" y="4326950"/>
                <a:ext cx="91672" cy="118776"/>
              </a:xfrm>
              <a:custGeom>
                <a:rect b="b" l="l" r="r" t="t"/>
                <a:pathLst>
                  <a:path extrusionOk="0" h="1284" w="991">
                    <a:moveTo>
                      <a:pt x="1" y="1"/>
                    </a:moveTo>
                    <a:lnTo>
                      <a:pt x="1" y="1284"/>
                    </a:lnTo>
                    <a:lnTo>
                      <a:pt x="990" y="1284"/>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0"/>
              <p:cNvSpPr/>
              <p:nvPr/>
            </p:nvSpPr>
            <p:spPr>
              <a:xfrm>
                <a:off x="3288893" y="4319272"/>
                <a:ext cx="7770" cy="131450"/>
              </a:xfrm>
              <a:custGeom>
                <a:rect b="b" l="l" r="r" t="t"/>
                <a:pathLst>
                  <a:path extrusionOk="0" h="1421" w="84">
                    <a:moveTo>
                      <a:pt x="0" y="0"/>
                    </a:moveTo>
                    <a:lnTo>
                      <a:pt x="0" y="1420"/>
                    </a:lnTo>
                    <a:lnTo>
                      <a:pt x="84" y="1420"/>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0"/>
              <p:cNvSpPr/>
              <p:nvPr/>
            </p:nvSpPr>
            <p:spPr>
              <a:xfrm>
                <a:off x="1851475" y="4543325"/>
                <a:ext cx="3270156" cy="59474"/>
              </a:xfrm>
              <a:custGeom>
                <a:rect b="b" l="l" r="r" t="t"/>
                <a:pathLst>
                  <a:path extrusionOk="0" h="643" w="35312">
                    <a:moveTo>
                      <a:pt x="1" y="1"/>
                    </a:moveTo>
                    <a:lnTo>
                      <a:pt x="1" y="642"/>
                    </a:lnTo>
                    <a:lnTo>
                      <a:pt x="35311" y="642"/>
                    </a:lnTo>
                    <a:lnTo>
                      <a:pt x="35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0"/>
              <p:cNvSpPr/>
              <p:nvPr/>
            </p:nvSpPr>
            <p:spPr>
              <a:xfrm>
                <a:off x="2901207" y="2903865"/>
                <a:ext cx="788328" cy="1025418"/>
              </a:xfrm>
              <a:custGeom>
                <a:rect b="b" l="l" r="r" t="t"/>
                <a:pathLst>
                  <a:path extrusionOk="0" h="11085" w="8522">
                    <a:moveTo>
                      <a:pt x="1" y="0"/>
                    </a:moveTo>
                    <a:lnTo>
                      <a:pt x="1" y="11084"/>
                    </a:lnTo>
                    <a:lnTo>
                      <a:pt x="8522" y="11084"/>
                    </a:lnTo>
                    <a:lnTo>
                      <a:pt x="85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0"/>
              <p:cNvSpPr/>
              <p:nvPr/>
            </p:nvSpPr>
            <p:spPr>
              <a:xfrm>
                <a:off x="3666311" y="2903865"/>
                <a:ext cx="417383" cy="1025418"/>
              </a:xfrm>
              <a:custGeom>
                <a:rect b="b" l="l" r="r" t="t"/>
                <a:pathLst>
                  <a:path extrusionOk="0" h="11085" w="4512">
                    <a:moveTo>
                      <a:pt x="0" y="0"/>
                    </a:moveTo>
                    <a:lnTo>
                      <a:pt x="0" y="11084"/>
                    </a:lnTo>
                    <a:lnTo>
                      <a:pt x="4511" y="11084"/>
                    </a:lnTo>
                    <a:lnTo>
                      <a:pt x="45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0"/>
              <p:cNvSpPr/>
              <p:nvPr/>
            </p:nvSpPr>
            <p:spPr>
              <a:xfrm>
                <a:off x="3125345" y="2947712"/>
                <a:ext cx="364562" cy="980275"/>
              </a:xfrm>
              <a:custGeom>
                <a:rect b="b" l="l" r="r" t="t"/>
                <a:pathLst>
                  <a:path extrusionOk="0" h="10597" w="3941">
                    <a:moveTo>
                      <a:pt x="0" y="1"/>
                    </a:moveTo>
                    <a:lnTo>
                      <a:pt x="0" y="10597"/>
                    </a:lnTo>
                    <a:lnTo>
                      <a:pt x="3940" y="10597"/>
                    </a:lnTo>
                    <a:lnTo>
                      <a:pt x="39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0"/>
              <p:cNvSpPr/>
              <p:nvPr/>
            </p:nvSpPr>
            <p:spPr>
              <a:xfrm>
                <a:off x="2898709" y="2948915"/>
                <a:ext cx="1184989" cy="83902"/>
              </a:xfrm>
              <a:custGeom>
                <a:rect b="b" l="l" r="r" t="t"/>
                <a:pathLst>
                  <a:path extrusionOk="0" h="907" w="12810">
                    <a:moveTo>
                      <a:pt x="1" y="1"/>
                    </a:moveTo>
                    <a:lnTo>
                      <a:pt x="1" y="907"/>
                    </a:lnTo>
                    <a:lnTo>
                      <a:pt x="12809" y="907"/>
                    </a:lnTo>
                    <a:lnTo>
                      <a:pt x="128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0"/>
              <p:cNvSpPr/>
              <p:nvPr/>
            </p:nvSpPr>
            <p:spPr>
              <a:xfrm>
                <a:off x="2854862" y="2875374"/>
                <a:ext cx="909509" cy="73634"/>
              </a:xfrm>
              <a:custGeom>
                <a:rect b="b" l="l" r="r" t="t"/>
                <a:pathLst>
                  <a:path extrusionOk="0" h="796" w="9832">
                    <a:moveTo>
                      <a:pt x="0" y="1"/>
                    </a:moveTo>
                    <a:lnTo>
                      <a:pt x="0" y="796"/>
                    </a:lnTo>
                    <a:lnTo>
                      <a:pt x="9831" y="796"/>
                    </a:lnTo>
                    <a:lnTo>
                      <a:pt x="9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0"/>
              <p:cNvSpPr/>
              <p:nvPr/>
            </p:nvSpPr>
            <p:spPr>
              <a:xfrm>
                <a:off x="3662611" y="2875374"/>
                <a:ext cx="467428" cy="73634"/>
              </a:xfrm>
              <a:custGeom>
                <a:rect b="b" l="l" r="r" t="t"/>
                <a:pathLst>
                  <a:path extrusionOk="0" h="796" w="5053">
                    <a:moveTo>
                      <a:pt x="0" y="1"/>
                    </a:moveTo>
                    <a:lnTo>
                      <a:pt x="0" y="796"/>
                    </a:lnTo>
                    <a:lnTo>
                      <a:pt x="5053" y="796"/>
                    </a:lnTo>
                    <a:lnTo>
                      <a:pt x="50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0"/>
              <p:cNvSpPr/>
              <p:nvPr/>
            </p:nvSpPr>
            <p:spPr>
              <a:xfrm>
                <a:off x="3635322" y="3279987"/>
                <a:ext cx="546335" cy="510165"/>
              </a:xfrm>
              <a:custGeom>
                <a:rect b="b" l="l" r="r" t="t"/>
                <a:pathLst>
                  <a:path extrusionOk="0" h="5515" w="5906">
                    <a:moveTo>
                      <a:pt x="4846" y="1"/>
                    </a:moveTo>
                    <a:lnTo>
                      <a:pt x="1" y="54"/>
                    </a:lnTo>
                    <a:lnTo>
                      <a:pt x="58" y="4983"/>
                    </a:lnTo>
                    <a:lnTo>
                      <a:pt x="5738" y="4886"/>
                    </a:lnTo>
                    <a:lnTo>
                      <a:pt x="5752" y="5347"/>
                    </a:lnTo>
                    <a:lnTo>
                      <a:pt x="4860" y="5374"/>
                    </a:lnTo>
                    <a:lnTo>
                      <a:pt x="4876" y="5514"/>
                    </a:lnTo>
                    <a:lnTo>
                      <a:pt x="5906" y="5484"/>
                    </a:lnTo>
                    <a:lnTo>
                      <a:pt x="5892" y="4732"/>
                    </a:lnTo>
                    <a:lnTo>
                      <a:pt x="211" y="4833"/>
                    </a:lnTo>
                    <a:lnTo>
                      <a:pt x="141" y="195"/>
                    </a:lnTo>
                    <a:lnTo>
                      <a:pt x="4846" y="155"/>
                    </a:lnTo>
                    <a:lnTo>
                      <a:pt x="48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0"/>
              <p:cNvSpPr/>
              <p:nvPr/>
            </p:nvSpPr>
            <p:spPr>
              <a:xfrm>
                <a:off x="3596748" y="3138178"/>
                <a:ext cx="486946" cy="658451"/>
              </a:xfrm>
              <a:custGeom>
                <a:rect b="b" l="l" r="r" t="t"/>
                <a:pathLst>
                  <a:path extrusionOk="0" h="7118" w="5264">
                    <a:moveTo>
                      <a:pt x="5250" y="0"/>
                    </a:moveTo>
                    <a:lnTo>
                      <a:pt x="1073" y="17"/>
                    </a:lnTo>
                    <a:lnTo>
                      <a:pt x="1073" y="1881"/>
                    </a:lnTo>
                    <a:lnTo>
                      <a:pt x="0" y="1881"/>
                    </a:lnTo>
                    <a:lnTo>
                      <a:pt x="0" y="7118"/>
                    </a:lnTo>
                    <a:lnTo>
                      <a:pt x="5263" y="7074"/>
                    </a:lnTo>
                    <a:lnTo>
                      <a:pt x="5263" y="6837"/>
                    </a:lnTo>
                    <a:lnTo>
                      <a:pt x="251" y="6880"/>
                    </a:lnTo>
                    <a:lnTo>
                      <a:pt x="251" y="2119"/>
                    </a:lnTo>
                    <a:lnTo>
                      <a:pt x="1073" y="2119"/>
                    </a:lnTo>
                    <a:lnTo>
                      <a:pt x="1073" y="5029"/>
                    </a:lnTo>
                    <a:lnTo>
                      <a:pt x="5263" y="4986"/>
                    </a:lnTo>
                    <a:lnTo>
                      <a:pt x="5263" y="4748"/>
                    </a:lnTo>
                    <a:lnTo>
                      <a:pt x="1310" y="4792"/>
                    </a:lnTo>
                    <a:lnTo>
                      <a:pt x="1310" y="2119"/>
                    </a:lnTo>
                    <a:lnTo>
                      <a:pt x="5250" y="2105"/>
                    </a:lnTo>
                    <a:lnTo>
                      <a:pt x="5250" y="1868"/>
                    </a:lnTo>
                    <a:lnTo>
                      <a:pt x="1310" y="1881"/>
                    </a:lnTo>
                    <a:lnTo>
                      <a:pt x="1310" y="251"/>
                    </a:lnTo>
                    <a:lnTo>
                      <a:pt x="5250" y="237"/>
                    </a:lnTo>
                    <a:lnTo>
                      <a:pt x="5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0"/>
              <p:cNvSpPr/>
              <p:nvPr/>
            </p:nvSpPr>
            <p:spPr>
              <a:xfrm>
                <a:off x="3739852" y="3113757"/>
                <a:ext cx="430056" cy="443284"/>
              </a:xfrm>
              <a:custGeom>
                <a:rect b="b" l="l" r="r" t="t"/>
                <a:pathLst>
                  <a:path extrusionOk="0" h="4792" w="4649">
                    <a:moveTo>
                      <a:pt x="3690" y="0"/>
                    </a:moveTo>
                    <a:lnTo>
                      <a:pt x="0" y="30"/>
                    </a:lnTo>
                    <a:lnTo>
                      <a:pt x="0" y="4792"/>
                    </a:lnTo>
                    <a:lnTo>
                      <a:pt x="4649" y="4748"/>
                    </a:lnTo>
                    <a:lnTo>
                      <a:pt x="4649" y="3592"/>
                    </a:lnTo>
                    <a:lnTo>
                      <a:pt x="3703" y="3606"/>
                    </a:lnTo>
                    <a:lnTo>
                      <a:pt x="3703" y="3759"/>
                    </a:lnTo>
                    <a:lnTo>
                      <a:pt x="4498" y="3746"/>
                    </a:lnTo>
                    <a:lnTo>
                      <a:pt x="4498" y="4608"/>
                    </a:lnTo>
                    <a:lnTo>
                      <a:pt x="137" y="4638"/>
                    </a:lnTo>
                    <a:lnTo>
                      <a:pt x="137" y="167"/>
                    </a:lnTo>
                    <a:lnTo>
                      <a:pt x="3690" y="154"/>
                    </a:lnTo>
                    <a:lnTo>
                      <a:pt x="36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0"/>
              <p:cNvSpPr/>
              <p:nvPr/>
            </p:nvSpPr>
            <p:spPr>
              <a:xfrm>
                <a:off x="6038679" y="3997450"/>
                <a:ext cx="202308" cy="425153"/>
              </a:xfrm>
              <a:custGeom>
                <a:rect b="b" l="l" r="r" t="t"/>
                <a:pathLst>
                  <a:path extrusionOk="0" h="4596" w="2187">
                    <a:moveTo>
                      <a:pt x="1" y="1"/>
                    </a:moveTo>
                    <a:lnTo>
                      <a:pt x="1" y="4595"/>
                    </a:lnTo>
                    <a:lnTo>
                      <a:pt x="2186" y="4595"/>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0"/>
              <p:cNvSpPr/>
              <p:nvPr/>
            </p:nvSpPr>
            <p:spPr>
              <a:xfrm>
                <a:off x="5853207" y="3995877"/>
                <a:ext cx="568258" cy="37557"/>
              </a:xfrm>
              <a:custGeom>
                <a:rect b="b" l="l" r="r" t="t"/>
                <a:pathLst>
                  <a:path extrusionOk="0" h="406" w="6143">
                    <a:moveTo>
                      <a:pt x="1" y="1"/>
                    </a:moveTo>
                    <a:lnTo>
                      <a:pt x="1" y="405"/>
                    </a:lnTo>
                    <a:lnTo>
                      <a:pt x="6143" y="405"/>
                    </a:lnTo>
                    <a:lnTo>
                      <a:pt x="61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0"/>
              <p:cNvSpPr/>
              <p:nvPr/>
            </p:nvSpPr>
            <p:spPr>
              <a:xfrm>
                <a:off x="5749047"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0"/>
              <p:cNvSpPr/>
              <p:nvPr/>
            </p:nvSpPr>
            <p:spPr>
              <a:xfrm>
                <a:off x="5813338" y="3464256"/>
                <a:ext cx="14338" cy="148101"/>
              </a:xfrm>
              <a:custGeom>
                <a:rect b="b" l="l" r="r" t="t"/>
                <a:pathLst>
                  <a:path extrusionOk="0" h="1601" w="155">
                    <a:moveTo>
                      <a:pt x="1" y="0"/>
                    </a:moveTo>
                    <a:lnTo>
                      <a:pt x="1" y="1601"/>
                    </a:lnTo>
                    <a:lnTo>
                      <a:pt x="155" y="1601"/>
                    </a:lnTo>
                    <a:lnTo>
                      <a:pt x="1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0"/>
              <p:cNvSpPr/>
              <p:nvPr/>
            </p:nvSpPr>
            <p:spPr>
              <a:xfrm>
                <a:off x="5980863"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6045246"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6212772" y="3464256"/>
                <a:ext cx="142920" cy="148101"/>
              </a:xfrm>
              <a:custGeom>
                <a:rect b="b" l="l" r="r" t="t"/>
                <a:pathLst>
                  <a:path extrusionOk="0" h="1601" w="1545">
                    <a:moveTo>
                      <a:pt x="0" y="0"/>
                    </a:moveTo>
                    <a:lnTo>
                      <a:pt x="0" y="1601"/>
                    </a:lnTo>
                    <a:lnTo>
                      <a:pt x="1544" y="1601"/>
                    </a:lnTo>
                    <a:lnTo>
                      <a:pt x="154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0"/>
              <p:cNvSpPr/>
              <p:nvPr/>
            </p:nvSpPr>
            <p:spPr>
              <a:xfrm>
                <a:off x="6277062"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5749047"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5813338" y="3679050"/>
                <a:ext cx="14338" cy="148471"/>
              </a:xfrm>
              <a:custGeom>
                <a:rect b="b" l="l" r="r" t="t"/>
                <a:pathLst>
                  <a:path extrusionOk="0" h="1605" w="155">
                    <a:moveTo>
                      <a:pt x="1" y="1"/>
                    </a:moveTo>
                    <a:lnTo>
                      <a:pt x="1" y="1605"/>
                    </a:lnTo>
                    <a:lnTo>
                      <a:pt x="155" y="1605"/>
                    </a:lnTo>
                    <a:lnTo>
                      <a:pt x="1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0"/>
              <p:cNvSpPr/>
              <p:nvPr/>
            </p:nvSpPr>
            <p:spPr>
              <a:xfrm>
                <a:off x="5980863"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0"/>
              <p:cNvSpPr/>
              <p:nvPr/>
            </p:nvSpPr>
            <p:spPr>
              <a:xfrm>
                <a:off x="6045246"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6212772" y="3679050"/>
                <a:ext cx="142920" cy="148471"/>
              </a:xfrm>
              <a:custGeom>
                <a:rect b="b" l="l" r="r" t="t"/>
                <a:pathLst>
                  <a:path extrusionOk="0" h="1605" w="1545">
                    <a:moveTo>
                      <a:pt x="0" y="1"/>
                    </a:moveTo>
                    <a:lnTo>
                      <a:pt x="0" y="1605"/>
                    </a:lnTo>
                    <a:lnTo>
                      <a:pt x="1544" y="1605"/>
                    </a:lnTo>
                    <a:lnTo>
                      <a:pt x="1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0"/>
              <p:cNvSpPr/>
              <p:nvPr/>
            </p:nvSpPr>
            <p:spPr>
              <a:xfrm>
                <a:off x="6277062"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0"/>
              <p:cNvSpPr/>
              <p:nvPr/>
            </p:nvSpPr>
            <p:spPr>
              <a:xfrm>
                <a:off x="4446770" y="3927887"/>
                <a:ext cx="731807" cy="65679"/>
              </a:xfrm>
              <a:custGeom>
                <a:rect b="b" l="l" r="r" t="t"/>
                <a:pathLst>
                  <a:path extrusionOk="0" h="710" w="7911">
                    <a:moveTo>
                      <a:pt x="1" y="1"/>
                    </a:moveTo>
                    <a:lnTo>
                      <a:pt x="1" y="709"/>
                    </a:lnTo>
                    <a:lnTo>
                      <a:pt x="7910" y="709"/>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1809100" y="3927887"/>
                <a:ext cx="2841476" cy="65679"/>
              </a:xfrm>
              <a:custGeom>
                <a:rect b="b" l="l" r="r" t="t"/>
                <a:pathLst>
                  <a:path extrusionOk="0" h="710" w="30717">
                    <a:moveTo>
                      <a:pt x="1" y="1"/>
                    </a:moveTo>
                    <a:lnTo>
                      <a:pt x="1" y="709"/>
                    </a:lnTo>
                    <a:lnTo>
                      <a:pt x="30717" y="709"/>
                    </a:lnTo>
                    <a:lnTo>
                      <a:pt x="307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7" name="Google Shape;817;p10"/>
          <p:cNvGrpSpPr/>
          <p:nvPr/>
        </p:nvGrpSpPr>
        <p:grpSpPr>
          <a:xfrm>
            <a:off x="6133644" y="4085816"/>
            <a:ext cx="3111117" cy="964623"/>
            <a:chOff x="4944752" y="1581065"/>
            <a:chExt cx="1079987" cy="395191"/>
          </a:xfrm>
        </p:grpSpPr>
        <p:sp>
          <p:nvSpPr>
            <p:cNvPr id="818" name="Google Shape;818;p10"/>
            <p:cNvSpPr/>
            <p:nvPr/>
          </p:nvSpPr>
          <p:spPr>
            <a:xfrm>
              <a:off x="4944752" y="1892181"/>
              <a:ext cx="3750" cy="8549"/>
            </a:xfrm>
            <a:custGeom>
              <a:rect b="b" l="l" r="r" t="t"/>
              <a:pathLst>
                <a:path extrusionOk="0" h="212" w="93">
                  <a:moveTo>
                    <a:pt x="39" y="1"/>
                  </a:moveTo>
                  <a:lnTo>
                    <a:pt x="39" y="14"/>
                  </a:lnTo>
                  <a:lnTo>
                    <a:pt x="39" y="39"/>
                  </a:lnTo>
                  <a:lnTo>
                    <a:pt x="13" y="39"/>
                  </a:lnTo>
                  <a:cubicBezTo>
                    <a:pt x="0" y="39"/>
                    <a:pt x="0" y="39"/>
                    <a:pt x="0" y="52"/>
                  </a:cubicBezTo>
                  <a:cubicBezTo>
                    <a:pt x="0" y="52"/>
                    <a:pt x="0" y="68"/>
                    <a:pt x="13" y="68"/>
                  </a:cubicBezTo>
                  <a:cubicBezTo>
                    <a:pt x="0" y="68"/>
                    <a:pt x="0" y="68"/>
                    <a:pt x="0" y="80"/>
                  </a:cubicBezTo>
                  <a:cubicBezTo>
                    <a:pt x="0" y="80"/>
                    <a:pt x="0" y="93"/>
                    <a:pt x="13" y="93"/>
                  </a:cubicBezTo>
                  <a:cubicBezTo>
                    <a:pt x="0" y="93"/>
                    <a:pt x="0" y="93"/>
                    <a:pt x="0" y="106"/>
                  </a:cubicBezTo>
                  <a:cubicBezTo>
                    <a:pt x="0" y="106"/>
                    <a:pt x="0" y="119"/>
                    <a:pt x="13" y="119"/>
                  </a:cubicBezTo>
                  <a:cubicBezTo>
                    <a:pt x="0" y="119"/>
                    <a:pt x="0" y="119"/>
                    <a:pt x="0" y="131"/>
                  </a:cubicBezTo>
                  <a:cubicBezTo>
                    <a:pt x="0" y="131"/>
                    <a:pt x="0" y="147"/>
                    <a:pt x="13" y="147"/>
                  </a:cubicBezTo>
                  <a:cubicBezTo>
                    <a:pt x="0" y="147"/>
                    <a:pt x="0" y="147"/>
                    <a:pt x="0" y="160"/>
                  </a:cubicBezTo>
                  <a:cubicBezTo>
                    <a:pt x="0" y="173"/>
                    <a:pt x="0" y="173"/>
                    <a:pt x="13" y="173"/>
                  </a:cubicBezTo>
                  <a:cubicBezTo>
                    <a:pt x="0" y="173"/>
                    <a:pt x="0" y="186"/>
                    <a:pt x="0" y="186"/>
                  </a:cubicBezTo>
                  <a:cubicBezTo>
                    <a:pt x="0" y="198"/>
                    <a:pt x="0" y="198"/>
                    <a:pt x="13" y="198"/>
                  </a:cubicBezTo>
                  <a:lnTo>
                    <a:pt x="39" y="198"/>
                  </a:lnTo>
                  <a:lnTo>
                    <a:pt x="39" y="211"/>
                  </a:lnTo>
                  <a:lnTo>
                    <a:pt x="51" y="211"/>
                  </a:lnTo>
                  <a:lnTo>
                    <a:pt x="51" y="198"/>
                  </a:lnTo>
                  <a:lnTo>
                    <a:pt x="80" y="198"/>
                  </a:lnTo>
                  <a:cubicBezTo>
                    <a:pt x="80" y="198"/>
                    <a:pt x="93" y="198"/>
                    <a:pt x="93" y="186"/>
                  </a:cubicBezTo>
                  <a:lnTo>
                    <a:pt x="80" y="173"/>
                  </a:lnTo>
                  <a:cubicBezTo>
                    <a:pt x="80" y="173"/>
                    <a:pt x="93" y="173"/>
                    <a:pt x="93" y="160"/>
                  </a:cubicBezTo>
                  <a:cubicBezTo>
                    <a:pt x="93" y="147"/>
                    <a:pt x="80" y="147"/>
                    <a:pt x="80" y="147"/>
                  </a:cubicBezTo>
                  <a:lnTo>
                    <a:pt x="93" y="131"/>
                  </a:lnTo>
                  <a:cubicBezTo>
                    <a:pt x="93" y="119"/>
                    <a:pt x="80" y="119"/>
                    <a:pt x="80" y="119"/>
                  </a:cubicBezTo>
                  <a:lnTo>
                    <a:pt x="93" y="106"/>
                  </a:lnTo>
                  <a:cubicBezTo>
                    <a:pt x="93" y="93"/>
                    <a:pt x="80" y="93"/>
                    <a:pt x="80" y="93"/>
                  </a:cubicBezTo>
                  <a:lnTo>
                    <a:pt x="93" y="80"/>
                  </a:lnTo>
                  <a:cubicBezTo>
                    <a:pt x="93" y="68"/>
                    <a:pt x="80" y="68"/>
                    <a:pt x="80" y="68"/>
                  </a:cubicBezTo>
                  <a:lnTo>
                    <a:pt x="93" y="52"/>
                  </a:lnTo>
                  <a:cubicBezTo>
                    <a:pt x="93" y="39"/>
                    <a:pt x="80" y="39"/>
                    <a:pt x="80" y="39"/>
                  </a:cubicBezTo>
                  <a:lnTo>
                    <a:pt x="51" y="39"/>
                  </a:lnTo>
                  <a:lnTo>
                    <a:pt x="51" y="14"/>
                  </a:lnTo>
                  <a:lnTo>
                    <a:pt x="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0"/>
            <p:cNvSpPr/>
            <p:nvPr/>
          </p:nvSpPr>
          <p:spPr>
            <a:xfrm>
              <a:off x="4946809" y="1847742"/>
              <a:ext cx="102829" cy="121580"/>
            </a:xfrm>
            <a:custGeom>
              <a:rect b="b" l="l" r="r" t="t"/>
              <a:pathLst>
                <a:path extrusionOk="0" h="3015" w="2550">
                  <a:moveTo>
                    <a:pt x="1237" y="67"/>
                  </a:moveTo>
                  <a:lnTo>
                    <a:pt x="1304" y="185"/>
                  </a:lnTo>
                  <a:lnTo>
                    <a:pt x="1183" y="185"/>
                  </a:lnTo>
                  <a:lnTo>
                    <a:pt x="1237" y="67"/>
                  </a:lnTo>
                  <a:close/>
                  <a:moveTo>
                    <a:pt x="1317" y="214"/>
                  </a:moveTo>
                  <a:lnTo>
                    <a:pt x="1250" y="332"/>
                  </a:lnTo>
                  <a:lnTo>
                    <a:pt x="1183" y="214"/>
                  </a:lnTo>
                  <a:close/>
                  <a:moveTo>
                    <a:pt x="1170" y="239"/>
                  </a:moveTo>
                  <a:lnTo>
                    <a:pt x="1237" y="357"/>
                  </a:lnTo>
                  <a:lnTo>
                    <a:pt x="1132" y="532"/>
                  </a:lnTo>
                  <a:lnTo>
                    <a:pt x="1170" y="239"/>
                  </a:lnTo>
                  <a:close/>
                  <a:moveTo>
                    <a:pt x="1329" y="239"/>
                  </a:moveTo>
                  <a:lnTo>
                    <a:pt x="1355" y="532"/>
                  </a:lnTo>
                  <a:lnTo>
                    <a:pt x="1262" y="357"/>
                  </a:lnTo>
                  <a:lnTo>
                    <a:pt x="1329" y="239"/>
                  </a:lnTo>
                  <a:close/>
                  <a:moveTo>
                    <a:pt x="1250" y="386"/>
                  </a:moveTo>
                  <a:lnTo>
                    <a:pt x="1355" y="583"/>
                  </a:lnTo>
                  <a:lnTo>
                    <a:pt x="1132" y="583"/>
                  </a:lnTo>
                  <a:lnTo>
                    <a:pt x="1250" y="386"/>
                  </a:lnTo>
                  <a:close/>
                  <a:moveTo>
                    <a:pt x="654" y="612"/>
                  </a:moveTo>
                  <a:lnTo>
                    <a:pt x="612" y="625"/>
                  </a:lnTo>
                  <a:lnTo>
                    <a:pt x="558" y="612"/>
                  </a:lnTo>
                  <a:close/>
                  <a:moveTo>
                    <a:pt x="1941" y="612"/>
                  </a:moveTo>
                  <a:lnTo>
                    <a:pt x="1887" y="625"/>
                  </a:lnTo>
                  <a:lnTo>
                    <a:pt x="1861" y="612"/>
                  </a:lnTo>
                  <a:close/>
                  <a:moveTo>
                    <a:pt x="1833" y="612"/>
                  </a:moveTo>
                  <a:lnTo>
                    <a:pt x="1861" y="625"/>
                  </a:lnTo>
                  <a:lnTo>
                    <a:pt x="1833" y="638"/>
                  </a:lnTo>
                  <a:lnTo>
                    <a:pt x="1833" y="612"/>
                  </a:lnTo>
                  <a:close/>
                  <a:moveTo>
                    <a:pt x="717" y="612"/>
                  </a:moveTo>
                  <a:lnTo>
                    <a:pt x="717" y="650"/>
                  </a:lnTo>
                  <a:lnTo>
                    <a:pt x="638" y="625"/>
                  </a:lnTo>
                  <a:lnTo>
                    <a:pt x="705" y="612"/>
                  </a:lnTo>
                  <a:close/>
                  <a:moveTo>
                    <a:pt x="1807" y="612"/>
                  </a:moveTo>
                  <a:lnTo>
                    <a:pt x="1807" y="650"/>
                  </a:lnTo>
                  <a:lnTo>
                    <a:pt x="1769" y="612"/>
                  </a:lnTo>
                  <a:close/>
                  <a:moveTo>
                    <a:pt x="851" y="612"/>
                  </a:moveTo>
                  <a:lnTo>
                    <a:pt x="746" y="663"/>
                  </a:lnTo>
                  <a:lnTo>
                    <a:pt x="733" y="663"/>
                  </a:lnTo>
                  <a:lnTo>
                    <a:pt x="733" y="612"/>
                  </a:lnTo>
                  <a:close/>
                  <a:moveTo>
                    <a:pt x="1728" y="612"/>
                  </a:moveTo>
                  <a:lnTo>
                    <a:pt x="1728" y="663"/>
                  </a:lnTo>
                  <a:lnTo>
                    <a:pt x="1661" y="612"/>
                  </a:lnTo>
                  <a:close/>
                  <a:moveTo>
                    <a:pt x="1740" y="612"/>
                  </a:moveTo>
                  <a:lnTo>
                    <a:pt x="1795" y="650"/>
                  </a:lnTo>
                  <a:lnTo>
                    <a:pt x="1740" y="663"/>
                  </a:lnTo>
                  <a:lnTo>
                    <a:pt x="1740" y="612"/>
                  </a:lnTo>
                  <a:close/>
                  <a:moveTo>
                    <a:pt x="1622" y="612"/>
                  </a:moveTo>
                  <a:lnTo>
                    <a:pt x="1622" y="692"/>
                  </a:lnTo>
                  <a:lnTo>
                    <a:pt x="1543" y="612"/>
                  </a:lnTo>
                  <a:close/>
                  <a:moveTo>
                    <a:pt x="1648" y="612"/>
                  </a:moveTo>
                  <a:lnTo>
                    <a:pt x="1715" y="676"/>
                  </a:lnTo>
                  <a:lnTo>
                    <a:pt x="1648" y="692"/>
                  </a:lnTo>
                  <a:lnTo>
                    <a:pt x="1648" y="612"/>
                  </a:lnTo>
                  <a:close/>
                  <a:moveTo>
                    <a:pt x="893" y="612"/>
                  </a:moveTo>
                  <a:lnTo>
                    <a:pt x="893" y="705"/>
                  </a:lnTo>
                  <a:lnTo>
                    <a:pt x="759" y="663"/>
                  </a:lnTo>
                  <a:lnTo>
                    <a:pt x="893" y="612"/>
                  </a:lnTo>
                  <a:close/>
                  <a:moveTo>
                    <a:pt x="1065" y="612"/>
                  </a:moveTo>
                  <a:lnTo>
                    <a:pt x="918" y="717"/>
                  </a:lnTo>
                  <a:lnTo>
                    <a:pt x="905" y="717"/>
                  </a:lnTo>
                  <a:lnTo>
                    <a:pt x="905" y="612"/>
                  </a:lnTo>
                  <a:close/>
                  <a:moveTo>
                    <a:pt x="1501" y="612"/>
                  </a:moveTo>
                  <a:lnTo>
                    <a:pt x="1501" y="730"/>
                  </a:lnTo>
                  <a:lnTo>
                    <a:pt x="1409" y="612"/>
                  </a:lnTo>
                  <a:close/>
                  <a:moveTo>
                    <a:pt x="1514" y="612"/>
                  </a:moveTo>
                  <a:lnTo>
                    <a:pt x="1610" y="705"/>
                  </a:lnTo>
                  <a:lnTo>
                    <a:pt x="1514" y="730"/>
                  </a:lnTo>
                  <a:lnTo>
                    <a:pt x="1514" y="612"/>
                  </a:lnTo>
                  <a:close/>
                  <a:moveTo>
                    <a:pt x="1090" y="612"/>
                  </a:moveTo>
                  <a:lnTo>
                    <a:pt x="1078" y="755"/>
                  </a:lnTo>
                  <a:lnTo>
                    <a:pt x="931" y="717"/>
                  </a:lnTo>
                  <a:lnTo>
                    <a:pt x="1090" y="612"/>
                  </a:lnTo>
                  <a:close/>
                  <a:moveTo>
                    <a:pt x="1409" y="638"/>
                  </a:moveTo>
                  <a:lnTo>
                    <a:pt x="1489" y="743"/>
                  </a:lnTo>
                  <a:lnTo>
                    <a:pt x="1422" y="755"/>
                  </a:lnTo>
                  <a:lnTo>
                    <a:pt x="1409" y="638"/>
                  </a:lnTo>
                  <a:close/>
                  <a:moveTo>
                    <a:pt x="1355" y="612"/>
                  </a:moveTo>
                  <a:lnTo>
                    <a:pt x="1250" y="771"/>
                  </a:lnTo>
                  <a:lnTo>
                    <a:pt x="1132" y="612"/>
                  </a:lnTo>
                  <a:close/>
                  <a:moveTo>
                    <a:pt x="1116" y="638"/>
                  </a:moveTo>
                  <a:lnTo>
                    <a:pt x="1237" y="797"/>
                  </a:lnTo>
                  <a:lnTo>
                    <a:pt x="1078" y="1036"/>
                  </a:lnTo>
                  <a:lnTo>
                    <a:pt x="1116" y="638"/>
                  </a:lnTo>
                  <a:close/>
                  <a:moveTo>
                    <a:pt x="1371" y="625"/>
                  </a:moveTo>
                  <a:lnTo>
                    <a:pt x="1422" y="1036"/>
                  </a:lnTo>
                  <a:lnTo>
                    <a:pt x="1262" y="797"/>
                  </a:lnTo>
                  <a:lnTo>
                    <a:pt x="1371" y="625"/>
                  </a:lnTo>
                  <a:close/>
                  <a:moveTo>
                    <a:pt x="1250" y="822"/>
                  </a:moveTo>
                  <a:lnTo>
                    <a:pt x="1422" y="1074"/>
                  </a:lnTo>
                  <a:lnTo>
                    <a:pt x="1078" y="1074"/>
                  </a:lnTo>
                  <a:lnTo>
                    <a:pt x="1250" y="822"/>
                  </a:lnTo>
                  <a:close/>
                  <a:moveTo>
                    <a:pt x="2327" y="1128"/>
                  </a:moveTo>
                  <a:lnTo>
                    <a:pt x="2218" y="1154"/>
                  </a:lnTo>
                  <a:lnTo>
                    <a:pt x="2167" y="1128"/>
                  </a:lnTo>
                  <a:close/>
                  <a:moveTo>
                    <a:pt x="319" y="1128"/>
                  </a:moveTo>
                  <a:lnTo>
                    <a:pt x="319" y="1170"/>
                  </a:lnTo>
                  <a:lnTo>
                    <a:pt x="176" y="1128"/>
                  </a:lnTo>
                  <a:close/>
                  <a:moveTo>
                    <a:pt x="478" y="1128"/>
                  </a:moveTo>
                  <a:lnTo>
                    <a:pt x="361" y="1182"/>
                  </a:lnTo>
                  <a:lnTo>
                    <a:pt x="335" y="1170"/>
                  </a:lnTo>
                  <a:lnTo>
                    <a:pt x="335" y="1128"/>
                  </a:lnTo>
                  <a:close/>
                  <a:moveTo>
                    <a:pt x="2126" y="1128"/>
                  </a:moveTo>
                  <a:lnTo>
                    <a:pt x="2193" y="1170"/>
                  </a:lnTo>
                  <a:lnTo>
                    <a:pt x="2126" y="1182"/>
                  </a:lnTo>
                  <a:lnTo>
                    <a:pt x="2126" y="1128"/>
                  </a:lnTo>
                  <a:close/>
                  <a:moveTo>
                    <a:pt x="2113" y="1128"/>
                  </a:moveTo>
                  <a:lnTo>
                    <a:pt x="2113" y="1195"/>
                  </a:lnTo>
                  <a:lnTo>
                    <a:pt x="2100" y="1195"/>
                  </a:lnTo>
                  <a:lnTo>
                    <a:pt x="2021" y="1128"/>
                  </a:lnTo>
                  <a:close/>
                  <a:moveTo>
                    <a:pt x="2008" y="1128"/>
                  </a:moveTo>
                  <a:lnTo>
                    <a:pt x="2088" y="1195"/>
                  </a:lnTo>
                  <a:lnTo>
                    <a:pt x="2008" y="1221"/>
                  </a:lnTo>
                  <a:lnTo>
                    <a:pt x="2008" y="1128"/>
                  </a:lnTo>
                  <a:close/>
                  <a:moveTo>
                    <a:pt x="545" y="1128"/>
                  </a:moveTo>
                  <a:lnTo>
                    <a:pt x="545" y="1233"/>
                  </a:lnTo>
                  <a:lnTo>
                    <a:pt x="386" y="1182"/>
                  </a:lnTo>
                  <a:lnTo>
                    <a:pt x="520" y="1128"/>
                  </a:lnTo>
                  <a:close/>
                  <a:moveTo>
                    <a:pt x="1979" y="1128"/>
                  </a:moveTo>
                  <a:lnTo>
                    <a:pt x="1979" y="1221"/>
                  </a:lnTo>
                  <a:lnTo>
                    <a:pt x="1979" y="1233"/>
                  </a:lnTo>
                  <a:lnTo>
                    <a:pt x="1874" y="1128"/>
                  </a:lnTo>
                  <a:close/>
                  <a:moveTo>
                    <a:pt x="746" y="1128"/>
                  </a:moveTo>
                  <a:lnTo>
                    <a:pt x="574" y="1249"/>
                  </a:lnTo>
                  <a:lnTo>
                    <a:pt x="558" y="1233"/>
                  </a:lnTo>
                  <a:lnTo>
                    <a:pt x="558" y="1128"/>
                  </a:lnTo>
                  <a:close/>
                  <a:moveTo>
                    <a:pt x="1833" y="1128"/>
                  </a:moveTo>
                  <a:lnTo>
                    <a:pt x="1833" y="1275"/>
                  </a:lnTo>
                  <a:lnTo>
                    <a:pt x="1820" y="1275"/>
                  </a:lnTo>
                  <a:lnTo>
                    <a:pt x="1673" y="1128"/>
                  </a:lnTo>
                  <a:close/>
                  <a:moveTo>
                    <a:pt x="1849" y="1128"/>
                  </a:moveTo>
                  <a:lnTo>
                    <a:pt x="1954" y="1233"/>
                  </a:lnTo>
                  <a:lnTo>
                    <a:pt x="1849" y="1275"/>
                  </a:lnTo>
                  <a:lnTo>
                    <a:pt x="1849" y="1128"/>
                  </a:lnTo>
                  <a:close/>
                  <a:moveTo>
                    <a:pt x="1011" y="1128"/>
                  </a:moveTo>
                  <a:lnTo>
                    <a:pt x="797" y="1300"/>
                  </a:lnTo>
                  <a:lnTo>
                    <a:pt x="797" y="1128"/>
                  </a:lnTo>
                  <a:close/>
                  <a:moveTo>
                    <a:pt x="2457" y="1141"/>
                  </a:moveTo>
                  <a:lnTo>
                    <a:pt x="2445" y="1154"/>
                  </a:lnTo>
                  <a:lnTo>
                    <a:pt x="2457" y="1170"/>
                  </a:lnTo>
                  <a:lnTo>
                    <a:pt x="2445" y="1182"/>
                  </a:lnTo>
                  <a:lnTo>
                    <a:pt x="2457" y="1195"/>
                  </a:lnTo>
                  <a:lnTo>
                    <a:pt x="2445" y="1208"/>
                  </a:lnTo>
                  <a:lnTo>
                    <a:pt x="2457" y="1221"/>
                  </a:lnTo>
                  <a:lnTo>
                    <a:pt x="2445" y="1233"/>
                  </a:lnTo>
                  <a:lnTo>
                    <a:pt x="2457" y="1249"/>
                  </a:lnTo>
                  <a:lnTo>
                    <a:pt x="2445" y="1262"/>
                  </a:lnTo>
                  <a:cubicBezTo>
                    <a:pt x="2445" y="1275"/>
                    <a:pt x="2457" y="1275"/>
                    <a:pt x="2457" y="1275"/>
                  </a:cubicBezTo>
                  <a:cubicBezTo>
                    <a:pt x="2457" y="1275"/>
                    <a:pt x="2457" y="1288"/>
                    <a:pt x="2445" y="1288"/>
                  </a:cubicBezTo>
                  <a:cubicBezTo>
                    <a:pt x="2445" y="1300"/>
                    <a:pt x="2457" y="1300"/>
                    <a:pt x="2457" y="1300"/>
                  </a:cubicBezTo>
                  <a:lnTo>
                    <a:pt x="2537" y="1300"/>
                  </a:lnTo>
                  <a:cubicBezTo>
                    <a:pt x="2537" y="1300"/>
                    <a:pt x="2550" y="1300"/>
                    <a:pt x="2550" y="1288"/>
                  </a:cubicBezTo>
                  <a:lnTo>
                    <a:pt x="2537" y="1275"/>
                  </a:lnTo>
                  <a:cubicBezTo>
                    <a:pt x="2537" y="1275"/>
                    <a:pt x="2550" y="1275"/>
                    <a:pt x="2550" y="1262"/>
                  </a:cubicBezTo>
                  <a:cubicBezTo>
                    <a:pt x="2550" y="1249"/>
                    <a:pt x="2537" y="1249"/>
                    <a:pt x="2537" y="1249"/>
                  </a:cubicBezTo>
                  <a:lnTo>
                    <a:pt x="2550" y="1233"/>
                  </a:lnTo>
                  <a:cubicBezTo>
                    <a:pt x="2550" y="1221"/>
                    <a:pt x="2537" y="1221"/>
                    <a:pt x="2537" y="1221"/>
                  </a:cubicBezTo>
                  <a:lnTo>
                    <a:pt x="2550" y="1208"/>
                  </a:lnTo>
                  <a:cubicBezTo>
                    <a:pt x="2550" y="1195"/>
                    <a:pt x="2537" y="1195"/>
                    <a:pt x="2537" y="1195"/>
                  </a:cubicBezTo>
                  <a:lnTo>
                    <a:pt x="2550" y="1182"/>
                  </a:lnTo>
                  <a:cubicBezTo>
                    <a:pt x="2550" y="1170"/>
                    <a:pt x="2537" y="1170"/>
                    <a:pt x="2537" y="1170"/>
                  </a:cubicBezTo>
                  <a:lnTo>
                    <a:pt x="2550" y="1154"/>
                  </a:lnTo>
                  <a:cubicBezTo>
                    <a:pt x="2550" y="1141"/>
                    <a:pt x="2537" y="1141"/>
                    <a:pt x="2537" y="1141"/>
                  </a:cubicBezTo>
                  <a:close/>
                  <a:moveTo>
                    <a:pt x="784" y="1128"/>
                  </a:moveTo>
                  <a:lnTo>
                    <a:pt x="784" y="1313"/>
                  </a:lnTo>
                  <a:lnTo>
                    <a:pt x="600" y="1249"/>
                  </a:lnTo>
                  <a:lnTo>
                    <a:pt x="772" y="1128"/>
                  </a:lnTo>
                  <a:close/>
                  <a:moveTo>
                    <a:pt x="1635" y="1128"/>
                  </a:moveTo>
                  <a:lnTo>
                    <a:pt x="1635" y="1329"/>
                  </a:lnTo>
                  <a:lnTo>
                    <a:pt x="1476" y="1128"/>
                  </a:lnTo>
                  <a:close/>
                  <a:moveTo>
                    <a:pt x="1648" y="1128"/>
                  </a:moveTo>
                  <a:lnTo>
                    <a:pt x="1807" y="1275"/>
                  </a:lnTo>
                  <a:lnTo>
                    <a:pt x="1648" y="1329"/>
                  </a:lnTo>
                  <a:lnTo>
                    <a:pt x="1648" y="1128"/>
                  </a:lnTo>
                  <a:close/>
                  <a:moveTo>
                    <a:pt x="1476" y="1170"/>
                  </a:moveTo>
                  <a:lnTo>
                    <a:pt x="1622" y="1342"/>
                  </a:lnTo>
                  <a:lnTo>
                    <a:pt x="1501" y="1367"/>
                  </a:lnTo>
                  <a:lnTo>
                    <a:pt x="1476" y="1170"/>
                  </a:lnTo>
                  <a:close/>
                  <a:moveTo>
                    <a:pt x="1023" y="1128"/>
                  </a:moveTo>
                  <a:lnTo>
                    <a:pt x="1023" y="1195"/>
                  </a:lnTo>
                  <a:lnTo>
                    <a:pt x="998" y="1380"/>
                  </a:lnTo>
                  <a:lnTo>
                    <a:pt x="813" y="1313"/>
                  </a:lnTo>
                  <a:lnTo>
                    <a:pt x="1023" y="1128"/>
                  </a:lnTo>
                  <a:close/>
                  <a:moveTo>
                    <a:pt x="1422" y="1116"/>
                  </a:moveTo>
                  <a:lnTo>
                    <a:pt x="1250" y="1380"/>
                  </a:lnTo>
                  <a:lnTo>
                    <a:pt x="1078" y="1116"/>
                  </a:lnTo>
                  <a:close/>
                  <a:moveTo>
                    <a:pt x="1434" y="1141"/>
                  </a:moveTo>
                  <a:lnTo>
                    <a:pt x="1463" y="1393"/>
                  </a:lnTo>
                  <a:lnTo>
                    <a:pt x="1476" y="1409"/>
                  </a:lnTo>
                  <a:lnTo>
                    <a:pt x="1514" y="1791"/>
                  </a:lnTo>
                  <a:lnTo>
                    <a:pt x="1262" y="1409"/>
                  </a:lnTo>
                  <a:lnTo>
                    <a:pt x="1434" y="1141"/>
                  </a:lnTo>
                  <a:close/>
                  <a:moveTo>
                    <a:pt x="1065" y="1141"/>
                  </a:moveTo>
                  <a:lnTo>
                    <a:pt x="1237" y="1409"/>
                  </a:lnTo>
                  <a:lnTo>
                    <a:pt x="998" y="1807"/>
                  </a:lnTo>
                  <a:lnTo>
                    <a:pt x="1036" y="1421"/>
                  </a:lnTo>
                  <a:lnTo>
                    <a:pt x="1036" y="1409"/>
                  </a:lnTo>
                  <a:lnTo>
                    <a:pt x="1065" y="1208"/>
                  </a:lnTo>
                  <a:lnTo>
                    <a:pt x="1065" y="1141"/>
                  </a:lnTo>
                  <a:close/>
                  <a:moveTo>
                    <a:pt x="1250" y="1434"/>
                  </a:moveTo>
                  <a:lnTo>
                    <a:pt x="1514" y="1845"/>
                  </a:lnTo>
                  <a:lnTo>
                    <a:pt x="998" y="1845"/>
                  </a:lnTo>
                  <a:lnTo>
                    <a:pt x="1250" y="1434"/>
                  </a:lnTo>
                  <a:close/>
                  <a:moveTo>
                    <a:pt x="494" y="1887"/>
                  </a:moveTo>
                  <a:lnTo>
                    <a:pt x="453" y="1899"/>
                  </a:lnTo>
                  <a:lnTo>
                    <a:pt x="399" y="1887"/>
                  </a:lnTo>
                  <a:close/>
                  <a:moveTo>
                    <a:pt x="2113" y="1871"/>
                  </a:moveTo>
                  <a:lnTo>
                    <a:pt x="2059" y="1899"/>
                  </a:lnTo>
                  <a:lnTo>
                    <a:pt x="2034" y="1871"/>
                  </a:lnTo>
                  <a:close/>
                  <a:moveTo>
                    <a:pt x="1979" y="1871"/>
                  </a:moveTo>
                  <a:lnTo>
                    <a:pt x="1979" y="1912"/>
                  </a:lnTo>
                  <a:lnTo>
                    <a:pt x="1941" y="1871"/>
                  </a:lnTo>
                  <a:close/>
                  <a:moveTo>
                    <a:pt x="2008" y="1871"/>
                  </a:moveTo>
                  <a:lnTo>
                    <a:pt x="2034" y="1899"/>
                  </a:lnTo>
                  <a:lnTo>
                    <a:pt x="2008" y="1912"/>
                  </a:lnTo>
                  <a:lnTo>
                    <a:pt x="2008" y="1871"/>
                  </a:lnTo>
                  <a:close/>
                  <a:moveTo>
                    <a:pt x="558" y="1887"/>
                  </a:moveTo>
                  <a:lnTo>
                    <a:pt x="558" y="1925"/>
                  </a:lnTo>
                  <a:lnTo>
                    <a:pt x="478" y="1899"/>
                  </a:lnTo>
                  <a:lnTo>
                    <a:pt x="545" y="1887"/>
                  </a:lnTo>
                  <a:close/>
                  <a:moveTo>
                    <a:pt x="705" y="1887"/>
                  </a:moveTo>
                  <a:lnTo>
                    <a:pt x="587" y="1938"/>
                  </a:lnTo>
                  <a:lnTo>
                    <a:pt x="587" y="1887"/>
                  </a:lnTo>
                  <a:close/>
                  <a:moveTo>
                    <a:pt x="1900" y="1871"/>
                  </a:moveTo>
                  <a:lnTo>
                    <a:pt x="1900" y="1938"/>
                  </a:lnTo>
                  <a:lnTo>
                    <a:pt x="1833" y="1871"/>
                  </a:lnTo>
                  <a:close/>
                  <a:moveTo>
                    <a:pt x="1912" y="1887"/>
                  </a:moveTo>
                  <a:lnTo>
                    <a:pt x="1967" y="1925"/>
                  </a:lnTo>
                  <a:lnTo>
                    <a:pt x="1912" y="1938"/>
                  </a:lnTo>
                  <a:lnTo>
                    <a:pt x="1912" y="1887"/>
                  </a:lnTo>
                  <a:close/>
                  <a:moveTo>
                    <a:pt x="1795" y="1871"/>
                  </a:moveTo>
                  <a:lnTo>
                    <a:pt x="1795" y="1966"/>
                  </a:lnTo>
                  <a:lnTo>
                    <a:pt x="1715" y="1871"/>
                  </a:lnTo>
                  <a:close/>
                  <a:moveTo>
                    <a:pt x="1820" y="1887"/>
                  </a:moveTo>
                  <a:lnTo>
                    <a:pt x="1887" y="1938"/>
                  </a:lnTo>
                  <a:lnTo>
                    <a:pt x="1820" y="1966"/>
                  </a:lnTo>
                  <a:lnTo>
                    <a:pt x="1820" y="1887"/>
                  </a:lnTo>
                  <a:close/>
                  <a:moveTo>
                    <a:pt x="746" y="1887"/>
                  </a:moveTo>
                  <a:lnTo>
                    <a:pt x="746" y="1979"/>
                  </a:lnTo>
                  <a:lnTo>
                    <a:pt x="612" y="1938"/>
                  </a:lnTo>
                  <a:lnTo>
                    <a:pt x="733" y="1887"/>
                  </a:lnTo>
                  <a:close/>
                  <a:moveTo>
                    <a:pt x="918" y="1887"/>
                  </a:moveTo>
                  <a:lnTo>
                    <a:pt x="759" y="1992"/>
                  </a:lnTo>
                  <a:lnTo>
                    <a:pt x="759" y="1887"/>
                  </a:lnTo>
                  <a:close/>
                  <a:moveTo>
                    <a:pt x="1673" y="1871"/>
                  </a:moveTo>
                  <a:lnTo>
                    <a:pt x="1673" y="2005"/>
                  </a:lnTo>
                  <a:lnTo>
                    <a:pt x="1581" y="1871"/>
                  </a:lnTo>
                  <a:close/>
                  <a:moveTo>
                    <a:pt x="1689" y="1887"/>
                  </a:moveTo>
                  <a:lnTo>
                    <a:pt x="1782" y="1979"/>
                  </a:lnTo>
                  <a:lnTo>
                    <a:pt x="1689" y="2005"/>
                  </a:lnTo>
                  <a:lnTo>
                    <a:pt x="1689" y="1887"/>
                  </a:lnTo>
                  <a:close/>
                  <a:moveTo>
                    <a:pt x="1581" y="1899"/>
                  </a:moveTo>
                  <a:lnTo>
                    <a:pt x="1661" y="2005"/>
                  </a:lnTo>
                  <a:lnTo>
                    <a:pt x="1594" y="2030"/>
                  </a:lnTo>
                  <a:lnTo>
                    <a:pt x="1581" y="1899"/>
                  </a:lnTo>
                  <a:close/>
                  <a:moveTo>
                    <a:pt x="2193" y="1899"/>
                  </a:moveTo>
                  <a:lnTo>
                    <a:pt x="2193" y="1912"/>
                  </a:lnTo>
                  <a:lnTo>
                    <a:pt x="2193" y="1925"/>
                  </a:lnTo>
                  <a:lnTo>
                    <a:pt x="2193" y="1938"/>
                  </a:lnTo>
                  <a:lnTo>
                    <a:pt x="2193" y="1950"/>
                  </a:lnTo>
                  <a:lnTo>
                    <a:pt x="2193" y="1966"/>
                  </a:lnTo>
                  <a:lnTo>
                    <a:pt x="2193" y="1979"/>
                  </a:lnTo>
                  <a:lnTo>
                    <a:pt x="2193" y="1992"/>
                  </a:lnTo>
                  <a:lnTo>
                    <a:pt x="2193" y="2005"/>
                  </a:lnTo>
                  <a:lnTo>
                    <a:pt x="2193" y="2017"/>
                  </a:lnTo>
                  <a:lnTo>
                    <a:pt x="2193" y="2030"/>
                  </a:lnTo>
                  <a:lnTo>
                    <a:pt x="2273" y="2030"/>
                  </a:lnTo>
                  <a:cubicBezTo>
                    <a:pt x="2273" y="2030"/>
                    <a:pt x="2285" y="2030"/>
                    <a:pt x="2285" y="2017"/>
                  </a:cubicBezTo>
                  <a:cubicBezTo>
                    <a:pt x="2273" y="2017"/>
                    <a:pt x="2273" y="2005"/>
                    <a:pt x="2273" y="2005"/>
                  </a:cubicBezTo>
                  <a:cubicBezTo>
                    <a:pt x="2273" y="2005"/>
                    <a:pt x="2285" y="2005"/>
                    <a:pt x="2285" y="1992"/>
                  </a:cubicBezTo>
                  <a:cubicBezTo>
                    <a:pt x="2273" y="1992"/>
                    <a:pt x="2273" y="1979"/>
                    <a:pt x="2273" y="1979"/>
                  </a:cubicBezTo>
                  <a:cubicBezTo>
                    <a:pt x="2273" y="1979"/>
                    <a:pt x="2285" y="1979"/>
                    <a:pt x="2285" y="1966"/>
                  </a:cubicBezTo>
                  <a:cubicBezTo>
                    <a:pt x="2273" y="1966"/>
                    <a:pt x="2273" y="1950"/>
                    <a:pt x="2273" y="1950"/>
                  </a:cubicBezTo>
                  <a:cubicBezTo>
                    <a:pt x="2273" y="1950"/>
                    <a:pt x="2285" y="1950"/>
                    <a:pt x="2285" y="1938"/>
                  </a:cubicBezTo>
                  <a:cubicBezTo>
                    <a:pt x="2273" y="1938"/>
                    <a:pt x="2273" y="1925"/>
                    <a:pt x="2273" y="1925"/>
                  </a:cubicBezTo>
                  <a:cubicBezTo>
                    <a:pt x="2273" y="1925"/>
                    <a:pt x="2285" y="1925"/>
                    <a:pt x="2285" y="1912"/>
                  </a:cubicBezTo>
                  <a:lnTo>
                    <a:pt x="2273" y="1899"/>
                  </a:lnTo>
                  <a:close/>
                  <a:moveTo>
                    <a:pt x="944" y="1887"/>
                  </a:moveTo>
                  <a:lnTo>
                    <a:pt x="931" y="2046"/>
                  </a:lnTo>
                  <a:lnTo>
                    <a:pt x="784" y="1992"/>
                  </a:lnTo>
                  <a:lnTo>
                    <a:pt x="944" y="1887"/>
                  </a:lnTo>
                  <a:close/>
                  <a:moveTo>
                    <a:pt x="2193" y="2046"/>
                  </a:moveTo>
                  <a:lnTo>
                    <a:pt x="2193" y="2059"/>
                  </a:lnTo>
                  <a:lnTo>
                    <a:pt x="2273" y="2059"/>
                  </a:lnTo>
                  <a:cubicBezTo>
                    <a:pt x="2273" y="2059"/>
                    <a:pt x="2285" y="2059"/>
                    <a:pt x="2285" y="2046"/>
                  </a:cubicBezTo>
                  <a:close/>
                  <a:moveTo>
                    <a:pt x="1530" y="1871"/>
                  </a:moveTo>
                  <a:lnTo>
                    <a:pt x="1250" y="2377"/>
                  </a:lnTo>
                  <a:lnTo>
                    <a:pt x="998" y="1871"/>
                  </a:lnTo>
                  <a:close/>
                  <a:moveTo>
                    <a:pt x="985" y="1899"/>
                  </a:moveTo>
                  <a:lnTo>
                    <a:pt x="1224" y="2390"/>
                  </a:lnTo>
                  <a:lnTo>
                    <a:pt x="931" y="2390"/>
                  </a:lnTo>
                  <a:lnTo>
                    <a:pt x="985" y="1899"/>
                  </a:lnTo>
                  <a:close/>
                  <a:moveTo>
                    <a:pt x="1530" y="1912"/>
                  </a:moveTo>
                  <a:lnTo>
                    <a:pt x="1594" y="2390"/>
                  </a:lnTo>
                  <a:lnTo>
                    <a:pt x="1275" y="2390"/>
                  </a:lnTo>
                  <a:lnTo>
                    <a:pt x="1530" y="1912"/>
                  </a:lnTo>
                  <a:close/>
                  <a:moveTo>
                    <a:pt x="1224" y="2416"/>
                  </a:moveTo>
                  <a:lnTo>
                    <a:pt x="864" y="2935"/>
                  </a:lnTo>
                  <a:lnTo>
                    <a:pt x="931" y="2416"/>
                  </a:lnTo>
                  <a:close/>
                  <a:moveTo>
                    <a:pt x="1594" y="2416"/>
                  </a:moveTo>
                  <a:lnTo>
                    <a:pt x="1661" y="2935"/>
                  </a:lnTo>
                  <a:lnTo>
                    <a:pt x="1275" y="2416"/>
                  </a:lnTo>
                  <a:close/>
                  <a:moveTo>
                    <a:pt x="1237" y="0"/>
                  </a:moveTo>
                  <a:cubicBezTo>
                    <a:pt x="1237" y="0"/>
                    <a:pt x="1224" y="0"/>
                    <a:pt x="1224" y="13"/>
                  </a:cubicBezTo>
                  <a:lnTo>
                    <a:pt x="1132" y="185"/>
                  </a:lnTo>
                  <a:lnTo>
                    <a:pt x="1090" y="571"/>
                  </a:lnTo>
                  <a:lnTo>
                    <a:pt x="440" y="571"/>
                  </a:lnTo>
                  <a:cubicBezTo>
                    <a:pt x="440" y="571"/>
                    <a:pt x="427" y="571"/>
                    <a:pt x="427" y="583"/>
                  </a:cubicBezTo>
                  <a:cubicBezTo>
                    <a:pt x="427" y="596"/>
                    <a:pt x="427" y="596"/>
                    <a:pt x="440" y="612"/>
                  </a:cubicBezTo>
                  <a:lnTo>
                    <a:pt x="440" y="625"/>
                  </a:lnTo>
                  <a:lnTo>
                    <a:pt x="415" y="625"/>
                  </a:lnTo>
                  <a:lnTo>
                    <a:pt x="399" y="638"/>
                  </a:lnTo>
                  <a:cubicBezTo>
                    <a:pt x="399" y="650"/>
                    <a:pt x="415" y="650"/>
                    <a:pt x="415" y="650"/>
                  </a:cubicBezTo>
                  <a:lnTo>
                    <a:pt x="399" y="663"/>
                  </a:lnTo>
                  <a:cubicBezTo>
                    <a:pt x="399" y="676"/>
                    <a:pt x="415" y="676"/>
                    <a:pt x="415" y="676"/>
                  </a:cubicBezTo>
                  <a:lnTo>
                    <a:pt x="399" y="692"/>
                  </a:lnTo>
                  <a:cubicBezTo>
                    <a:pt x="399" y="705"/>
                    <a:pt x="415" y="705"/>
                    <a:pt x="415" y="705"/>
                  </a:cubicBezTo>
                  <a:lnTo>
                    <a:pt x="399" y="717"/>
                  </a:lnTo>
                  <a:cubicBezTo>
                    <a:pt x="399" y="730"/>
                    <a:pt x="415" y="730"/>
                    <a:pt x="415" y="730"/>
                  </a:cubicBezTo>
                  <a:lnTo>
                    <a:pt x="440" y="730"/>
                  </a:lnTo>
                  <a:lnTo>
                    <a:pt x="440" y="743"/>
                  </a:lnTo>
                  <a:lnTo>
                    <a:pt x="415" y="743"/>
                  </a:lnTo>
                  <a:cubicBezTo>
                    <a:pt x="415" y="743"/>
                    <a:pt x="399" y="743"/>
                    <a:pt x="399" y="755"/>
                  </a:cubicBezTo>
                  <a:lnTo>
                    <a:pt x="415" y="771"/>
                  </a:lnTo>
                  <a:cubicBezTo>
                    <a:pt x="415" y="771"/>
                    <a:pt x="399" y="771"/>
                    <a:pt x="399" y="784"/>
                  </a:cubicBezTo>
                  <a:lnTo>
                    <a:pt x="415" y="797"/>
                  </a:lnTo>
                  <a:lnTo>
                    <a:pt x="440" y="797"/>
                  </a:lnTo>
                  <a:lnTo>
                    <a:pt x="453" y="810"/>
                  </a:lnTo>
                  <a:lnTo>
                    <a:pt x="453" y="797"/>
                  </a:lnTo>
                  <a:lnTo>
                    <a:pt x="478" y="797"/>
                  </a:lnTo>
                  <a:cubicBezTo>
                    <a:pt x="494" y="797"/>
                    <a:pt x="494" y="784"/>
                    <a:pt x="494" y="784"/>
                  </a:cubicBezTo>
                  <a:cubicBezTo>
                    <a:pt x="494" y="771"/>
                    <a:pt x="494" y="771"/>
                    <a:pt x="478" y="771"/>
                  </a:cubicBezTo>
                  <a:cubicBezTo>
                    <a:pt x="494" y="771"/>
                    <a:pt x="494" y="755"/>
                    <a:pt x="494" y="755"/>
                  </a:cubicBezTo>
                  <a:cubicBezTo>
                    <a:pt x="494" y="743"/>
                    <a:pt x="494" y="743"/>
                    <a:pt x="478" y="743"/>
                  </a:cubicBezTo>
                  <a:lnTo>
                    <a:pt x="453" y="743"/>
                  </a:lnTo>
                  <a:lnTo>
                    <a:pt x="453" y="730"/>
                  </a:lnTo>
                  <a:lnTo>
                    <a:pt x="478" y="730"/>
                  </a:lnTo>
                  <a:cubicBezTo>
                    <a:pt x="494" y="730"/>
                    <a:pt x="494" y="730"/>
                    <a:pt x="494" y="717"/>
                  </a:cubicBezTo>
                  <a:cubicBezTo>
                    <a:pt x="494" y="717"/>
                    <a:pt x="494" y="705"/>
                    <a:pt x="478" y="705"/>
                  </a:cubicBezTo>
                  <a:cubicBezTo>
                    <a:pt x="494" y="705"/>
                    <a:pt x="494" y="705"/>
                    <a:pt x="494" y="692"/>
                  </a:cubicBezTo>
                  <a:cubicBezTo>
                    <a:pt x="494" y="692"/>
                    <a:pt x="494" y="676"/>
                    <a:pt x="478" y="676"/>
                  </a:cubicBezTo>
                  <a:cubicBezTo>
                    <a:pt x="494" y="676"/>
                    <a:pt x="494" y="676"/>
                    <a:pt x="494" y="663"/>
                  </a:cubicBezTo>
                  <a:cubicBezTo>
                    <a:pt x="494" y="663"/>
                    <a:pt x="494" y="650"/>
                    <a:pt x="478" y="650"/>
                  </a:cubicBezTo>
                  <a:cubicBezTo>
                    <a:pt x="494" y="650"/>
                    <a:pt x="494" y="650"/>
                    <a:pt x="494" y="638"/>
                  </a:cubicBezTo>
                  <a:cubicBezTo>
                    <a:pt x="494" y="638"/>
                    <a:pt x="494" y="625"/>
                    <a:pt x="478" y="625"/>
                  </a:cubicBezTo>
                  <a:lnTo>
                    <a:pt x="453" y="625"/>
                  </a:lnTo>
                  <a:lnTo>
                    <a:pt x="453" y="612"/>
                  </a:lnTo>
                  <a:lnTo>
                    <a:pt x="1065" y="797"/>
                  </a:lnTo>
                  <a:lnTo>
                    <a:pt x="1036" y="1074"/>
                  </a:lnTo>
                  <a:lnTo>
                    <a:pt x="16" y="1074"/>
                  </a:lnTo>
                  <a:lnTo>
                    <a:pt x="0" y="1090"/>
                  </a:lnTo>
                  <a:lnTo>
                    <a:pt x="0" y="1103"/>
                  </a:lnTo>
                  <a:cubicBezTo>
                    <a:pt x="0" y="1116"/>
                    <a:pt x="0" y="1116"/>
                    <a:pt x="16" y="1128"/>
                  </a:cubicBezTo>
                  <a:lnTo>
                    <a:pt x="998" y="1421"/>
                  </a:lnTo>
                  <a:lnTo>
                    <a:pt x="956" y="1845"/>
                  </a:lnTo>
                  <a:lnTo>
                    <a:pt x="294" y="1845"/>
                  </a:lnTo>
                  <a:cubicBezTo>
                    <a:pt x="281" y="1845"/>
                    <a:pt x="281" y="1858"/>
                    <a:pt x="281" y="1858"/>
                  </a:cubicBezTo>
                  <a:lnTo>
                    <a:pt x="281" y="1871"/>
                  </a:lnTo>
                  <a:lnTo>
                    <a:pt x="294" y="1887"/>
                  </a:lnTo>
                  <a:lnTo>
                    <a:pt x="294" y="1899"/>
                  </a:lnTo>
                  <a:lnTo>
                    <a:pt x="268" y="1899"/>
                  </a:lnTo>
                  <a:cubicBezTo>
                    <a:pt x="268" y="1899"/>
                    <a:pt x="255" y="1899"/>
                    <a:pt x="255" y="1912"/>
                  </a:cubicBezTo>
                  <a:cubicBezTo>
                    <a:pt x="255" y="1925"/>
                    <a:pt x="268" y="1925"/>
                    <a:pt x="268" y="1925"/>
                  </a:cubicBezTo>
                  <a:lnTo>
                    <a:pt x="255" y="1938"/>
                  </a:lnTo>
                  <a:cubicBezTo>
                    <a:pt x="255" y="1950"/>
                    <a:pt x="268" y="1950"/>
                    <a:pt x="268" y="1950"/>
                  </a:cubicBezTo>
                  <a:lnTo>
                    <a:pt x="255" y="1966"/>
                  </a:lnTo>
                  <a:cubicBezTo>
                    <a:pt x="255" y="1979"/>
                    <a:pt x="268" y="1979"/>
                    <a:pt x="268" y="1979"/>
                  </a:cubicBezTo>
                  <a:lnTo>
                    <a:pt x="255" y="1992"/>
                  </a:lnTo>
                  <a:cubicBezTo>
                    <a:pt x="255" y="2005"/>
                    <a:pt x="268" y="2005"/>
                    <a:pt x="268" y="2005"/>
                  </a:cubicBezTo>
                  <a:lnTo>
                    <a:pt x="255" y="2017"/>
                  </a:lnTo>
                  <a:cubicBezTo>
                    <a:pt x="255" y="2030"/>
                    <a:pt x="268" y="2030"/>
                    <a:pt x="268" y="2030"/>
                  </a:cubicBezTo>
                  <a:lnTo>
                    <a:pt x="294" y="2030"/>
                  </a:lnTo>
                  <a:lnTo>
                    <a:pt x="294" y="2046"/>
                  </a:lnTo>
                  <a:lnTo>
                    <a:pt x="255" y="2046"/>
                  </a:lnTo>
                  <a:cubicBezTo>
                    <a:pt x="255" y="2059"/>
                    <a:pt x="268" y="2059"/>
                    <a:pt x="268" y="2059"/>
                  </a:cubicBezTo>
                  <a:lnTo>
                    <a:pt x="294" y="2059"/>
                  </a:lnTo>
                  <a:lnTo>
                    <a:pt x="294" y="2072"/>
                  </a:lnTo>
                  <a:lnTo>
                    <a:pt x="306" y="2072"/>
                  </a:lnTo>
                  <a:lnTo>
                    <a:pt x="306" y="2059"/>
                  </a:lnTo>
                  <a:lnTo>
                    <a:pt x="335" y="2059"/>
                  </a:lnTo>
                  <a:cubicBezTo>
                    <a:pt x="348" y="2059"/>
                    <a:pt x="348" y="2059"/>
                    <a:pt x="348" y="2046"/>
                  </a:cubicBezTo>
                  <a:lnTo>
                    <a:pt x="306" y="2046"/>
                  </a:lnTo>
                  <a:lnTo>
                    <a:pt x="306" y="2030"/>
                  </a:lnTo>
                  <a:lnTo>
                    <a:pt x="335" y="2030"/>
                  </a:lnTo>
                  <a:cubicBezTo>
                    <a:pt x="348" y="2030"/>
                    <a:pt x="348" y="2030"/>
                    <a:pt x="348" y="2017"/>
                  </a:cubicBezTo>
                  <a:cubicBezTo>
                    <a:pt x="348" y="2017"/>
                    <a:pt x="348" y="2005"/>
                    <a:pt x="335" y="2005"/>
                  </a:cubicBezTo>
                  <a:cubicBezTo>
                    <a:pt x="348" y="2005"/>
                    <a:pt x="348" y="2005"/>
                    <a:pt x="348" y="1992"/>
                  </a:cubicBezTo>
                  <a:cubicBezTo>
                    <a:pt x="348" y="1992"/>
                    <a:pt x="348" y="1979"/>
                    <a:pt x="335" y="1979"/>
                  </a:cubicBezTo>
                  <a:cubicBezTo>
                    <a:pt x="348" y="1979"/>
                    <a:pt x="348" y="1979"/>
                    <a:pt x="348" y="1966"/>
                  </a:cubicBezTo>
                  <a:cubicBezTo>
                    <a:pt x="348" y="1966"/>
                    <a:pt x="348" y="1950"/>
                    <a:pt x="335" y="1950"/>
                  </a:cubicBezTo>
                  <a:cubicBezTo>
                    <a:pt x="348" y="1950"/>
                    <a:pt x="348" y="1950"/>
                    <a:pt x="348" y="1938"/>
                  </a:cubicBezTo>
                  <a:cubicBezTo>
                    <a:pt x="348" y="1938"/>
                    <a:pt x="348" y="1925"/>
                    <a:pt x="335" y="1925"/>
                  </a:cubicBezTo>
                  <a:cubicBezTo>
                    <a:pt x="348" y="1925"/>
                    <a:pt x="348" y="1925"/>
                    <a:pt x="348" y="1912"/>
                  </a:cubicBezTo>
                  <a:cubicBezTo>
                    <a:pt x="348" y="1899"/>
                    <a:pt x="348" y="1899"/>
                    <a:pt x="335" y="1899"/>
                  </a:cubicBezTo>
                  <a:lnTo>
                    <a:pt x="306" y="1899"/>
                  </a:lnTo>
                  <a:lnTo>
                    <a:pt x="306" y="1887"/>
                  </a:lnTo>
                  <a:lnTo>
                    <a:pt x="746" y="2017"/>
                  </a:lnTo>
                  <a:lnTo>
                    <a:pt x="931" y="2072"/>
                  </a:lnTo>
                  <a:lnTo>
                    <a:pt x="893" y="2390"/>
                  </a:lnTo>
                  <a:lnTo>
                    <a:pt x="893" y="2416"/>
                  </a:lnTo>
                  <a:lnTo>
                    <a:pt x="826" y="2986"/>
                  </a:lnTo>
                  <a:lnTo>
                    <a:pt x="826" y="3002"/>
                  </a:lnTo>
                  <a:cubicBezTo>
                    <a:pt x="826" y="3002"/>
                    <a:pt x="826" y="3015"/>
                    <a:pt x="839" y="3015"/>
                  </a:cubicBezTo>
                  <a:lnTo>
                    <a:pt x="864" y="3015"/>
                  </a:lnTo>
                  <a:lnTo>
                    <a:pt x="1250" y="2457"/>
                  </a:lnTo>
                  <a:lnTo>
                    <a:pt x="1673" y="3015"/>
                  </a:lnTo>
                  <a:lnTo>
                    <a:pt x="1702" y="3015"/>
                  </a:lnTo>
                  <a:lnTo>
                    <a:pt x="1702" y="3002"/>
                  </a:lnTo>
                  <a:lnTo>
                    <a:pt x="1702" y="2986"/>
                  </a:lnTo>
                  <a:lnTo>
                    <a:pt x="1594" y="2072"/>
                  </a:lnTo>
                  <a:lnTo>
                    <a:pt x="2231" y="1871"/>
                  </a:lnTo>
                  <a:lnTo>
                    <a:pt x="2231" y="1858"/>
                  </a:lnTo>
                  <a:cubicBezTo>
                    <a:pt x="2231" y="1845"/>
                    <a:pt x="2231" y="1845"/>
                    <a:pt x="2218" y="1845"/>
                  </a:cubicBezTo>
                  <a:lnTo>
                    <a:pt x="1568" y="1845"/>
                  </a:lnTo>
                  <a:lnTo>
                    <a:pt x="1501" y="1421"/>
                  </a:lnTo>
                  <a:lnTo>
                    <a:pt x="2499" y="1128"/>
                  </a:lnTo>
                  <a:lnTo>
                    <a:pt x="2499" y="1116"/>
                  </a:lnTo>
                  <a:lnTo>
                    <a:pt x="2512" y="1103"/>
                  </a:lnTo>
                  <a:cubicBezTo>
                    <a:pt x="2499" y="1103"/>
                    <a:pt x="2499" y="1090"/>
                    <a:pt x="2499" y="1090"/>
                  </a:cubicBezTo>
                  <a:lnTo>
                    <a:pt x="2486" y="1074"/>
                  </a:lnTo>
                  <a:lnTo>
                    <a:pt x="1463" y="1074"/>
                  </a:lnTo>
                  <a:lnTo>
                    <a:pt x="1434" y="797"/>
                  </a:lnTo>
                  <a:lnTo>
                    <a:pt x="2034" y="612"/>
                  </a:lnTo>
                  <a:lnTo>
                    <a:pt x="2034" y="625"/>
                  </a:lnTo>
                  <a:lnTo>
                    <a:pt x="2008" y="625"/>
                  </a:lnTo>
                  <a:cubicBezTo>
                    <a:pt x="1992" y="625"/>
                    <a:pt x="1992" y="638"/>
                    <a:pt x="1992" y="638"/>
                  </a:cubicBezTo>
                  <a:cubicBezTo>
                    <a:pt x="1992" y="650"/>
                    <a:pt x="1992" y="650"/>
                    <a:pt x="2008" y="650"/>
                  </a:cubicBezTo>
                  <a:cubicBezTo>
                    <a:pt x="1992" y="650"/>
                    <a:pt x="1992" y="663"/>
                    <a:pt x="1992" y="663"/>
                  </a:cubicBezTo>
                  <a:cubicBezTo>
                    <a:pt x="1992" y="676"/>
                    <a:pt x="1992" y="676"/>
                    <a:pt x="2008" y="676"/>
                  </a:cubicBezTo>
                  <a:cubicBezTo>
                    <a:pt x="1992" y="676"/>
                    <a:pt x="1992" y="692"/>
                    <a:pt x="1992" y="692"/>
                  </a:cubicBezTo>
                  <a:cubicBezTo>
                    <a:pt x="1992" y="705"/>
                    <a:pt x="1992" y="705"/>
                    <a:pt x="2008" y="705"/>
                  </a:cubicBezTo>
                  <a:cubicBezTo>
                    <a:pt x="1992" y="705"/>
                    <a:pt x="1992" y="717"/>
                    <a:pt x="1992" y="717"/>
                  </a:cubicBezTo>
                  <a:cubicBezTo>
                    <a:pt x="1992" y="730"/>
                    <a:pt x="1992" y="730"/>
                    <a:pt x="2008" y="730"/>
                  </a:cubicBezTo>
                  <a:lnTo>
                    <a:pt x="2034" y="730"/>
                  </a:lnTo>
                  <a:lnTo>
                    <a:pt x="2034" y="743"/>
                  </a:lnTo>
                  <a:lnTo>
                    <a:pt x="2008" y="743"/>
                  </a:lnTo>
                  <a:cubicBezTo>
                    <a:pt x="1992" y="743"/>
                    <a:pt x="1992" y="743"/>
                    <a:pt x="1992" y="755"/>
                  </a:cubicBezTo>
                  <a:cubicBezTo>
                    <a:pt x="1992" y="755"/>
                    <a:pt x="1992" y="771"/>
                    <a:pt x="2008" y="771"/>
                  </a:cubicBezTo>
                  <a:cubicBezTo>
                    <a:pt x="1992" y="771"/>
                    <a:pt x="1992" y="771"/>
                    <a:pt x="1992" y="784"/>
                  </a:cubicBezTo>
                  <a:cubicBezTo>
                    <a:pt x="1992" y="784"/>
                    <a:pt x="1992" y="797"/>
                    <a:pt x="2008" y="797"/>
                  </a:cubicBezTo>
                  <a:lnTo>
                    <a:pt x="2034" y="797"/>
                  </a:lnTo>
                  <a:lnTo>
                    <a:pt x="2046" y="810"/>
                  </a:lnTo>
                  <a:lnTo>
                    <a:pt x="2046" y="797"/>
                  </a:lnTo>
                  <a:lnTo>
                    <a:pt x="2072" y="797"/>
                  </a:lnTo>
                  <a:cubicBezTo>
                    <a:pt x="2088" y="797"/>
                    <a:pt x="2088" y="784"/>
                    <a:pt x="2088" y="784"/>
                  </a:cubicBezTo>
                  <a:cubicBezTo>
                    <a:pt x="2088" y="771"/>
                    <a:pt x="2088" y="771"/>
                    <a:pt x="2072" y="771"/>
                  </a:cubicBezTo>
                  <a:cubicBezTo>
                    <a:pt x="2088" y="771"/>
                    <a:pt x="2088" y="755"/>
                    <a:pt x="2088" y="755"/>
                  </a:cubicBezTo>
                  <a:cubicBezTo>
                    <a:pt x="2088" y="743"/>
                    <a:pt x="2088" y="743"/>
                    <a:pt x="2072" y="743"/>
                  </a:cubicBezTo>
                  <a:lnTo>
                    <a:pt x="2046" y="743"/>
                  </a:lnTo>
                  <a:lnTo>
                    <a:pt x="2046" y="730"/>
                  </a:lnTo>
                  <a:lnTo>
                    <a:pt x="2072" y="730"/>
                  </a:lnTo>
                  <a:cubicBezTo>
                    <a:pt x="2088" y="730"/>
                    <a:pt x="2088" y="730"/>
                    <a:pt x="2088" y="717"/>
                  </a:cubicBezTo>
                  <a:cubicBezTo>
                    <a:pt x="2088" y="717"/>
                    <a:pt x="2088" y="705"/>
                    <a:pt x="2072" y="705"/>
                  </a:cubicBezTo>
                  <a:cubicBezTo>
                    <a:pt x="2088" y="705"/>
                    <a:pt x="2088" y="705"/>
                    <a:pt x="2088" y="692"/>
                  </a:cubicBezTo>
                  <a:cubicBezTo>
                    <a:pt x="2088" y="692"/>
                    <a:pt x="2088" y="676"/>
                    <a:pt x="2072" y="676"/>
                  </a:cubicBezTo>
                  <a:cubicBezTo>
                    <a:pt x="2088" y="676"/>
                    <a:pt x="2088" y="676"/>
                    <a:pt x="2088" y="663"/>
                  </a:cubicBezTo>
                  <a:cubicBezTo>
                    <a:pt x="2088" y="663"/>
                    <a:pt x="2088" y="650"/>
                    <a:pt x="2072" y="650"/>
                  </a:cubicBezTo>
                  <a:cubicBezTo>
                    <a:pt x="2088" y="650"/>
                    <a:pt x="2088" y="650"/>
                    <a:pt x="2088" y="638"/>
                  </a:cubicBezTo>
                  <a:cubicBezTo>
                    <a:pt x="2088" y="638"/>
                    <a:pt x="2088" y="625"/>
                    <a:pt x="2072" y="625"/>
                  </a:cubicBezTo>
                  <a:lnTo>
                    <a:pt x="2046" y="625"/>
                  </a:lnTo>
                  <a:lnTo>
                    <a:pt x="2046" y="612"/>
                  </a:lnTo>
                  <a:lnTo>
                    <a:pt x="2059" y="612"/>
                  </a:lnTo>
                  <a:lnTo>
                    <a:pt x="2059" y="583"/>
                  </a:lnTo>
                  <a:cubicBezTo>
                    <a:pt x="2059" y="571"/>
                    <a:pt x="2059" y="571"/>
                    <a:pt x="2046" y="571"/>
                  </a:cubicBezTo>
                  <a:lnTo>
                    <a:pt x="1396" y="571"/>
                  </a:lnTo>
                  <a:lnTo>
                    <a:pt x="1355" y="185"/>
                  </a:lnTo>
                  <a:lnTo>
                    <a:pt x="1250" y="13"/>
                  </a:lnTo>
                  <a:cubicBezTo>
                    <a:pt x="1250" y="0"/>
                    <a:pt x="1250" y="0"/>
                    <a:pt x="123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0"/>
            <p:cNvSpPr/>
            <p:nvPr/>
          </p:nvSpPr>
          <p:spPr>
            <a:xfrm>
              <a:off x="5186225" y="1868026"/>
              <a:ext cx="5444" cy="11856"/>
            </a:xfrm>
            <a:custGeom>
              <a:rect b="b" l="l" r="r" t="t"/>
              <a:pathLst>
                <a:path extrusionOk="0" h="294" w="135">
                  <a:moveTo>
                    <a:pt x="67" y="1"/>
                  </a:moveTo>
                  <a:lnTo>
                    <a:pt x="67" y="13"/>
                  </a:lnTo>
                  <a:lnTo>
                    <a:pt x="67" y="42"/>
                  </a:lnTo>
                  <a:lnTo>
                    <a:pt x="26" y="42"/>
                  </a:lnTo>
                  <a:cubicBezTo>
                    <a:pt x="13" y="42"/>
                    <a:pt x="0" y="55"/>
                    <a:pt x="0" y="68"/>
                  </a:cubicBezTo>
                  <a:cubicBezTo>
                    <a:pt x="0" y="80"/>
                    <a:pt x="13" y="80"/>
                    <a:pt x="26" y="80"/>
                  </a:cubicBezTo>
                  <a:cubicBezTo>
                    <a:pt x="13" y="80"/>
                    <a:pt x="0" y="93"/>
                    <a:pt x="0" y="109"/>
                  </a:cubicBezTo>
                  <a:cubicBezTo>
                    <a:pt x="0" y="122"/>
                    <a:pt x="13" y="122"/>
                    <a:pt x="26" y="122"/>
                  </a:cubicBezTo>
                  <a:cubicBezTo>
                    <a:pt x="13" y="122"/>
                    <a:pt x="0" y="135"/>
                    <a:pt x="0" y="147"/>
                  </a:cubicBezTo>
                  <a:cubicBezTo>
                    <a:pt x="0" y="160"/>
                    <a:pt x="13" y="160"/>
                    <a:pt x="26" y="160"/>
                  </a:cubicBezTo>
                  <a:cubicBezTo>
                    <a:pt x="13" y="160"/>
                    <a:pt x="0" y="173"/>
                    <a:pt x="0" y="189"/>
                  </a:cubicBezTo>
                  <a:cubicBezTo>
                    <a:pt x="0" y="189"/>
                    <a:pt x="13" y="202"/>
                    <a:pt x="26" y="202"/>
                  </a:cubicBezTo>
                  <a:cubicBezTo>
                    <a:pt x="13" y="202"/>
                    <a:pt x="0" y="214"/>
                    <a:pt x="0" y="227"/>
                  </a:cubicBezTo>
                  <a:cubicBezTo>
                    <a:pt x="0" y="227"/>
                    <a:pt x="13" y="240"/>
                    <a:pt x="26" y="240"/>
                  </a:cubicBezTo>
                  <a:cubicBezTo>
                    <a:pt x="13" y="240"/>
                    <a:pt x="0" y="252"/>
                    <a:pt x="0" y="268"/>
                  </a:cubicBezTo>
                  <a:cubicBezTo>
                    <a:pt x="0" y="268"/>
                    <a:pt x="13" y="281"/>
                    <a:pt x="26" y="281"/>
                  </a:cubicBezTo>
                  <a:lnTo>
                    <a:pt x="67" y="281"/>
                  </a:lnTo>
                  <a:lnTo>
                    <a:pt x="67" y="294"/>
                  </a:lnTo>
                  <a:lnTo>
                    <a:pt x="80" y="294"/>
                  </a:lnTo>
                  <a:lnTo>
                    <a:pt x="80" y="281"/>
                  </a:lnTo>
                  <a:lnTo>
                    <a:pt x="118" y="281"/>
                  </a:lnTo>
                  <a:lnTo>
                    <a:pt x="134" y="268"/>
                  </a:lnTo>
                  <a:cubicBezTo>
                    <a:pt x="134" y="252"/>
                    <a:pt x="118" y="240"/>
                    <a:pt x="118" y="240"/>
                  </a:cubicBezTo>
                  <a:lnTo>
                    <a:pt x="134" y="227"/>
                  </a:lnTo>
                  <a:cubicBezTo>
                    <a:pt x="134" y="214"/>
                    <a:pt x="118" y="202"/>
                    <a:pt x="118" y="202"/>
                  </a:cubicBezTo>
                  <a:lnTo>
                    <a:pt x="134" y="189"/>
                  </a:lnTo>
                  <a:cubicBezTo>
                    <a:pt x="134" y="173"/>
                    <a:pt x="118" y="160"/>
                    <a:pt x="118" y="160"/>
                  </a:cubicBezTo>
                  <a:cubicBezTo>
                    <a:pt x="118" y="160"/>
                    <a:pt x="134" y="160"/>
                    <a:pt x="134" y="147"/>
                  </a:cubicBezTo>
                  <a:cubicBezTo>
                    <a:pt x="134" y="135"/>
                    <a:pt x="118" y="122"/>
                    <a:pt x="118" y="122"/>
                  </a:cubicBezTo>
                  <a:cubicBezTo>
                    <a:pt x="118" y="122"/>
                    <a:pt x="134" y="122"/>
                    <a:pt x="134" y="109"/>
                  </a:cubicBezTo>
                  <a:cubicBezTo>
                    <a:pt x="134" y="93"/>
                    <a:pt x="118" y="80"/>
                    <a:pt x="118" y="80"/>
                  </a:cubicBezTo>
                  <a:cubicBezTo>
                    <a:pt x="118" y="80"/>
                    <a:pt x="134" y="80"/>
                    <a:pt x="134" y="68"/>
                  </a:cubicBezTo>
                  <a:cubicBezTo>
                    <a:pt x="134" y="55"/>
                    <a:pt x="118" y="42"/>
                    <a:pt x="118" y="42"/>
                  </a:cubicBezTo>
                  <a:lnTo>
                    <a:pt x="80" y="42"/>
                  </a:lnTo>
                  <a:lnTo>
                    <a:pt x="80" y="13"/>
                  </a:lnTo>
                  <a:lnTo>
                    <a:pt x="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0"/>
            <p:cNvSpPr/>
            <p:nvPr/>
          </p:nvSpPr>
          <p:spPr>
            <a:xfrm>
              <a:off x="5189411" y="1805964"/>
              <a:ext cx="144122" cy="170292"/>
            </a:xfrm>
            <a:custGeom>
              <a:rect b="b" l="l" r="r" t="t"/>
              <a:pathLst>
                <a:path extrusionOk="0" h="4223" w="3574">
                  <a:moveTo>
                    <a:pt x="1741" y="93"/>
                  </a:moveTo>
                  <a:lnTo>
                    <a:pt x="1833" y="252"/>
                  </a:lnTo>
                  <a:lnTo>
                    <a:pt x="1661" y="252"/>
                  </a:lnTo>
                  <a:lnTo>
                    <a:pt x="1741" y="93"/>
                  </a:lnTo>
                  <a:close/>
                  <a:moveTo>
                    <a:pt x="1846" y="294"/>
                  </a:moveTo>
                  <a:lnTo>
                    <a:pt x="1754" y="453"/>
                  </a:lnTo>
                  <a:lnTo>
                    <a:pt x="1648" y="294"/>
                  </a:lnTo>
                  <a:close/>
                  <a:moveTo>
                    <a:pt x="1632" y="332"/>
                  </a:moveTo>
                  <a:lnTo>
                    <a:pt x="1728" y="491"/>
                  </a:lnTo>
                  <a:lnTo>
                    <a:pt x="1594" y="730"/>
                  </a:lnTo>
                  <a:lnTo>
                    <a:pt x="1632" y="332"/>
                  </a:lnTo>
                  <a:close/>
                  <a:moveTo>
                    <a:pt x="1859" y="332"/>
                  </a:moveTo>
                  <a:lnTo>
                    <a:pt x="1913" y="730"/>
                  </a:lnTo>
                  <a:lnTo>
                    <a:pt x="1766" y="491"/>
                  </a:lnTo>
                  <a:lnTo>
                    <a:pt x="1859" y="332"/>
                  </a:lnTo>
                  <a:close/>
                  <a:moveTo>
                    <a:pt x="1754" y="533"/>
                  </a:moveTo>
                  <a:lnTo>
                    <a:pt x="1913" y="810"/>
                  </a:lnTo>
                  <a:lnTo>
                    <a:pt x="1594" y="810"/>
                  </a:lnTo>
                  <a:lnTo>
                    <a:pt x="1754" y="533"/>
                  </a:lnTo>
                  <a:close/>
                  <a:moveTo>
                    <a:pt x="915" y="835"/>
                  </a:moveTo>
                  <a:lnTo>
                    <a:pt x="852" y="864"/>
                  </a:lnTo>
                  <a:lnTo>
                    <a:pt x="785" y="835"/>
                  </a:lnTo>
                  <a:close/>
                  <a:moveTo>
                    <a:pt x="2722" y="835"/>
                  </a:moveTo>
                  <a:lnTo>
                    <a:pt x="2643" y="864"/>
                  </a:lnTo>
                  <a:lnTo>
                    <a:pt x="2604" y="835"/>
                  </a:lnTo>
                  <a:close/>
                  <a:moveTo>
                    <a:pt x="2537" y="835"/>
                  </a:moveTo>
                  <a:lnTo>
                    <a:pt x="2537" y="890"/>
                  </a:lnTo>
                  <a:lnTo>
                    <a:pt x="2471" y="835"/>
                  </a:lnTo>
                  <a:close/>
                  <a:moveTo>
                    <a:pt x="2563" y="851"/>
                  </a:moveTo>
                  <a:lnTo>
                    <a:pt x="2617" y="877"/>
                  </a:lnTo>
                  <a:lnTo>
                    <a:pt x="2563" y="890"/>
                  </a:lnTo>
                  <a:lnTo>
                    <a:pt x="2563" y="851"/>
                  </a:lnTo>
                  <a:close/>
                  <a:moveTo>
                    <a:pt x="1011" y="835"/>
                  </a:moveTo>
                  <a:lnTo>
                    <a:pt x="1011" y="915"/>
                  </a:lnTo>
                  <a:lnTo>
                    <a:pt x="890" y="877"/>
                  </a:lnTo>
                  <a:lnTo>
                    <a:pt x="982" y="835"/>
                  </a:lnTo>
                  <a:close/>
                  <a:moveTo>
                    <a:pt x="1196" y="835"/>
                  </a:moveTo>
                  <a:lnTo>
                    <a:pt x="1037" y="915"/>
                  </a:lnTo>
                  <a:lnTo>
                    <a:pt x="1024" y="915"/>
                  </a:lnTo>
                  <a:lnTo>
                    <a:pt x="1024" y="835"/>
                  </a:lnTo>
                  <a:close/>
                  <a:moveTo>
                    <a:pt x="2416" y="835"/>
                  </a:moveTo>
                  <a:lnTo>
                    <a:pt x="2416" y="931"/>
                  </a:lnTo>
                  <a:lnTo>
                    <a:pt x="2337" y="835"/>
                  </a:lnTo>
                  <a:close/>
                  <a:moveTo>
                    <a:pt x="2445" y="851"/>
                  </a:moveTo>
                  <a:lnTo>
                    <a:pt x="2509" y="902"/>
                  </a:lnTo>
                  <a:lnTo>
                    <a:pt x="2445" y="931"/>
                  </a:lnTo>
                  <a:lnTo>
                    <a:pt x="2445" y="851"/>
                  </a:lnTo>
                  <a:close/>
                  <a:moveTo>
                    <a:pt x="2286" y="835"/>
                  </a:moveTo>
                  <a:lnTo>
                    <a:pt x="2286" y="969"/>
                  </a:lnTo>
                  <a:lnTo>
                    <a:pt x="2152" y="835"/>
                  </a:lnTo>
                  <a:close/>
                  <a:moveTo>
                    <a:pt x="2311" y="851"/>
                  </a:moveTo>
                  <a:lnTo>
                    <a:pt x="2404" y="944"/>
                  </a:lnTo>
                  <a:lnTo>
                    <a:pt x="2311" y="969"/>
                  </a:lnTo>
                  <a:lnTo>
                    <a:pt x="2311" y="851"/>
                  </a:lnTo>
                  <a:close/>
                  <a:moveTo>
                    <a:pt x="1250" y="835"/>
                  </a:moveTo>
                  <a:lnTo>
                    <a:pt x="1250" y="982"/>
                  </a:lnTo>
                  <a:lnTo>
                    <a:pt x="1075" y="931"/>
                  </a:lnTo>
                  <a:lnTo>
                    <a:pt x="1250" y="835"/>
                  </a:lnTo>
                  <a:close/>
                  <a:moveTo>
                    <a:pt x="1502" y="835"/>
                  </a:moveTo>
                  <a:lnTo>
                    <a:pt x="1288" y="995"/>
                  </a:lnTo>
                  <a:lnTo>
                    <a:pt x="1276" y="995"/>
                  </a:lnTo>
                  <a:lnTo>
                    <a:pt x="1276" y="835"/>
                  </a:lnTo>
                  <a:close/>
                  <a:moveTo>
                    <a:pt x="2110" y="835"/>
                  </a:moveTo>
                  <a:lnTo>
                    <a:pt x="2110" y="1024"/>
                  </a:lnTo>
                  <a:lnTo>
                    <a:pt x="1980" y="835"/>
                  </a:lnTo>
                  <a:close/>
                  <a:moveTo>
                    <a:pt x="2139" y="851"/>
                  </a:moveTo>
                  <a:lnTo>
                    <a:pt x="2257" y="982"/>
                  </a:lnTo>
                  <a:lnTo>
                    <a:pt x="2139" y="1024"/>
                  </a:lnTo>
                  <a:lnTo>
                    <a:pt x="2139" y="851"/>
                  </a:lnTo>
                  <a:close/>
                  <a:moveTo>
                    <a:pt x="1527" y="851"/>
                  </a:moveTo>
                  <a:lnTo>
                    <a:pt x="1502" y="1062"/>
                  </a:lnTo>
                  <a:lnTo>
                    <a:pt x="1314" y="1011"/>
                  </a:lnTo>
                  <a:lnTo>
                    <a:pt x="1527" y="851"/>
                  </a:lnTo>
                  <a:close/>
                  <a:moveTo>
                    <a:pt x="1980" y="890"/>
                  </a:moveTo>
                  <a:lnTo>
                    <a:pt x="2085" y="1036"/>
                  </a:lnTo>
                  <a:lnTo>
                    <a:pt x="2005" y="1062"/>
                  </a:lnTo>
                  <a:lnTo>
                    <a:pt x="1980" y="890"/>
                  </a:lnTo>
                  <a:close/>
                  <a:moveTo>
                    <a:pt x="1900" y="851"/>
                  </a:moveTo>
                  <a:lnTo>
                    <a:pt x="1754" y="1074"/>
                  </a:lnTo>
                  <a:lnTo>
                    <a:pt x="1594" y="851"/>
                  </a:lnTo>
                  <a:close/>
                  <a:moveTo>
                    <a:pt x="1581" y="877"/>
                  </a:moveTo>
                  <a:lnTo>
                    <a:pt x="1728" y="1116"/>
                  </a:lnTo>
                  <a:lnTo>
                    <a:pt x="1515" y="1447"/>
                  </a:lnTo>
                  <a:lnTo>
                    <a:pt x="1581" y="877"/>
                  </a:lnTo>
                  <a:close/>
                  <a:moveTo>
                    <a:pt x="1926" y="877"/>
                  </a:moveTo>
                  <a:lnTo>
                    <a:pt x="1993" y="1447"/>
                  </a:lnTo>
                  <a:lnTo>
                    <a:pt x="1766" y="1116"/>
                  </a:lnTo>
                  <a:lnTo>
                    <a:pt x="1926" y="877"/>
                  </a:lnTo>
                  <a:close/>
                  <a:moveTo>
                    <a:pt x="1754" y="1141"/>
                  </a:moveTo>
                  <a:lnTo>
                    <a:pt x="1993" y="1514"/>
                  </a:lnTo>
                  <a:lnTo>
                    <a:pt x="1515" y="1514"/>
                  </a:lnTo>
                  <a:lnTo>
                    <a:pt x="1754" y="1141"/>
                  </a:lnTo>
                  <a:close/>
                  <a:moveTo>
                    <a:pt x="3267" y="1568"/>
                  </a:moveTo>
                  <a:lnTo>
                    <a:pt x="3108" y="1619"/>
                  </a:lnTo>
                  <a:lnTo>
                    <a:pt x="3028" y="1568"/>
                  </a:lnTo>
                  <a:close/>
                  <a:moveTo>
                    <a:pt x="453" y="1568"/>
                  </a:moveTo>
                  <a:lnTo>
                    <a:pt x="453" y="1632"/>
                  </a:lnTo>
                  <a:lnTo>
                    <a:pt x="240" y="1568"/>
                  </a:lnTo>
                  <a:close/>
                  <a:moveTo>
                    <a:pt x="664" y="1568"/>
                  </a:moveTo>
                  <a:lnTo>
                    <a:pt x="504" y="1648"/>
                  </a:lnTo>
                  <a:lnTo>
                    <a:pt x="479" y="1632"/>
                  </a:lnTo>
                  <a:lnTo>
                    <a:pt x="479" y="1568"/>
                  </a:lnTo>
                  <a:close/>
                  <a:moveTo>
                    <a:pt x="2987" y="1568"/>
                  </a:moveTo>
                  <a:lnTo>
                    <a:pt x="3082" y="1619"/>
                  </a:lnTo>
                  <a:lnTo>
                    <a:pt x="2987" y="1648"/>
                  </a:lnTo>
                  <a:lnTo>
                    <a:pt x="2987" y="1568"/>
                  </a:lnTo>
                  <a:close/>
                  <a:moveTo>
                    <a:pt x="2961" y="1568"/>
                  </a:moveTo>
                  <a:lnTo>
                    <a:pt x="2961" y="1661"/>
                  </a:lnTo>
                  <a:lnTo>
                    <a:pt x="2949" y="1661"/>
                  </a:lnTo>
                  <a:lnTo>
                    <a:pt x="2843" y="1568"/>
                  </a:lnTo>
                  <a:close/>
                  <a:moveTo>
                    <a:pt x="2776" y="1568"/>
                  </a:moveTo>
                  <a:lnTo>
                    <a:pt x="2776" y="1712"/>
                  </a:lnTo>
                  <a:lnTo>
                    <a:pt x="2617" y="1568"/>
                  </a:lnTo>
                  <a:close/>
                  <a:moveTo>
                    <a:pt x="2802" y="1568"/>
                  </a:moveTo>
                  <a:lnTo>
                    <a:pt x="2923" y="1674"/>
                  </a:lnTo>
                  <a:lnTo>
                    <a:pt x="2802" y="1712"/>
                  </a:lnTo>
                  <a:lnTo>
                    <a:pt x="2802" y="1568"/>
                  </a:lnTo>
                  <a:close/>
                  <a:moveTo>
                    <a:pt x="756" y="1568"/>
                  </a:moveTo>
                  <a:lnTo>
                    <a:pt x="756" y="1728"/>
                  </a:lnTo>
                  <a:lnTo>
                    <a:pt x="546" y="1661"/>
                  </a:lnTo>
                  <a:lnTo>
                    <a:pt x="731" y="1568"/>
                  </a:lnTo>
                  <a:close/>
                  <a:moveTo>
                    <a:pt x="1049" y="1568"/>
                  </a:moveTo>
                  <a:lnTo>
                    <a:pt x="810" y="1741"/>
                  </a:lnTo>
                  <a:lnTo>
                    <a:pt x="785" y="1728"/>
                  </a:lnTo>
                  <a:lnTo>
                    <a:pt x="785" y="1568"/>
                  </a:lnTo>
                  <a:close/>
                  <a:moveTo>
                    <a:pt x="2588" y="1568"/>
                  </a:moveTo>
                  <a:lnTo>
                    <a:pt x="2748" y="1728"/>
                  </a:lnTo>
                  <a:lnTo>
                    <a:pt x="2588" y="1766"/>
                  </a:lnTo>
                  <a:lnTo>
                    <a:pt x="2588" y="1568"/>
                  </a:lnTo>
                  <a:close/>
                  <a:moveTo>
                    <a:pt x="2563" y="1568"/>
                  </a:moveTo>
                  <a:lnTo>
                    <a:pt x="2563" y="1779"/>
                  </a:lnTo>
                  <a:lnTo>
                    <a:pt x="2349" y="1568"/>
                  </a:lnTo>
                  <a:close/>
                  <a:moveTo>
                    <a:pt x="1409" y="1568"/>
                  </a:moveTo>
                  <a:lnTo>
                    <a:pt x="1129" y="1820"/>
                  </a:lnTo>
                  <a:lnTo>
                    <a:pt x="1129" y="1568"/>
                  </a:lnTo>
                  <a:close/>
                  <a:moveTo>
                    <a:pt x="1103" y="1568"/>
                  </a:moveTo>
                  <a:lnTo>
                    <a:pt x="1103" y="1833"/>
                  </a:lnTo>
                  <a:lnTo>
                    <a:pt x="836" y="1753"/>
                  </a:lnTo>
                  <a:lnTo>
                    <a:pt x="1091" y="1568"/>
                  </a:lnTo>
                  <a:close/>
                  <a:moveTo>
                    <a:pt x="2324" y="1581"/>
                  </a:moveTo>
                  <a:lnTo>
                    <a:pt x="2537" y="1791"/>
                  </a:lnTo>
                  <a:lnTo>
                    <a:pt x="2324" y="1846"/>
                  </a:lnTo>
                  <a:lnTo>
                    <a:pt x="2324" y="1581"/>
                  </a:lnTo>
                  <a:close/>
                  <a:moveTo>
                    <a:pt x="2298" y="1568"/>
                  </a:moveTo>
                  <a:lnTo>
                    <a:pt x="2298" y="1858"/>
                  </a:lnTo>
                  <a:lnTo>
                    <a:pt x="2072" y="1581"/>
                  </a:lnTo>
                  <a:lnTo>
                    <a:pt x="2072" y="1568"/>
                  </a:lnTo>
                  <a:close/>
                  <a:moveTo>
                    <a:pt x="2072" y="1619"/>
                  </a:moveTo>
                  <a:lnTo>
                    <a:pt x="2270" y="1871"/>
                  </a:lnTo>
                  <a:lnTo>
                    <a:pt x="2110" y="1913"/>
                  </a:lnTo>
                  <a:lnTo>
                    <a:pt x="2072" y="1619"/>
                  </a:lnTo>
                  <a:close/>
                  <a:moveTo>
                    <a:pt x="1448" y="1568"/>
                  </a:moveTo>
                  <a:lnTo>
                    <a:pt x="1435" y="1661"/>
                  </a:lnTo>
                  <a:lnTo>
                    <a:pt x="1409" y="1925"/>
                  </a:lnTo>
                  <a:lnTo>
                    <a:pt x="1142" y="1846"/>
                  </a:lnTo>
                  <a:lnTo>
                    <a:pt x="1448" y="1568"/>
                  </a:lnTo>
                  <a:close/>
                  <a:moveTo>
                    <a:pt x="1993" y="1552"/>
                  </a:moveTo>
                  <a:lnTo>
                    <a:pt x="1754" y="1925"/>
                  </a:lnTo>
                  <a:lnTo>
                    <a:pt x="1515" y="1552"/>
                  </a:lnTo>
                  <a:close/>
                  <a:moveTo>
                    <a:pt x="2018" y="1594"/>
                  </a:moveTo>
                  <a:lnTo>
                    <a:pt x="2059" y="1951"/>
                  </a:lnTo>
                  <a:lnTo>
                    <a:pt x="2059" y="1967"/>
                  </a:lnTo>
                  <a:lnTo>
                    <a:pt x="2126" y="2496"/>
                  </a:lnTo>
                  <a:lnTo>
                    <a:pt x="1779" y="1967"/>
                  </a:lnTo>
                  <a:lnTo>
                    <a:pt x="2018" y="1594"/>
                  </a:lnTo>
                  <a:close/>
                  <a:moveTo>
                    <a:pt x="1502" y="1594"/>
                  </a:moveTo>
                  <a:lnTo>
                    <a:pt x="1741" y="1967"/>
                  </a:lnTo>
                  <a:lnTo>
                    <a:pt x="1393" y="2524"/>
                  </a:lnTo>
                  <a:lnTo>
                    <a:pt x="1448" y="1980"/>
                  </a:lnTo>
                  <a:lnTo>
                    <a:pt x="1460" y="1967"/>
                  </a:lnTo>
                  <a:lnTo>
                    <a:pt x="1489" y="1686"/>
                  </a:lnTo>
                  <a:lnTo>
                    <a:pt x="1502" y="1594"/>
                  </a:lnTo>
                  <a:close/>
                  <a:moveTo>
                    <a:pt x="1766" y="2005"/>
                  </a:moveTo>
                  <a:lnTo>
                    <a:pt x="2139" y="2575"/>
                  </a:lnTo>
                  <a:lnTo>
                    <a:pt x="1409" y="2575"/>
                  </a:lnTo>
                  <a:lnTo>
                    <a:pt x="1766" y="2005"/>
                  </a:lnTo>
                  <a:close/>
                  <a:moveTo>
                    <a:pt x="2961" y="2617"/>
                  </a:moveTo>
                  <a:lnTo>
                    <a:pt x="2882" y="2642"/>
                  </a:lnTo>
                  <a:lnTo>
                    <a:pt x="2843" y="2617"/>
                  </a:lnTo>
                  <a:close/>
                  <a:moveTo>
                    <a:pt x="705" y="2630"/>
                  </a:moveTo>
                  <a:lnTo>
                    <a:pt x="638" y="2655"/>
                  </a:lnTo>
                  <a:lnTo>
                    <a:pt x="571" y="2630"/>
                  </a:lnTo>
                  <a:close/>
                  <a:moveTo>
                    <a:pt x="437" y="2642"/>
                  </a:moveTo>
                  <a:lnTo>
                    <a:pt x="480" y="2655"/>
                  </a:lnTo>
                  <a:lnTo>
                    <a:pt x="480" y="2655"/>
                  </a:lnTo>
                  <a:cubicBezTo>
                    <a:pt x="479" y="2655"/>
                    <a:pt x="479" y="2655"/>
                    <a:pt x="479" y="2655"/>
                  </a:cubicBezTo>
                  <a:lnTo>
                    <a:pt x="437" y="2655"/>
                  </a:lnTo>
                  <a:lnTo>
                    <a:pt x="437" y="2642"/>
                  </a:lnTo>
                  <a:close/>
                  <a:moveTo>
                    <a:pt x="2789" y="2617"/>
                  </a:moveTo>
                  <a:lnTo>
                    <a:pt x="2789" y="2668"/>
                  </a:lnTo>
                  <a:lnTo>
                    <a:pt x="2722" y="2617"/>
                  </a:lnTo>
                  <a:close/>
                  <a:moveTo>
                    <a:pt x="2802" y="2630"/>
                  </a:moveTo>
                  <a:lnTo>
                    <a:pt x="2856" y="2655"/>
                  </a:lnTo>
                  <a:lnTo>
                    <a:pt x="2802" y="2668"/>
                  </a:lnTo>
                  <a:lnTo>
                    <a:pt x="2802" y="2630"/>
                  </a:lnTo>
                  <a:close/>
                  <a:moveTo>
                    <a:pt x="785" y="2630"/>
                  </a:moveTo>
                  <a:lnTo>
                    <a:pt x="785" y="2696"/>
                  </a:lnTo>
                  <a:lnTo>
                    <a:pt x="676" y="2668"/>
                  </a:lnTo>
                  <a:lnTo>
                    <a:pt x="772" y="2630"/>
                  </a:lnTo>
                  <a:close/>
                  <a:moveTo>
                    <a:pt x="982" y="2630"/>
                  </a:moveTo>
                  <a:lnTo>
                    <a:pt x="823" y="2709"/>
                  </a:lnTo>
                  <a:lnTo>
                    <a:pt x="810" y="2709"/>
                  </a:lnTo>
                  <a:lnTo>
                    <a:pt x="810" y="2630"/>
                  </a:lnTo>
                  <a:close/>
                  <a:moveTo>
                    <a:pt x="2668" y="2617"/>
                  </a:moveTo>
                  <a:lnTo>
                    <a:pt x="2668" y="2709"/>
                  </a:lnTo>
                  <a:lnTo>
                    <a:pt x="2576" y="2617"/>
                  </a:lnTo>
                  <a:close/>
                  <a:moveTo>
                    <a:pt x="2697" y="2630"/>
                  </a:moveTo>
                  <a:lnTo>
                    <a:pt x="2764" y="2684"/>
                  </a:lnTo>
                  <a:lnTo>
                    <a:pt x="2697" y="2709"/>
                  </a:lnTo>
                  <a:lnTo>
                    <a:pt x="2697" y="2630"/>
                  </a:lnTo>
                  <a:close/>
                  <a:moveTo>
                    <a:pt x="2525" y="2617"/>
                  </a:moveTo>
                  <a:lnTo>
                    <a:pt x="2525" y="2747"/>
                  </a:lnTo>
                  <a:lnTo>
                    <a:pt x="2404" y="2617"/>
                  </a:lnTo>
                  <a:close/>
                  <a:moveTo>
                    <a:pt x="2550" y="2630"/>
                  </a:moveTo>
                  <a:lnTo>
                    <a:pt x="2643" y="2722"/>
                  </a:lnTo>
                  <a:lnTo>
                    <a:pt x="2550" y="2747"/>
                  </a:lnTo>
                  <a:lnTo>
                    <a:pt x="2550" y="2630"/>
                  </a:lnTo>
                  <a:close/>
                  <a:moveTo>
                    <a:pt x="1037" y="2630"/>
                  </a:moveTo>
                  <a:lnTo>
                    <a:pt x="1037" y="2776"/>
                  </a:lnTo>
                  <a:lnTo>
                    <a:pt x="864" y="2722"/>
                  </a:lnTo>
                  <a:lnTo>
                    <a:pt x="1037" y="2630"/>
                  </a:lnTo>
                  <a:close/>
                  <a:moveTo>
                    <a:pt x="1288" y="2630"/>
                  </a:moveTo>
                  <a:lnTo>
                    <a:pt x="1075" y="2789"/>
                  </a:lnTo>
                  <a:lnTo>
                    <a:pt x="1062" y="2776"/>
                  </a:lnTo>
                  <a:lnTo>
                    <a:pt x="1062" y="2630"/>
                  </a:lnTo>
                  <a:close/>
                  <a:moveTo>
                    <a:pt x="2349" y="2617"/>
                  </a:moveTo>
                  <a:lnTo>
                    <a:pt x="2349" y="2802"/>
                  </a:lnTo>
                  <a:lnTo>
                    <a:pt x="2219" y="2617"/>
                  </a:lnTo>
                  <a:close/>
                  <a:moveTo>
                    <a:pt x="2378" y="2630"/>
                  </a:moveTo>
                  <a:lnTo>
                    <a:pt x="2509" y="2763"/>
                  </a:lnTo>
                  <a:lnTo>
                    <a:pt x="2378" y="2802"/>
                  </a:lnTo>
                  <a:lnTo>
                    <a:pt x="2378" y="2630"/>
                  </a:lnTo>
                  <a:close/>
                  <a:moveTo>
                    <a:pt x="2219" y="2655"/>
                  </a:moveTo>
                  <a:lnTo>
                    <a:pt x="2337" y="2814"/>
                  </a:lnTo>
                  <a:lnTo>
                    <a:pt x="2232" y="2843"/>
                  </a:lnTo>
                  <a:lnTo>
                    <a:pt x="2219" y="2655"/>
                  </a:lnTo>
                  <a:close/>
                  <a:moveTo>
                    <a:pt x="1330" y="2630"/>
                  </a:moveTo>
                  <a:lnTo>
                    <a:pt x="1301" y="2856"/>
                  </a:lnTo>
                  <a:lnTo>
                    <a:pt x="1103" y="2789"/>
                  </a:lnTo>
                  <a:lnTo>
                    <a:pt x="1330" y="2630"/>
                  </a:lnTo>
                  <a:close/>
                  <a:moveTo>
                    <a:pt x="2139" y="2617"/>
                  </a:moveTo>
                  <a:lnTo>
                    <a:pt x="1754" y="3321"/>
                  </a:lnTo>
                  <a:lnTo>
                    <a:pt x="1393" y="2617"/>
                  </a:lnTo>
                  <a:close/>
                  <a:moveTo>
                    <a:pt x="1381" y="2655"/>
                  </a:moveTo>
                  <a:lnTo>
                    <a:pt x="1728" y="3347"/>
                  </a:lnTo>
                  <a:lnTo>
                    <a:pt x="1301" y="3347"/>
                  </a:lnTo>
                  <a:lnTo>
                    <a:pt x="1381" y="2655"/>
                  </a:lnTo>
                  <a:close/>
                  <a:moveTo>
                    <a:pt x="2152" y="2668"/>
                  </a:moveTo>
                  <a:lnTo>
                    <a:pt x="2232" y="3347"/>
                  </a:lnTo>
                  <a:lnTo>
                    <a:pt x="1779" y="3347"/>
                  </a:lnTo>
                  <a:lnTo>
                    <a:pt x="2152" y="2668"/>
                  </a:lnTo>
                  <a:close/>
                  <a:moveTo>
                    <a:pt x="1712" y="3385"/>
                  </a:moveTo>
                  <a:lnTo>
                    <a:pt x="1221" y="4102"/>
                  </a:lnTo>
                  <a:lnTo>
                    <a:pt x="1301" y="3385"/>
                  </a:lnTo>
                  <a:close/>
                  <a:moveTo>
                    <a:pt x="2244" y="3385"/>
                  </a:moveTo>
                  <a:lnTo>
                    <a:pt x="2337" y="4102"/>
                  </a:lnTo>
                  <a:lnTo>
                    <a:pt x="1792" y="3385"/>
                  </a:lnTo>
                  <a:close/>
                  <a:moveTo>
                    <a:pt x="1741" y="1"/>
                  </a:moveTo>
                  <a:cubicBezTo>
                    <a:pt x="1728" y="1"/>
                    <a:pt x="1712" y="1"/>
                    <a:pt x="1712" y="13"/>
                  </a:cubicBezTo>
                  <a:lnTo>
                    <a:pt x="1594" y="252"/>
                  </a:lnTo>
                  <a:lnTo>
                    <a:pt x="1527" y="797"/>
                  </a:lnTo>
                  <a:lnTo>
                    <a:pt x="625" y="797"/>
                  </a:lnTo>
                  <a:cubicBezTo>
                    <a:pt x="613" y="797"/>
                    <a:pt x="613" y="810"/>
                    <a:pt x="597" y="810"/>
                  </a:cubicBezTo>
                  <a:lnTo>
                    <a:pt x="613" y="823"/>
                  </a:lnTo>
                  <a:lnTo>
                    <a:pt x="597" y="823"/>
                  </a:lnTo>
                  <a:cubicBezTo>
                    <a:pt x="597" y="835"/>
                    <a:pt x="613" y="835"/>
                    <a:pt x="613" y="835"/>
                  </a:cubicBezTo>
                  <a:lnTo>
                    <a:pt x="625" y="835"/>
                  </a:lnTo>
                  <a:lnTo>
                    <a:pt x="625" y="877"/>
                  </a:lnTo>
                  <a:lnTo>
                    <a:pt x="584" y="877"/>
                  </a:lnTo>
                  <a:cubicBezTo>
                    <a:pt x="571" y="877"/>
                    <a:pt x="571" y="877"/>
                    <a:pt x="571" y="890"/>
                  </a:cubicBezTo>
                  <a:cubicBezTo>
                    <a:pt x="571" y="902"/>
                    <a:pt x="571" y="902"/>
                    <a:pt x="584" y="902"/>
                  </a:cubicBezTo>
                  <a:lnTo>
                    <a:pt x="625" y="902"/>
                  </a:lnTo>
                  <a:lnTo>
                    <a:pt x="625" y="915"/>
                  </a:lnTo>
                  <a:lnTo>
                    <a:pt x="584" y="915"/>
                  </a:lnTo>
                  <a:cubicBezTo>
                    <a:pt x="571" y="915"/>
                    <a:pt x="571" y="915"/>
                    <a:pt x="571" y="931"/>
                  </a:cubicBezTo>
                  <a:cubicBezTo>
                    <a:pt x="571" y="944"/>
                    <a:pt x="571" y="944"/>
                    <a:pt x="584" y="944"/>
                  </a:cubicBezTo>
                  <a:lnTo>
                    <a:pt x="625" y="944"/>
                  </a:lnTo>
                  <a:lnTo>
                    <a:pt x="625" y="957"/>
                  </a:lnTo>
                  <a:lnTo>
                    <a:pt x="584" y="957"/>
                  </a:lnTo>
                  <a:cubicBezTo>
                    <a:pt x="571" y="957"/>
                    <a:pt x="571" y="957"/>
                    <a:pt x="571" y="969"/>
                  </a:cubicBezTo>
                  <a:cubicBezTo>
                    <a:pt x="571" y="982"/>
                    <a:pt x="571" y="982"/>
                    <a:pt x="584" y="982"/>
                  </a:cubicBezTo>
                  <a:lnTo>
                    <a:pt x="625" y="982"/>
                  </a:lnTo>
                  <a:lnTo>
                    <a:pt x="625" y="995"/>
                  </a:lnTo>
                  <a:lnTo>
                    <a:pt x="584" y="995"/>
                  </a:lnTo>
                  <a:cubicBezTo>
                    <a:pt x="571" y="995"/>
                    <a:pt x="571" y="995"/>
                    <a:pt x="571" y="1011"/>
                  </a:cubicBezTo>
                  <a:cubicBezTo>
                    <a:pt x="571" y="1024"/>
                    <a:pt x="571" y="1024"/>
                    <a:pt x="584" y="1024"/>
                  </a:cubicBezTo>
                  <a:cubicBezTo>
                    <a:pt x="571" y="1024"/>
                    <a:pt x="571" y="1036"/>
                    <a:pt x="571" y="1049"/>
                  </a:cubicBezTo>
                  <a:cubicBezTo>
                    <a:pt x="571" y="1062"/>
                    <a:pt x="571" y="1062"/>
                    <a:pt x="584" y="1062"/>
                  </a:cubicBezTo>
                  <a:cubicBezTo>
                    <a:pt x="571" y="1062"/>
                    <a:pt x="571" y="1074"/>
                    <a:pt x="571" y="1090"/>
                  </a:cubicBezTo>
                  <a:cubicBezTo>
                    <a:pt x="571" y="1103"/>
                    <a:pt x="571" y="1103"/>
                    <a:pt x="584" y="1103"/>
                  </a:cubicBezTo>
                  <a:lnTo>
                    <a:pt x="625" y="1103"/>
                  </a:lnTo>
                  <a:lnTo>
                    <a:pt x="625" y="1116"/>
                  </a:lnTo>
                  <a:lnTo>
                    <a:pt x="638" y="1116"/>
                  </a:lnTo>
                  <a:lnTo>
                    <a:pt x="638" y="1103"/>
                  </a:lnTo>
                  <a:lnTo>
                    <a:pt x="676" y="1103"/>
                  </a:lnTo>
                  <a:cubicBezTo>
                    <a:pt x="692" y="1103"/>
                    <a:pt x="692" y="1103"/>
                    <a:pt x="692" y="1090"/>
                  </a:cubicBezTo>
                  <a:cubicBezTo>
                    <a:pt x="692" y="1074"/>
                    <a:pt x="692" y="1062"/>
                    <a:pt x="676" y="1062"/>
                  </a:cubicBezTo>
                  <a:cubicBezTo>
                    <a:pt x="692" y="1062"/>
                    <a:pt x="692" y="1062"/>
                    <a:pt x="692" y="1049"/>
                  </a:cubicBezTo>
                  <a:cubicBezTo>
                    <a:pt x="692" y="1036"/>
                    <a:pt x="692" y="1024"/>
                    <a:pt x="676" y="1024"/>
                  </a:cubicBezTo>
                  <a:cubicBezTo>
                    <a:pt x="692" y="1024"/>
                    <a:pt x="692" y="1024"/>
                    <a:pt x="692" y="1011"/>
                  </a:cubicBezTo>
                  <a:cubicBezTo>
                    <a:pt x="692" y="995"/>
                    <a:pt x="692" y="995"/>
                    <a:pt x="676" y="995"/>
                  </a:cubicBezTo>
                  <a:lnTo>
                    <a:pt x="638" y="995"/>
                  </a:lnTo>
                  <a:lnTo>
                    <a:pt x="638" y="982"/>
                  </a:lnTo>
                  <a:lnTo>
                    <a:pt x="676" y="982"/>
                  </a:lnTo>
                  <a:cubicBezTo>
                    <a:pt x="692" y="982"/>
                    <a:pt x="692" y="982"/>
                    <a:pt x="692" y="969"/>
                  </a:cubicBezTo>
                  <a:cubicBezTo>
                    <a:pt x="692" y="957"/>
                    <a:pt x="692" y="957"/>
                    <a:pt x="676" y="957"/>
                  </a:cubicBezTo>
                  <a:lnTo>
                    <a:pt x="638" y="957"/>
                  </a:lnTo>
                  <a:lnTo>
                    <a:pt x="638" y="944"/>
                  </a:lnTo>
                  <a:lnTo>
                    <a:pt x="676" y="944"/>
                  </a:lnTo>
                  <a:cubicBezTo>
                    <a:pt x="692" y="944"/>
                    <a:pt x="692" y="944"/>
                    <a:pt x="692" y="931"/>
                  </a:cubicBezTo>
                  <a:cubicBezTo>
                    <a:pt x="692" y="915"/>
                    <a:pt x="692" y="915"/>
                    <a:pt x="676" y="915"/>
                  </a:cubicBezTo>
                  <a:lnTo>
                    <a:pt x="638" y="915"/>
                  </a:lnTo>
                  <a:lnTo>
                    <a:pt x="638" y="902"/>
                  </a:lnTo>
                  <a:lnTo>
                    <a:pt x="676" y="902"/>
                  </a:lnTo>
                  <a:cubicBezTo>
                    <a:pt x="692" y="902"/>
                    <a:pt x="692" y="902"/>
                    <a:pt x="692" y="890"/>
                  </a:cubicBezTo>
                  <a:cubicBezTo>
                    <a:pt x="692" y="877"/>
                    <a:pt x="692" y="877"/>
                    <a:pt x="676" y="877"/>
                  </a:cubicBezTo>
                  <a:lnTo>
                    <a:pt x="638" y="877"/>
                  </a:lnTo>
                  <a:lnTo>
                    <a:pt x="638" y="851"/>
                  </a:lnTo>
                  <a:lnTo>
                    <a:pt x="1502" y="1116"/>
                  </a:lnTo>
                  <a:lnTo>
                    <a:pt x="1460" y="1502"/>
                  </a:lnTo>
                  <a:lnTo>
                    <a:pt x="26" y="1502"/>
                  </a:lnTo>
                  <a:cubicBezTo>
                    <a:pt x="14" y="1502"/>
                    <a:pt x="14" y="1514"/>
                    <a:pt x="1" y="1527"/>
                  </a:cubicBezTo>
                  <a:lnTo>
                    <a:pt x="1" y="1540"/>
                  </a:lnTo>
                  <a:cubicBezTo>
                    <a:pt x="1" y="1552"/>
                    <a:pt x="14" y="1568"/>
                    <a:pt x="26" y="1568"/>
                  </a:cubicBezTo>
                  <a:lnTo>
                    <a:pt x="1409" y="1980"/>
                  </a:lnTo>
                  <a:lnTo>
                    <a:pt x="1342" y="2588"/>
                  </a:lnTo>
                  <a:lnTo>
                    <a:pt x="412" y="2588"/>
                  </a:lnTo>
                  <a:cubicBezTo>
                    <a:pt x="399" y="2588"/>
                    <a:pt x="399" y="2588"/>
                    <a:pt x="386" y="2604"/>
                  </a:cubicBezTo>
                  <a:cubicBezTo>
                    <a:pt x="386" y="2617"/>
                    <a:pt x="399" y="2630"/>
                    <a:pt x="399" y="2630"/>
                  </a:cubicBezTo>
                  <a:lnTo>
                    <a:pt x="425" y="2630"/>
                  </a:lnTo>
                  <a:lnTo>
                    <a:pt x="425" y="2655"/>
                  </a:lnTo>
                  <a:lnTo>
                    <a:pt x="386" y="2655"/>
                  </a:lnTo>
                  <a:cubicBezTo>
                    <a:pt x="374" y="2655"/>
                    <a:pt x="358" y="2655"/>
                    <a:pt x="358" y="2668"/>
                  </a:cubicBezTo>
                  <a:cubicBezTo>
                    <a:pt x="358" y="2684"/>
                    <a:pt x="374" y="2696"/>
                    <a:pt x="386" y="2696"/>
                  </a:cubicBezTo>
                  <a:cubicBezTo>
                    <a:pt x="374" y="2696"/>
                    <a:pt x="358" y="2696"/>
                    <a:pt x="358" y="2709"/>
                  </a:cubicBezTo>
                  <a:cubicBezTo>
                    <a:pt x="358" y="2722"/>
                    <a:pt x="374" y="2735"/>
                    <a:pt x="386" y="2735"/>
                  </a:cubicBezTo>
                  <a:cubicBezTo>
                    <a:pt x="374" y="2735"/>
                    <a:pt x="358" y="2735"/>
                    <a:pt x="358" y="2747"/>
                  </a:cubicBezTo>
                  <a:cubicBezTo>
                    <a:pt x="358" y="2763"/>
                    <a:pt x="374" y="2776"/>
                    <a:pt x="386" y="2776"/>
                  </a:cubicBezTo>
                  <a:cubicBezTo>
                    <a:pt x="374" y="2776"/>
                    <a:pt x="358" y="2776"/>
                    <a:pt x="358" y="2789"/>
                  </a:cubicBezTo>
                  <a:cubicBezTo>
                    <a:pt x="358" y="2802"/>
                    <a:pt x="374" y="2802"/>
                    <a:pt x="386" y="2802"/>
                  </a:cubicBezTo>
                  <a:lnTo>
                    <a:pt x="425" y="2802"/>
                  </a:lnTo>
                  <a:lnTo>
                    <a:pt x="425" y="2814"/>
                  </a:lnTo>
                  <a:lnTo>
                    <a:pt x="386" y="2814"/>
                  </a:lnTo>
                  <a:cubicBezTo>
                    <a:pt x="374" y="2814"/>
                    <a:pt x="358" y="2814"/>
                    <a:pt x="358" y="2827"/>
                  </a:cubicBezTo>
                  <a:cubicBezTo>
                    <a:pt x="358" y="2843"/>
                    <a:pt x="374" y="2843"/>
                    <a:pt x="386" y="2843"/>
                  </a:cubicBezTo>
                  <a:lnTo>
                    <a:pt x="425" y="2843"/>
                  </a:lnTo>
                  <a:lnTo>
                    <a:pt x="425" y="2856"/>
                  </a:lnTo>
                  <a:lnTo>
                    <a:pt x="386" y="2856"/>
                  </a:lnTo>
                  <a:cubicBezTo>
                    <a:pt x="374" y="2856"/>
                    <a:pt x="358" y="2856"/>
                    <a:pt x="358" y="2869"/>
                  </a:cubicBezTo>
                  <a:cubicBezTo>
                    <a:pt x="358" y="2881"/>
                    <a:pt x="374" y="2881"/>
                    <a:pt x="386" y="2881"/>
                  </a:cubicBezTo>
                  <a:lnTo>
                    <a:pt x="425" y="2881"/>
                  </a:lnTo>
                  <a:lnTo>
                    <a:pt x="425" y="2894"/>
                  </a:lnTo>
                  <a:lnTo>
                    <a:pt x="425" y="2907"/>
                  </a:lnTo>
                  <a:lnTo>
                    <a:pt x="437" y="2894"/>
                  </a:lnTo>
                  <a:lnTo>
                    <a:pt x="437" y="2881"/>
                  </a:lnTo>
                  <a:lnTo>
                    <a:pt x="479" y="2881"/>
                  </a:lnTo>
                  <a:cubicBezTo>
                    <a:pt x="479" y="2881"/>
                    <a:pt x="492" y="2881"/>
                    <a:pt x="492" y="2869"/>
                  </a:cubicBezTo>
                  <a:cubicBezTo>
                    <a:pt x="492" y="2856"/>
                    <a:pt x="479" y="2856"/>
                    <a:pt x="479" y="2856"/>
                  </a:cubicBezTo>
                  <a:lnTo>
                    <a:pt x="437" y="2856"/>
                  </a:lnTo>
                  <a:lnTo>
                    <a:pt x="437" y="2843"/>
                  </a:lnTo>
                  <a:lnTo>
                    <a:pt x="479" y="2843"/>
                  </a:lnTo>
                  <a:cubicBezTo>
                    <a:pt x="479" y="2843"/>
                    <a:pt x="492" y="2843"/>
                    <a:pt x="492" y="2827"/>
                  </a:cubicBezTo>
                  <a:cubicBezTo>
                    <a:pt x="492" y="2814"/>
                    <a:pt x="479" y="2814"/>
                    <a:pt x="479" y="2814"/>
                  </a:cubicBezTo>
                  <a:lnTo>
                    <a:pt x="437" y="2814"/>
                  </a:lnTo>
                  <a:lnTo>
                    <a:pt x="437" y="2802"/>
                  </a:lnTo>
                  <a:lnTo>
                    <a:pt x="479" y="2802"/>
                  </a:lnTo>
                  <a:cubicBezTo>
                    <a:pt x="479" y="2802"/>
                    <a:pt x="492" y="2802"/>
                    <a:pt x="492" y="2789"/>
                  </a:cubicBezTo>
                  <a:cubicBezTo>
                    <a:pt x="492" y="2776"/>
                    <a:pt x="479" y="2776"/>
                    <a:pt x="479" y="2776"/>
                  </a:cubicBezTo>
                  <a:cubicBezTo>
                    <a:pt x="479" y="2776"/>
                    <a:pt x="492" y="2763"/>
                    <a:pt x="492" y="2747"/>
                  </a:cubicBezTo>
                  <a:cubicBezTo>
                    <a:pt x="492" y="2735"/>
                    <a:pt x="479" y="2735"/>
                    <a:pt x="479" y="2735"/>
                  </a:cubicBezTo>
                  <a:cubicBezTo>
                    <a:pt x="479" y="2735"/>
                    <a:pt x="492" y="2722"/>
                    <a:pt x="492" y="2709"/>
                  </a:cubicBezTo>
                  <a:cubicBezTo>
                    <a:pt x="492" y="2696"/>
                    <a:pt x="479" y="2696"/>
                    <a:pt x="479" y="2696"/>
                  </a:cubicBezTo>
                  <a:cubicBezTo>
                    <a:pt x="479" y="2696"/>
                    <a:pt x="492" y="2684"/>
                    <a:pt x="492" y="2668"/>
                  </a:cubicBezTo>
                  <a:cubicBezTo>
                    <a:pt x="492" y="2662"/>
                    <a:pt x="489" y="2659"/>
                    <a:pt x="486" y="2657"/>
                  </a:cubicBezTo>
                  <a:lnTo>
                    <a:pt x="486" y="2657"/>
                  </a:lnTo>
                  <a:lnTo>
                    <a:pt x="1049" y="2827"/>
                  </a:lnTo>
                  <a:lnTo>
                    <a:pt x="1301" y="2894"/>
                  </a:lnTo>
                  <a:lnTo>
                    <a:pt x="1250" y="3347"/>
                  </a:lnTo>
                  <a:lnTo>
                    <a:pt x="1250" y="3385"/>
                  </a:lnTo>
                  <a:lnTo>
                    <a:pt x="1170" y="4181"/>
                  </a:lnTo>
                  <a:lnTo>
                    <a:pt x="1170" y="4197"/>
                  </a:lnTo>
                  <a:cubicBezTo>
                    <a:pt x="1154" y="4210"/>
                    <a:pt x="1170" y="4223"/>
                    <a:pt x="1183" y="4223"/>
                  </a:cubicBezTo>
                  <a:cubicBezTo>
                    <a:pt x="1183" y="4223"/>
                    <a:pt x="1196" y="4223"/>
                    <a:pt x="1209" y="4210"/>
                  </a:cubicBezTo>
                  <a:lnTo>
                    <a:pt x="1754" y="3426"/>
                  </a:lnTo>
                  <a:lnTo>
                    <a:pt x="2349" y="4210"/>
                  </a:lnTo>
                  <a:cubicBezTo>
                    <a:pt x="2349" y="4223"/>
                    <a:pt x="2365" y="4223"/>
                    <a:pt x="2365" y="4223"/>
                  </a:cubicBezTo>
                  <a:lnTo>
                    <a:pt x="2378" y="4223"/>
                  </a:lnTo>
                  <a:cubicBezTo>
                    <a:pt x="2391" y="4223"/>
                    <a:pt x="2391" y="4210"/>
                    <a:pt x="2391" y="4197"/>
                  </a:cubicBezTo>
                  <a:lnTo>
                    <a:pt x="2391" y="4181"/>
                  </a:lnTo>
                  <a:lnTo>
                    <a:pt x="2232" y="2894"/>
                  </a:lnTo>
                  <a:lnTo>
                    <a:pt x="3121" y="2630"/>
                  </a:lnTo>
                  <a:lnTo>
                    <a:pt x="3121" y="2655"/>
                  </a:lnTo>
                  <a:lnTo>
                    <a:pt x="3082" y="2655"/>
                  </a:lnTo>
                  <a:cubicBezTo>
                    <a:pt x="3082" y="2655"/>
                    <a:pt x="3066" y="2655"/>
                    <a:pt x="3066" y="2668"/>
                  </a:cubicBezTo>
                  <a:cubicBezTo>
                    <a:pt x="3066" y="2684"/>
                    <a:pt x="3082" y="2696"/>
                    <a:pt x="3082" y="2696"/>
                  </a:cubicBezTo>
                  <a:cubicBezTo>
                    <a:pt x="3082" y="2696"/>
                    <a:pt x="3066" y="2696"/>
                    <a:pt x="3066" y="2709"/>
                  </a:cubicBezTo>
                  <a:cubicBezTo>
                    <a:pt x="3066" y="2722"/>
                    <a:pt x="3082" y="2735"/>
                    <a:pt x="3082" y="2735"/>
                  </a:cubicBezTo>
                  <a:cubicBezTo>
                    <a:pt x="3082" y="2735"/>
                    <a:pt x="3066" y="2735"/>
                    <a:pt x="3066" y="2747"/>
                  </a:cubicBezTo>
                  <a:cubicBezTo>
                    <a:pt x="3066" y="2763"/>
                    <a:pt x="3082" y="2776"/>
                    <a:pt x="3082" y="2776"/>
                  </a:cubicBezTo>
                  <a:cubicBezTo>
                    <a:pt x="3082" y="2776"/>
                    <a:pt x="3066" y="2776"/>
                    <a:pt x="3066" y="2789"/>
                  </a:cubicBezTo>
                  <a:cubicBezTo>
                    <a:pt x="3066" y="2802"/>
                    <a:pt x="3082" y="2802"/>
                    <a:pt x="3082" y="2802"/>
                  </a:cubicBezTo>
                  <a:lnTo>
                    <a:pt x="3121" y="2802"/>
                  </a:lnTo>
                  <a:lnTo>
                    <a:pt x="3121" y="2814"/>
                  </a:lnTo>
                  <a:lnTo>
                    <a:pt x="3082" y="2814"/>
                  </a:lnTo>
                  <a:cubicBezTo>
                    <a:pt x="3082" y="2814"/>
                    <a:pt x="3066" y="2814"/>
                    <a:pt x="3066" y="2827"/>
                  </a:cubicBezTo>
                  <a:cubicBezTo>
                    <a:pt x="3066" y="2843"/>
                    <a:pt x="3082" y="2843"/>
                    <a:pt x="3082" y="2843"/>
                  </a:cubicBezTo>
                  <a:lnTo>
                    <a:pt x="3121" y="2843"/>
                  </a:lnTo>
                  <a:lnTo>
                    <a:pt x="3121" y="2856"/>
                  </a:lnTo>
                  <a:lnTo>
                    <a:pt x="3082" y="2856"/>
                  </a:lnTo>
                  <a:cubicBezTo>
                    <a:pt x="3082" y="2856"/>
                    <a:pt x="3066" y="2856"/>
                    <a:pt x="3066" y="2869"/>
                  </a:cubicBezTo>
                  <a:cubicBezTo>
                    <a:pt x="3066" y="2881"/>
                    <a:pt x="3082" y="2881"/>
                    <a:pt x="3082" y="2881"/>
                  </a:cubicBezTo>
                  <a:lnTo>
                    <a:pt x="3121" y="2881"/>
                  </a:lnTo>
                  <a:lnTo>
                    <a:pt x="3121" y="2894"/>
                  </a:lnTo>
                  <a:lnTo>
                    <a:pt x="3133" y="2907"/>
                  </a:lnTo>
                  <a:lnTo>
                    <a:pt x="3133" y="2894"/>
                  </a:lnTo>
                  <a:lnTo>
                    <a:pt x="3133" y="2881"/>
                  </a:lnTo>
                  <a:lnTo>
                    <a:pt x="3175" y="2881"/>
                  </a:lnTo>
                  <a:cubicBezTo>
                    <a:pt x="3188" y="2881"/>
                    <a:pt x="3200" y="2881"/>
                    <a:pt x="3200" y="2869"/>
                  </a:cubicBezTo>
                  <a:cubicBezTo>
                    <a:pt x="3200" y="2856"/>
                    <a:pt x="3188" y="2856"/>
                    <a:pt x="3175" y="2856"/>
                  </a:cubicBezTo>
                  <a:lnTo>
                    <a:pt x="3133" y="2856"/>
                  </a:lnTo>
                  <a:lnTo>
                    <a:pt x="3133" y="2843"/>
                  </a:lnTo>
                  <a:lnTo>
                    <a:pt x="3175" y="2843"/>
                  </a:lnTo>
                  <a:cubicBezTo>
                    <a:pt x="3188" y="2843"/>
                    <a:pt x="3200" y="2843"/>
                    <a:pt x="3200" y="2827"/>
                  </a:cubicBezTo>
                  <a:cubicBezTo>
                    <a:pt x="3200" y="2814"/>
                    <a:pt x="3188" y="2814"/>
                    <a:pt x="3175" y="2814"/>
                  </a:cubicBezTo>
                  <a:lnTo>
                    <a:pt x="3133" y="2814"/>
                  </a:lnTo>
                  <a:lnTo>
                    <a:pt x="3133" y="2802"/>
                  </a:lnTo>
                  <a:lnTo>
                    <a:pt x="3175" y="2802"/>
                  </a:lnTo>
                  <a:cubicBezTo>
                    <a:pt x="3188" y="2802"/>
                    <a:pt x="3200" y="2802"/>
                    <a:pt x="3200" y="2789"/>
                  </a:cubicBezTo>
                  <a:cubicBezTo>
                    <a:pt x="3200" y="2776"/>
                    <a:pt x="3188" y="2776"/>
                    <a:pt x="3175" y="2776"/>
                  </a:cubicBezTo>
                  <a:cubicBezTo>
                    <a:pt x="3188" y="2776"/>
                    <a:pt x="3200" y="2763"/>
                    <a:pt x="3200" y="2747"/>
                  </a:cubicBezTo>
                  <a:cubicBezTo>
                    <a:pt x="3200" y="2735"/>
                    <a:pt x="3188" y="2735"/>
                    <a:pt x="3175" y="2735"/>
                  </a:cubicBezTo>
                  <a:cubicBezTo>
                    <a:pt x="3188" y="2735"/>
                    <a:pt x="3200" y="2722"/>
                    <a:pt x="3200" y="2709"/>
                  </a:cubicBezTo>
                  <a:cubicBezTo>
                    <a:pt x="3200" y="2696"/>
                    <a:pt x="3188" y="2696"/>
                    <a:pt x="3175" y="2696"/>
                  </a:cubicBezTo>
                  <a:cubicBezTo>
                    <a:pt x="3188" y="2696"/>
                    <a:pt x="3200" y="2684"/>
                    <a:pt x="3200" y="2668"/>
                  </a:cubicBezTo>
                  <a:cubicBezTo>
                    <a:pt x="3200" y="2655"/>
                    <a:pt x="3188" y="2655"/>
                    <a:pt x="3175" y="2655"/>
                  </a:cubicBezTo>
                  <a:lnTo>
                    <a:pt x="3133" y="2655"/>
                  </a:lnTo>
                  <a:lnTo>
                    <a:pt x="3133" y="2617"/>
                  </a:lnTo>
                  <a:lnTo>
                    <a:pt x="3133" y="2604"/>
                  </a:lnTo>
                  <a:lnTo>
                    <a:pt x="3133" y="2588"/>
                  </a:lnTo>
                  <a:cubicBezTo>
                    <a:pt x="3133" y="2588"/>
                    <a:pt x="3133" y="2575"/>
                    <a:pt x="3121" y="2575"/>
                  </a:cubicBezTo>
                  <a:lnTo>
                    <a:pt x="2190" y="2575"/>
                  </a:lnTo>
                  <a:lnTo>
                    <a:pt x="2110" y="1980"/>
                  </a:lnTo>
                  <a:lnTo>
                    <a:pt x="3493" y="1568"/>
                  </a:lnTo>
                  <a:lnTo>
                    <a:pt x="3493" y="1581"/>
                  </a:lnTo>
                  <a:lnTo>
                    <a:pt x="3452" y="1581"/>
                  </a:lnTo>
                  <a:cubicBezTo>
                    <a:pt x="3452" y="1581"/>
                    <a:pt x="3439" y="1594"/>
                    <a:pt x="3439" y="1607"/>
                  </a:cubicBezTo>
                  <a:cubicBezTo>
                    <a:pt x="3439" y="1619"/>
                    <a:pt x="3452" y="1619"/>
                    <a:pt x="3452" y="1619"/>
                  </a:cubicBezTo>
                  <a:cubicBezTo>
                    <a:pt x="3452" y="1619"/>
                    <a:pt x="3439" y="1632"/>
                    <a:pt x="3439" y="1648"/>
                  </a:cubicBezTo>
                  <a:cubicBezTo>
                    <a:pt x="3439" y="1661"/>
                    <a:pt x="3452" y="1661"/>
                    <a:pt x="3452" y="1661"/>
                  </a:cubicBezTo>
                  <a:cubicBezTo>
                    <a:pt x="3452" y="1661"/>
                    <a:pt x="3439" y="1674"/>
                    <a:pt x="3439" y="1686"/>
                  </a:cubicBezTo>
                  <a:cubicBezTo>
                    <a:pt x="3439" y="1699"/>
                    <a:pt x="3452" y="1699"/>
                    <a:pt x="3452" y="1699"/>
                  </a:cubicBezTo>
                  <a:cubicBezTo>
                    <a:pt x="3452" y="1699"/>
                    <a:pt x="3439" y="1712"/>
                    <a:pt x="3439" y="1728"/>
                  </a:cubicBezTo>
                  <a:lnTo>
                    <a:pt x="3452" y="1741"/>
                  </a:lnTo>
                  <a:cubicBezTo>
                    <a:pt x="3452" y="1741"/>
                    <a:pt x="3439" y="1753"/>
                    <a:pt x="3439" y="1766"/>
                  </a:cubicBezTo>
                  <a:lnTo>
                    <a:pt x="3452" y="1779"/>
                  </a:lnTo>
                  <a:cubicBezTo>
                    <a:pt x="3452" y="1779"/>
                    <a:pt x="3439" y="1791"/>
                    <a:pt x="3439" y="1807"/>
                  </a:cubicBezTo>
                  <a:lnTo>
                    <a:pt x="3452" y="1820"/>
                  </a:lnTo>
                  <a:lnTo>
                    <a:pt x="3493" y="1820"/>
                  </a:lnTo>
                  <a:lnTo>
                    <a:pt x="3493" y="1833"/>
                  </a:lnTo>
                  <a:lnTo>
                    <a:pt x="3506" y="1833"/>
                  </a:lnTo>
                  <a:lnTo>
                    <a:pt x="3506" y="1820"/>
                  </a:lnTo>
                  <a:lnTo>
                    <a:pt x="3544" y="1820"/>
                  </a:lnTo>
                  <a:cubicBezTo>
                    <a:pt x="3560" y="1820"/>
                    <a:pt x="3573" y="1807"/>
                    <a:pt x="3573" y="1807"/>
                  </a:cubicBezTo>
                  <a:cubicBezTo>
                    <a:pt x="3573" y="1791"/>
                    <a:pt x="3560" y="1779"/>
                    <a:pt x="3544" y="1779"/>
                  </a:cubicBezTo>
                  <a:cubicBezTo>
                    <a:pt x="3560" y="1779"/>
                    <a:pt x="3573" y="1766"/>
                    <a:pt x="3573" y="1766"/>
                  </a:cubicBezTo>
                  <a:cubicBezTo>
                    <a:pt x="3573" y="1753"/>
                    <a:pt x="3560" y="1741"/>
                    <a:pt x="3544" y="1741"/>
                  </a:cubicBezTo>
                  <a:cubicBezTo>
                    <a:pt x="3560" y="1741"/>
                    <a:pt x="3573" y="1728"/>
                    <a:pt x="3573" y="1728"/>
                  </a:cubicBezTo>
                  <a:cubicBezTo>
                    <a:pt x="3573" y="1712"/>
                    <a:pt x="3560" y="1699"/>
                    <a:pt x="3544" y="1699"/>
                  </a:cubicBezTo>
                  <a:cubicBezTo>
                    <a:pt x="3560" y="1699"/>
                    <a:pt x="3573" y="1699"/>
                    <a:pt x="3573" y="1686"/>
                  </a:cubicBezTo>
                  <a:cubicBezTo>
                    <a:pt x="3573" y="1674"/>
                    <a:pt x="3560" y="1661"/>
                    <a:pt x="3544" y="1661"/>
                  </a:cubicBezTo>
                  <a:cubicBezTo>
                    <a:pt x="3560" y="1661"/>
                    <a:pt x="3573" y="1661"/>
                    <a:pt x="3573" y="1648"/>
                  </a:cubicBezTo>
                  <a:cubicBezTo>
                    <a:pt x="3573" y="1632"/>
                    <a:pt x="3560" y="1619"/>
                    <a:pt x="3544" y="1619"/>
                  </a:cubicBezTo>
                  <a:cubicBezTo>
                    <a:pt x="3560" y="1619"/>
                    <a:pt x="3573" y="1619"/>
                    <a:pt x="3573" y="1607"/>
                  </a:cubicBezTo>
                  <a:cubicBezTo>
                    <a:pt x="3573" y="1594"/>
                    <a:pt x="3560" y="1581"/>
                    <a:pt x="3544" y="1581"/>
                  </a:cubicBezTo>
                  <a:lnTo>
                    <a:pt x="3506" y="1581"/>
                  </a:lnTo>
                  <a:lnTo>
                    <a:pt x="3506" y="1552"/>
                  </a:lnTo>
                  <a:cubicBezTo>
                    <a:pt x="3519" y="1552"/>
                    <a:pt x="3519" y="1540"/>
                    <a:pt x="3519" y="1540"/>
                  </a:cubicBezTo>
                  <a:cubicBezTo>
                    <a:pt x="3519" y="1527"/>
                    <a:pt x="3506" y="1527"/>
                    <a:pt x="3506" y="1527"/>
                  </a:cubicBezTo>
                  <a:cubicBezTo>
                    <a:pt x="3493" y="1514"/>
                    <a:pt x="3493" y="1502"/>
                    <a:pt x="3481" y="1502"/>
                  </a:cubicBezTo>
                  <a:lnTo>
                    <a:pt x="2059" y="1502"/>
                  </a:lnTo>
                  <a:lnTo>
                    <a:pt x="2005" y="1103"/>
                  </a:lnTo>
                  <a:lnTo>
                    <a:pt x="2856" y="851"/>
                  </a:lnTo>
                  <a:lnTo>
                    <a:pt x="2856" y="877"/>
                  </a:lnTo>
                  <a:lnTo>
                    <a:pt x="2815" y="877"/>
                  </a:lnTo>
                  <a:cubicBezTo>
                    <a:pt x="2802" y="877"/>
                    <a:pt x="2802" y="877"/>
                    <a:pt x="2802" y="890"/>
                  </a:cubicBezTo>
                  <a:cubicBezTo>
                    <a:pt x="2802" y="902"/>
                    <a:pt x="2802" y="902"/>
                    <a:pt x="2815" y="902"/>
                  </a:cubicBezTo>
                  <a:lnTo>
                    <a:pt x="2856" y="902"/>
                  </a:lnTo>
                  <a:lnTo>
                    <a:pt x="2856" y="915"/>
                  </a:lnTo>
                  <a:lnTo>
                    <a:pt x="2815" y="915"/>
                  </a:lnTo>
                  <a:cubicBezTo>
                    <a:pt x="2802" y="915"/>
                    <a:pt x="2802" y="915"/>
                    <a:pt x="2802" y="931"/>
                  </a:cubicBezTo>
                  <a:cubicBezTo>
                    <a:pt x="2802" y="944"/>
                    <a:pt x="2802" y="944"/>
                    <a:pt x="2815" y="944"/>
                  </a:cubicBezTo>
                  <a:lnTo>
                    <a:pt x="2856" y="944"/>
                  </a:lnTo>
                  <a:lnTo>
                    <a:pt x="2856" y="957"/>
                  </a:lnTo>
                  <a:lnTo>
                    <a:pt x="2815" y="957"/>
                  </a:lnTo>
                  <a:cubicBezTo>
                    <a:pt x="2802" y="957"/>
                    <a:pt x="2802" y="957"/>
                    <a:pt x="2802" y="969"/>
                  </a:cubicBezTo>
                  <a:cubicBezTo>
                    <a:pt x="2802" y="982"/>
                    <a:pt x="2802" y="982"/>
                    <a:pt x="2815" y="982"/>
                  </a:cubicBezTo>
                  <a:lnTo>
                    <a:pt x="2856" y="982"/>
                  </a:lnTo>
                  <a:lnTo>
                    <a:pt x="2856" y="995"/>
                  </a:lnTo>
                  <a:lnTo>
                    <a:pt x="2815" y="995"/>
                  </a:lnTo>
                  <a:cubicBezTo>
                    <a:pt x="2802" y="995"/>
                    <a:pt x="2802" y="995"/>
                    <a:pt x="2802" y="1011"/>
                  </a:cubicBezTo>
                  <a:cubicBezTo>
                    <a:pt x="2802" y="1024"/>
                    <a:pt x="2802" y="1024"/>
                    <a:pt x="2815" y="1024"/>
                  </a:cubicBezTo>
                  <a:cubicBezTo>
                    <a:pt x="2802" y="1024"/>
                    <a:pt x="2802" y="1036"/>
                    <a:pt x="2802" y="1049"/>
                  </a:cubicBezTo>
                  <a:cubicBezTo>
                    <a:pt x="2802" y="1062"/>
                    <a:pt x="2802" y="1062"/>
                    <a:pt x="2815" y="1062"/>
                  </a:cubicBezTo>
                  <a:cubicBezTo>
                    <a:pt x="2802" y="1062"/>
                    <a:pt x="2802" y="1074"/>
                    <a:pt x="2802" y="1090"/>
                  </a:cubicBezTo>
                  <a:cubicBezTo>
                    <a:pt x="2802" y="1103"/>
                    <a:pt x="2802" y="1103"/>
                    <a:pt x="2815" y="1103"/>
                  </a:cubicBezTo>
                  <a:lnTo>
                    <a:pt x="2856" y="1103"/>
                  </a:lnTo>
                  <a:lnTo>
                    <a:pt x="2856" y="1116"/>
                  </a:lnTo>
                  <a:lnTo>
                    <a:pt x="2869" y="1116"/>
                  </a:lnTo>
                  <a:lnTo>
                    <a:pt x="2869" y="1103"/>
                  </a:lnTo>
                  <a:lnTo>
                    <a:pt x="2907" y="1103"/>
                  </a:lnTo>
                  <a:cubicBezTo>
                    <a:pt x="2923" y="1103"/>
                    <a:pt x="2923" y="1103"/>
                    <a:pt x="2923" y="1090"/>
                  </a:cubicBezTo>
                  <a:cubicBezTo>
                    <a:pt x="2923" y="1074"/>
                    <a:pt x="2923" y="1062"/>
                    <a:pt x="2907" y="1062"/>
                  </a:cubicBezTo>
                  <a:cubicBezTo>
                    <a:pt x="2923" y="1062"/>
                    <a:pt x="2923" y="1062"/>
                    <a:pt x="2923" y="1049"/>
                  </a:cubicBezTo>
                  <a:cubicBezTo>
                    <a:pt x="2923" y="1036"/>
                    <a:pt x="2923" y="1024"/>
                    <a:pt x="2907" y="1024"/>
                  </a:cubicBezTo>
                  <a:cubicBezTo>
                    <a:pt x="2923" y="1024"/>
                    <a:pt x="2923" y="1024"/>
                    <a:pt x="2923" y="1011"/>
                  </a:cubicBezTo>
                  <a:cubicBezTo>
                    <a:pt x="2923" y="995"/>
                    <a:pt x="2923" y="995"/>
                    <a:pt x="2907" y="995"/>
                  </a:cubicBezTo>
                  <a:lnTo>
                    <a:pt x="2869" y="995"/>
                  </a:lnTo>
                  <a:lnTo>
                    <a:pt x="2869" y="982"/>
                  </a:lnTo>
                  <a:lnTo>
                    <a:pt x="2907" y="982"/>
                  </a:lnTo>
                  <a:cubicBezTo>
                    <a:pt x="2923" y="982"/>
                    <a:pt x="2923" y="982"/>
                    <a:pt x="2923" y="969"/>
                  </a:cubicBezTo>
                  <a:cubicBezTo>
                    <a:pt x="2923" y="957"/>
                    <a:pt x="2923" y="957"/>
                    <a:pt x="2907" y="957"/>
                  </a:cubicBezTo>
                  <a:lnTo>
                    <a:pt x="2869" y="957"/>
                  </a:lnTo>
                  <a:lnTo>
                    <a:pt x="2869" y="944"/>
                  </a:lnTo>
                  <a:lnTo>
                    <a:pt x="2907" y="944"/>
                  </a:lnTo>
                  <a:cubicBezTo>
                    <a:pt x="2923" y="944"/>
                    <a:pt x="2923" y="944"/>
                    <a:pt x="2923" y="931"/>
                  </a:cubicBezTo>
                  <a:cubicBezTo>
                    <a:pt x="2923" y="915"/>
                    <a:pt x="2923" y="915"/>
                    <a:pt x="2907" y="915"/>
                  </a:cubicBezTo>
                  <a:lnTo>
                    <a:pt x="2869" y="915"/>
                  </a:lnTo>
                  <a:lnTo>
                    <a:pt x="2869" y="902"/>
                  </a:lnTo>
                  <a:lnTo>
                    <a:pt x="2907" y="902"/>
                  </a:lnTo>
                  <a:cubicBezTo>
                    <a:pt x="2923" y="902"/>
                    <a:pt x="2923" y="902"/>
                    <a:pt x="2923" y="890"/>
                  </a:cubicBezTo>
                  <a:cubicBezTo>
                    <a:pt x="2923" y="877"/>
                    <a:pt x="2923" y="877"/>
                    <a:pt x="2907" y="877"/>
                  </a:cubicBezTo>
                  <a:lnTo>
                    <a:pt x="2869" y="877"/>
                  </a:lnTo>
                  <a:lnTo>
                    <a:pt x="2869" y="851"/>
                  </a:lnTo>
                  <a:lnTo>
                    <a:pt x="2882" y="835"/>
                  </a:lnTo>
                  <a:cubicBezTo>
                    <a:pt x="2894" y="835"/>
                    <a:pt x="2894" y="835"/>
                    <a:pt x="2894" y="823"/>
                  </a:cubicBezTo>
                  <a:lnTo>
                    <a:pt x="2894" y="810"/>
                  </a:lnTo>
                  <a:lnTo>
                    <a:pt x="2882" y="797"/>
                  </a:lnTo>
                  <a:lnTo>
                    <a:pt x="1967" y="797"/>
                  </a:lnTo>
                  <a:lnTo>
                    <a:pt x="1900" y="252"/>
                  </a:lnTo>
                  <a:lnTo>
                    <a:pt x="1900" y="240"/>
                  </a:lnTo>
                  <a:lnTo>
                    <a:pt x="175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0"/>
            <p:cNvSpPr/>
            <p:nvPr/>
          </p:nvSpPr>
          <p:spPr>
            <a:xfrm>
              <a:off x="5691109" y="1677444"/>
              <a:ext cx="8146" cy="18308"/>
            </a:xfrm>
            <a:custGeom>
              <a:rect b="b" l="l" r="r" t="t"/>
              <a:pathLst>
                <a:path extrusionOk="0" h="454" w="202">
                  <a:moveTo>
                    <a:pt x="106" y="1"/>
                  </a:moveTo>
                  <a:cubicBezTo>
                    <a:pt x="93" y="1"/>
                    <a:pt x="93" y="14"/>
                    <a:pt x="93" y="14"/>
                  </a:cubicBezTo>
                  <a:lnTo>
                    <a:pt x="93" y="68"/>
                  </a:lnTo>
                  <a:lnTo>
                    <a:pt x="26" y="68"/>
                  </a:lnTo>
                  <a:cubicBezTo>
                    <a:pt x="13" y="68"/>
                    <a:pt x="1" y="81"/>
                    <a:pt x="1" y="93"/>
                  </a:cubicBezTo>
                  <a:cubicBezTo>
                    <a:pt x="1" y="106"/>
                    <a:pt x="13" y="119"/>
                    <a:pt x="26" y="119"/>
                  </a:cubicBezTo>
                  <a:lnTo>
                    <a:pt x="93" y="119"/>
                  </a:lnTo>
                  <a:lnTo>
                    <a:pt x="93" y="135"/>
                  </a:lnTo>
                  <a:lnTo>
                    <a:pt x="26" y="135"/>
                  </a:lnTo>
                  <a:cubicBezTo>
                    <a:pt x="13" y="135"/>
                    <a:pt x="1" y="135"/>
                    <a:pt x="1" y="160"/>
                  </a:cubicBezTo>
                  <a:cubicBezTo>
                    <a:pt x="1" y="173"/>
                    <a:pt x="13" y="186"/>
                    <a:pt x="26" y="186"/>
                  </a:cubicBezTo>
                  <a:cubicBezTo>
                    <a:pt x="13" y="186"/>
                    <a:pt x="1" y="199"/>
                    <a:pt x="1" y="214"/>
                  </a:cubicBezTo>
                  <a:cubicBezTo>
                    <a:pt x="1" y="227"/>
                    <a:pt x="13" y="240"/>
                    <a:pt x="26" y="240"/>
                  </a:cubicBezTo>
                  <a:lnTo>
                    <a:pt x="93" y="240"/>
                  </a:lnTo>
                  <a:lnTo>
                    <a:pt x="93" y="253"/>
                  </a:lnTo>
                  <a:lnTo>
                    <a:pt x="26" y="253"/>
                  </a:lnTo>
                  <a:cubicBezTo>
                    <a:pt x="13" y="253"/>
                    <a:pt x="1" y="265"/>
                    <a:pt x="1" y="278"/>
                  </a:cubicBezTo>
                  <a:cubicBezTo>
                    <a:pt x="1" y="294"/>
                    <a:pt x="13" y="307"/>
                    <a:pt x="26" y="307"/>
                  </a:cubicBezTo>
                  <a:cubicBezTo>
                    <a:pt x="13" y="307"/>
                    <a:pt x="1" y="320"/>
                    <a:pt x="1" y="332"/>
                  </a:cubicBezTo>
                  <a:cubicBezTo>
                    <a:pt x="1" y="345"/>
                    <a:pt x="13" y="358"/>
                    <a:pt x="26" y="358"/>
                  </a:cubicBezTo>
                  <a:lnTo>
                    <a:pt x="93" y="358"/>
                  </a:lnTo>
                  <a:lnTo>
                    <a:pt x="93" y="374"/>
                  </a:lnTo>
                  <a:lnTo>
                    <a:pt x="26" y="374"/>
                  </a:lnTo>
                  <a:cubicBezTo>
                    <a:pt x="13" y="374"/>
                    <a:pt x="1" y="387"/>
                    <a:pt x="1" y="399"/>
                  </a:cubicBezTo>
                  <a:cubicBezTo>
                    <a:pt x="1" y="412"/>
                    <a:pt x="13" y="425"/>
                    <a:pt x="26" y="425"/>
                  </a:cubicBezTo>
                  <a:lnTo>
                    <a:pt x="93" y="425"/>
                  </a:lnTo>
                  <a:lnTo>
                    <a:pt x="93" y="438"/>
                  </a:lnTo>
                  <a:cubicBezTo>
                    <a:pt x="93" y="453"/>
                    <a:pt x="93" y="453"/>
                    <a:pt x="106" y="453"/>
                  </a:cubicBezTo>
                  <a:cubicBezTo>
                    <a:pt x="106" y="453"/>
                    <a:pt x="122" y="453"/>
                    <a:pt x="122" y="438"/>
                  </a:cubicBezTo>
                  <a:lnTo>
                    <a:pt x="122" y="425"/>
                  </a:lnTo>
                  <a:lnTo>
                    <a:pt x="173" y="425"/>
                  </a:lnTo>
                  <a:cubicBezTo>
                    <a:pt x="201" y="425"/>
                    <a:pt x="201" y="412"/>
                    <a:pt x="201" y="399"/>
                  </a:cubicBezTo>
                  <a:cubicBezTo>
                    <a:pt x="201" y="387"/>
                    <a:pt x="201" y="374"/>
                    <a:pt x="173" y="374"/>
                  </a:cubicBezTo>
                  <a:lnTo>
                    <a:pt x="122" y="374"/>
                  </a:lnTo>
                  <a:lnTo>
                    <a:pt x="122" y="358"/>
                  </a:lnTo>
                  <a:lnTo>
                    <a:pt x="173" y="358"/>
                  </a:lnTo>
                  <a:cubicBezTo>
                    <a:pt x="201" y="358"/>
                    <a:pt x="201" y="345"/>
                    <a:pt x="201" y="332"/>
                  </a:cubicBezTo>
                  <a:cubicBezTo>
                    <a:pt x="201" y="320"/>
                    <a:pt x="201" y="307"/>
                    <a:pt x="173" y="307"/>
                  </a:cubicBezTo>
                  <a:cubicBezTo>
                    <a:pt x="201" y="307"/>
                    <a:pt x="201" y="294"/>
                    <a:pt x="201" y="278"/>
                  </a:cubicBezTo>
                  <a:cubicBezTo>
                    <a:pt x="201" y="265"/>
                    <a:pt x="201" y="253"/>
                    <a:pt x="173" y="253"/>
                  </a:cubicBezTo>
                  <a:lnTo>
                    <a:pt x="122" y="253"/>
                  </a:lnTo>
                  <a:lnTo>
                    <a:pt x="122" y="240"/>
                  </a:lnTo>
                  <a:lnTo>
                    <a:pt x="173" y="240"/>
                  </a:lnTo>
                  <a:cubicBezTo>
                    <a:pt x="201" y="240"/>
                    <a:pt x="201" y="227"/>
                    <a:pt x="201" y="214"/>
                  </a:cubicBezTo>
                  <a:cubicBezTo>
                    <a:pt x="201" y="199"/>
                    <a:pt x="201" y="186"/>
                    <a:pt x="173" y="186"/>
                  </a:cubicBezTo>
                  <a:cubicBezTo>
                    <a:pt x="201" y="186"/>
                    <a:pt x="201" y="173"/>
                    <a:pt x="201" y="160"/>
                  </a:cubicBezTo>
                  <a:cubicBezTo>
                    <a:pt x="201" y="135"/>
                    <a:pt x="201" y="135"/>
                    <a:pt x="173" y="135"/>
                  </a:cubicBezTo>
                  <a:lnTo>
                    <a:pt x="122" y="135"/>
                  </a:lnTo>
                  <a:lnTo>
                    <a:pt x="122" y="119"/>
                  </a:lnTo>
                  <a:lnTo>
                    <a:pt x="173" y="119"/>
                  </a:lnTo>
                  <a:cubicBezTo>
                    <a:pt x="201" y="119"/>
                    <a:pt x="201" y="106"/>
                    <a:pt x="201" y="93"/>
                  </a:cubicBezTo>
                  <a:cubicBezTo>
                    <a:pt x="201" y="81"/>
                    <a:pt x="201" y="68"/>
                    <a:pt x="173" y="68"/>
                  </a:cubicBezTo>
                  <a:lnTo>
                    <a:pt x="122" y="68"/>
                  </a:lnTo>
                  <a:lnTo>
                    <a:pt x="122" y="14"/>
                  </a:lnTo>
                  <a:lnTo>
                    <a:pt x="1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0"/>
            <p:cNvSpPr/>
            <p:nvPr/>
          </p:nvSpPr>
          <p:spPr>
            <a:xfrm>
              <a:off x="5696512" y="1581065"/>
              <a:ext cx="222231" cy="263484"/>
            </a:xfrm>
            <a:custGeom>
              <a:rect b="b" l="l" r="r" t="t"/>
              <a:pathLst>
                <a:path extrusionOk="0" h="6534" w="5511">
                  <a:moveTo>
                    <a:pt x="2668" y="148"/>
                  </a:moveTo>
                  <a:lnTo>
                    <a:pt x="2827" y="399"/>
                  </a:lnTo>
                  <a:lnTo>
                    <a:pt x="2550" y="399"/>
                  </a:lnTo>
                  <a:lnTo>
                    <a:pt x="2668" y="148"/>
                  </a:lnTo>
                  <a:close/>
                  <a:moveTo>
                    <a:pt x="2827" y="453"/>
                  </a:moveTo>
                  <a:lnTo>
                    <a:pt x="2696" y="705"/>
                  </a:lnTo>
                  <a:lnTo>
                    <a:pt x="2537" y="453"/>
                  </a:lnTo>
                  <a:close/>
                  <a:moveTo>
                    <a:pt x="2856" y="517"/>
                  </a:moveTo>
                  <a:lnTo>
                    <a:pt x="2935" y="1142"/>
                  </a:lnTo>
                  <a:lnTo>
                    <a:pt x="2935" y="1142"/>
                  </a:lnTo>
                  <a:lnTo>
                    <a:pt x="2722" y="772"/>
                  </a:lnTo>
                  <a:lnTo>
                    <a:pt x="2856" y="517"/>
                  </a:lnTo>
                  <a:close/>
                  <a:moveTo>
                    <a:pt x="2508" y="517"/>
                  </a:moveTo>
                  <a:lnTo>
                    <a:pt x="2655" y="772"/>
                  </a:lnTo>
                  <a:lnTo>
                    <a:pt x="2441" y="1142"/>
                  </a:lnTo>
                  <a:lnTo>
                    <a:pt x="2508" y="517"/>
                  </a:lnTo>
                  <a:close/>
                  <a:moveTo>
                    <a:pt x="2696" y="823"/>
                  </a:moveTo>
                  <a:lnTo>
                    <a:pt x="2935" y="1250"/>
                  </a:lnTo>
                  <a:lnTo>
                    <a:pt x="2441" y="1250"/>
                  </a:lnTo>
                  <a:lnTo>
                    <a:pt x="2696" y="823"/>
                  </a:lnTo>
                  <a:close/>
                  <a:moveTo>
                    <a:pt x="1393" y="1301"/>
                  </a:moveTo>
                  <a:lnTo>
                    <a:pt x="1301" y="1343"/>
                  </a:lnTo>
                  <a:lnTo>
                    <a:pt x="1195" y="1301"/>
                  </a:lnTo>
                  <a:close/>
                  <a:moveTo>
                    <a:pt x="4194" y="1301"/>
                  </a:moveTo>
                  <a:lnTo>
                    <a:pt x="4076" y="1343"/>
                  </a:lnTo>
                  <a:lnTo>
                    <a:pt x="4009" y="1301"/>
                  </a:lnTo>
                  <a:close/>
                  <a:moveTo>
                    <a:pt x="3955" y="1314"/>
                  </a:moveTo>
                  <a:lnTo>
                    <a:pt x="4022" y="1355"/>
                  </a:lnTo>
                  <a:lnTo>
                    <a:pt x="3955" y="1381"/>
                  </a:lnTo>
                  <a:lnTo>
                    <a:pt x="3955" y="1314"/>
                  </a:lnTo>
                  <a:close/>
                  <a:moveTo>
                    <a:pt x="3917" y="1301"/>
                  </a:moveTo>
                  <a:lnTo>
                    <a:pt x="3917" y="1394"/>
                  </a:lnTo>
                  <a:lnTo>
                    <a:pt x="3812" y="1301"/>
                  </a:lnTo>
                  <a:close/>
                  <a:moveTo>
                    <a:pt x="1540" y="1301"/>
                  </a:moveTo>
                  <a:lnTo>
                    <a:pt x="1540" y="1409"/>
                  </a:lnTo>
                  <a:lnTo>
                    <a:pt x="1367" y="1355"/>
                  </a:lnTo>
                  <a:lnTo>
                    <a:pt x="1514" y="1301"/>
                  </a:lnTo>
                  <a:close/>
                  <a:moveTo>
                    <a:pt x="1833" y="1301"/>
                  </a:moveTo>
                  <a:lnTo>
                    <a:pt x="1594" y="1435"/>
                  </a:lnTo>
                  <a:lnTo>
                    <a:pt x="1581" y="1422"/>
                  </a:lnTo>
                  <a:lnTo>
                    <a:pt x="1581" y="1301"/>
                  </a:lnTo>
                  <a:close/>
                  <a:moveTo>
                    <a:pt x="3732" y="1301"/>
                  </a:moveTo>
                  <a:lnTo>
                    <a:pt x="3732" y="1435"/>
                  </a:lnTo>
                  <a:lnTo>
                    <a:pt x="3598" y="1301"/>
                  </a:lnTo>
                  <a:close/>
                  <a:moveTo>
                    <a:pt x="3770" y="1314"/>
                  </a:moveTo>
                  <a:lnTo>
                    <a:pt x="3875" y="1409"/>
                  </a:lnTo>
                  <a:lnTo>
                    <a:pt x="3770" y="1435"/>
                  </a:lnTo>
                  <a:lnTo>
                    <a:pt x="3770" y="1314"/>
                  </a:lnTo>
                  <a:close/>
                  <a:moveTo>
                    <a:pt x="3518" y="1301"/>
                  </a:moveTo>
                  <a:lnTo>
                    <a:pt x="3518" y="1502"/>
                  </a:lnTo>
                  <a:lnTo>
                    <a:pt x="3318" y="1301"/>
                  </a:lnTo>
                  <a:close/>
                  <a:moveTo>
                    <a:pt x="3557" y="1330"/>
                  </a:moveTo>
                  <a:lnTo>
                    <a:pt x="3691" y="1460"/>
                  </a:lnTo>
                  <a:lnTo>
                    <a:pt x="3557" y="1502"/>
                  </a:lnTo>
                  <a:lnTo>
                    <a:pt x="3557" y="1330"/>
                  </a:lnTo>
                  <a:close/>
                  <a:moveTo>
                    <a:pt x="1925" y="1301"/>
                  </a:moveTo>
                  <a:lnTo>
                    <a:pt x="1925" y="1527"/>
                  </a:lnTo>
                  <a:lnTo>
                    <a:pt x="1645" y="1448"/>
                  </a:lnTo>
                  <a:lnTo>
                    <a:pt x="1912" y="1301"/>
                  </a:lnTo>
                  <a:close/>
                  <a:moveTo>
                    <a:pt x="2298" y="1301"/>
                  </a:moveTo>
                  <a:lnTo>
                    <a:pt x="1979" y="1540"/>
                  </a:lnTo>
                  <a:lnTo>
                    <a:pt x="1963" y="1540"/>
                  </a:lnTo>
                  <a:lnTo>
                    <a:pt x="1963" y="1301"/>
                  </a:lnTo>
                  <a:close/>
                  <a:moveTo>
                    <a:pt x="3254" y="1301"/>
                  </a:moveTo>
                  <a:lnTo>
                    <a:pt x="3254" y="1582"/>
                  </a:lnTo>
                  <a:lnTo>
                    <a:pt x="3040" y="1301"/>
                  </a:lnTo>
                  <a:close/>
                  <a:moveTo>
                    <a:pt x="3279" y="1330"/>
                  </a:moveTo>
                  <a:lnTo>
                    <a:pt x="3477" y="1527"/>
                  </a:lnTo>
                  <a:lnTo>
                    <a:pt x="3279" y="1582"/>
                  </a:lnTo>
                  <a:lnTo>
                    <a:pt x="3279" y="1330"/>
                  </a:lnTo>
                  <a:close/>
                  <a:moveTo>
                    <a:pt x="2349" y="1314"/>
                  </a:moveTo>
                  <a:lnTo>
                    <a:pt x="2311" y="1648"/>
                  </a:lnTo>
                  <a:lnTo>
                    <a:pt x="2018" y="1553"/>
                  </a:lnTo>
                  <a:lnTo>
                    <a:pt x="2349" y="1314"/>
                  </a:lnTo>
                  <a:close/>
                  <a:moveTo>
                    <a:pt x="3053" y="1381"/>
                  </a:moveTo>
                  <a:lnTo>
                    <a:pt x="3225" y="1607"/>
                  </a:lnTo>
                  <a:lnTo>
                    <a:pt x="3079" y="1648"/>
                  </a:lnTo>
                  <a:lnTo>
                    <a:pt x="3053" y="1381"/>
                  </a:lnTo>
                  <a:close/>
                  <a:moveTo>
                    <a:pt x="2919" y="1314"/>
                  </a:moveTo>
                  <a:lnTo>
                    <a:pt x="2696" y="1674"/>
                  </a:lnTo>
                  <a:lnTo>
                    <a:pt x="2457" y="1314"/>
                  </a:lnTo>
                  <a:close/>
                  <a:moveTo>
                    <a:pt x="2416" y="1368"/>
                  </a:moveTo>
                  <a:lnTo>
                    <a:pt x="2655" y="1728"/>
                  </a:lnTo>
                  <a:lnTo>
                    <a:pt x="2323" y="2244"/>
                  </a:lnTo>
                  <a:lnTo>
                    <a:pt x="2416" y="1368"/>
                  </a:lnTo>
                  <a:close/>
                  <a:moveTo>
                    <a:pt x="2961" y="1355"/>
                  </a:moveTo>
                  <a:lnTo>
                    <a:pt x="3079" y="2244"/>
                  </a:lnTo>
                  <a:lnTo>
                    <a:pt x="2722" y="1728"/>
                  </a:lnTo>
                  <a:lnTo>
                    <a:pt x="2961" y="1355"/>
                  </a:lnTo>
                  <a:close/>
                  <a:moveTo>
                    <a:pt x="2696" y="1779"/>
                  </a:moveTo>
                  <a:lnTo>
                    <a:pt x="3066" y="2337"/>
                  </a:lnTo>
                  <a:lnTo>
                    <a:pt x="2336" y="2337"/>
                  </a:lnTo>
                  <a:lnTo>
                    <a:pt x="2696" y="1779"/>
                  </a:lnTo>
                  <a:close/>
                  <a:moveTo>
                    <a:pt x="5032" y="2429"/>
                  </a:moveTo>
                  <a:lnTo>
                    <a:pt x="4793" y="2496"/>
                  </a:lnTo>
                  <a:lnTo>
                    <a:pt x="4672" y="2429"/>
                  </a:lnTo>
                  <a:close/>
                  <a:moveTo>
                    <a:pt x="676" y="2429"/>
                  </a:moveTo>
                  <a:lnTo>
                    <a:pt x="676" y="2525"/>
                  </a:lnTo>
                  <a:lnTo>
                    <a:pt x="357" y="2429"/>
                  </a:lnTo>
                  <a:close/>
                  <a:moveTo>
                    <a:pt x="1023" y="2429"/>
                  </a:moveTo>
                  <a:lnTo>
                    <a:pt x="768" y="2550"/>
                  </a:lnTo>
                  <a:lnTo>
                    <a:pt x="717" y="2538"/>
                  </a:lnTo>
                  <a:lnTo>
                    <a:pt x="717" y="2429"/>
                  </a:lnTo>
                  <a:close/>
                  <a:moveTo>
                    <a:pt x="4608" y="2429"/>
                  </a:moveTo>
                  <a:lnTo>
                    <a:pt x="4739" y="2509"/>
                  </a:lnTo>
                  <a:lnTo>
                    <a:pt x="4608" y="2563"/>
                  </a:lnTo>
                  <a:lnTo>
                    <a:pt x="4608" y="2429"/>
                  </a:lnTo>
                  <a:close/>
                  <a:moveTo>
                    <a:pt x="4567" y="2429"/>
                  </a:moveTo>
                  <a:lnTo>
                    <a:pt x="4567" y="2563"/>
                  </a:lnTo>
                  <a:lnTo>
                    <a:pt x="4554" y="2576"/>
                  </a:lnTo>
                  <a:lnTo>
                    <a:pt x="4382" y="2429"/>
                  </a:lnTo>
                  <a:close/>
                  <a:moveTo>
                    <a:pt x="4328" y="2429"/>
                  </a:moveTo>
                  <a:lnTo>
                    <a:pt x="4513" y="2589"/>
                  </a:lnTo>
                  <a:lnTo>
                    <a:pt x="4328" y="2643"/>
                  </a:lnTo>
                  <a:lnTo>
                    <a:pt x="4328" y="2429"/>
                  </a:lnTo>
                  <a:close/>
                  <a:moveTo>
                    <a:pt x="4290" y="2429"/>
                  </a:moveTo>
                  <a:lnTo>
                    <a:pt x="4290" y="2655"/>
                  </a:lnTo>
                  <a:lnTo>
                    <a:pt x="4274" y="2655"/>
                  </a:lnTo>
                  <a:lnTo>
                    <a:pt x="4035" y="2429"/>
                  </a:lnTo>
                  <a:close/>
                  <a:moveTo>
                    <a:pt x="1167" y="2429"/>
                  </a:moveTo>
                  <a:lnTo>
                    <a:pt x="1167" y="2668"/>
                  </a:lnTo>
                  <a:lnTo>
                    <a:pt x="823" y="2563"/>
                  </a:lnTo>
                  <a:lnTo>
                    <a:pt x="1103" y="2429"/>
                  </a:lnTo>
                  <a:close/>
                  <a:moveTo>
                    <a:pt x="1606" y="2429"/>
                  </a:moveTo>
                  <a:lnTo>
                    <a:pt x="1234" y="2697"/>
                  </a:lnTo>
                  <a:lnTo>
                    <a:pt x="1195" y="2684"/>
                  </a:lnTo>
                  <a:lnTo>
                    <a:pt x="1195" y="2429"/>
                  </a:lnTo>
                  <a:close/>
                  <a:moveTo>
                    <a:pt x="3984" y="2429"/>
                  </a:moveTo>
                  <a:lnTo>
                    <a:pt x="4235" y="2668"/>
                  </a:lnTo>
                  <a:lnTo>
                    <a:pt x="3984" y="2735"/>
                  </a:lnTo>
                  <a:lnTo>
                    <a:pt x="3984" y="2429"/>
                  </a:lnTo>
                  <a:close/>
                  <a:moveTo>
                    <a:pt x="3955" y="2429"/>
                  </a:moveTo>
                  <a:lnTo>
                    <a:pt x="3955" y="2748"/>
                  </a:lnTo>
                  <a:lnTo>
                    <a:pt x="3942" y="2764"/>
                  </a:lnTo>
                  <a:lnTo>
                    <a:pt x="3624" y="2429"/>
                  </a:lnTo>
                  <a:close/>
                  <a:moveTo>
                    <a:pt x="2177" y="2429"/>
                  </a:moveTo>
                  <a:lnTo>
                    <a:pt x="1740" y="2815"/>
                  </a:lnTo>
                  <a:lnTo>
                    <a:pt x="1740" y="2429"/>
                  </a:lnTo>
                  <a:close/>
                  <a:moveTo>
                    <a:pt x="1699" y="2429"/>
                  </a:moveTo>
                  <a:lnTo>
                    <a:pt x="1699" y="2828"/>
                  </a:lnTo>
                  <a:lnTo>
                    <a:pt x="1288" y="2710"/>
                  </a:lnTo>
                  <a:lnTo>
                    <a:pt x="1673" y="2429"/>
                  </a:lnTo>
                  <a:close/>
                  <a:moveTo>
                    <a:pt x="3573" y="2445"/>
                  </a:moveTo>
                  <a:lnTo>
                    <a:pt x="3904" y="2764"/>
                  </a:lnTo>
                  <a:lnTo>
                    <a:pt x="3573" y="2869"/>
                  </a:lnTo>
                  <a:lnTo>
                    <a:pt x="3573" y="2445"/>
                  </a:lnTo>
                  <a:close/>
                  <a:moveTo>
                    <a:pt x="3531" y="2429"/>
                  </a:moveTo>
                  <a:lnTo>
                    <a:pt x="3531" y="2882"/>
                  </a:lnTo>
                  <a:lnTo>
                    <a:pt x="3187" y="2445"/>
                  </a:lnTo>
                  <a:lnTo>
                    <a:pt x="3187" y="2429"/>
                  </a:lnTo>
                  <a:close/>
                  <a:moveTo>
                    <a:pt x="3200" y="2509"/>
                  </a:moveTo>
                  <a:lnTo>
                    <a:pt x="3493" y="2894"/>
                  </a:lnTo>
                  <a:lnTo>
                    <a:pt x="3254" y="2961"/>
                  </a:lnTo>
                  <a:lnTo>
                    <a:pt x="3200" y="2509"/>
                  </a:lnTo>
                  <a:close/>
                  <a:moveTo>
                    <a:pt x="2231" y="2429"/>
                  </a:moveTo>
                  <a:lnTo>
                    <a:pt x="2218" y="2576"/>
                  </a:lnTo>
                  <a:lnTo>
                    <a:pt x="2164" y="2974"/>
                  </a:lnTo>
                  <a:lnTo>
                    <a:pt x="1753" y="2843"/>
                  </a:lnTo>
                  <a:lnTo>
                    <a:pt x="2231" y="2429"/>
                  </a:lnTo>
                  <a:close/>
                  <a:moveTo>
                    <a:pt x="3066" y="2404"/>
                  </a:moveTo>
                  <a:lnTo>
                    <a:pt x="2709" y="2987"/>
                  </a:lnTo>
                  <a:lnTo>
                    <a:pt x="2323" y="2404"/>
                  </a:lnTo>
                  <a:close/>
                  <a:moveTo>
                    <a:pt x="3107" y="2458"/>
                  </a:moveTo>
                  <a:lnTo>
                    <a:pt x="3174" y="3016"/>
                  </a:lnTo>
                  <a:lnTo>
                    <a:pt x="3174" y="3041"/>
                  </a:lnTo>
                  <a:lnTo>
                    <a:pt x="3279" y="3863"/>
                  </a:lnTo>
                  <a:lnTo>
                    <a:pt x="2735" y="3041"/>
                  </a:lnTo>
                  <a:lnTo>
                    <a:pt x="3107" y="2458"/>
                  </a:lnTo>
                  <a:close/>
                  <a:moveTo>
                    <a:pt x="2298" y="2471"/>
                  </a:moveTo>
                  <a:lnTo>
                    <a:pt x="2668" y="3041"/>
                  </a:lnTo>
                  <a:lnTo>
                    <a:pt x="2139" y="3905"/>
                  </a:lnTo>
                  <a:lnTo>
                    <a:pt x="2231" y="3067"/>
                  </a:lnTo>
                  <a:cubicBezTo>
                    <a:pt x="2244" y="3067"/>
                    <a:pt x="2244" y="3054"/>
                    <a:pt x="2244" y="3054"/>
                  </a:cubicBezTo>
                  <a:lnTo>
                    <a:pt x="2282" y="2604"/>
                  </a:lnTo>
                  <a:lnTo>
                    <a:pt x="2298" y="2471"/>
                  </a:lnTo>
                  <a:close/>
                  <a:moveTo>
                    <a:pt x="2709" y="3095"/>
                  </a:moveTo>
                  <a:lnTo>
                    <a:pt x="3292" y="3984"/>
                  </a:lnTo>
                  <a:lnTo>
                    <a:pt x="2164" y="3984"/>
                  </a:lnTo>
                  <a:lnTo>
                    <a:pt x="2709" y="3095"/>
                  </a:lnTo>
                  <a:close/>
                  <a:moveTo>
                    <a:pt x="4567" y="4064"/>
                  </a:moveTo>
                  <a:lnTo>
                    <a:pt x="4449" y="4089"/>
                  </a:lnTo>
                  <a:lnTo>
                    <a:pt x="4382" y="4064"/>
                  </a:lnTo>
                  <a:close/>
                  <a:moveTo>
                    <a:pt x="1074" y="4064"/>
                  </a:moveTo>
                  <a:lnTo>
                    <a:pt x="969" y="4102"/>
                  </a:lnTo>
                  <a:lnTo>
                    <a:pt x="864" y="4064"/>
                  </a:lnTo>
                  <a:close/>
                  <a:moveTo>
                    <a:pt x="4328" y="4064"/>
                  </a:moveTo>
                  <a:lnTo>
                    <a:pt x="4395" y="4102"/>
                  </a:lnTo>
                  <a:lnTo>
                    <a:pt x="4328" y="4131"/>
                  </a:lnTo>
                  <a:lnTo>
                    <a:pt x="4328" y="4064"/>
                  </a:lnTo>
                  <a:close/>
                  <a:moveTo>
                    <a:pt x="4290" y="4064"/>
                  </a:moveTo>
                  <a:lnTo>
                    <a:pt x="4290" y="4144"/>
                  </a:lnTo>
                  <a:lnTo>
                    <a:pt x="4194" y="4064"/>
                  </a:lnTo>
                  <a:close/>
                  <a:moveTo>
                    <a:pt x="1208" y="4064"/>
                  </a:moveTo>
                  <a:lnTo>
                    <a:pt x="1208" y="4169"/>
                  </a:lnTo>
                  <a:lnTo>
                    <a:pt x="1036" y="4118"/>
                  </a:lnTo>
                  <a:lnTo>
                    <a:pt x="1183" y="4064"/>
                  </a:lnTo>
                  <a:close/>
                  <a:moveTo>
                    <a:pt x="4143" y="4064"/>
                  </a:moveTo>
                  <a:lnTo>
                    <a:pt x="4248" y="4156"/>
                  </a:lnTo>
                  <a:lnTo>
                    <a:pt x="4143" y="4182"/>
                  </a:lnTo>
                  <a:lnTo>
                    <a:pt x="4143" y="4064"/>
                  </a:lnTo>
                  <a:close/>
                  <a:moveTo>
                    <a:pt x="1501" y="4064"/>
                  </a:moveTo>
                  <a:lnTo>
                    <a:pt x="1262" y="4198"/>
                  </a:lnTo>
                  <a:lnTo>
                    <a:pt x="1246" y="4182"/>
                  </a:lnTo>
                  <a:lnTo>
                    <a:pt x="1246" y="4064"/>
                  </a:lnTo>
                  <a:close/>
                  <a:moveTo>
                    <a:pt x="4114" y="4064"/>
                  </a:moveTo>
                  <a:lnTo>
                    <a:pt x="4114" y="4198"/>
                  </a:lnTo>
                  <a:lnTo>
                    <a:pt x="3971" y="4064"/>
                  </a:lnTo>
                  <a:close/>
                  <a:moveTo>
                    <a:pt x="3891" y="4064"/>
                  </a:moveTo>
                  <a:lnTo>
                    <a:pt x="3891" y="4249"/>
                  </a:lnTo>
                  <a:lnTo>
                    <a:pt x="3703" y="4064"/>
                  </a:lnTo>
                  <a:close/>
                  <a:moveTo>
                    <a:pt x="3930" y="4077"/>
                  </a:moveTo>
                  <a:lnTo>
                    <a:pt x="4076" y="4211"/>
                  </a:lnTo>
                  <a:lnTo>
                    <a:pt x="3930" y="4249"/>
                  </a:lnTo>
                  <a:lnTo>
                    <a:pt x="3930" y="4077"/>
                  </a:lnTo>
                  <a:close/>
                  <a:moveTo>
                    <a:pt x="1594" y="4064"/>
                  </a:moveTo>
                  <a:lnTo>
                    <a:pt x="1594" y="4290"/>
                  </a:lnTo>
                  <a:lnTo>
                    <a:pt x="1313" y="4211"/>
                  </a:lnTo>
                  <a:lnTo>
                    <a:pt x="1594" y="4064"/>
                  </a:lnTo>
                  <a:close/>
                  <a:moveTo>
                    <a:pt x="1979" y="4064"/>
                  </a:moveTo>
                  <a:lnTo>
                    <a:pt x="1645" y="4303"/>
                  </a:lnTo>
                  <a:lnTo>
                    <a:pt x="1632" y="4303"/>
                  </a:lnTo>
                  <a:lnTo>
                    <a:pt x="1632" y="4064"/>
                  </a:lnTo>
                  <a:close/>
                  <a:moveTo>
                    <a:pt x="3624" y="4064"/>
                  </a:moveTo>
                  <a:lnTo>
                    <a:pt x="3624" y="4328"/>
                  </a:lnTo>
                  <a:lnTo>
                    <a:pt x="3413" y="4064"/>
                  </a:lnTo>
                  <a:close/>
                  <a:moveTo>
                    <a:pt x="3665" y="4077"/>
                  </a:moveTo>
                  <a:lnTo>
                    <a:pt x="3863" y="4277"/>
                  </a:lnTo>
                  <a:lnTo>
                    <a:pt x="3665" y="4328"/>
                  </a:lnTo>
                  <a:lnTo>
                    <a:pt x="3665" y="4077"/>
                  </a:lnTo>
                  <a:close/>
                  <a:moveTo>
                    <a:pt x="3413" y="4102"/>
                  </a:moveTo>
                  <a:lnTo>
                    <a:pt x="3598" y="4357"/>
                  </a:lnTo>
                  <a:lnTo>
                    <a:pt x="3439" y="4395"/>
                  </a:lnTo>
                  <a:lnTo>
                    <a:pt x="3413" y="4102"/>
                  </a:lnTo>
                  <a:close/>
                  <a:moveTo>
                    <a:pt x="2030" y="4077"/>
                  </a:moveTo>
                  <a:lnTo>
                    <a:pt x="2005" y="4408"/>
                  </a:lnTo>
                  <a:lnTo>
                    <a:pt x="1699" y="4316"/>
                  </a:lnTo>
                  <a:lnTo>
                    <a:pt x="2030" y="4077"/>
                  </a:lnTo>
                  <a:close/>
                  <a:moveTo>
                    <a:pt x="3292" y="4038"/>
                  </a:moveTo>
                  <a:lnTo>
                    <a:pt x="2696" y="5138"/>
                  </a:lnTo>
                  <a:lnTo>
                    <a:pt x="2151" y="4038"/>
                  </a:lnTo>
                  <a:close/>
                  <a:moveTo>
                    <a:pt x="2123" y="4102"/>
                  </a:moveTo>
                  <a:lnTo>
                    <a:pt x="2655" y="5179"/>
                  </a:lnTo>
                  <a:lnTo>
                    <a:pt x="2005" y="5179"/>
                  </a:lnTo>
                  <a:lnTo>
                    <a:pt x="2123" y="4102"/>
                  </a:lnTo>
                  <a:close/>
                  <a:moveTo>
                    <a:pt x="3318" y="4131"/>
                  </a:moveTo>
                  <a:lnTo>
                    <a:pt x="3452" y="5179"/>
                  </a:lnTo>
                  <a:lnTo>
                    <a:pt x="2747" y="5179"/>
                  </a:lnTo>
                  <a:lnTo>
                    <a:pt x="3318" y="4131"/>
                  </a:lnTo>
                  <a:close/>
                  <a:moveTo>
                    <a:pt x="3452" y="5233"/>
                  </a:moveTo>
                  <a:lnTo>
                    <a:pt x="3598" y="6333"/>
                  </a:lnTo>
                  <a:lnTo>
                    <a:pt x="2760" y="5233"/>
                  </a:lnTo>
                  <a:close/>
                  <a:moveTo>
                    <a:pt x="2642" y="5233"/>
                  </a:moveTo>
                  <a:lnTo>
                    <a:pt x="1871" y="6349"/>
                  </a:lnTo>
                  <a:lnTo>
                    <a:pt x="1992" y="5233"/>
                  </a:lnTo>
                  <a:close/>
                  <a:moveTo>
                    <a:pt x="2668" y="1"/>
                  </a:moveTo>
                  <a:cubicBezTo>
                    <a:pt x="2655" y="1"/>
                    <a:pt x="2642" y="1"/>
                    <a:pt x="2642" y="14"/>
                  </a:cubicBezTo>
                  <a:lnTo>
                    <a:pt x="2457" y="387"/>
                  </a:lnTo>
                  <a:lnTo>
                    <a:pt x="2441" y="399"/>
                  </a:lnTo>
                  <a:lnTo>
                    <a:pt x="2349" y="1234"/>
                  </a:lnTo>
                  <a:lnTo>
                    <a:pt x="956" y="1234"/>
                  </a:lnTo>
                  <a:cubicBezTo>
                    <a:pt x="944" y="1234"/>
                    <a:pt x="928" y="1250"/>
                    <a:pt x="915" y="1263"/>
                  </a:cubicBezTo>
                  <a:lnTo>
                    <a:pt x="928" y="1276"/>
                  </a:lnTo>
                  <a:lnTo>
                    <a:pt x="915" y="1276"/>
                  </a:lnTo>
                  <a:cubicBezTo>
                    <a:pt x="915" y="1288"/>
                    <a:pt x="928" y="1301"/>
                    <a:pt x="944" y="1301"/>
                  </a:cubicBezTo>
                  <a:lnTo>
                    <a:pt x="956" y="1301"/>
                  </a:lnTo>
                  <a:lnTo>
                    <a:pt x="956" y="1355"/>
                  </a:lnTo>
                  <a:lnTo>
                    <a:pt x="889" y="1355"/>
                  </a:lnTo>
                  <a:cubicBezTo>
                    <a:pt x="877" y="1355"/>
                    <a:pt x="864" y="1368"/>
                    <a:pt x="864" y="1381"/>
                  </a:cubicBezTo>
                  <a:cubicBezTo>
                    <a:pt x="864" y="1394"/>
                    <a:pt x="877" y="1409"/>
                    <a:pt x="889" y="1409"/>
                  </a:cubicBezTo>
                  <a:cubicBezTo>
                    <a:pt x="877" y="1409"/>
                    <a:pt x="864" y="1422"/>
                    <a:pt x="864" y="1435"/>
                  </a:cubicBezTo>
                  <a:cubicBezTo>
                    <a:pt x="864" y="1460"/>
                    <a:pt x="877" y="1473"/>
                    <a:pt x="889" y="1473"/>
                  </a:cubicBezTo>
                  <a:cubicBezTo>
                    <a:pt x="877" y="1473"/>
                    <a:pt x="864" y="1489"/>
                    <a:pt x="864" y="1502"/>
                  </a:cubicBezTo>
                  <a:cubicBezTo>
                    <a:pt x="864" y="1515"/>
                    <a:pt x="877" y="1527"/>
                    <a:pt x="889" y="1527"/>
                  </a:cubicBezTo>
                  <a:cubicBezTo>
                    <a:pt x="877" y="1527"/>
                    <a:pt x="864" y="1540"/>
                    <a:pt x="864" y="1553"/>
                  </a:cubicBezTo>
                  <a:lnTo>
                    <a:pt x="864" y="1569"/>
                  </a:lnTo>
                  <a:cubicBezTo>
                    <a:pt x="864" y="1582"/>
                    <a:pt x="877" y="1594"/>
                    <a:pt x="889" y="1594"/>
                  </a:cubicBezTo>
                  <a:cubicBezTo>
                    <a:pt x="877" y="1594"/>
                    <a:pt x="864" y="1607"/>
                    <a:pt x="864" y="1620"/>
                  </a:cubicBezTo>
                  <a:cubicBezTo>
                    <a:pt x="864" y="1633"/>
                    <a:pt x="877" y="1648"/>
                    <a:pt x="889" y="1648"/>
                  </a:cubicBezTo>
                  <a:lnTo>
                    <a:pt x="956" y="1648"/>
                  </a:lnTo>
                  <a:lnTo>
                    <a:pt x="956" y="1661"/>
                  </a:lnTo>
                  <a:lnTo>
                    <a:pt x="889" y="1661"/>
                  </a:lnTo>
                  <a:cubicBezTo>
                    <a:pt x="877" y="1661"/>
                    <a:pt x="864" y="1661"/>
                    <a:pt x="864" y="1687"/>
                  </a:cubicBezTo>
                  <a:cubicBezTo>
                    <a:pt x="864" y="1699"/>
                    <a:pt x="877" y="1712"/>
                    <a:pt x="889" y="1712"/>
                  </a:cubicBezTo>
                  <a:lnTo>
                    <a:pt x="956" y="1712"/>
                  </a:lnTo>
                  <a:lnTo>
                    <a:pt x="956" y="1728"/>
                  </a:lnTo>
                  <a:cubicBezTo>
                    <a:pt x="956" y="1728"/>
                    <a:pt x="956" y="1741"/>
                    <a:pt x="969" y="1741"/>
                  </a:cubicBezTo>
                  <a:lnTo>
                    <a:pt x="982" y="1728"/>
                  </a:lnTo>
                  <a:lnTo>
                    <a:pt x="982" y="1712"/>
                  </a:lnTo>
                  <a:lnTo>
                    <a:pt x="1036" y="1712"/>
                  </a:lnTo>
                  <a:cubicBezTo>
                    <a:pt x="1049" y="1712"/>
                    <a:pt x="1062" y="1699"/>
                    <a:pt x="1062" y="1687"/>
                  </a:cubicBezTo>
                  <a:cubicBezTo>
                    <a:pt x="1062" y="1661"/>
                    <a:pt x="1049" y="1661"/>
                    <a:pt x="1036" y="1661"/>
                  </a:cubicBezTo>
                  <a:lnTo>
                    <a:pt x="982" y="1661"/>
                  </a:lnTo>
                  <a:lnTo>
                    <a:pt x="982" y="1648"/>
                  </a:lnTo>
                  <a:lnTo>
                    <a:pt x="1036" y="1648"/>
                  </a:lnTo>
                  <a:cubicBezTo>
                    <a:pt x="1049" y="1648"/>
                    <a:pt x="1062" y="1633"/>
                    <a:pt x="1062" y="1620"/>
                  </a:cubicBezTo>
                  <a:cubicBezTo>
                    <a:pt x="1062" y="1607"/>
                    <a:pt x="1049" y="1594"/>
                    <a:pt x="1036" y="1594"/>
                  </a:cubicBezTo>
                  <a:cubicBezTo>
                    <a:pt x="1049" y="1594"/>
                    <a:pt x="1062" y="1582"/>
                    <a:pt x="1062" y="1569"/>
                  </a:cubicBezTo>
                  <a:lnTo>
                    <a:pt x="1062" y="1553"/>
                  </a:lnTo>
                  <a:cubicBezTo>
                    <a:pt x="1062" y="1540"/>
                    <a:pt x="1049" y="1527"/>
                    <a:pt x="1036" y="1527"/>
                  </a:cubicBezTo>
                  <a:cubicBezTo>
                    <a:pt x="1049" y="1527"/>
                    <a:pt x="1062" y="1515"/>
                    <a:pt x="1062" y="1502"/>
                  </a:cubicBezTo>
                  <a:cubicBezTo>
                    <a:pt x="1062" y="1489"/>
                    <a:pt x="1049" y="1473"/>
                    <a:pt x="1036" y="1473"/>
                  </a:cubicBezTo>
                  <a:cubicBezTo>
                    <a:pt x="1049" y="1473"/>
                    <a:pt x="1062" y="1460"/>
                    <a:pt x="1062" y="1435"/>
                  </a:cubicBezTo>
                  <a:cubicBezTo>
                    <a:pt x="1062" y="1422"/>
                    <a:pt x="1049" y="1409"/>
                    <a:pt x="1036" y="1409"/>
                  </a:cubicBezTo>
                  <a:cubicBezTo>
                    <a:pt x="1049" y="1409"/>
                    <a:pt x="1062" y="1394"/>
                    <a:pt x="1062" y="1381"/>
                  </a:cubicBezTo>
                  <a:cubicBezTo>
                    <a:pt x="1062" y="1368"/>
                    <a:pt x="1049" y="1355"/>
                    <a:pt x="1036" y="1355"/>
                  </a:cubicBezTo>
                  <a:lnTo>
                    <a:pt x="982" y="1355"/>
                  </a:lnTo>
                  <a:lnTo>
                    <a:pt x="982" y="1314"/>
                  </a:lnTo>
                  <a:lnTo>
                    <a:pt x="2298" y="1712"/>
                  </a:lnTo>
                  <a:lnTo>
                    <a:pt x="2231" y="2324"/>
                  </a:lnTo>
                  <a:lnTo>
                    <a:pt x="39" y="2324"/>
                  </a:lnTo>
                  <a:cubicBezTo>
                    <a:pt x="13" y="2324"/>
                    <a:pt x="0" y="2350"/>
                    <a:pt x="0" y="2365"/>
                  </a:cubicBezTo>
                  <a:lnTo>
                    <a:pt x="0" y="2378"/>
                  </a:lnTo>
                  <a:lnTo>
                    <a:pt x="0" y="2391"/>
                  </a:lnTo>
                  <a:cubicBezTo>
                    <a:pt x="0" y="2404"/>
                    <a:pt x="0" y="2416"/>
                    <a:pt x="26" y="2429"/>
                  </a:cubicBezTo>
                  <a:lnTo>
                    <a:pt x="2151" y="3067"/>
                  </a:lnTo>
                  <a:lnTo>
                    <a:pt x="2059" y="3997"/>
                  </a:lnTo>
                  <a:lnTo>
                    <a:pt x="625" y="3997"/>
                  </a:lnTo>
                  <a:cubicBezTo>
                    <a:pt x="609" y="3997"/>
                    <a:pt x="596" y="4010"/>
                    <a:pt x="596" y="4023"/>
                  </a:cubicBezTo>
                  <a:lnTo>
                    <a:pt x="596" y="4038"/>
                  </a:lnTo>
                  <a:cubicBezTo>
                    <a:pt x="596" y="4051"/>
                    <a:pt x="596" y="4064"/>
                    <a:pt x="609" y="4064"/>
                  </a:cubicBezTo>
                  <a:lnTo>
                    <a:pt x="638" y="4077"/>
                  </a:lnTo>
                  <a:lnTo>
                    <a:pt x="638" y="4102"/>
                  </a:lnTo>
                  <a:lnTo>
                    <a:pt x="571" y="4102"/>
                  </a:lnTo>
                  <a:cubicBezTo>
                    <a:pt x="558" y="4102"/>
                    <a:pt x="545" y="4118"/>
                    <a:pt x="545" y="4131"/>
                  </a:cubicBezTo>
                  <a:cubicBezTo>
                    <a:pt x="545" y="4156"/>
                    <a:pt x="558" y="4169"/>
                    <a:pt x="571" y="4169"/>
                  </a:cubicBezTo>
                  <a:cubicBezTo>
                    <a:pt x="558" y="4169"/>
                    <a:pt x="545" y="4182"/>
                    <a:pt x="545" y="4198"/>
                  </a:cubicBezTo>
                  <a:cubicBezTo>
                    <a:pt x="545" y="4211"/>
                    <a:pt x="558" y="4223"/>
                    <a:pt x="571" y="4223"/>
                  </a:cubicBezTo>
                  <a:cubicBezTo>
                    <a:pt x="558" y="4223"/>
                    <a:pt x="545" y="4236"/>
                    <a:pt x="545" y="4249"/>
                  </a:cubicBezTo>
                  <a:lnTo>
                    <a:pt x="545" y="4262"/>
                  </a:lnTo>
                  <a:cubicBezTo>
                    <a:pt x="545" y="4277"/>
                    <a:pt x="558" y="4290"/>
                    <a:pt x="571" y="4290"/>
                  </a:cubicBezTo>
                  <a:cubicBezTo>
                    <a:pt x="558" y="4290"/>
                    <a:pt x="545" y="4303"/>
                    <a:pt x="545" y="4316"/>
                  </a:cubicBezTo>
                  <a:cubicBezTo>
                    <a:pt x="545" y="4328"/>
                    <a:pt x="558" y="4341"/>
                    <a:pt x="571" y="4341"/>
                  </a:cubicBezTo>
                  <a:cubicBezTo>
                    <a:pt x="558" y="4341"/>
                    <a:pt x="545" y="4357"/>
                    <a:pt x="545" y="4370"/>
                  </a:cubicBezTo>
                  <a:lnTo>
                    <a:pt x="545" y="4383"/>
                  </a:lnTo>
                  <a:cubicBezTo>
                    <a:pt x="545" y="4395"/>
                    <a:pt x="558" y="4408"/>
                    <a:pt x="571" y="4408"/>
                  </a:cubicBezTo>
                  <a:cubicBezTo>
                    <a:pt x="558" y="4408"/>
                    <a:pt x="545" y="4421"/>
                    <a:pt x="545" y="4437"/>
                  </a:cubicBezTo>
                  <a:cubicBezTo>
                    <a:pt x="545" y="4450"/>
                    <a:pt x="558" y="4462"/>
                    <a:pt x="571" y="4462"/>
                  </a:cubicBezTo>
                  <a:lnTo>
                    <a:pt x="638" y="4462"/>
                  </a:lnTo>
                  <a:lnTo>
                    <a:pt x="638" y="4475"/>
                  </a:lnTo>
                  <a:cubicBezTo>
                    <a:pt x="638" y="4488"/>
                    <a:pt x="638" y="4488"/>
                    <a:pt x="650" y="4488"/>
                  </a:cubicBezTo>
                  <a:cubicBezTo>
                    <a:pt x="650" y="4488"/>
                    <a:pt x="663" y="4488"/>
                    <a:pt x="663" y="4475"/>
                  </a:cubicBezTo>
                  <a:lnTo>
                    <a:pt x="663" y="4462"/>
                  </a:lnTo>
                  <a:lnTo>
                    <a:pt x="717" y="4462"/>
                  </a:lnTo>
                  <a:cubicBezTo>
                    <a:pt x="730" y="4462"/>
                    <a:pt x="743" y="4450"/>
                    <a:pt x="743" y="4437"/>
                  </a:cubicBezTo>
                  <a:cubicBezTo>
                    <a:pt x="743" y="4421"/>
                    <a:pt x="730" y="4408"/>
                    <a:pt x="717" y="4408"/>
                  </a:cubicBezTo>
                  <a:cubicBezTo>
                    <a:pt x="730" y="4408"/>
                    <a:pt x="743" y="4395"/>
                    <a:pt x="743" y="4383"/>
                  </a:cubicBezTo>
                  <a:lnTo>
                    <a:pt x="743" y="4370"/>
                  </a:lnTo>
                  <a:cubicBezTo>
                    <a:pt x="743" y="4357"/>
                    <a:pt x="730" y="4341"/>
                    <a:pt x="717" y="4341"/>
                  </a:cubicBezTo>
                  <a:cubicBezTo>
                    <a:pt x="730" y="4341"/>
                    <a:pt x="743" y="4328"/>
                    <a:pt x="743" y="4316"/>
                  </a:cubicBezTo>
                  <a:cubicBezTo>
                    <a:pt x="743" y="4303"/>
                    <a:pt x="730" y="4290"/>
                    <a:pt x="717" y="4290"/>
                  </a:cubicBezTo>
                  <a:cubicBezTo>
                    <a:pt x="730" y="4290"/>
                    <a:pt x="743" y="4277"/>
                    <a:pt x="743" y="4262"/>
                  </a:cubicBezTo>
                  <a:lnTo>
                    <a:pt x="743" y="4249"/>
                  </a:lnTo>
                  <a:cubicBezTo>
                    <a:pt x="743" y="4236"/>
                    <a:pt x="730" y="4223"/>
                    <a:pt x="717" y="4223"/>
                  </a:cubicBezTo>
                  <a:cubicBezTo>
                    <a:pt x="730" y="4223"/>
                    <a:pt x="743" y="4211"/>
                    <a:pt x="743" y="4198"/>
                  </a:cubicBezTo>
                  <a:cubicBezTo>
                    <a:pt x="743" y="4182"/>
                    <a:pt x="730" y="4169"/>
                    <a:pt x="717" y="4169"/>
                  </a:cubicBezTo>
                  <a:cubicBezTo>
                    <a:pt x="730" y="4169"/>
                    <a:pt x="743" y="4156"/>
                    <a:pt x="743" y="4131"/>
                  </a:cubicBezTo>
                  <a:cubicBezTo>
                    <a:pt x="743" y="4118"/>
                    <a:pt x="730" y="4102"/>
                    <a:pt x="717" y="4102"/>
                  </a:cubicBezTo>
                  <a:lnTo>
                    <a:pt x="663" y="4102"/>
                  </a:lnTo>
                  <a:lnTo>
                    <a:pt x="663" y="4077"/>
                  </a:lnTo>
                  <a:lnTo>
                    <a:pt x="1606" y="4370"/>
                  </a:lnTo>
                  <a:lnTo>
                    <a:pt x="1619" y="4370"/>
                  </a:lnTo>
                  <a:lnTo>
                    <a:pt x="2005" y="4488"/>
                  </a:lnTo>
                  <a:lnTo>
                    <a:pt x="1925" y="5179"/>
                  </a:lnTo>
                  <a:lnTo>
                    <a:pt x="1912" y="5179"/>
                  </a:lnTo>
                  <a:lnTo>
                    <a:pt x="1912" y="5233"/>
                  </a:lnTo>
                  <a:lnTo>
                    <a:pt x="1925" y="5233"/>
                  </a:lnTo>
                  <a:lnTo>
                    <a:pt x="1779" y="6467"/>
                  </a:lnTo>
                  <a:lnTo>
                    <a:pt x="1791" y="6479"/>
                  </a:lnTo>
                  <a:lnTo>
                    <a:pt x="1779" y="6492"/>
                  </a:lnTo>
                  <a:cubicBezTo>
                    <a:pt x="1779" y="6508"/>
                    <a:pt x="1791" y="6521"/>
                    <a:pt x="1804" y="6534"/>
                  </a:cubicBezTo>
                  <a:cubicBezTo>
                    <a:pt x="1820" y="6534"/>
                    <a:pt x="1845" y="6534"/>
                    <a:pt x="1845" y="6521"/>
                  </a:cubicBezTo>
                  <a:lnTo>
                    <a:pt x="2696" y="5313"/>
                  </a:lnTo>
                  <a:lnTo>
                    <a:pt x="3624" y="6521"/>
                  </a:lnTo>
                  <a:cubicBezTo>
                    <a:pt x="3624" y="6534"/>
                    <a:pt x="3636" y="6534"/>
                    <a:pt x="3652" y="6534"/>
                  </a:cubicBezTo>
                  <a:lnTo>
                    <a:pt x="3665" y="6534"/>
                  </a:lnTo>
                  <a:cubicBezTo>
                    <a:pt x="3678" y="6521"/>
                    <a:pt x="3691" y="6508"/>
                    <a:pt x="3691" y="6492"/>
                  </a:cubicBezTo>
                  <a:lnTo>
                    <a:pt x="3691" y="6479"/>
                  </a:lnTo>
                  <a:lnTo>
                    <a:pt x="3691" y="6467"/>
                  </a:lnTo>
                  <a:lnTo>
                    <a:pt x="3439" y="4475"/>
                  </a:lnTo>
                  <a:lnTo>
                    <a:pt x="4819" y="4064"/>
                  </a:lnTo>
                  <a:lnTo>
                    <a:pt x="4819" y="4102"/>
                  </a:lnTo>
                  <a:lnTo>
                    <a:pt x="4752" y="4102"/>
                  </a:lnTo>
                  <a:cubicBezTo>
                    <a:pt x="4739" y="4102"/>
                    <a:pt x="4726" y="4118"/>
                    <a:pt x="4726" y="4131"/>
                  </a:cubicBezTo>
                  <a:cubicBezTo>
                    <a:pt x="4726" y="4156"/>
                    <a:pt x="4739" y="4169"/>
                    <a:pt x="4752" y="4169"/>
                  </a:cubicBezTo>
                  <a:cubicBezTo>
                    <a:pt x="4739" y="4169"/>
                    <a:pt x="4726" y="4182"/>
                    <a:pt x="4726" y="4198"/>
                  </a:cubicBezTo>
                  <a:cubicBezTo>
                    <a:pt x="4726" y="4211"/>
                    <a:pt x="4739" y="4223"/>
                    <a:pt x="4752" y="4223"/>
                  </a:cubicBezTo>
                  <a:cubicBezTo>
                    <a:pt x="4739" y="4223"/>
                    <a:pt x="4726" y="4236"/>
                    <a:pt x="4726" y="4249"/>
                  </a:cubicBezTo>
                  <a:lnTo>
                    <a:pt x="4726" y="4262"/>
                  </a:lnTo>
                  <a:cubicBezTo>
                    <a:pt x="4726" y="4277"/>
                    <a:pt x="4739" y="4290"/>
                    <a:pt x="4752" y="4290"/>
                  </a:cubicBezTo>
                  <a:cubicBezTo>
                    <a:pt x="4739" y="4290"/>
                    <a:pt x="4726" y="4303"/>
                    <a:pt x="4726" y="4316"/>
                  </a:cubicBezTo>
                  <a:cubicBezTo>
                    <a:pt x="4726" y="4328"/>
                    <a:pt x="4739" y="4341"/>
                    <a:pt x="4752" y="4341"/>
                  </a:cubicBezTo>
                  <a:cubicBezTo>
                    <a:pt x="4739" y="4341"/>
                    <a:pt x="4726" y="4357"/>
                    <a:pt x="4726" y="4370"/>
                  </a:cubicBezTo>
                  <a:lnTo>
                    <a:pt x="4726" y="4383"/>
                  </a:lnTo>
                  <a:cubicBezTo>
                    <a:pt x="4726" y="4395"/>
                    <a:pt x="4739" y="4408"/>
                    <a:pt x="4752" y="4408"/>
                  </a:cubicBezTo>
                  <a:cubicBezTo>
                    <a:pt x="4739" y="4408"/>
                    <a:pt x="4726" y="4421"/>
                    <a:pt x="4726" y="4437"/>
                  </a:cubicBezTo>
                  <a:cubicBezTo>
                    <a:pt x="4726" y="4450"/>
                    <a:pt x="4739" y="4462"/>
                    <a:pt x="4752" y="4462"/>
                  </a:cubicBezTo>
                  <a:lnTo>
                    <a:pt x="4819" y="4462"/>
                  </a:lnTo>
                  <a:lnTo>
                    <a:pt x="4819" y="4475"/>
                  </a:lnTo>
                  <a:cubicBezTo>
                    <a:pt x="4819" y="4488"/>
                    <a:pt x="4819" y="4488"/>
                    <a:pt x="4831" y="4488"/>
                  </a:cubicBezTo>
                  <a:cubicBezTo>
                    <a:pt x="4831" y="4488"/>
                    <a:pt x="4847" y="4488"/>
                    <a:pt x="4847" y="4475"/>
                  </a:cubicBezTo>
                  <a:lnTo>
                    <a:pt x="4847" y="4462"/>
                  </a:lnTo>
                  <a:lnTo>
                    <a:pt x="4898" y="4462"/>
                  </a:lnTo>
                  <a:cubicBezTo>
                    <a:pt x="4911" y="4462"/>
                    <a:pt x="4927" y="4450"/>
                    <a:pt x="4927" y="4437"/>
                  </a:cubicBezTo>
                  <a:cubicBezTo>
                    <a:pt x="4927" y="4421"/>
                    <a:pt x="4911" y="4408"/>
                    <a:pt x="4898" y="4408"/>
                  </a:cubicBezTo>
                  <a:cubicBezTo>
                    <a:pt x="4911" y="4408"/>
                    <a:pt x="4927" y="4395"/>
                    <a:pt x="4927" y="4383"/>
                  </a:cubicBezTo>
                  <a:lnTo>
                    <a:pt x="4927" y="4370"/>
                  </a:lnTo>
                  <a:cubicBezTo>
                    <a:pt x="4927" y="4357"/>
                    <a:pt x="4911" y="4341"/>
                    <a:pt x="4898" y="4341"/>
                  </a:cubicBezTo>
                  <a:cubicBezTo>
                    <a:pt x="4911" y="4341"/>
                    <a:pt x="4927" y="4328"/>
                    <a:pt x="4927" y="4316"/>
                  </a:cubicBezTo>
                  <a:cubicBezTo>
                    <a:pt x="4927" y="4303"/>
                    <a:pt x="4911" y="4290"/>
                    <a:pt x="4898" y="4290"/>
                  </a:cubicBezTo>
                  <a:cubicBezTo>
                    <a:pt x="4911" y="4290"/>
                    <a:pt x="4927" y="4277"/>
                    <a:pt x="4927" y="4262"/>
                  </a:cubicBezTo>
                  <a:lnTo>
                    <a:pt x="4927" y="4249"/>
                  </a:lnTo>
                  <a:cubicBezTo>
                    <a:pt x="4927" y="4236"/>
                    <a:pt x="4911" y="4223"/>
                    <a:pt x="4898" y="4223"/>
                  </a:cubicBezTo>
                  <a:cubicBezTo>
                    <a:pt x="4911" y="4223"/>
                    <a:pt x="4927" y="4211"/>
                    <a:pt x="4927" y="4198"/>
                  </a:cubicBezTo>
                  <a:cubicBezTo>
                    <a:pt x="4927" y="4182"/>
                    <a:pt x="4911" y="4169"/>
                    <a:pt x="4898" y="4169"/>
                  </a:cubicBezTo>
                  <a:cubicBezTo>
                    <a:pt x="4911" y="4169"/>
                    <a:pt x="4927" y="4156"/>
                    <a:pt x="4927" y="4131"/>
                  </a:cubicBezTo>
                  <a:cubicBezTo>
                    <a:pt x="4927" y="4118"/>
                    <a:pt x="4911" y="4102"/>
                    <a:pt x="4898" y="4102"/>
                  </a:cubicBezTo>
                  <a:lnTo>
                    <a:pt x="4847" y="4102"/>
                  </a:lnTo>
                  <a:lnTo>
                    <a:pt x="4847" y="4064"/>
                  </a:lnTo>
                  <a:cubicBezTo>
                    <a:pt x="4847" y="4051"/>
                    <a:pt x="4831" y="4051"/>
                    <a:pt x="4831" y="4051"/>
                  </a:cubicBezTo>
                  <a:cubicBezTo>
                    <a:pt x="4831" y="4038"/>
                    <a:pt x="4847" y="4038"/>
                    <a:pt x="4847" y="4023"/>
                  </a:cubicBezTo>
                  <a:lnTo>
                    <a:pt x="4847" y="4010"/>
                  </a:lnTo>
                  <a:cubicBezTo>
                    <a:pt x="4831" y="3997"/>
                    <a:pt x="4831" y="3984"/>
                    <a:pt x="4806" y="3984"/>
                  </a:cubicBezTo>
                  <a:lnTo>
                    <a:pt x="3372" y="3984"/>
                  </a:lnTo>
                  <a:lnTo>
                    <a:pt x="3267" y="3067"/>
                  </a:lnTo>
                  <a:lnTo>
                    <a:pt x="5389" y="2429"/>
                  </a:lnTo>
                  <a:lnTo>
                    <a:pt x="5389" y="2458"/>
                  </a:lnTo>
                  <a:lnTo>
                    <a:pt x="5325" y="2458"/>
                  </a:lnTo>
                  <a:cubicBezTo>
                    <a:pt x="5309" y="2458"/>
                    <a:pt x="5297" y="2471"/>
                    <a:pt x="5297" y="2483"/>
                  </a:cubicBezTo>
                  <a:cubicBezTo>
                    <a:pt x="5297" y="2496"/>
                    <a:pt x="5309" y="2509"/>
                    <a:pt x="5325" y="2509"/>
                  </a:cubicBezTo>
                  <a:lnTo>
                    <a:pt x="5389" y="2509"/>
                  </a:lnTo>
                  <a:lnTo>
                    <a:pt x="5389" y="2525"/>
                  </a:lnTo>
                  <a:lnTo>
                    <a:pt x="5325" y="2525"/>
                  </a:lnTo>
                  <a:cubicBezTo>
                    <a:pt x="5309" y="2525"/>
                    <a:pt x="5297" y="2525"/>
                    <a:pt x="5297" y="2550"/>
                  </a:cubicBezTo>
                  <a:cubicBezTo>
                    <a:pt x="5297" y="2563"/>
                    <a:pt x="5309" y="2576"/>
                    <a:pt x="5325" y="2576"/>
                  </a:cubicBezTo>
                  <a:cubicBezTo>
                    <a:pt x="5309" y="2576"/>
                    <a:pt x="5297" y="2589"/>
                    <a:pt x="5297" y="2604"/>
                  </a:cubicBezTo>
                  <a:cubicBezTo>
                    <a:pt x="5297" y="2617"/>
                    <a:pt x="5309" y="2630"/>
                    <a:pt x="5325" y="2630"/>
                  </a:cubicBezTo>
                  <a:lnTo>
                    <a:pt x="5389" y="2630"/>
                  </a:lnTo>
                  <a:lnTo>
                    <a:pt x="5389" y="2643"/>
                  </a:lnTo>
                  <a:lnTo>
                    <a:pt x="5325" y="2643"/>
                  </a:lnTo>
                  <a:cubicBezTo>
                    <a:pt x="5309" y="2643"/>
                    <a:pt x="5297" y="2655"/>
                    <a:pt x="5297" y="2668"/>
                  </a:cubicBezTo>
                  <a:cubicBezTo>
                    <a:pt x="5297" y="2684"/>
                    <a:pt x="5309" y="2697"/>
                    <a:pt x="5325" y="2697"/>
                  </a:cubicBezTo>
                  <a:cubicBezTo>
                    <a:pt x="5309" y="2697"/>
                    <a:pt x="5297" y="2710"/>
                    <a:pt x="5297" y="2722"/>
                  </a:cubicBezTo>
                  <a:cubicBezTo>
                    <a:pt x="5297" y="2735"/>
                    <a:pt x="5309" y="2748"/>
                    <a:pt x="5325" y="2748"/>
                  </a:cubicBezTo>
                  <a:lnTo>
                    <a:pt x="5389" y="2748"/>
                  </a:lnTo>
                  <a:lnTo>
                    <a:pt x="5389" y="2764"/>
                  </a:lnTo>
                  <a:lnTo>
                    <a:pt x="5325" y="2764"/>
                  </a:lnTo>
                  <a:cubicBezTo>
                    <a:pt x="5309" y="2764"/>
                    <a:pt x="5297" y="2777"/>
                    <a:pt x="5297" y="2789"/>
                  </a:cubicBezTo>
                  <a:cubicBezTo>
                    <a:pt x="5297" y="2802"/>
                    <a:pt x="5309" y="2815"/>
                    <a:pt x="5325" y="2815"/>
                  </a:cubicBezTo>
                  <a:lnTo>
                    <a:pt x="5389" y="2815"/>
                  </a:lnTo>
                  <a:lnTo>
                    <a:pt x="5389" y="2828"/>
                  </a:lnTo>
                  <a:cubicBezTo>
                    <a:pt x="5389" y="2843"/>
                    <a:pt x="5389" y="2843"/>
                    <a:pt x="5405" y="2843"/>
                  </a:cubicBezTo>
                  <a:cubicBezTo>
                    <a:pt x="5418" y="2843"/>
                    <a:pt x="5418" y="2843"/>
                    <a:pt x="5418" y="2828"/>
                  </a:cubicBezTo>
                  <a:lnTo>
                    <a:pt x="5418" y="2815"/>
                  </a:lnTo>
                  <a:lnTo>
                    <a:pt x="5485" y="2815"/>
                  </a:lnTo>
                  <a:cubicBezTo>
                    <a:pt x="5497" y="2815"/>
                    <a:pt x="5510" y="2802"/>
                    <a:pt x="5510" y="2789"/>
                  </a:cubicBezTo>
                  <a:cubicBezTo>
                    <a:pt x="5510" y="2777"/>
                    <a:pt x="5497" y="2764"/>
                    <a:pt x="5485" y="2764"/>
                  </a:cubicBezTo>
                  <a:lnTo>
                    <a:pt x="5418" y="2764"/>
                  </a:lnTo>
                  <a:lnTo>
                    <a:pt x="5418" y="2748"/>
                  </a:lnTo>
                  <a:lnTo>
                    <a:pt x="5485" y="2748"/>
                  </a:lnTo>
                  <a:cubicBezTo>
                    <a:pt x="5497" y="2748"/>
                    <a:pt x="5510" y="2735"/>
                    <a:pt x="5510" y="2722"/>
                  </a:cubicBezTo>
                  <a:cubicBezTo>
                    <a:pt x="5510" y="2710"/>
                    <a:pt x="5497" y="2697"/>
                    <a:pt x="5485" y="2697"/>
                  </a:cubicBezTo>
                  <a:cubicBezTo>
                    <a:pt x="5497" y="2697"/>
                    <a:pt x="5510" y="2684"/>
                    <a:pt x="5510" y="2668"/>
                  </a:cubicBezTo>
                  <a:cubicBezTo>
                    <a:pt x="5510" y="2655"/>
                    <a:pt x="5497" y="2643"/>
                    <a:pt x="5485" y="2643"/>
                  </a:cubicBezTo>
                  <a:lnTo>
                    <a:pt x="5418" y="2643"/>
                  </a:lnTo>
                  <a:lnTo>
                    <a:pt x="5418" y="2630"/>
                  </a:lnTo>
                  <a:lnTo>
                    <a:pt x="5485" y="2630"/>
                  </a:lnTo>
                  <a:cubicBezTo>
                    <a:pt x="5497" y="2630"/>
                    <a:pt x="5510" y="2617"/>
                    <a:pt x="5510" y="2604"/>
                  </a:cubicBezTo>
                  <a:cubicBezTo>
                    <a:pt x="5510" y="2589"/>
                    <a:pt x="5497" y="2576"/>
                    <a:pt x="5485" y="2576"/>
                  </a:cubicBezTo>
                  <a:cubicBezTo>
                    <a:pt x="5497" y="2576"/>
                    <a:pt x="5510" y="2563"/>
                    <a:pt x="5510" y="2550"/>
                  </a:cubicBezTo>
                  <a:cubicBezTo>
                    <a:pt x="5510" y="2525"/>
                    <a:pt x="5497" y="2525"/>
                    <a:pt x="5485" y="2525"/>
                  </a:cubicBezTo>
                  <a:lnTo>
                    <a:pt x="5418" y="2525"/>
                  </a:lnTo>
                  <a:lnTo>
                    <a:pt x="5418" y="2509"/>
                  </a:lnTo>
                  <a:lnTo>
                    <a:pt x="5485" y="2509"/>
                  </a:lnTo>
                  <a:cubicBezTo>
                    <a:pt x="5497" y="2509"/>
                    <a:pt x="5510" y="2496"/>
                    <a:pt x="5510" y="2483"/>
                  </a:cubicBezTo>
                  <a:cubicBezTo>
                    <a:pt x="5510" y="2471"/>
                    <a:pt x="5497" y="2458"/>
                    <a:pt x="5485" y="2458"/>
                  </a:cubicBezTo>
                  <a:lnTo>
                    <a:pt x="5418" y="2458"/>
                  </a:lnTo>
                  <a:lnTo>
                    <a:pt x="5418" y="2404"/>
                  </a:lnTo>
                  <a:lnTo>
                    <a:pt x="5418" y="2391"/>
                  </a:lnTo>
                  <a:cubicBezTo>
                    <a:pt x="5418" y="2378"/>
                    <a:pt x="5405" y="2365"/>
                    <a:pt x="5405" y="2350"/>
                  </a:cubicBezTo>
                  <a:cubicBezTo>
                    <a:pt x="5389" y="2337"/>
                    <a:pt x="5376" y="2324"/>
                    <a:pt x="5364" y="2324"/>
                  </a:cubicBezTo>
                  <a:lnTo>
                    <a:pt x="3174" y="2324"/>
                  </a:lnTo>
                  <a:lnTo>
                    <a:pt x="3095" y="1712"/>
                  </a:lnTo>
                  <a:lnTo>
                    <a:pt x="4395" y="1314"/>
                  </a:lnTo>
                  <a:lnTo>
                    <a:pt x="4395" y="1355"/>
                  </a:lnTo>
                  <a:lnTo>
                    <a:pt x="4341" y="1355"/>
                  </a:lnTo>
                  <a:cubicBezTo>
                    <a:pt x="4328" y="1355"/>
                    <a:pt x="4315" y="1368"/>
                    <a:pt x="4315" y="1381"/>
                  </a:cubicBezTo>
                  <a:cubicBezTo>
                    <a:pt x="4315" y="1394"/>
                    <a:pt x="4328" y="1409"/>
                    <a:pt x="4341" y="1409"/>
                  </a:cubicBezTo>
                  <a:cubicBezTo>
                    <a:pt x="4328" y="1409"/>
                    <a:pt x="4315" y="1422"/>
                    <a:pt x="4315" y="1435"/>
                  </a:cubicBezTo>
                  <a:cubicBezTo>
                    <a:pt x="4315" y="1460"/>
                    <a:pt x="4328" y="1473"/>
                    <a:pt x="4341" y="1473"/>
                  </a:cubicBezTo>
                  <a:cubicBezTo>
                    <a:pt x="4328" y="1473"/>
                    <a:pt x="4315" y="1489"/>
                    <a:pt x="4315" y="1502"/>
                  </a:cubicBezTo>
                  <a:cubicBezTo>
                    <a:pt x="4315" y="1515"/>
                    <a:pt x="4328" y="1527"/>
                    <a:pt x="4341" y="1527"/>
                  </a:cubicBezTo>
                  <a:cubicBezTo>
                    <a:pt x="4328" y="1527"/>
                    <a:pt x="4315" y="1540"/>
                    <a:pt x="4315" y="1553"/>
                  </a:cubicBezTo>
                  <a:lnTo>
                    <a:pt x="4315" y="1569"/>
                  </a:lnTo>
                  <a:cubicBezTo>
                    <a:pt x="4315" y="1582"/>
                    <a:pt x="4328" y="1594"/>
                    <a:pt x="4341" y="1594"/>
                  </a:cubicBezTo>
                  <a:cubicBezTo>
                    <a:pt x="4328" y="1594"/>
                    <a:pt x="4315" y="1607"/>
                    <a:pt x="4315" y="1620"/>
                  </a:cubicBezTo>
                  <a:cubicBezTo>
                    <a:pt x="4315" y="1633"/>
                    <a:pt x="4328" y="1648"/>
                    <a:pt x="4341" y="1648"/>
                  </a:cubicBezTo>
                  <a:lnTo>
                    <a:pt x="4395" y="1648"/>
                  </a:lnTo>
                  <a:lnTo>
                    <a:pt x="4395" y="1661"/>
                  </a:lnTo>
                  <a:lnTo>
                    <a:pt x="4341" y="1661"/>
                  </a:lnTo>
                  <a:cubicBezTo>
                    <a:pt x="4328" y="1661"/>
                    <a:pt x="4315" y="1661"/>
                    <a:pt x="4315" y="1687"/>
                  </a:cubicBezTo>
                  <a:cubicBezTo>
                    <a:pt x="4315" y="1699"/>
                    <a:pt x="4328" y="1712"/>
                    <a:pt x="4341" y="1712"/>
                  </a:cubicBezTo>
                  <a:lnTo>
                    <a:pt x="4395" y="1712"/>
                  </a:lnTo>
                  <a:lnTo>
                    <a:pt x="4395" y="1728"/>
                  </a:lnTo>
                  <a:lnTo>
                    <a:pt x="4408" y="1741"/>
                  </a:lnTo>
                  <a:cubicBezTo>
                    <a:pt x="4420" y="1741"/>
                    <a:pt x="4420" y="1728"/>
                    <a:pt x="4420" y="1728"/>
                  </a:cubicBezTo>
                  <a:lnTo>
                    <a:pt x="4420" y="1712"/>
                  </a:lnTo>
                  <a:lnTo>
                    <a:pt x="4487" y="1712"/>
                  </a:lnTo>
                  <a:cubicBezTo>
                    <a:pt x="4500" y="1712"/>
                    <a:pt x="4513" y="1699"/>
                    <a:pt x="4513" y="1687"/>
                  </a:cubicBezTo>
                  <a:cubicBezTo>
                    <a:pt x="4513" y="1661"/>
                    <a:pt x="4500" y="1661"/>
                    <a:pt x="4487" y="1661"/>
                  </a:cubicBezTo>
                  <a:lnTo>
                    <a:pt x="4420" y="1661"/>
                  </a:lnTo>
                  <a:lnTo>
                    <a:pt x="4420" y="1648"/>
                  </a:lnTo>
                  <a:lnTo>
                    <a:pt x="4487" y="1648"/>
                  </a:lnTo>
                  <a:cubicBezTo>
                    <a:pt x="4500" y="1648"/>
                    <a:pt x="4513" y="1633"/>
                    <a:pt x="4513" y="1620"/>
                  </a:cubicBezTo>
                  <a:cubicBezTo>
                    <a:pt x="4513" y="1607"/>
                    <a:pt x="4500" y="1594"/>
                    <a:pt x="4487" y="1594"/>
                  </a:cubicBezTo>
                  <a:cubicBezTo>
                    <a:pt x="4500" y="1594"/>
                    <a:pt x="4513" y="1582"/>
                    <a:pt x="4513" y="1569"/>
                  </a:cubicBezTo>
                  <a:lnTo>
                    <a:pt x="4513" y="1553"/>
                  </a:lnTo>
                  <a:cubicBezTo>
                    <a:pt x="4513" y="1540"/>
                    <a:pt x="4500" y="1527"/>
                    <a:pt x="4487" y="1527"/>
                  </a:cubicBezTo>
                  <a:cubicBezTo>
                    <a:pt x="4500" y="1527"/>
                    <a:pt x="4513" y="1515"/>
                    <a:pt x="4513" y="1502"/>
                  </a:cubicBezTo>
                  <a:cubicBezTo>
                    <a:pt x="4513" y="1489"/>
                    <a:pt x="4500" y="1473"/>
                    <a:pt x="4487" y="1473"/>
                  </a:cubicBezTo>
                  <a:cubicBezTo>
                    <a:pt x="4500" y="1473"/>
                    <a:pt x="4513" y="1460"/>
                    <a:pt x="4513" y="1435"/>
                  </a:cubicBezTo>
                  <a:cubicBezTo>
                    <a:pt x="4513" y="1422"/>
                    <a:pt x="4500" y="1409"/>
                    <a:pt x="4487" y="1409"/>
                  </a:cubicBezTo>
                  <a:cubicBezTo>
                    <a:pt x="4500" y="1409"/>
                    <a:pt x="4513" y="1394"/>
                    <a:pt x="4513" y="1381"/>
                  </a:cubicBezTo>
                  <a:cubicBezTo>
                    <a:pt x="4513" y="1368"/>
                    <a:pt x="4500" y="1355"/>
                    <a:pt x="4487" y="1355"/>
                  </a:cubicBezTo>
                  <a:lnTo>
                    <a:pt x="4420" y="1355"/>
                  </a:lnTo>
                  <a:lnTo>
                    <a:pt x="4420" y="1314"/>
                  </a:lnTo>
                  <a:lnTo>
                    <a:pt x="4449" y="1301"/>
                  </a:lnTo>
                  <a:cubicBezTo>
                    <a:pt x="4462" y="1301"/>
                    <a:pt x="4462" y="1288"/>
                    <a:pt x="4462" y="1276"/>
                  </a:cubicBezTo>
                  <a:lnTo>
                    <a:pt x="4462" y="1263"/>
                  </a:lnTo>
                  <a:cubicBezTo>
                    <a:pt x="4462" y="1250"/>
                    <a:pt x="4449" y="1234"/>
                    <a:pt x="4433" y="1234"/>
                  </a:cubicBezTo>
                  <a:lnTo>
                    <a:pt x="3028" y="1234"/>
                  </a:lnTo>
                  <a:lnTo>
                    <a:pt x="2919" y="399"/>
                  </a:lnTo>
                  <a:lnTo>
                    <a:pt x="2919" y="387"/>
                  </a:lnTo>
                  <a:lnTo>
                    <a:pt x="2709" y="14"/>
                  </a:lnTo>
                  <a:cubicBezTo>
                    <a:pt x="2696" y="1"/>
                    <a:pt x="2680" y="1"/>
                    <a:pt x="26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0"/>
            <p:cNvSpPr/>
            <p:nvPr/>
          </p:nvSpPr>
          <p:spPr>
            <a:xfrm>
              <a:off x="4965036" y="1635183"/>
              <a:ext cx="1053773" cy="252676"/>
            </a:xfrm>
            <a:custGeom>
              <a:rect b="b" l="l" r="r" t="t"/>
              <a:pathLst>
                <a:path extrusionOk="0" h="6266" w="26132">
                  <a:moveTo>
                    <a:pt x="19083" y="1"/>
                  </a:moveTo>
                  <a:cubicBezTo>
                    <a:pt x="18458" y="928"/>
                    <a:pt x="16148" y="2311"/>
                    <a:pt x="13200" y="3557"/>
                  </a:cubicBezTo>
                  <a:cubicBezTo>
                    <a:pt x="11040" y="4458"/>
                    <a:pt x="8305" y="5357"/>
                    <a:pt x="6641" y="5357"/>
                  </a:cubicBezTo>
                  <a:cubicBezTo>
                    <a:pt x="6464" y="5357"/>
                    <a:pt x="6299" y="5347"/>
                    <a:pt x="6148" y="5325"/>
                  </a:cubicBezTo>
                  <a:lnTo>
                    <a:pt x="6135" y="5325"/>
                  </a:lnTo>
                  <a:cubicBezTo>
                    <a:pt x="5241" y="5868"/>
                    <a:pt x="3669" y="6249"/>
                    <a:pt x="2111" y="6249"/>
                  </a:cubicBezTo>
                  <a:cubicBezTo>
                    <a:pt x="1381" y="6249"/>
                    <a:pt x="654" y="6166"/>
                    <a:pt x="1" y="5976"/>
                  </a:cubicBezTo>
                  <a:lnTo>
                    <a:pt x="1" y="5988"/>
                  </a:lnTo>
                  <a:cubicBezTo>
                    <a:pt x="638" y="6173"/>
                    <a:pt x="1368" y="6265"/>
                    <a:pt x="2139" y="6265"/>
                  </a:cubicBezTo>
                  <a:cubicBezTo>
                    <a:pt x="2550" y="6265"/>
                    <a:pt x="2961" y="6240"/>
                    <a:pt x="3388" y="6186"/>
                  </a:cubicBezTo>
                  <a:cubicBezTo>
                    <a:pt x="4488" y="6055"/>
                    <a:pt x="5498" y="5749"/>
                    <a:pt x="6148" y="5351"/>
                  </a:cubicBezTo>
                  <a:cubicBezTo>
                    <a:pt x="6294" y="5371"/>
                    <a:pt x="6454" y="5380"/>
                    <a:pt x="6626" y="5380"/>
                  </a:cubicBezTo>
                  <a:cubicBezTo>
                    <a:pt x="8290" y="5380"/>
                    <a:pt x="11045" y="4486"/>
                    <a:pt x="13200" y="3573"/>
                  </a:cubicBezTo>
                  <a:cubicBezTo>
                    <a:pt x="16148" y="2336"/>
                    <a:pt x="18458" y="944"/>
                    <a:pt x="19095" y="26"/>
                  </a:cubicBezTo>
                  <a:cubicBezTo>
                    <a:pt x="20425" y="494"/>
                    <a:pt x="21878" y="602"/>
                    <a:pt x="22985" y="602"/>
                  </a:cubicBezTo>
                  <a:cubicBezTo>
                    <a:pt x="23138" y="602"/>
                    <a:pt x="23284" y="600"/>
                    <a:pt x="23423" y="596"/>
                  </a:cubicBezTo>
                  <a:cubicBezTo>
                    <a:pt x="24710" y="558"/>
                    <a:pt x="25813" y="370"/>
                    <a:pt x="26131" y="211"/>
                  </a:cubicBezTo>
                  <a:lnTo>
                    <a:pt x="26131" y="185"/>
                  </a:lnTo>
                  <a:cubicBezTo>
                    <a:pt x="25800" y="345"/>
                    <a:pt x="24698" y="530"/>
                    <a:pt x="23423" y="571"/>
                  </a:cubicBezTo>
                  <a:cubicBezTo>
                    <a:pt x="23268" y="576"/>
                    <a:pt x="23102" y="579"/>
                    <a:pt x="22929" y="579"/>
                  </a:cubicBezTo>
                  <a:cubicBezTo>
                    <a:pt x="21830" y="579"/>
                    <a:pt x="20403" y="458"/>
                    <a:pt x="19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0"/>
            <p:cNvSpPr/>
            <p:nvPr/>
          </p:nvSpPr>
          <p:spPr>
            <a:xfrm>
              <a:off x="4944752" y="1671033"/>
              <a:ext cx="1062886" cy="238805"/>
            </a:xfrm>
            <a:custGeom>
              <a:rect b="b" l="l" r="r" t="t"/>
              <a:pathLst>
                <a:path extrusionOk="0" h="5922" w="26358">
                  <a:moveTo>
                    <a:pt x="26357" y="1"/>
                  </a:moveTo>
                  <a:cubicBezTo>
                    <a:pt x="25467" y="439"/>
                    <a:pt x="23817" y="598"/>
                    <a:pt x="22250" y="598"/>
                  </a:cubicBezTo>
                  <a:cubicBezTo>
                    <a:pt x="20683" y="598"/>
                    <a:pt x="19200" y="439"/>
                    <a:pt x="18642" y="240"/>
                  </a:cubicBezTo>
                  <a:lnTo>
                    <a:pt x="18630" y="240"/>
                  </a:lnTo>
                  <a:cubicBezTo>
                    <a:pt x="15089" y="3513"/>
                    <a:pt x="10633" y="5158"/>
                    <a:pt x="7666" y="5158"/>
                  </a:cubicBezTo>
                  <a:cubicBezTo>
                    <a:pt x="7060" y="5158"/>
                    <a:pt x="6516" y="5090"/>
                    <a:pt x="6055" y="4953"/>
                  </a:cubicBezTo>
                  <a:lnTo>
                    <a:pt x="6042" y="4953"/>
                  </a:lnTo>
                  <a:cubicBezTo>
                    <a:pt x="5325" y="5392"/>
                    <a:pt x="4156" y="5724"/>
                    <a:pt x="2907" y="5842"/>
                  </a:cubicBezTo>
                  <a:cubicBezTo>
                    <a:pt x="2574" y="5874"/>
                    <a:pt x="2253" y="5890"/>
                    <a:pt x="1950" y="5890"/>
                  </a:cubicBezTo>
                  <a:cubicBezTo>
                    <a:pt x="1117" y="5890"/>
                    <a:pt x="422" y="5769"/>
                    <a:pt x="13" y="5536"/>
                  </a:cubicBezTo>
                  <a:lnTo>
                    <a:pt x="0" y="5552"/>
                  </a:lnTo>
                  <a:cubicBezTo>
                    <a:pt x="424" y="5791"/>
                    <a:pt x="1129" y="5921"/>
                    <a:pt x="1979" y="5921"/>
                  </a:cubicBezTo>
                  <a:cubicBezTo>
                    <a:pt x="2269" y="5921"/>
                    <a:pt x="2588" y="5896"/>
                    <a:pt x="2907" y="5870"/>
                  </a:cubicBezTo>
                  <a:cubicBezTo>
                    <a:pt x="4156" y="5749"/>
                    <a:pt x="5325" y="5418"/>
                    <a:pt x="6055" y="4978"/>
                  </a:cubicBezTo>
                  <a:cubicBezTo>
                    <a:pt x="6500" y="5108"/>
                    <a:pt x="7030" y="5171"/>
                    <a:pt x="7621" y="5171"/>
                  </a:cubicBezTo>
                  <a:cubicBezTo>
                    <a:pt x="8790" y="5171"/>
                    <a:pt x="10194" y="4921"/>
                    <a:pt x="11632" y="4436"/>
                  </a:cubicBezTo>
                  <a:cubicBezTo>
                    <a:pt x="13410" y="3850"/>
                    <a:pt x="16064" y="2642"/>
                    <a:pt x="18642" y="265"/>
                  </a:cubicBezTo>
                  <a:cubicBezTo>
                    <a:pt x="19201" y="462"/>
                    <a:pt x="20663" y="617"/>
                    <a:pt x="22212" y="617"/>
                  </a:cubicBezTo>
                  <a:cubicBezTo>
                    <a:pt x="23793" y="617"/>
                    <a:pt x="25464" y="456"/>
                    <a:pt x="26357" y="13"/>
                  </a:cubicBezTo>
                  <a:lnTo>
                    <a:pt x="2635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0"/>
            <p:cNvSpPr/>
            <p:nvPr/>
          </p:nvSpPr>
          <p:spPr>
            <a:xfrm>
              <a:off x="4958624" y="1740031"/>
              <a:ext cx="1027562" cy="201423"/>
            </a:xfrm>
            <a:custGeom>
              <a:rect b="b" l="l" r="r" t="t"/>
              <a:pathLst>
                <a:path extrusionOk="0" h="4995" w="25482">
                  <a:moveTo>
                    <a:pt x="25468" y="1"/>
                  </a:moveTo>
                  <a:cubicBezTo>
                    <a:pt x="24596" y="417"/>
                    <a:pt x="23391" y="567"/>
                    <a:pt x="22202" y="567"/>
                  </a:cubicBezTo>
                  <a:cubicBezTo>
                    <a:pt x="20963" y="567"/>
                    <a:pt x="19742" y="405"/>
                    <a:pt x="18936" y="214"/>
                  </a:cubicBezTo>
                  <a:lnTo>
                    <a:pt x="18923" y="214"/>
                  </a:lnTo>
                  <a:cubicBezTo>
                    <a:pt x="17011" y="1849"/>
                    <a:pt x="14127" y="4319"/>
                    <a:pt x="6348" y="4319"/>
                  </a:cubicBezTo>
                  <a:lnTo>
                    <a:pt x="6135" y="4319"/>
                  </a:lnTo>
                  <a:cubicBezTo>
                    <a:pt x="5089" y="4747"/>
                    <a:pt x="3920" y="4962"/>
                    <a:pt x="2729" y="4962"/>
                  </a:cubicBezTo>
                  <a:cubicBezTo>
                    <a:pt x="1817" y="4962"/>
                    <a:pt x="893" y="4836"/>
                    <a:pt x="1" y="4583"/>
                  </a:cubicBezTo>
                  <a:lnTo>
                    <a:pt x="1" y="4609"/>
                  </a:lnTo>
                  <a:cubicBezTo>
                    <a:pt x="890" y="4860"/>
                    <a:pt x="1807" y="4994"/>
                    <a:pt x="2722" y="4994"/>
                  </a:cubicBezTo>
                  <a:cubicBezTo>
                    <a:pt x="3917" y="4994"/>
                    <a:pt x="5099" y="4768"/>
                    <a:pt x="6148" y="4344"/>
                  </a:cubicBezTo>
                  <a:lnTo>
                    <a:pt x="6361" y="4344"/>
                  </a:lnTo>
                  <a:cubicBezTo>
                    <a:pt x="9707" y="4344"/>
                    <a:pt x="12441" y="3892"/>
                    <a:pt x="14685" y="2964"/>
                  </a:cubicBezTo>
                  <a:cubicBezTo>
                    <a:pt x="16571" y="2181"/>
                    <a:pt x="17779" y="1225"/>
                    <a:pt x="18936" y="227"/>
                  </a:cubicBezTo>
                  <a:cubicBezTo>
                    <a:pt x="19750" y="424"/>
                    <a:pt x="20976" y="589"/>
                    <a:pt x="22218" y="589"/>
                  </a:cubicBezTo>
                  <a:cubicBezTo>
                    <a:pt x="23407" y="589"/>
                    <a:pt x="24611" y="438"/>
                    <a:pt x="25481" y="17"/>
                  </a:cubicBezTo>
                  <a:lnTo>
                    <a:pt x="254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0"/>
            <p:cNvSpPr/>
            <p:nvPr/>
          </p:nvSpPr>
          <p:spPr>
            <a:xfrm>
              <a:off x="5028792" y="1650749"/>
              <a:ext cx="995947" cy="237111"/>
            </a:xfrm>
            <a:custGeom>
              <a:rect b="b" l="l" r="r" t="t"/>
              <a:pathLst>
                <a:path extrusionOk="0" h="5880" w="24698">
                  <a:moveTo>
                    <a:pt x="20966" y="0"/>
                  </a:moveTo>
                  <a:cubicBezTo>
                    <a:pt x="14778" y="3581"/>
                    <a:pt x="11145" y="4969"/>
                    <a:pt x="7717" y="4969"/>
                  </a:cubicBezTo>
                  <a:cubicBezTo>
                    <a:pt x="7423" y="4969"/>
                    <a:pt x="7131" y="4959"/>
                    <a:pt x="6839" y="4939"/>
                  </a:cubicBezTo>
                  <a:cubicBezTo>
                    <a:pt x="4925" y="5495"/>
                    <a:pt x="3281" y="5863"/>
                    <a:pt x="1845" y="5863"/>
                  </a:cubicBezTo>
                  <a:cubicBezTo>
                    <a:pt x="1188" y="5863"/>
                    <a:pt x="575" y="5786"/>
                    <a:pt x="1" y="5615"/>
                  </a:cubicBezTo>
                  <a:lnTo>
                    <a:pt x="1" y="5628"/>
                  </a:lnTo>
                  <a:cubicBezTo>
                    <a:pt x="571" y="5816"/>
                    <a:pt x="1183" y="5879"/>
                    <a:pt x="1846" y="5879"/>
                  </a:cubicBezTo>
                  <a:cubicBezTo>
                    <a:pt x="3280" y="5879"/>
                    <a:pt x="4927" y="5510"/>
                    <a:pt x="6839" y="4965"/>
                  </a:cubicBezTo>
                  <a:cubicBezTo>
                    <a:pt x="7133" y="4985"/>
                    <a:pt x="7426" y="4995"/>
                    <a:pt x="7721" y="4995"/>
                  </a:cubicBezTo>
                  <a:cubicBezTo>
                    <a:pt x="11157" y="4995"/>
                    <a:pt x="14779" y="3609"/>
                    <a:pt x="20966" y="26"/>
                  </a:cubicBezTo>
                  <a:cubicBezTo>
                    <a:pt x="21559" y="207"/>
                    <a:pt x="22212" y="278"/>
                    <a:pt x="22820" y="278"/>
                  </a:cubicBezTo>
                  <a:cubicBezTo>
                    <a:pt x="23587" y="278"/>
                    <a:pt x="24283" y="166"/>
                    <a:pt x="24697" y="26"/>
                  </a:cubicBezTo>
                  <a:lnTo>
                    <a:pt x="24684" y="0"/>
                  </a:lnTo>
                  <a:cubicBezTo>
                    <a:pt x="24277" y="141"/>
                    <a:pt x="23585" y="252"/>
                    <a:pt x="22822" y="252"/>
                  </a:cubicBezTo>
                  <a:cubicBezTo>
                    <a:pt x="22216" y="252"/>
                    <a:pt x="21566" y="182"/>
                    <a:pt x="2097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0"/>
            <p:cNvSpPr/>
            <p:nvPr/>
          </p:nvSpPr>
          <p:spPr>
            <a:xfrm>
              <a:off x="5045890" y="1694059"/>
              <a:ext cx="972921" cy="216949"/>
            </a:xfrm>
            <a:custGeom>
              <a:rect b="b" l="l" r="r" t="t"/>
              <a:pathLst>
                <a:path extrusionOk="0" h="5380" w="24127">
                  <a:moveTo>
                    <a:pt x="21603" y="0"/>
                  </a:moveTo>
                  <a:cubicBezTo>
                    <a:pt x="18550" y="1992"/>
                    <a:pt x="15296" y="3120"/>
                    <a:pt x="13120" y="3706"/>
                  </a:cubicBezTo>
                  <a:cubicBezTo>
                    <a:pt x="10729" y="4350"/>
                    <a:pt x="8874" y="4577"/>
                    <a:pt x="7752" y="4577"/>
                  </a:cubicBezTo>
                  <a:cubicBezTo>
                    <a:pt x="7485" y="4577"/>
                    <a:pt x="7259" y="4564"/>
                    <a:pt x="7078" y="4541"/>
                  </a:cubicBezTo>
                  <a:lnTo>
                    <a:pt x="7065" y="4541"/>
                  </a:lnTo>
                  <a:cubicBezTo>
                    <a:pt x="5401" y="5129"/>
                    <a:pt x="4025" y="5353"/>
                    <a:pt x="2749" y="5353"/>
                  </a:cubicBezTo>
                  <a:cubicBezTo>
                    <a:pt x="1808" y="5353"/>
                    <a:pt x="921" y="5231"/>
                    <a:pt x="13" y="5044"/>
                  </a:cubicBezTo>
                  <a:lnTo>
                    <a:pt x="0" y="5073"/>
                  </a:lnTo>
                  <a:cubicBezTo>
                    <a:pt x="918" y="5258"/>
                    <a:pt x="1807" y="5379"/>
                    <a:pt x="2750" y="5379"/>
                  </a:cubicBezTo>
                  <a:cubicBezTo>
                    <a:pt x="4025" y="5379"/>
                    <a:pt x="5405" y="5153"/>
                    <a:pt x="7078" y="4566"/>
                  </a:cubicBezTo>
                  <a:cubicBezTo>
                    <a:pt x="7253" y="4587"/>
                    <a:pt x="7470" y="4598"/>
                    <a:pt x="7726" y="4598"/>
                  </a:cubicBezTo>
                  <a:cubicBezTo>
                    <a:pt x="8848" y="4598"/>
                    <a:pt x="10720" y="4380"/>
                    <a:pt x="13120" y="3732"/>
                  </a:cubicBezTo>
                  <a:cubicBezTo>
                    <a:pt x="15309" y="3133"/>
                    <a:pt x="18563" y="2017"/>
                    <a:pt x="21619" y="26"/>
                  </a:cubicBezTo>
                  <a:cubicBezTo>
                    <a:pt x="22373" y="170"/>
                    <a:pt x="22917" y="241"/>
                    <a:pt x="23328" y="241"/>
                  </a:cubicBezTo>
                  <a:cubicBezTo>
                    <a:pt x="23675" y="241"/>
                    <a:pt x="23926" y="190"/>
                    <a:pt x="24126" y="92"/>
                  </a:cubicBezTo>
                  <a:lnTo>
                    <a:pt x="24126" y="67"/>
                  </a:lnTo>
                  <a:cubicBezTo>
                    <a:pt x="23927" y="164"/>
                    <a:pt x="23675" y="214"/>
                    <a:pt x="23328" y="214"/>
                  </a:cubicBezTo>
                  <a:cubicBezTo>
                    <a:pt x="22915" y="214"/>
                    <a:pt x="22368" y="144"/>
                    <a:pt x="216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0"/>
            <p:cNvSpPr/>
            <p:nvPr/>
          </p:nvSpPr>
          <p:spPr>
            <a:xfrm>
              <a:off x="5036252" y="1761524"/>
              <a:ext cx="982559" cy="180454"/>
            </a:xfrm>
            <a:custGeom>
              <a:rect b="b" l="l" r="r" t="t"/>
              <a:pathLst>
                <a:path extrusionOk="0" h="4475" w="24366">
                  <a:moveTo>
                    <a:pt x="21179" y="0"/>
                  </a:moveTo>
                  <a:cubicBezTo>
                    <a:pt x="16485" y="3084"/>
                    <a:pt x="10443" y="3968"/>
                    <a:pt x="7850" y="3968"/>
                  </a:cubicBezTo>
                  <a:cubicBezTo>
                    <a:pt x="7429" y="3968"/>
                    <a:pt x="7099" y="3945"/>
                    <a:pt x="6880" y="3904"/>
                  </a:cubicBezTo>
                  <a:cubicBezTo>
                    <a:pt x="6189" y="4222"/>
                    <a:pt x="4994" y="4423"/>
                    <a:pt x="3518" y="4449"/>
                  </a:cubicBezTo>
                  <a:cubicBezTo>
                    <a:pt x="3392" y="4451"/>
                    <a:pt x="3266" y="4452"/>
                    <a:pt x="3139" y="4452"/>
                  </a:cubicBezTo>
                  <a:cubicBezTo>
                    <a:pt x="1981" y="4452"/>
                    <a:pt x="803" y="4349"/>
                    <a:pt x="13" y="4168"/>
                  </a:cubicBezTo>
                  <a:lnTo>
                    <a:pt x="0" y="4184"/>
                  </a:lnTo>
                  <a:cubicBezTo>
                    <a:pt x="810" y="4369"/>
                    <a:pt x="1992" y="4474"/>
                    <a:pt x="3162" y="4474"/>
                  </a:cubicBezTo>
                  <a:lnTo>
                    <a:pt x="3534" y="4474"/>
                  </a:lnTo>
                  <a:cubicBezTo>
                    <a:pt x="4994" y="4436"/>
                    <a:pt x="6189" y="4248"/>
                    <a:pt x="6880" y="3929"/>
                  </a:cubicBezTo>
                  <a:cubicBezTo>
                    <a:pt x="7099" y="3970"/>
                    <a:pt x="7427" y="3993"/>
                    <a:pt x="7844" y="3993"/>
                  </a:cubicBezTo>
                  <a:cubicBezTo>
                    <a:pt x="10439" y="3993"/>
                    <a:pt x="16492" y="3103"/>
                    <a:pt x="21192" y="26"/>
                  </a:cubicBezTo>
                  <a:cubicBezTo>
                    <a:pt x="22533" y="453"/>
                    <a:pt x="23741" y="717"/>
                    <a:pt x="24365" y="717"/>
                  </a:cubicBezTo>
                  <a:lnTo>
                    <a:pt x="24365" y="704"/>
                  </a:lnTo>
                  <a:cubicBezTo>
                    <a:pt x="23741" y="692"/>
                    <a:pt x="22533" y="424"/>
                    <a:pt x="211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
          <p:cNvSpPr txBox="1"/>
          <p:nvPr>
            <p:ph idx="6" type="subTitle"/>
          </p:nvPr>
        </p:nvSpPr>
        <p:spPr>
          <a:xfrm>
            <a:off x="720000" y="2844400"/>
            <a:ext cx="3314400" cy="47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600"/>
              <a:t>RF12. Informes de </a:t>
            </a:r>
            <a:r>
              <a:rPr lang="en" sz="1600"/>
              <a:t>Análisis</a:t>
            </a:r>
            <a:endParaRPr sz="1600"/>
          </a:p>
        </p:txBody>
      </p:sp>
      <p:sp>
        <p:nvSpPr>
          <p:cNvPr id="835" name="Google Shape;835;p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lang="en" sz="3800">
                <a:solidFill>
                  <a:schemeClr val="lt1"/>
                </a:solidFill>
              </a:rPr>
              <a:t>Requerimientos</a:t>
            </a:r>
            <a:endParaRPr/>
          </a:p>
        </p:txBody>
      </p:sp>
      <p:sp>
        <p:nvSpPr>
          <p:cNvPr id="836" name="Google Shape;836;p8"/>
          <p:cNvSpPr txBox="1"/>
          <p:nvPr>
            <p:ph idx="1" type="subTitle"/>
          </p:nvPr>
        </p:nvSpPr>
        <p:spPr>
          <a:xfrm>
            <a:off x="720000" y="1574750"/>
            <a:ext cx="3661200" cy="12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D</a:t>
            </a:r>
            <a:r>
              <a:rPr lang="en" sz="1000"/>
              <a:t>ebe ser automatizado y ejecutarse a una hora específica cada día. Se espera que el servicio haga una solicitud a la base de datos SCADA, procese los datos recibidos y los convierta en un formato compatible para su almacenamiento en la base de datos del sistema predictivo.</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SzPts val="1200"/>
              <a:buNone/>
            </a:pPr>
            <a:r>
              <a:t/>
            </a:r>
            <a:endParaRPr sz="1000"/>
          </a:p>
        </p:txBody>
      </p:sp>
      <p:sp>
        <p:nvSpPr>
          <p:cNvPr id="837" name="Google Shape;837;p8"/>
          <p:cNvSpPr txBox="1"/>
          <p:nvPr>
            <p:ph idx="2" type="subTitle"/>
          </p:nvPr>
        </p:nvSpPr>
        <p:spPr>
          <a:xfrm>
            <a:off x="4982525" y="1574750"/>
            <a:ext cx="3661200" cy="94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000"/>
              <a:t>D</a:t>
            </a:r>
            <a:r>
              <a:rPr lang="en" sz="1000"/>
              <a:t>ebe ser capaz de obtener información acerca de eventos a nivel nacional desde diversos sitios web.</a:t>
            </a:r>
            <a:endParaRPr sz="1000"/>
          </a:p>
        </p:txBody>
      </p:sp>
      <p:sp>
        <p:nvSpPr>
          <p:cNvPr id="838" name="Google Shape;838;p8"/>
          <p:cNvSpPr txBox="1"/>
          <p:nvPr>
            <p:ph idx="3" type="subTitle"/>
          </p:nvPr>
        </p:nvSpPr>
        <p:spPr>
          <a:xfrm>
            <a:off x="720000" y="3248275"/>
            <a:ext cx="3549900" cy="12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I</a:t>
            </a:r>
            <a:r>
              <a:rPr lang="en" sz="1000"/>
              <a:t>mplica la recopilación de los datos de la base de datos del sistema predictivo, el manejo de los datos de estimación y su transformación en un formato legible y comprensible para los informes.</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SzPts val="1200"/>
              <a:buNone/>
            </a:pPr>
            <a:r>
              <a:t/>
            </a:r>
            <a:endParaRPr sz="1000"/>
          </a:p>
        </p:txBody>
      </p:sp>
      <p:sp>
        <p:nvSpPr>
          <p:cNvPr id="839" name="Google Shape;839;p8"/>
          <p:cNvSpPr txBox="1"/>
          <p:nvPr>
            <p:ph idx="4" type="subTitle"/>
          </p:nvPr>
        </p:nvSpPr>
        <p:spPr>
          <a:xfrm>
            <a:off x="5029950" y="3186425"/>
            <a:ext cx="3549900" cy="12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t>I</a:t>
            </a:r>
            <a:r>
              <a:rPr lang="en" sz="1000"/>
              <a:t>mplica la transformación de los informes en un formato que pueda ser enviado por correo electrónico, la conexión con el sistema de envío de emails y el manejo de posibles errores o interrupciones en esta conexión.</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SzPts val="1200"/>
              <a:buNone/>
            </a:pPr>
            <a:r>
              <a:t/>
            </a:r>
            <a:endParaRPr sz="1000"/>
          </a:p>
        </p:txBody>
      </p:sp>
      <p:sp>
        <p:nvSpPr>
          <p:cNvPr id="840" name="Google Shape;840;p8"/>
          <p:cNvSpPr txBox="1"/>
          <p:nvPr>
            <p:ph idx="5" type="subTitle"/>
          </p:nvPr>
        </p:nvSpPr>
        <p:spPr>
          <a:xfrm>
            <a:off x="720000" y="1170700"/>
            <a:ext cx="3549900" cy="47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300"/>
              <a:t>RF01: </a:t>
            </a:r>
            <a:r>
              <a:rPr lang="en" sz="1300"/>
              <a:t>Predicción</a:t>
            </a:r>
            <a:r>
              <a:rPr lang="en" sz="1300"/>
              <a:t> de consumo promedio.</a:t>
            </a:r>
            <a:endParaRPr sz="1300"/>
          </a:p>
        </p:txBody>
      </p:sp>
      <p:sp>
        <p:nvSpPr>
          <p:cNvPr id="841" name="Google Shape;841;p8"/>
          <p:cNvSpPr txBox="1"/>
          <p:nvPr>
            <p:ph idx="7" type="subTitle"/>
          </p:nvPr>
        </p:nvSpPr>
        <p:spPr>
          <a:xfrm>
            <a:off x="4982500" y="1170700"/>
            <a:ext cx="3818100" cy="47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sz="1300"/>
              <a:t>RF05: Webscraping de variables externas</a:t>
            </a:r>
            <a:endParaRPr sz="1200"/>
          </a:p>
        </p:txBody>
      </p:sp>
      <p:sp>
        <p:nvSpPr>
          <p:cNvPr id="842" name="Google Shape;842;p8"/>
          <p:cNvSpPr txBox="1"/>
          <p:nvPr>
            <p:ph idx="8" type="subTitle"/>
          </p:nvPr>
        </p:nvSpPr>
        <p:spPr>
          <a:xfrm>
            <a:off x="5029935" y="2782550"/>
            <a:ext cx="3770700" cy="47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400"/>
              <a:t>RF13 Entrega de informes via email</a:t>
            </a:r>
            <a:endParaRPr sz="1400"/>
          </a:p>
        </p:txBody>
      </p:sp>
      <p:grpSp>
        <p:nvGrpSpPr>
          <p:cNvPr id="843" name="Google Shape;843;p8"/>
          <p:cNvGrpSpPr/>
          <p:nvPr/>
        </p:nvGrpSpPr>
        <p:grpSpPr>
          <a:xfrm>
            <a:off x="385459" y="1284742"/>
            <a:ext cx="361194" cy="359355"/>
            <a:chOff x="4147908" y="2303017"/>
            <a:chExt cx="361194" cy="359355"/>
          </a:xfrm>
        </p:grpSpPr>
        <p:sp>
          <p:nvSpPr>
            <p:cNvPr id="844" name="Google Shape;844;p8"/>
            <p:cNvSpPr/>
            <p:nvPr/>
          </p:nvSpPr>
          <p:spPr>
            <a:xfrm>
              <a:off x="4147908" y="2365861"/>
              <a:ext cx="296511" cy="296511"/>
            </a:xfrm>
            <a:custGeom>
              <a:rect b="b" l="l" r="r" t="t"/>
              <a:pathLst>
                <a:path extrusionOk="0" h="11286" w="11286">
                  <a:moveTo>
                    <a:pt x="5639" y="0"/>
                  </a:moveTo>
                  <a:cubicBezTo>
                    <a:pt x="2525" y="0"/>
                    <a:pt x="0" y="2525"/>
                    <a:pt x="0" y="5646"/>
                  </a:cubicBezTo>
                  <a:cubicBezTo>
                    <a:pt x="0" y="8760"/>
                    <a:pt x="2525" y="11285"/>
                    <a:pt x="5639" y="11285"/>
                  </a:cubicBezTo>
                  <a:cubicBezTo>
                    <a:pt x="8761" y="11285"/>
                    <a:pt x="11285" y="8760"/>
                    <a:pt x="11285" y="5646"/>
                  </a:cubicBezTo>
                  <a:cubicBezTo>
                    <a:pt x="11285" y="2525"/>
                    <a:pt x="8761" y="0"/>
                    <a:pt x="5639"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8"/>
            <p:cNvSpPr/>
            <p:nvPr/>
          </p:nvSpPr>
          <p:spPr>
            <a:xfrm>
              <a:off x="4296059" y="2508179"/>
              <a:ext cx="148361" cy="11875"/>
            </a:xfrm>
            <a:custGeom>
              <a:rect b="b" l="l" r="r" t="t"/>
              <a:pathLst>
                <a:path extrusionOk="0" h="452" w="5647">
                  <a:moveTo>
                    <a:pt x="0" y="0"/>
                  </a:moveTo>
                  <a:lnTo>
                    <a:pt x="0" y="451"/>
                  </a:lnTo>
                  <a:lnTo>
                    <a:pt x="5639" y="451"/>
                  </a:lnTo>
                  <a:cubicBezTo>
                    <a:pt x="5639" y="375"/>
                    <a:pt x="5646" y="305"/>
                    <a:pt x="5646" y="229"/>
                  </a:cubicBezTo>
                  <a:cubicBezTo>
                    <a:pt x="5646" y="153"/>
                    <a:pt x="5646" y="76"/>
                    <a:pt x="5639" y="0"/>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8"/>
            <p:cNvSpPr/>
            <p:nvPr/>
          </p:nvSpPr>
          <p:spPr>
            <a:xfrm>
              <a:off x="4420695" y="2303017"/>
              <a:ext cx="88407" cy="86542"/>
            </a:xfrm>
            <a:custGeom>
              <a:rect b="b" l="l" r="r" t="t"/>
              <a:pathLst>
                <a:path extrusionOk="0" h="3294" w="3365">
                  <a:moveTo>
                    <a:pt x="2029" y="0"/>
                  </a:moveTo>
                  <a:cubicBezTo>
                    <a:pt x="1974" y="0"/>
                    <a:pt x="1918" y="21"/>
                    <a:pt x="1873" y="68"/>
                  </a:cubicBezTo>
                  <a:lnTo>
                    <a:pt x="202" y="1740"/>
                  </a:lnTo>
                  <a:cubicBezTo>
                    <a:pt x="70" y="1865"/>
                    <a:pt x="1" y="2038"/>
                    <a:pt x="1" y="2219"/>
                  </a:cubicBezTo>
                  <a:lnTo>
                    <a:pt x="1" y="3294"/>
                  </a:lnTo>
                  <a:lnTo>
                    <a:pt x="1069" y="3294"/>
                  </a:lnTo>
                  <a:cubicBezTo>
                    <a:pt x="1249" y="3294"/>
                    <a:pt x="1423" y="3224"/>
                    <a:pt x="1547" y="3099"/>
                  </a:cubicBezTo>
                  <a:lnTo>
                    <a:pt x="3226" y="1421"/>
                  </a:lnTo>
                  <a:cubicBezTo>
                    <a:pt x="3365" y="1282"/>
                    <a:pt x="3268" y="1039"/>
                    <a:pt x="3066" y="1039"/>
                  </a:cubicBezTo>
                  <a:lnTo>
                    <a:pt x="2255" y="1039"/>
                  </a:lnTo>
                  <a:lnTo>
                    <a:pt x="2255" y="228"/>
                  </a:lnTo>
                  <a:cubicBezTo>
                    <a:pt x="2255" y="92"/>
                    <a:pt x="2144" y="0"/>
                    <a:pt x="2029"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8"/>
            <p:cNvSpPr/>
            <p:nvPr/>
          </p:nvSpPr>
          <p:spPr>
            <a:xfrm>
              <a:off x="4420695" y="2303017"/>
              <a:ext cx="59376" cy="86542"/>
            </a:xfrm>
            <a:custGeom>
              <a:rect b="b" l="l" r="r" t="t"/>
              <a:pathLst>
                <a:path extrusionOk="0" h="3294" w="2260">
                  <a:moveTo>
                    <a:pt x="2031" y="0"/>
                  </a:moveTo>
                  <a:cubicBezTo>
                    <a:pt x="1975" y="0"/>
                    <a:pt x="1918" y="21"/>
                    <a:pt x="1873" y="68"/>
                  </a:cubicBezTo>
                  <a:lnTo>
                    <a:pt x="202" y="1740"/>
                  </a:lnTo>
                  <a:cubicBezTo>
                    <a:pt x="70" y="1865"/>
                    <a:pt x="1" y="2038"/>
                    <a:pt x="1" y="2219"/>
                  </a:cubicBezTo>
                  <a:lnTo>
                    <a:pt x="1" y="3294"/>
                  </a:lnTo>
                  <a:lnTo>
                    <a:pt x="2255" y="1039"/>
                  </a:lnTo>
                  <a:lnTo>
                    <a:pt x="2255" y="228"/>
                  </a:lnTo>
                  <a:cubicBezTo>
                    <a:pt x="2260" y="92"/>
                    <a:pt x="2147" y="0"/>
                    <a:pt x="2031" y="0"/>
                  </a:cubicBezTo>
                  <a:close/>
                </a:path>
              </a:pathLst>
            </a:custGeom>
            <a:solidFill>
              <a:srgbClr val="99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8"/>
            <p:cNvSpPr/>
            <p:nvPr/>
          </p:nvSpPr>
          <p:spPr>
            <a:xfrm>
              <a:off x="4183429" y="2401382"/>
              <a:ext cx="225444" cy="225444"/>
            </a:xfrm>
            <a:custGeom>
              <a:rect b="b" l="l" r="r" t="t"/>
              <a:pathLst>
                <a:path extrusionOk="0" h="8581" w="8581">
                  <a:moveTo>
                    <a:pt x="4287" y="1"/>
                  </a:moveTo>
                  <a:cubicBezTo>
                    <a:pt x="1922" y="1"/>
                    <a:pt x="1" y="1922"/>
                    <a:pt x="1" y="4294"/>
                  </a:cubicBezTo>
                  <a:cubicBezTo>
                    <a:pt x="1" y="6659"/>
                    <a:pt x="1922" y="8581"/>
                    <a:pt x="4287" y="8581"/>
                  </a:cubicBezTo>
                  <a:cubicBezTo>
                    <a:pt x="6659" y="8581"/>
                    <a:pt x="8581" y="6659"/>
                    <a:pt x="8581" y="4294"/>
                  </a:cubicBezTo>
                  <a:cubicBezTo>
                    <a:pt x="8581" y="1922"/>
                    <a:pt x="6659" y="1"/>
                    <a:pt x="42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8"/>
            <p:cNvSpPr/>
            <p:nvPr/>
          </p:nvSpPr>
          <p:spPr>
            <a:xfrm>
              <a:off x="4296059" y="2508179"/>
              <a:ext cx="112814" cy="11875"/>
            </a:xfrm>
            <a:custGeom>
              <a:rect b="b" l="l" r="r" t="t"/>
              <a:pathLst>
                <a:path extrusionOk="0" h="452" w="4294">
                  <a:moveTo>
                    <a:pt x="0" y="0"/>
                  </a:moveTo>
                  <a:lnTo>
                    <a:pt x="0" y="451"/>
                  </a:lnTo>
                  <a:lnTo>
                    <a:pt x="4280" y="451"/>
                  </a:lnTo>
                  <a:cubicBezTo>
                    <a:pt x="4280" y="375"/>
                    <a:pt x="4294" y="305"/>
                    <a:pt x="4294" y="229"/>
                  </a:cubicBezTo>
                  <a:cubicBezTo>
                    <a:pt x="4294" y="153"/>
                    <a:pt x="4287" y="76"/>
                    <a:pt x="4280" y="0"/>
                  </a:cubicBezTo>
                  <a:close/>
                </a:path>
              </a:pathLst>
            </a:custGeom>
            <a:solidFill>
              <a:srgbClr val="E3E9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8"/>
            <p:cNvSpPr/>
            <p:nvPr/>
          </p:nvSpPr>
          <p:spPr>
            <a:xfrm>
              <a:off x="4213143" y="2431096"/>
              <a:ext cx="166042" cy="166042"/>
            </a:xfrm>
            <a:custGeom>
              <a:rect b="b" l="l" r="r" t="t"/>
              <a:pathLst>
                <a:path extrusionOk="0" h="6320" w="6320">
                  <a:moveTo>
                    <a:pt x="3156" y="0"/>
                  </a:moveTo>
                  <a:cubicBezTo>
                    <a:pt x="1415" y="0"/>
                    <a:pt x="0" y="1415"/>
                    <a:pt x="0" y="3163"/>
                  </a:cubicBezTo>
                  <a:cubicBezTo>
                    <a:pt x="0" y="4904"/>
                    <a:pt x="1415" y="6319"/>
                    <a:pt x="3156" y="6319"/>
                  </a:cubicBezTo>
                  <a:cubicBezTo>
                    <a:pt x="4904" y="6319"/>
                    <a:pt x="6319" y="4904"/>
                    <a:pt x="6319" y="3163"/>
                  </a:cubicBezTo>
                  <a:cubicBezTo>
                    <a:pt x="6319" y="1415"/>
                    <a:pt x="4904" y="0"/>
                    <a:pt x="3156"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8"/>
            <p:cNvSpPr/>
            <p:nvPr/>
          </p:nvSpPr>
          <p:spPr>
            <a:xfrm>
              <a:off x="4296059" y="2508179"/>
              <a:ext cx="83126" cy="11875"/>
            </a:xfrm>
            <a:custGeom>
              <a:rect b="b" l="l" r="r" t="t"/>
              <a:pathLst>
                <a:path extrusionOk="0" h="452" w="3164">
                  <a:moveTo>
                    <a:pt x="0" y="0"/>
                  </a:moveTo>
                  <a:lnTo>
                    <a:pt x="0" y="451"/>
                  </a:lnTo>
                  <a:lnTo>
                    <a:pt x="3149" y="451"/>
                  </a:lnTo>
                  <a:cubicBezTo>
                    <a:pt x="3156" y="375"/>
                    <a:pt x="3163" y="305"/>
                    <a:pt x="3163" y="229"/>
                  </a:cubicBezTo>
                  <a:cubicBezTo>
                    <a:pt x="3163" y="153"/>
                    <a:pt x="3156" y="76"/>
                    <a:pt x="3149" y="0"/>
                  </a:cubicBezTo>
                  <a:close/>
                </a:path>
              </a:pathLst>
            </a:custGeom>
            <a:solidFill>
              <a:srgbClr val="8282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8"/>
            <p:cNvSpPr/>
            <p:nvPr/>
          </p:nvSpPr>
          <p:spPr>
            <a:xfrm>
              <a:off x="4248663" y="2466616"/>
              <a:ext cx="94975" cy="94975"/>
            </a:xfrm>
            <a:custGeom>
              <a:rect b="b" l="l" r="r" t="t"/>
              <a:pathLst>
                <a:path extrusionOk="0" h="3615" w="3615">
                  <a:moveTo>
                    <a:pt x="1804" y="1"/>
                  </a:moveTo>
                  <a:cubicBezTo>
                    <a:pt x="812" y="1"/>
                    <a:pt x="1" y="812"/>
                    <a:pt x="1" y="1811"/>
                  </a:cubicBezTo>
                  <a:cubicBezTo>
                    <a:pt x="1" y="2803"/>
                    <a:pt x="812" y="3614"/>
                    <a:pt x="1804" y="3614"/>
                  </a:cubicBezTo>
                  <a:cubicBezTo>
                    <a:pt x="2803" y="3614"/>
                    <a:pt x="3615" y="2803"/>
                    <a:pt x="3615" y="1811"/>
                  </a:cubicBezTo>
                  <a:cubicBezTo>
                    <a:pt x="3615" y="812"/>
                    <a:pt x="2803" y="1"/>
                    <a:pt x="18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8"/>
            <p:cNvSpPr/>
            <p:nvPr/>
          </p:nvSpPr>
          <p:spPr>
            <a:xfrm>
              <a:off x="4296059" y="2508179"/>
              <a:ext cx="47763" cy="11875"/>
            </a:xfrm>
            <a:custGeom>
              <a:rect b="b" l="l" r="r" t="t"/>
              <a:pathLst>
                <a:path extrusionOk="0" h="452" w="1818">
                  <a:moveTo>
                    <a:pt x="0" y="0"/>
                  </a:moveTo>
                  <a:lnTo>
                    <a:pt x="0" y="451"/>
                  </a:lnTo>
                  <a:lnTo>
                    <a:pt x="1797" y="451"/>
                  </a:lnTo>
                  <a:cubicBezTo>
                    <a:pt x="1818" y="305"/>
                    <a:pt x="1818" y="153"/>
                    <a:pt x="1797" y="0"/>
                  </a:cubicBezTo>
                  <a:close/>
                </a:path>
              </a:pathLst>
            </a:custGeom>
            <a:solidFill>
              <a:srgbClr val="E3E9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8"/>
            <p:cNvSpPr/>
            <p:nvPr/>
          </p:nvSpPr>
          <p:spPr>
            <a:xfrm>
              <a:off x="4278377" y="2496330"/>
              <a:ext cx="35547" cy="35547"/>
            </a:xfrm>
            <a:custGeom>
              <a:rect b="b" l="l" r="r" t="t"/>
              <a:pathLst>
                <a:path extrusionOk="0" h="1353" w="1353">
                  <a:moveTo>
                    <a:pt x="673" y="0"/>
                  </a:moveTo>
                  <a:cubicBezTo>
                    <a:pt x="299" y="0"/>
                    <a:pt x="0" y="306"/>
                    <a:pt x="0" y="680"/>
                  </a:cubicBezTo>
                  <a:cubicBezTo>
                    <a:pt x="0" y="1055"/>
                    <a:pt x="299" y="1353"/>
                    <a:pt x="673" y="1353"/>
                  </a:cubicBezTo>
                  <a:cubicBezTo>
                    <a:pt x="1048" y="1353"/>
                    <a:pt x="1353" y="1055"/>
                    <a:pt x="1353" y="680"/>
                  </a:cubicBezTo>
                  <a:cubicBezTo>
                    <a:pt x="1353" y="306"/>
                    <a:pt x="1048" y="0"/>
                    <a:pt x="673" y="0"/>
                  </a:cubicBez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8"/>
            <p:cNvSpPr/>
            <p:nvPr/>
          </p:nvSpPr>
          <p:spPr>
            <a:xfrm>
              <a:off x="4296059" y="2508179"/>
              <a:ext cx="18233" cy="11875"/>
            </a:xfrm>
            <a:custGeom>
              <a:rect b="b" l="l" r="r" t="t"/>
              <a:pathLst>
                <a:path extrusionOk="0" h="452" w="694">
                  <a:moveTo>
                    <a:pt x="0" y="0"/>
                  </a:moveTo>
                  <a:lnTo>
                    <a:pt x="0" y="451"/>
                  </a:lnTo>
                  <a:lnTo>
                    <a:pt x="638" y="451"/>
                  </a:lnTo>
                  <a:cubicBezTo>
                    <a:pt x="694" y="305"/>
                    <a:pt x="694" y="146"/>
                    <a:pt x="638" y="0"/>
                  </a:cubicBezTo>
                  <a:close/>
                </a:path>
              </a:pathLst>
            </a:custGeom>
            <a:solidFill>
              <a:srgbClr val="82828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8"/>
            <p:cNvSpPr/>
            <p:nvPr/>
          </p:nvSpPr>
          <p:spPr>
            <a:xfrm>
              <a:off x="4287678" y="2480094"/>
              <a:ext cx="42483" cy="40013"/>
            </a:xfrm>
            <a:custGeom>
              <a:rect b="b" l="l" r="r" t="t"/>
              <a:pathLst>
                <a:path extrusionOk="0" h="1523" w="1617">
                  <a:moveTo>
                    <a:pt x="1297" y="1"/>
                  </a:moveTo>
                  <a:lnTo>
                    <a:pt x="160" y="1132"/>
                  </a:lnTo>
                  <a:cubicBezTo>
                    <a:pt x="0" y="1296"/>
                    <a:pt x="150" y="1522"/>
                    <a:pt x="323" y="1522"/>
                  </a:cubicBezTo>
                  <a:cubicBezTo>
                    <a:pt x="375" y="1522"/>
                    <a:pt x="430" y="1501"/>
                    <a:pt x="479" y="1451"/>
                  </a:cubicBezTo>
                  <a:lnTo>
                    <a:pt x="1616" y="320"/>
                  </a:lnTo>
                  <a:lnTo>
                    <a:pt x="1297" y="1"/>
                  </a:lnTo>
                  <a:close/>
                </a:path>
              </a:pathLst>
            </a:custGeom>
            <a:solidFill>
              <a:srgbClr val="7070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8"/>
            <p:cNvSpPr/>
            <p:nvPr/>
          </p:nvSpPr>
          <p:spPr>
            <a:xfrm>
              <a:off x="4314817" y="2315313"/>
              <a:ext cx="182568" cy="178128"/>
            </a:xfrm>
            <a:custGeom>
              <a:rect b="b" l="l" r="r" t="t"/>
              <a:pathLst>
                <a:path extrusionOk="0" h="6780" w="6949">
                  <a:moveTo>
                    <a:pt x="6625" y="1"/>
                  </a:moveTo>
                  <a:cubicBezTo>
                    <a:pt x="6572" y="1"/>
                    <a:pt x="6516" y="22"/>
                    <a:pt x="6465" y="72"/>
                  </a:cubicBezTo>
                  <a:lnTo>
                    <a:pt x="146" y="6391"/>
                  </a:lnTo>
                  <a:cubicBezTo>
                    <a:pt x="1" y="6537"/>
                    <a:pt x="105" y="6779"/>
                    <a:pt x="306" y="6779"/>
                  </a:cubicBezTo>
                  <a:cubicBezTo>
                    <a:pt x="368" y="6772"/>
                    <a:pt x="424" y="6752"/>
                    <a:pt x="465" y="6710"/>
                  </a:cubicBezTo>
                  <a:lnTo>
                    <a:pt x="6784" y="391"/>
                  </a:lnTo>
                  <a:cubicBezTo>
                    <a:pt x="6949" y="226"/>
                    <a:pt x="6800" y="1"/>
                    <a:pt x="662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8" name="Google Shape;858;p8"/>
          <p:cNvGrpSpPr/>
          <p:nvPr/>
        </p:nvGrpSpPr>
        <p:grpSpPr>
          <a:xfrm>
            <a:off x="299518" y="2959900"/>
            <a:ext cx="420475" cy="326491"/>
            <a:chOff x="2617693" y="3817325"/>
            <a:chExt cx="420475" cy="326491"/>
          </a:xfrm>
        </p:grpSpPr>
        <p:sp>
          <p:nvSpPr>
            <p:cNvPr id="859" name="Google Shape;859;p8"/>
            <p:cNvSpPr/>
            <p:nvPr/>
          </p:nvSpPr>
          <p:spPr>
            <a:xfrm>
              <a:off x="2688542" y="3845712"/>
              <a:ext cx="337047" cy="217170"/>
            </a:xfrm>
            <a:custGeom>
              <a:rect b="b" l="l" r="r" t="t"/>
              <a:pathLst>
                <a:path extrusionOk="0" h="8270" w="12835">
                  <a:moveTo>
                    <a:pt x="12835" y="1"/>
                  </a:moveTo>
                  <a:lnTo>
                    <a:pt x="1" y="10"/>
                  </a:lnTo>
                  <a:lnTo>
                    <a:pt x="1" y="5284"/>
                  </a:lnTo>
                  <a:lnTo>
                    <a:pt x="900" y="5284"/>
                  </a:lnTo>
                  <a:lnTo>
                    <a:pt x="900" y="5867"/>
                  </a:lnTo>
                  <a:lnTo>
                    <a:pt x="1140" y="5944"/>
                  </a:lnTo>
                  <a:cubicBezTo>
                    <a:pt x="1274" y="5982"/>
                    <a:pt x="1417" y="6040"/>
                    <a:pt x="1542" y="6116"/>
                  </a:cubicBezTo>
                  <a:lnTo>
                    <a:pt x="1771" y="6231"/>
                  </a:lnTo>
                  <a:lnTo>
                    <a:pt x="2183" y="5819"/>
                  </a:lnTo>
                  <a:lnTo>
                    <a:pt x="2843" y="6480"/>
                  </a:lnTo>
                  <a:lnTo>
                    <a:pt x="2432" y="6891"/>
                  </a:lnTo>
                  <a:lnTo>
                    <a:pt x="2547" y="7121"/>
                  </a:lnTo>
                  <a:cubicBezTo>
                    <a:pt x="2623" y="7245"/>
                    <a:pt x="2681" y="7379"/>
                    <a:pt x="2719" y="7523"/>
                  </a:cubicBezTo>
                  <a:lnTo>
                    <a:pt x="2795" y="7762"/>
                  </a:lnTo>
                  <a:lnTo>
                    <a:pt x="3379" y="7762"/>
                  </a:lnTo>
                  <a:lnTo>
                    <a:pt x="3379" y="8269"/>
                  </a:lnTo>
                  <a:lnTo>
                    <a:pt x="12835" y="8269"/>
                  </a:lnTo>
                  <a:lnTo>
                    <a:pt x="12835" y="1"/>
                  </a:lnTo>
                  <a:close/>
                </a:path>
              </a:pathLst>
            </a:cu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8"/>
            <p:cNvSpPr/>
            <p:nvPr/>
          </p:nvSpPr>
          <p:spPr>
            <a:xfrm>
              <a:off x="2734786" y="4063119"/>
              <a:ext cx="57089" cy="27153"/>
            </a:xfrm>
            <a:custGeom>
              <a:rect b="b" l="l" r="r" t="t"/>
              <a:pathLst>
                <a:path extrusionOk="0" h="1034" w="2174">
                  <a:moveTo>
                    <a:pt x="1235" y="0"/>
                  </a:moveTo>
                  <a:lnTo>
                    <a:pt x="1235" y="38"/>
                  </a:lnTo>
                  <a:lnTo>
                    <a:pt x="479" y="38"/>
                  </a:lnTo>
                  <a:lnTo>
                    <a:pt x="479" y="48"/>
                  </a:lnTo>
                  <a:cubicBezTo>
                    <a:pt x="460" y="431"/>
                    <a:pt x="288" y="775"/>
                    <a:pt x="1" y="1034"/>
                  </a:cubicBezTo>
                  <a:lnTo>
                    <a:pt x="1379" y="1034"/>
                  </a:lnTo>
                  <a:cubicBezTo>
                    <a:pt x="1446" y="890"/>
                    <a:pt x="1494" y="747"/>
                    <a:pt x="1532" y="593"/>
                  </a:cubicBezTo>
                  <a:lnTo>
                    <a:pt x="2173" y="593"/>
                  </a:lnTo>
                  <a:lnTo>
                    <a:pt x="2173" y="0"/>
                  </a:lnTo>
                  <a:close/>
                </a:path>
              </a:pathLst>
            </a:custGeom>
            <a:solidFill>
              <a:srgbClr val="AAB6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8"/>
            <p:cNvSpPr/>
            <p:nvPr/>
          </p:nvSpPr>
          <p:spPr>
            <a:xfrm>
              <a:off x="2747864" y="3991981"/>
              <a:ext cx="44012" cy="70902"/>
            </a:xfrm>
            <a:custGeom>
              <a:rect b="b" l="l" r="r" t="t"/>
              <a:pathLst>
                <a:path extrusionOk="0" h="2700" w="1676">
                  <a:moveTo>
                    <a:pt x="307" y="1"/>
                  </a:moveTo>
                  <a:lnTo>
                    <a:pt x="0" y="307"/>
                  </a:lnTo>
                  <a:lnTo>
                    <a:pt x="594" y="910"/>
                  </a:lnTo>
                  <a:lnTo>
                    <a:pt x="182" y="1321"/>
                  </a:lnTo>
                  <a:lnTo>
                    <a:pt x="297" y="1551"/>
                  </a:lnTo>
                  <a:cubicBezTo>
                    <a:pt x="364" y="1675"/>
                    <a:pt x="422" y="1819"/>
                    <a:pt x="469" y="1963"/>
                  </a:cubicBezTo>
                  <a:lnTo>
                    <a:pt x="546" y="2202"/>
                  </a:lnTo>
                  <a:lnTo>
                    <a:pt x="1130" y="2202"/>
                  </a:lnTo>
                  <a:lnTo>
                    <a:pt x="1130" y="2699"/>
                  </a:lnTo>
                  <a:lnTo>
                    <a:pt x="1675" y="2699"/>
                  </a:lnTo>
                  <a:lnTo>
                    <a:pt x="1675" y="2030"/>
                  </a:lnTo>
                  <a:lnTo>
                    <a:pt x="1034" y="2030"/>
                  </a:lnTo>
                  <a:cubicBezTo>
                    <a:pt x="977" y="1790"/>
                    <a:pt x="881" y="1561"/>
                    <a:pt x="757" y="1360"/>
                  </a:cubicBezTo>
                  <a:lnTo>
                    <a:pt x="1206" y="910"/>
                  </a:lnTo>
                  <a:lnTo>
                    <a:pt x="307" y="1"/>
                  </a:lnTo>
                  <a:close/>
                </a:path>
              </a:pathLst>
            </a:custGeom>
            <a:solidFill>
              <a:srgbClr val="D6DF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8"/>
            <p:cNvSpPr/>
            <p:nvPr/>
          </p:nvSpPr>
          <p:spPr>
            <a:xfrm>
              <a:off x="2692823" y="3979927"/>
              <a:ext cx="49027" cy="29411"/>
            </a:xfrm>
            <a:custGeom>
              <a:rect b="b" l="l" r="r" t="t"/>
              <a:pathLst>
                <a:path extrusionOk="0" h="1120" w="1867">
                  <a:moveTo>
                    <a:pt x="1" y="0"/>
                  </a:moveTo>
                  <a:lnTo>
                    <a:pt x="1" y="163"/>
                  </a:lnTo>
                  <a:lnTo>
                    <a:pt x="737" y="163"/>
                  </a:lnTo>
                  <a:lnTo>
                    <a:pt x="737" y="756"/>
                  </a:lnTo>
                  <a:lnTo>
                    <a:pt x="977" y="833"/>
                  </a:lnTo>
                  <a:cubicBezTo>
                    <a:pt x="1111" y="871"/>
                    <a:pt x="1254" y="929"/>
                    <a:pt x="1379" y="996"/>
                  </a:cubicBezTo>
                  <a:lnTo>
                    <a:pt x="1608" y="1120"/>
                  </a:lnTo>
                  <a:lnTo>
                    <a:pt x="1867" y="862"/>
                  </a:lnTo>
                  <a:cubicBezTo>
                    <a:pt x="1675" y="766"/>
                    <a:pt x="1484" y="689"/>
                    <a:pt x="1283" y="632"/>
                  </a:cubicBezTo>
                  <a:lnTo>
                    <a:pt x="1283" y="0"/>
                  </a:lnTo>
                  <a:close/>
                </a:path>
              </a:pathLst>
            </a:custGeom>
            <a:solidFill>
              <a:srgbClr val="D6DF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8"/>
            <p:cNvSpPr/>
            <p:nvPr/>
          </p:nvSpPr>
          <p:spPr>
            <a:xfrm>
              <a:off x="2688542" y="3845975"/>
              <a:ext cx="11344" cy="133979"/>
            </a:xfrm>
            <a:custGeom>
              <a:rect b="b" l="l" r="r" t="t"/>
              <a:pathLst>
                <a:path extrusionOk="0" h="5102" w="432">
                  <a:moveTo>
                    <a:pt x="1" y="0"/>
                  </a:moveTo>
                  <a:lnTo>
                    <a:pt x="1" y="5101"/>
                  </a:lnTo>
                  <a:lnTo>
                    <a:pt x="432" y="5101"/>
                  </a:lnTo>
                  <a:lnTo>
                    <a:pt x="432" y="0"/>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8"/>
            <p:cNvSpPr/>
            <p:nvPr/>
          </p:nvSpPr>
          <p:spPr>
            <a:xfrm>
              <a:off x="2688542" y="3844977"/>
              <a:ext cx="337047" cy="11082"/>
            </a:xfrm>
            <a:custGeom>
              <a:rect b="b" l="l" r="r" t="t"/>
              <a:pathLst>
                <a:path extrusionOk="0" h="422" w="12835">
                  <a:moveTo>
                    <a:pt x="1" y="0"/>
                  </a:moveTo>
                  <a:lnTo>
                    <a:pt x="1" y="421"/>
                  </a:lnTo>
                  <a:lnTo>
                    <a:pt x="12835" y="421"/>
                  </a:lnTo>
                  <a:lnTo>
                    <a:pt x="12835" y="0"/>
                  </a:ln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8"/>
            <p:cNvSpPr/>
            <p:nvPr/>
          </p:nvSpPr>
          <p:spPr>
            <a:xfrm>
              <a:off x="2723232" y="4061596"/>
              <a:ext cx="314936" cy="29936"/>
            </a:xfrm>
            <a:custGeom>
              <a:rect b="b" l="l" r="r" t="t"/>
              <a:pathLst>
                <a:path extrusionOk="0" h="1140" w="11993">
                  <a:moveTo>
                    <a:pt x="1675" y="1"/>
                  </a:moveTo>
                  <a:cubicBezTo>
                    <a:pt x="1647" y="1"/>
                    <a:pt x="1628" y="20"/>
                    <a:pt x="1628" y="39"/>
                  </a:cubicBezTo>
                  <a:lnTo>
                    <a:pt x="546" y="39"/>
                  </a:lnTo>
                  <a:cubicBezTo>
                    <a:pt x="517" y="39"/>
                    <a:pt x="498" y="68"/>
                    <a:pt x="498" y="96"/>
                  </a:cubicBezTo>
                  <a:lnTo>
                    <a:pt x="498" y="163"/>
                  </a:lnTo>
                  <a:lnTo>
                    <a:pt x="498" y="202"/>
                  </a:lnTo>
                  <a:lnTo>
                    <a:pt x="498" y="221"/>
                  </a:lnTo>
                  <a:lnTo>
                    <a:pt x="498" y="240"/>
                  </a:lnTo>
                  <a:cubicBezTo>
                    <a:pt x="460" y="565"/>
                    <a:pt x="297" y="852"/>
                    <a:pt x="39" y="1044"/>
                  </a:cubicBezTo>
                  <a:cubicBezTo>
                    <a:pt x="1" y="1072"/>
                    <a:pt x="20" y="1139"/>
                    <a:pt x="68" y="1139"/>
                  </a:cubicBezTo>
                  <a:lnTo>
                    <a:pt x="11935" y="1139"/>
                  </a:lnTo>
                  <a:cubicBezTo>
                    <a:pt x="11963" y="1139"/>
                    <a:pt x="11992" y="1111"/>
                    <a:pt x="11992" y="1082"/>
                  </a:cubicBezTo>
                  <a:lnTo>
                    <a:pt x="11992" y="48"/>
                  </a:lnTo>
                  <a:cubicBezTo>
                    <a:pt x="11983" y="20"/>
                    <a:pt x="11963" y="1"/>
                    <a:pt x="11935" y="1"/>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8"/>
            <p:cNvSpPr/>
            <p:nvPr/>
          </p:nvSpPr>
          <p:spPr>
            <a:xfrm>
              <a:off x="2676226" y="3817325"/>
              <a:ext cx="361679" cy="29936"/>
            </a:xfrm>
            <a:custGeom>
              <a:rect b="b" l="l" r="r" t="t"/>
              <a:pathLst>
                <a:path extrusionOk="0" h="1140" w="13773">
                  <a:moveTo>
                    <a:pt x="49" y="0"/>
                  </a:moveTo>
                  <a:cubicBezTo>
                    <a:pt x="20" y="0"/>
                    <a:pt x="1" y="19"/>
                    <a:pt x="1" y="48"/>
                  </a:cubicBezTo>
                  <a:lnTo>
                    <a:pt x="1" y="1082"/>
                  </a:lnTo>
                  <a:cubicBezTo>
                    <a:pt x="1" y="1110"/>
                    <a:pt x="20" y="1139"/>
                    <a:pt x="49" y="1139"/>
                  </a:cubicBezTo>
                  <a:lnTo>
                    <a:pt x="13725" y="1139"/>
                  </a:lnTo>
                  <a:cubicBezTo>
                    <a:pt x="13753" y="1139"/>
                    <a:pt x="13773" y="1110"/>
                    <a:pt x="13773" y="1082"/>
                  </a:cubicBezTo>
                  <a:lnTo>
                    <a:pt x="13773" y="48"/>
                  </a:lnTo>
                  <a:cubicBezTo>
                    <a:pt x="13773" y="19"/>
                    <a:pt x="13753" y="0"/>
                    <a:pt x="13725" y="0"/>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8"/>
            <p:cNvSpPr/>
            <p:nvPr/>
          </p:nvSpPr>
          <p:spPr>
            <a:xfrm>
              <a:off x="2812463" y="3959051"/>
              <a:ext cx="28413" cy="66123"/>
            </a:xfrm>
            <a:custGeom>
              <a:rect b="b" l="l" r="r" t="t"/>
              <a:pathLst>
                <a:path extrusionOk="0" h="2518" w="1082">
                  <a:moveTo>
                    <a:pt x="0" y="1"/>
                  </a:moveTo>
                  <a:lnTo>
                    <a:pt x="0" y="2518"/>
                  </a:lnTo>
                  <a:lnTo>
                    <a:pt x="1081" y="2518"/>
                  </a:lnTo>
                  <a:lnTo>
                    <a:pt x="1081" y="1"/>
                  </a:lnTo>
                  <a:close/>
                </a:path>
              </a:pathLst>
            </a:cu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8"/>
            <p:cNvSpPr/>
            <p:nvPr/>
          </p:nvSpPr>
          <p:spPr>
            <a:xfrm>
              <a:off x="2860966" y="3930664"/>
              <a:ext cx="28413" cy="94510"/>
            </a:xfrm>
            <a:custGeom>
              <a:rect b="b" l="l" r="r" t="t"/>
              <a:pathLst>
                <a:path extrusionOk="0" h="3599" w="1082">
                  <a:moveTo>
                    <a:pt x="0" y="0"/>
                  </a:moveTo>
                  <a:lnTo>
                    <a:pt x="0" y="3599"/>
                  </a:lnTo>
                  <a:lnTo>
                    <a:pt x="1082" y="3599"/>
                  </a:lnTo>
                  <a:lnTo>
                    <a:pt x="1082" y="0"/>
                  </a:ln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8"/>
            <p:cNvSpPr/>
            <p:nvPr/>
          </p:nvSpPr>
          <p:spPr>
            <a:xfrm>
              <a:off x="2908207" y="3947759"/>
              <a:ext cx="28413" cy="77414"/>
            </a:xfrm>
            <a:custGeom>
              <a:rect b="b" l="l" r="r" t="t"/>
              <a:pathLst>
                <a:path extrusionOk="0" h="2948" w="1082">
                  <a:moveTo>
                    <a:pt x="0" y="0"/>
                  </a:moveTo>
                  <a:lnTo>
                    <a:pt x="0" y="2948"/>
                  </a:lnTo>
                  <a:lnTo>
                    <a:pt x="1082" y="2948"/>
                  </a:lnTo>
                  <a:lnTo>
                    <a:pt x="1082" y="0"/>
                  </a:lnTo>
                  <a:close/>
                </a:path>
              </a:pathLst>
            </a:custGeom>
            <a:solidFill>
              <a:srgbClr val="CC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8"/>
            <p:cNvSpPr/>
            <p:nvPr/>
          </p:nvSpPr>
          <p:spPr>
            <a:xfrm>
              <a:off x="2716693" y="3882161"/>
              <a:ext cx="54069" cy="13603"/>
            </a:xfrm>
            <a:custGeom>
              <a:rect b="b" l="l" r="r" t="t"/>
              <a:pathLst>
                <a:path extrusionOk="0" h="518" w="2059">
                  <a:moveTo>
                    <a:pt x="345" y="0"/>
                  </a:moveTo>
                  <a:cubicBezTo>
                    <a:pt x="1" y="0"/>
                    <a:pt x="1" y="517"/>
                    <a:pt x="345" y="517"/>
                  </a:cubicBezTo>
                  <a:lnTo>
                    <a:pt x="1714" y="517"/>
                  </a:lnTo>
                  <a:cubicBezTo>
                    <a:pt x="2058" y="517"/>
                    <a:pt x="2058" y="0"/>
                    <a:pt x="17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8"/>
            <p:cNvSpPr/>
            <p:nvPr/>
          </p:nvSpPr>
          <p:spPr>
            <a:xfrm>
              <a:off x="2716693" y="3904771"/>
              <a:ext cx="73659" cy="13340"/>
            </a:xfrm>
            <a:custGeom>
              <a:rect b="b" l="l" r="r" t="t"/>
              <a:pathLst>
                <a:path extrusionOk="0" h="508" w="2805">
                  <a:moveTo>
                    <a:pt x="345" y="1"/>
                  </a:moveTo>
                  <a:cubicBezTo>
                    <a:pt x="1" y="1"/>
                    <a:pt x="1" y="508"/>
                    <a:pt x="345" y="508"/>
                  </a:cubicBezTo>
                  <a:lnTo>
                    <a:pt x="2470" y="508"/>
                  </a:lnTo>
                  <a:cubicBezTo>
                    <a:pt x="2805" y="508"/>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8"/>
            <p:cNvSpPr/>
            <p:nvPr/>
          </p:nvSpPr>
          <p:spPr>
            <a:xfrm>
              <a:off x="2716693" y="3927145"/>
              <a:ext cx="73659" cy="13603"/>
            </a:xfrm>
            <a:custGeom>
              <a:rect b="b" l="l" r="r" t="t"/>
              <a:pathLst>
                <a:path extrusionOk="0" h="518" w="2805">
                  <a:moveTo>
                    <a:pt x="345" y="1"/>
                  </a:moveTo>
                  <a:cubicBezTo>
                    <a:pt x="1" y="1"/>
                    <a:pt x="1" y="517"/>
                    <a:pt x="345" y="517"/>
                  </a:cubicBezTo>
                  <a:lnTo>
                    <a:pt x="2470" y="517"/>
                  </a:lnTo>
                  <a:cubicBezTo>
                    <a:pt x="2805" y="517"/>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8"/>
            <p:cNvSpPr/>
            <p:nvPr/>
          </p:nvSpPr>
          <p:spPr>
            <a:xfrm>
              <a:off x="2716693" y="3949755"/>
              <a:ext cx="73659" cy="13603"/>
            </a:xfrm>
            <a:custGeom>
              <a:rect b="b" l="l" r="r" t="t"/>
              <a:pathLst>
                <a:path extrusionOk="0" h="518" w="2805">
                  <a:moveTo>
                    <a:pt x="345" y="1"/>
                  </a:moveTo>
                  <a:cubicBezTo>
                    <a:pt x="1" y="1"/>
                    <a:pt x="1" y="518"/>
                    <a:pt x="345" y="518"/>
                  </a:cubicBezTo>
                  <a:lnTo>
                    <a:pt x="2470" y="518"/>
                  </a:lnTo>
                  <a:cubicBezTo>
                    <a:pt x="2805" y="518"/>
                    <a:pt x="2805" y="1"/>
                    <a:pt x="24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8"/>
            <p:cNvSpPr/>
            <p:nvPr/>
          </p:nvSpPr>
          <p:spPr>
            <a:xfrm>
              <a:off x="2617693" y="3979428"/>
              <a:ext cx="164125" cy="164388"/>
            </a:xfrm>
            <a:custGeom>
              <a:rect b="b" l="l" r="r" t="t"/>
              <a:pathLst>
                <a:path extrusionOk="0" h="6260" w="6250">
                  <a:moveTo>
                    <a:pt x="3302" y="1866"/>
                  </a:moveTo>
                  <a:lnTo>
                    <a:pt x="3331" y="1876"/>
                  </a:lnTo>
                  <a:lnTo>
                    <a:pt x="3359" y="1876"/>
                  </a:lnTo>
                  <a:lnTo>
                    <a:pt x="3388" y="1885"/>
                  </a:lnTo>
                  <a:lnTo>
                    <a:pt x="3417" y="1895"/>
                  </a:lnTo>
                  <a:lnTo>
                    <a:pt x="3445" y="1905"/>
                  </a:lnTo>
                  <a:lnTo>
                    <a:pt x="3474" y="1905"/>
                  </a:lnTo>
                  <a:lnTo>
                    <a:pt x="3503" y="1924"/>
                  </a:lnTo>
                  <a:lnTo>
                    <a:pt x="3532" y="1933"/>
                  </a:lnTo>
                  <a:lnTo>
                    <a:pt x="3560" y="1943"/>
                  </a:lnTo>
                  <a:lnTo>
                    <a:pt x="3589" y="1952"/>
                  </a:lnTo>
                  <a:lnTo>
                    <a:pt x="3618" y="1972"/>
                  </a:lnTo>
                  <a:lnTo>
                    <a:pt x="3646" y="1981"/>
                  </a:lnTo>
                  <a:lnTo>
                    <a:pt x="3675" y="1991"/>
                  </a:lnTo>
                  <a:lnTo>
                    <a:pt x="3704" y="2010"/>
                  </a:lnTo>
                  <a:lnTo>
                    <a:pt x="3732" y="2019"/>
                  </a:lnTo>
                  <a:lnTo>
                    <a:pt x="3752" y="2039"/>
                  </a:lnTo>
                  <a:lnTo>
                    <a:pt x="3780" y="2058"/>
                  </a:lnTo>
                  <a:lnTo>
                    <a:pt x="3799" y="2067"/>
                  </a:lnTo>
                  <a:lnTo>
                    <a:pt x="3819" y="2086"/>
                  </a:lnTo>
                  <a:lnTo>
                    <a:pt x="3828" y="2086"/>
                  </a:lnTo>
                  <a:lnTo>
                    <a:pt x="3847" y="2096"/>
                  </a:lnTo>
                  <a:lnTo>
                    <a:pt x="3866" y="2115"/>
                  </a:lnTo>
                  <a:lnTo>
                    <a:pt x="3876" y="2115"/>
                  </a:lnTo>
                  <a:lnTo>
                    <a:pt x="3895" y="2125"/>
                  </a:lnTo>
                  <a:lnTo>
                    <a:pt x="3924" y="2153"/>
                  </a:lnTo>
                  <a:lnTo>
                    <a:pt x="3953" y="2182"/>
                  </a:lnTo>
                  <a:lnTo>
                    <a:pt x="3981" y="2211"/>
                  </a:lnTo>
                  <a:lnTo>
                    <a:pt x="3991" y="2220"/>
                  </a:lnTo>
                  <a:lnTo>
                    <a:pt x="4000" y="2230"/>
                  </a:lnTo>
                  <a:lnTo>
                    <a:pt x="4020" y="2249"/>
                  </a:lnTo>
                  <a:lnTo>
                    <a:pt x="4039" y="2268"/>
                  </a:lnTo>
                  <a:lnTo>
                    <a:pt x="4039" y="2278"/>
                  </a:lnTo>
                  <a:lnTo>
                    <a:pt x="4058" y="2297"/>
                  </a:lnTo>
                  <a:lnTo>
                    <a:pt x="4077" y="2316"/>
                  </a:lnTo>
                  <a:lnTo>
                    <a:pt x="4077" y="2326"/>
                  </a:lnTo>
                  <a:lnTo>
                    <a:pt x="4096" y="2345"/>
                  </a:lnTo>
                  <a:lnTo>
                    <a:pt x="4115" y="2364"/>
                  </a:lnTo>
                  <a:lnTo>
                    <a:pt x="4134" y="2393"/>
                  </a:lnTo>
                  <a:lnTo>
                    <a:pt x="4144" y="2421"/>
                  </a:lnTo>
                  <a:lnTo>
                    <a:pt x="4163" y="2441"/>
                  </a:lnTo>
                  <a:lnTo>
                    <a:pt x="4182" y="2469"/>
                  </a:lnTo>
                  <a:lnTo>
                    <a:pt x="4201" y="2498"/>
                  </a:lnTo>
                  <a:lnTo>
                    <a:pt x="4211" y="2527"/>
                  </a:lnTo>
                  <a:lnTo>
                    <a:pt x="4230" y="2555"/>
                  </a:lnTo>
                  <a:lnTo>
                    <a:pt x="4240" y="2575"/>
                  </a:lnTo>
                  <a:lnTo>
                    <a:pt x="4249" y="2603"/>
                  </a:lnTo>
                  <a:lnTo>
                    <a:pt x="4268" y="2632"/>
                  </a:lnTo>
                  <a:lnTo>
                    <a:pt x="4278" y="2661"/>
                  </a:lnTo>
                  <a:lnTo>
                    <a:pt x="4288" y="2689"/>
                  </a:lnTo>
                  <a:lnTo>
                    <a:pt x="4297" y="2728"/>
                  </a:lnTo>
                  <a:lnTo>
                    <a:pt x="4307" y="2747"/>
                  </a:lnTo>
                  <a:lnTo>
                    <a:pt x="4316" y="2775"/>
                  </a:lnTo>
                  <a:lnTo>
                    <a:pt x="4316" y="2785"/>
                  </a:lnTo>
                  <a:lnTo>
                    <a:pt x="4316" y="2814"/>
                  </a:lnTo>
                  <a:lnTo>
                    <a:pt x="4326" y="2842"/>
                  </a:lnTo>
                  <a:lnTo>
                    <a:pt x="4326" y="2852"/>
                  </a:lnTo>
                  <a:lnTo>
                    <a:pt x="4326" y="2871"/>
                  </a:lnTo>
                  <a:cubicBezTo>
                    <a:pt x="4326" y="2881"/>
                    <a:pt x="4326" y="2890"/>
                    <a:pt x="4326" y="2900"/>
                  </a:cubicBezTo>
                  <a:lnTo>
                    <a:pt x="4326" y="2909"/>
                  </a:lnTo>
                  <a:lnTo>
                    <a:pt x="4326" y="2929"/>
                  </a:lnTo>
                  <a:cubicBezTo>
                    <a:pt x="4326" y="2948"/>
                    <a:pt x="4326" y="2967"/>
                    <a:pt x="4335" y="2986"/>
                  </a:cubicBezTo>
                  <a:lnTo>
                    <a:pt x="4335" y="2996"/>
                  </a:lnTo>
                  <a:lnTo>
                    <a:pt x="4335" y="3024"/>
                  </a:lnTo>
                  <a:lnTo>
                    <a:pt x="4335" y="3034"/>
                  </a:lnTo>
                  <a:cubicBezTo>
                    <a:pt x="4422" y="3072"/>
                    <a:pt x="4431" y="3101"/>
                    <a:pt x="4431" y="3130"/>
                  </a:cubicBezTo>
                  <a:lnTo>
                    <a:pt x="4422" y="3130"/>
                  </a:lnTo>
                  <a:lnTo>
                    <a:pt x="4422" y="3206"/>
                  </a:lnTo>
                  <a:lnTo>
                    <a:pt x="4422" y="3225"/>
                  </a:lnTo>
                  <a:lnTo>
                    <a:pt x="4422" y="3283"/>
                  </a:lnTo>
                  <a:lnTo>
                    <a:pt x="4422" y="3302"/>
                  </a:lnTo>
                  <a:cubicBezTo>
                    <a:pt x="4422" y="3321"/>
                    <a:pt x="4422" y="3350"/>
                    <a:pt x="4412" y="3369"/>
                  </a:cubicBezTo>
                  <a:lnTo>
                    <a:pt x="4412" y="3378"/>
                  </a:lnTo>
                  <a:cubicBezTo>
                    <a:pt x="4412" y="3407"/>
                    <a:pt x="4402" y="3426"/>
                    <a:pt x="4402" y="3455"/>
                  </a:cubicBezTo>
                  <a:lnTo>
                    <a:pt x="4402" y="3465"/>
                  </a:lnTo>
                  <a:cubicBezTo>
                    <a:pt x="4402" y="3484"/>
                    <a:pt x="4383" y="3503"/>
                    <a:pt x="4383" y="3532"/>
                  </a:cubicBezTo>
                  <a:lnTo>
                    <a:pt x="4374" y="3551"/>
                  </a:lnTo>
                  <a:cubicBezTo>
                    <a:pt x="4364" y="3570"/>
                    <a:pt x="4364" y="3589"/>
                    <a:pt x="4355" y="3608"/>
                  </a:cubicBezTo>
                  <a:lnTo>
                    <a:pt x="4355" y="3618"/>
                  </a:lnTo>
                  <a:cubicBezTo>
                    <a:pt x="4335" y="3666"/>
                    <a:pt x="4307" y="3713"/>
                    <a:pt x="4288" y="3761"/>
                  </a:cubicBezTo>
                  <a:lnTo>
                    <a:pt x="4288" y="3771"/>
                  </a:lnTo>
                  <a:lnTo>
                    <a:pt x="4249" y="3828"/>
                  </a:lnTo>
                  <a:lnTo>
                    <a:pt x="4240" y="3838"/>
                  </a:lnTo>
                  <a:cubicBezTo>
                    <a:pt x="4201" y="3905"/>
                    <a:pt x="4154" y="3962"/>
                    <a:pt x="4096" y="4020"/>
                  </a:cubicBezTo>
                  <a:cubicBezTo>
                    <a:pt x="4048" y="4077"/>
                    <a:pt x="3981" y="4125"/>
                    <a:pt x="3924" y="4173"/>
                  </a:cubicBezTo>
                  <a:lnTo>
                    <a:pt x="3895" y="4192"/>
                  </a:lnTo>
                  <a:lnTo>
                    <a:pt x="3857" y="4221"/>
                  </a:lnTo>
                  <a:lnTo>
                    <a:pt x="3838" y="4230"/>
                  </a:lnTo>
                  <a:lnTo>
                    <a:pt x="3809" y="4240"/>
                  </a:lnTo>
                  <a:lnTo>
                    <a:pt x="3799" y="4249"/>
                  </a:lnTo>
                  <a:lnTo>
                    <a:pt x="3771" y="4268"/>
                  </a:lnTo>
                  <a:lnTo>
                    <a:pt x="3761" y="4268"/>
                  </a:lnTo>
                  <a:lnTo>
                    <a:pt x="3704" y="4297"/>
                  </a:lnTo>
                  <a:lnTo>
                    <a:pt x="3665" y="4307"/>
                  </a:lnTo>
                  <a:lnTo>
                    <a:pt x="3637" y="4326"/>
                  </a:lnTo>
                  <a:lnTo>
                    <a:pt x="3627" y="4326"/>
                  </a:lnTo>
                  <a:lnTo>
                    <a:pt x="3579" y="4335"/>
                  </a:lnTo>
                  <a:lnTo>
                    <a:pt x="3541" y="4335"/>
                  </a:lnTo>
                  <a:lnTo>
                    <a:pt x="3503" y="4355"/>
                  </a:lnTo>
                  <a:lnTo>
                    <a:pt x="3455" y="4355"/>
                  </a:lnTo>
                  <a:lnTo>
                    <a:pt x="3378" y="4374"/>
                  </a:lnTo>
                  <a:lnTo>
                    <a:pt x="3359" y="4374"/>
                  </a:lnTo>
                  <a:lnTo>
                    <a:pt x="3292" y="4383"/>
                  </a:lnTo>
                  <a:lnTo>
                    <a:pt x="2929" y="4383"/>
                  </a:lnTo>
                  <a:lnTo>
                    <a:pt x="2842" y="4364"/>
                  </a:lnTo>
                  <a:lnTo>
                    <a:pt x="2814" y="4364"/>
                  </a:lnTo>
                  <a:lnTo>
                    <a:pt x="2766" y="4345"/>
                  </a:lnTo>
                  <a:lnTo>
                    <a:pt x="2728" y="4335"/>
                  </a:lnTo>
                  <a:lnTo>
                    <a:pt x="2680" y="4316"/>
                  </a:lnTo>
                  <a:lnTo>
                    <a:pt x="2670" y="4316"/>
                  </a:lnTo>
                  <a:lnTo>
                    <a:pt x="2632" y="4307"/>
                  </a:lnTo>
                  <a:lnTo>
                    <a:pt x="2594" y="4288"/>
                  </a:lnTo>
                  <a:lnTo>
                    <a:pt x="2527" y="4259"/>
                  </a:lnTo>
                  <a:lnTo>
                    <a:pt x="2517" y="4259"/>
                  </a:lnTo>
                  <a:lnTo>
                    <a:pt x="2498" y="4249"/>
                  </a:lnTo>
                  <a:lnTo>
                    <a:pt x="2460" y="4221"/>
                  </a:lnTo>
                  <a:lnTo>
                    <a:pt x="2440" y="4211"/>
                  </a:lnTo>
                  <a:lnTo>
                    <a:pt x="2431" y="4211"/>
                  </a:lnTo>
                  <a:cubicBezTo>
                    <a:pt x="2106" y="4010"/>
                    <a:pt x="1895" y="3675"/>
                    <a:pt x="1838" y="3292"/>
                  </a:cubicBezTo>
                  <a:lnTo>
                    <a:pt x="1838" y="3283"/>
                  </a:lnTo>
                  <a:cubicBezTo>
                    <a:pt x="1838" y="3264"/>
                    <a:pt x="1838" y="3235"/>
                    <a:pt x="1838" y="3216"/>
                  </a:cubicBezTo>
                  <a:lnTo>
                    <a:pt x="1838" y="3197"/>
                  </a:lnTo>
                  <a:lnTo>
                    <a:pt x="1838" y="3120"/>
                  </a:lnTo>
                  <a:lnTo>
                    <a:pt x="1838" y="3024"/>
                  </a:lnTo>
                  <a:lnTo>
                    <a:pt x="1838" y="3015"/>
                  </a:lnTo>
                  <a:lnTo>
                    <a:pt x="1838" y="2986"/>
                  </a:lnTo>
                  <a:lnTo>
                    <a:pt x="1838" y="2976"/>
                  </a:lnTo>
                  <a:cubicBezTo>
                    <a:pt x="1838" y="2957"/>
                    <a:pt x="1838" y="2938"/>
                    <a:pt x="1838" y="2919"/>
                  </a:cubicBezTo>
                  <a:lnTo>
                    <a:pt x="1838" y="2909"/>
                  </a:lnTo>
                  <a:cubicBezTo>
                    <a:pt x="1838" y="2890"/>
                    <a:pt x="1838" y="2881"/>
                    <a:pt x="1847" y="2871"/>
                  </a:cubicBezTo>
                  <a:lnTo>
                    <a:pt x="1847" y="2842"/>
                  </a:lnTo>
                  <a:lnTo>
                    <a:pt x="1847" y="2833"/>
                  </a:lnTo>
                  <a:lnTo>
                    <a:pt x="1857" y="2804"/>
                  </a:lnTo>
                  <a:lnTo>
                    <a:pt x="1857" y="2785"/>
                  </a:lnTo>
                  <a:lnTo>
                    <a:pt x="1857" y="2775"/>
                  </a:lnTo>
                  <a:lnTo>
                    <a:pt x="1866" y="2747"/>
                  </a:lnTo>
                  <a:lnTo>
                    <a:pt x="1866" y="2718"/>
                  </a:lnTo>
                  <a:lnTo>
                    <a:pt x="1885" y="2689"/>
                  </a:lnTo>
                  <a:lnTo>
                    <a:pt x="1895" y="2661"/>
                  </a:lnTo>
                  <a:lnTo>
                    <a:pt x="1905" y="2632"/>
                  </a:lnTo>
                  <a:lnTo>
                    <a:pt x="1914" y="2603"/>
                  </a:lnTo>
                  <a:lnTo>
                    <a:pt x="1933" y="2575"/>
                  </a:lnTo>
                  <a:lnTo>
                    <a:pt x="1943" y="2546"/>
                  </a:lnTo>
                  <a:lnTo>
                    <a:pt x="1962" y="2517"/>
                  </a:lnTo>
                  <a:lnTo>
                    <a:pt x="1972" y="2498"/>
                  </a:lnTo>
                  <a:lnTo>
                    <a:pt x="1991" y="2469"/>
                  </a:lnTo>
                  <a:lnTo>
                    <a:pt x="2000" y="2441"/>
                  </a:lnTo>
                  <a:lnTo>
                    <a:pt x="2019" y="2412"/>
                  </a:lnTo>
                  <a:lnTo>
                    <a:pt x="2039" y="2393"/>
                  </a:lnTo>
                  <a:lnTo>
                    <a:pt x="2058" y="2364"/>
                  </a:lnTo>
                  <a:lnTo>
                    <a:pt x="2067" y="2335"/>
                  </a:lnTo>
                  <a:lnTo>
                    <a:pt x="2096" y="2316"/>
                  </a:lnTo>
                  <a:lnTo>
                    <a:pt x="2106" y="2297"/>
                  </a:lnTo>
                  <a:lnTo>
                    <a:pt x="2125" y="2268"/>
                  </a:lnTo>
                  <a:lnTo>
                    <a:pt x="2144" y="2259"/>
                  </a:lnTo>
                  <a:lnTo>
                    <a:pt x="2163" y="2230"/>
                  </a:lnTo>
                  <a:lnTo>
                    <a:pt x="2173" y="2220"/>
                  </a:lnTo>
                  <a:lnTo>
                    <a:pt x="2182" y="2211"/>
                  </a:lnTo>
                  <a:lnTo>
                    <a:pt x="2220" y="2173"/>
                  </a:lnTo>
                  <a:lnTo>
                    <a:pt x="2230" y="2173"/>
                  </a:lnTo>
                  <a:lnTo>
                    <a:pt x="2268" y="2134"/>
                  </a:lnTo>
                  <a:lnTo>
                    <a:pt x="2287" y="2125"/>
                  </a:lnTo>
                  <a:lnTo>
                    <a:pt x="2316" y="2096"/>
                  </a:lnTo>
                  <a:lnTo>
                    <a:pt x="2335" y="2086"/>
                  </a:lnTo>
                  <a:lnTo>
                    <a:pt x="2364" y="2067"/>
                  </a:lnTo>
                  <a:lnTo>
                    <a:pt x="2383" y="2048"/>
                  </a:lnTo>
                  <a:lnTo>
                    <a:pt x="2412" y="2029"/>
                  </a:lnTo>
                  <a:lnTo>
                    <a:pt x="2431" y="2019"/>
                  </a:lnTo>
                  <a:lnTo>
                    <a:pt x="2460" y="2010"/>
                  </a:lnTo>
                  <a:lnTo>
                    <a:pt x="2479" y="1991"/>
                  </a:lnTo>
                  <a:lnTo>
                    <a:pt x="2507" y="1981"/>
                  </a:lnTo>
                  <a:lnTo>
                    <a:pt x="2536" y="1972"/>
                  </a:lnTo>
                  <a:lnTo>
                    <a:pt x="2565" y="1952"/>
                  </a:lnTo>
                  <a:lnTo>
                    <a:pt x="2594" y="1943"/>
                  </a:lnTo>
                  <a:lnTo>
                    <a:pt x="2622" y="1933"/>
                  </a:lnTo>
                  <a:lnTo>
                    <a:pt x="2651" y="1924"/>
                  </a:lnTo>
                  <a:lnTo>
                    <a:pt x="2680" y="1905"/>
                  </a:lnTo>
                  <a:lnTo>
                    <a:pt x="2708" y="1905"/>
                  </a:lnTo>
                  <a:lnTo>
                    <a:pt x="2737" y="1895"/>
                  </a:lnTo>
                  <a:lnTo>
                    <a:pt x="2766" y="1885"/>
                  </a:lnTo>
                  <a:lnTo>
                    <a:pt x="2804" y="1876"/>
                  </a:lnTo>
                  <a:lnTo>
                    <a:pt x="2833" y="1876"/>
                  </a:lnTo>
                  <a:lnTo>
                    <a:pt x="2862" y="1866"/>
                  </a:lnTo>
                  <a:close/>
                  <a:moveTo>
                    <a:pt x="2507" y="0"/>
                  </a:moveTo>
                  <a:cubicBezTo>
                    <a:pt x="2460" y="0"/>
                    <a:pt x="2421" y="48"/>
                    <a:pt x="2421" y="96"/>
                  </a:cubicBezTo>
                  <a:lnTo>
                    <a:pt x="2421" y="641"/>
                  </a:lnTo>
                  <a:cubicBezTo>
                    <a:pt x="2230" y="699"/>
                    <a:pt x="2039" y="775"/>
                    <a:pt x="1866" y="871"/>
                  </a:cubicBezTo>
                  <a:lnTo>
                    <a:pt x="1483" y="488"/>
                  </a:lnTo>
                  <a:cubicBezTo>
                    <a:pt x="1464" y="469"/>
                    <a:pt x="1440" y="459"/>
                    <a:pt x="1416" y="459"/>
                  </a:cubicBezTo>
                  <a:cubicBezTo>
                    <a:pt x="1393" y="459"/>
                    <a:pt x="1369" y="469"/>
                    <a:pt x="1349" y="488"/>
                  </a:cubicBezTo>
                  <a:lnTo>
                    <a:pt x="479" y="1350"/>
                  </a:lnTo>
                  <a:cubicBezTo>
                    <a:pt x="440" y="1388"/>
                    <a:pt x="440" y="1445"/>
                    <a:pt x="479" y="1484"/>
                  </a:cubicBezTo>
                  <a:lnTo>
                    <a:pt x="871" y="1876"/>
                  </a:lnTo>
                  <a:cubicBezTo>
                    <a:pt x="775" y="2048"/>
                    <a:pt x="699" y="2230"/>
                    <a:pt x="641" y="2421"/>
                  </a:cubicBezTo>
                  <a:lnTo>
                    <a:pt x="96" y="2421"/>
                  </a:lnTo>
                  <a:cubicBezTo>
                    <a:pt x="38" y="2421"/>
                    <a:pt x="0" y="2460"/>
                    <a:pt x="0" y="2517"/>
                  </a:cubicBezTo>
                  <a:lnTo>
                    <a:pt x="0" y="3742"/>
                  </a:lnTo>
                  <a:cubicBezTo>
                    <a:pt x="0" y="3800"/>
                    <a:pt x="38" y="3838"/>
                    <a:pt x="96" y="3838"/>
                  </a:cubicBezTo>
                  <a:lnTo>
                    <a:pt x="641" y="3838"/>
                  </a:lnTo>
                  <a:cubicBezTo>
                    <a:pt x="699" y="4029"/>
                    <a:pt x="775" y="4211"/>
                    <a:pt x="871" y="4383"/>
                  </a:cubicBezTo>
                  <a:lnTo>
                    <a:pt x="479" y="4776"/>
                  </a:lnTo>
                  <a:cubicBezTo>
                    <a:pt x="440" y="4804"/>
                    <a:pt x="440" y="4871"/>
                    <a:pt x="479" y="4900"/>
                  </a:cubicBezTo>
                  <a:lnTo>
                    <a:pt x="1349" y="5771"/>
                  </a:lnTo>
                  <a:cubicBezTo>
                    <a:pt x="1369" y="5790"/>
                    <a:pt x="1393" y="5800"/>
                    <a:pt x="1416" y="5800"/>
                  </a:cubicBezTo>
                  <a:cubicBezTo>
                    <a:pt x="1440" y="5800"/>
                    <a:pt x="1464" y="5790"/>
                    <a:pt x="1483" y="5771"/>
                  </a:cubicBezTo>
                  <a:lnTo>
                    <a:pt x="1866" y="5388"/>
                  </a:lnTo>
                  <a:cubicBezTo>
                    <a:pt x="2039" y="5484"/>
                    <a:pt x="2230" y="5560"/>
                    <a:pt x="2421" y="5618"/>
                  </a:cubicBezTo>
                  <a:lnTo>
                    <a:pt x="2421" y="6163"/>
                  </a:lnTo>
                  <a:cubicBezTo>
                    <a:pt x="2421" y="6211"/>
                    <a:pt x="2460" y="6259"/>
                    <a:pt x="2507" y="6259"/>
                  </a:cubicBezTo>
                  <a:lnTo>
                    <a:pt x="3742" y="6259"/>
                  </a:lnTo>
                  <a:cubicBezTo>
                    <a:pt x="3790" y="6259"/>
                    <a:pt x="3838" y="6211"/>
                    <a:pt x="3838" y="6163"/>
                  </a:cubicBezTo>
                  <a:lnTo>
                    <a:pt x="3838" y="5618"/>
                  </a:lnTo>
                  <a:cubicBezTo>
                    <a:pt x="4029" y="5560"/>
                    <a:pt x="4211" y="5484"/>
                    <a:pt x="4383" y="5388"/>
                  </a:cubicBezTo>
                  <a:lnTo>
                    <a:pt x="4766" y="5771"/>
                  </a:lnTo>
                  <a:cubicBezTo>
                    <a:pt x="4785" y="5790"/>
                    <a:pt x="4809" y="5800"/>
                    <a:pt x="4833" y="5800"/>
                  </a:cubicBezTo>
                  <a:cubicBezTo>
                    <a:pt x="4857" y="5800"/>
                    <a:pt x="4881" y="5790"/>
                    <a:pt x="4900" y="5771"/>
                  </a:cubicBezTo>
                  <a:lnTo>
                    <a:pt x="5771" y="4900"/>
                  </a:lnTo>
                  <a:cubicBezTo>
                    <a:pt x="5809" y="4871"/>
                    <a:pt x="5809" y="4804"/>
                    <a:pt x="5771" y="4776"/>
                  </a:cubicBezTo>
                  <a:lnTo>
                    <a:pt x="5388" y="4383"/>
                  </a:lnTo>
                  <a:cubicBezTo>
                    <a:pt x="5484" y="4211"/>
                    <a:pt x="5560" y="4029"/>
                    <a:pt x="5608" y="3838"/>
                  </a:cubicBezTo>
                  <a:lnTo>
                    <a:pt x="6163" y="3838"/>
                  </a:lnTo>
                  <a:cubicBezTo>
                    <a:pt x="6211" y="3838"/>
                    <a:pt x="6249" y="3800"/>
                    <a:pt x="6249" y="3742"/>
                  </a:cubicBezTo>
                  <a:lnTo>
                    <a:pt x="6249" y="2517"/>
                  </a:lnTo>
                  <a:cubicBezTo>
                    <a:pt x="6249" y="2460"/>
                    <a:pt x="6211" y="2421"/>
                    <a:pt x="6163" y="2421"/>
                  </a:cubicBezTo>
                  <a:lnTo>
                    <a:pt x="5608" y="2421"/>
                  </a:lnTo>
                  <a:cubicBezTo>
                    <a:pt x="5560" y="2230"/>
                    <a:pt x="5484" y="2048"/>
                    <a:pt x="5388" y="1876"/>
                  </a:cubicBezTo>
                  <a:lnTo>
                    <a:pt x="5771" y="1484"/>
                  </a:lnTo>
                  <a:cubicBezTo>
                    <a:pt x="5809" y="1445"/>
                    <a:pt x="5809" y="1388"/>
                    <a:pt x="5771" y="1350"/>
                  </a:cubicBezTo>
                  <a:lnTo>
                    <a:pt x="4900" y="488"/>
                  </a:lnTo>
                  <a:cubicBezTo>
                    <a:pt x="4881" y="469"/>
                    <a:pt x="4857" y="459"/>
                    <a:pt x="4833" y="459"/>
                  </a:cubicBezTo>
                  <a:cubicBezTo>
                    <a:pt x="4809" y="459"/>
                    <a:pt x="4785" y="469"/>
                    <a:pt x="4766" y="488"/>
                  </a:cubicBezTo>
                  <a:lnTo>
                    <a:pt x="4383" y="871"/>
                  </a:lnTo>
                  <a:cubicBezTo>
                    <a:pt x="4211" y="775"/>
                    <a:pt x="4029" y="699"/>
                    <a:pt x="3838" y="641"/>
                  </a:cubicBezTo>
                  <a:lnTo>
                    <a:pt x="3838" y="96"/>
                  </a:lnTo>
                  <a:cubicBezTo>
                    <a:pt x="3838" y="48"/>
                    <a:pt x="3790" y="0"/>
                    <a:pt x="3742" y="0"/>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8"/>
            <p:cNvSpPr/>
            <p:nvPr/>
          </p:nvSpPr>
          <p:spPr>
            <a:xfrm>
              <a:off x="2658895" y="4028167"/>
              <a:ext cx="36711" cy="66622"/>
            </a:xfrm>
            <a:custGeom>
              <a:rect b="b" l="l" r="r" t="t"/>
              <a:pathLst>
                <a:path extrusionOk="0" h="2537" w="1398">
                  <a:moveTo>
                    <a:pt x="1015" y="1"/>
                  </a:moveTo>
                  <a:lnTo>
                    <a:pt x="977" y="10"/>
                  </a:lnTo>
                  <a:lnTo>
                    <a:pt x="948" y="20"/>
                  </a:lnTo>
                  <a:lnTo>
                    <a:pt x="919" y="29"/>
                  </a:lnTo>
                  <a:lnTo>
                    <a:pt x="891" y="39"/>
                  </a:lnTo>
                  <a:lnTo>
                    <a:pt x="852" y="49"/>
                  </a:lnTo>
                  <a:lnTo>
                    <a:pt x="833" y="58"/>
                  </a:lnTo>
                  <a:lnTo>
                    <a:pt x="795" y="68"/>
                  </a:lnTo>
                  <a:lnTo>
                    <a:pt x="776" y="77"/>
                  </a:lnTo>
                  <a:lnTo>
                    <a:pt x="738" y="96"/>
                  </a:lnTo>
                  <a:lnTo>
                    <a:pt x="718" y="106"/>
                  </a:lnTo>
                  <a:lnTo>
                    <a:pt x="690" y="125"/>
                  </a:lnTo>
                  <a:lnTo>
                    <a:pt x="661" y="135"/>
                  </a:lnTo>
                  <a:lnTo>
                    <a:pt x="632" y="154"/>
                  </a:lnTo>
                  <a:lnTo>
                    <a:pt x="613" y="163"/>
                  </a:lnTo>
                  <a:lnTo>
                    <a:pt x="584" y="183"/>
                  </a:lnTo>
                  <a:lnTo>
                    <a:pt x="565" y="192"/>
                  </a:lnTo>
                  <a:lnTo>
                    <a:pt x="537" y="211"/>
                  </a:lnTo>
                  <a:lnTo>
                    <a:pt x="517" y="230"/>
                  </a:lnTo>
                  <a:lnTo>
                    <a:pt x="489" y="250"/>
                  </a:lnTo>
                  <a:lnTo>
                    <a:pt x="479" y="259"/>
                  </a:lnTo>
                  <a:lnTo>
                    <a:pt x="431" y="297"/>
                  </a:lnTo>
                  <a:lnTo>
                    <a:pt x="383" y="336"/>
                  </a:lnTo>
                  <a:lnTo>
                    <a:pt x="374" y="355"/>
                  </a:lnTo>
                  <a:lnTo>
                    <a:pt x="364" y="364"/>
                  </a:lnTo>
                  <a:lnTo>
                    <a:pt x="345" y="384"/>
                  </a:lnTo>
                  <a:lnTo>
                    <a:pt x="336" y="403"/>
                  </a:lnTo>
                  <a:lnTo>
                    <a:pt x="307" y="422"/>
                  </a:lnTo>
                  <a:lnTo>
                    <a:pt x="269" y="451"/>
                  </a:lnTo>
                  <a:lnTo>
                    <a:pt x="249" y="479"/>
                  </a:lnTo>
                  <a:lnTo>
                    <a:pt x="230" y="498"/>
                  </a:lnTo>
                  <a:lnTo>
                    <a:pt x="211" y="527"/>
                  </a:lnTo>
                  <a:lnTo>
                    <a:pt x="192" y="556"/>
                  </a:lnTo>
                  <a:lnTo>
                    <a:pt x="173" y="585"/>
                  </a:lnTo>
                  <a:lnTo>
                    <a:pt x="163" y="604"/>
                  </a:lnTo>
                  <a:lnTo>
                    <a:pt x="144" y="632"/>
                  </a:lnTo>
                  <a:lnTo>
                    <a:pt x="135" y="661"/>
                  </a:lnTo>
                  <a:lnTo>
                    <a:pt x="115" y="690"/>
                  </a:lnTo>
                  <a:lnTo>
                    <a:pt x="106" y="719"/>
                  </a:lnTo>
                  <a:lnTo>
                    <a:pt x="96" y="747"/>
                  </a:lnTo>
                  <a:lnTo>
                    <a:pt x="77" y="776"/>
                  </a:lnTo>
                  <a:lnTo>
                    <a:pt x="68" y="805"/>
                  </a:lnTo>
                  <a:lnTo>
                    <a:pt x="58" y="833"/>
                  </a:lnTo>
                  <a:lnTo>
                    <a:pt x="48" y="862"/>
                  </a:lnTo>
                  <a:lnTo>
                    <a:pt x="39" y="891"/>
                  </a:lnTo>
                  <a:lnTo>
                    <a:pt x="29" y="919"/>
                  </a:lnTo>
                  <a:lnTo>
                    <a:pt x="29" y="929"/>
                  </a:lnTo>
                  <a:lnTo>
                    <a:pt x="29" y="948"/>
                  </a:lnTo>
                  <a:lnTo>
                    <a:pt x="10" y="986"/>
                  </a:lnTo>
                  <a:lnTo>
                    <a:pt x="10" y="1015"/>
                  </a:lnTo>
                  <a:cubicBezTo>
                    <a:pt x="10" y="1025"/>
                    <a:pt x="10" y="1034"/>
                    <a:pt x="1" y="1053"/>
                  </a:cubicBezTo>
                  <a:lnTo>
                    <a:pt x="1" y="1073"/>
                  </a:lnTo>
                  <a:cubicBezTo>
                    <a:pt x="1" y="1092"/>
                    <a:pt x="1" y="1111"/>
                    <a:pt x="1" y="1130"/>
                  </a:cubicBezTo>
                  <a:lnTo>
                    <a:pt x="1" y="1168"/>
                  </a:lnTo>
                  <a:lnTo>
                    <a:pt x="1" y="1264"/>
                  </a:lnTo>
                  <a:lnTo>
                    <a:pt x="1" y="1341"/>
                  </a:lnTo>
                  <a:lnTo>
                    <a:pt x="1" y="1360"/>
                  </a:lnTo>
                  <a:cubicBezTo>
                    <a:pt x="1" y="1379"/>
                    <a:pt x="1" y="1408"/>
                    <a:pt x="1" y="1427"/>
                  </a:cubicBezTo>
                  <a:lnTo>
                    <a:pt x="1" y="1436"/>
                  </a:lnTo>
                  <a:cubicBezTo>
                    <a:pt x="58" y="1819"/>
                    <a:pt x="278" y="2164"/>
                    <a:pt x="604" y="2365"/>
                  </a:cubicBezTo>
                  <a:lnTo>
                    <a:pt x="613" y="2374"/>
                  </a:lnTo>
                  <a:lnTo>
                    <a:pt x="623" y="2374"/>
                  </a:lnTo>
                  <a:lnTo>
                    <a:pt x="632" y="2384"/>
                  </a:lnTo>
                  <a:lnTo>
                    <a:pt x="680" y="2403"/>
                  </a:lnTo>
                  <a:lnTo>
                    <a:pt x="699" y="2412"/>
                  </a:lnTo>
                  <a:lnTo>
                    <a:pt x="709" y="2412"/>
                  </a:lnTo>
                  <a:lnTo>
                    <a:pt x="776" y="2451"/>
                  </a:lnTo>
                  <a:lnTo>
                    <a:pt x="804" y="2460"/>
                  </a:lnTo>
                  <a:lnTo>
                    <a:pt x="852" y="2479"/>
                  </a:lnTo>
                  <a:lnTo>
                    <a:pt x="862" y="2479"/>
                  </a:lnTo>
                  <a:lnTo>
                    <a:pt x="910" y="2499"/>
                  </a:lnTo>
                  <a:lnTo>
                    <a:pt x="948" y="2508"/>
                  </a:lnTo>
                  <a:lnTo>
                    <a:pt x="996" y="2518"/>
                  </a:lnTo>
                  <a:lnTo>
                    <a:pt x="1025" y="2527"/>
                  </a:lnTo>
                  <a:lnTo>
                    <a:pt x="1111" y="2537"/>
                  </a:lnTo>
                  <a:lnTo>
                    <a:pt x="1398" y="2537"/>
                  </a:lnTo>
                  <a:lnTo>
                    <a:pt x="1321" y="2527"/>
                  </a:lnTo>
                  <a:lnTo>
                    <a:pt x="1283" y="2518"/>
                  </a:lnTo>
                  <a:lnTo>
                    <a:pt x="1245" y="2508"/>
                  </a:lnTo>
                  <a:lnTo>
                    <a:pt x="1235" y="2508"/>
                  </a:lnTo>
                  <a:lnTo>
                    <a:pt x="1197" y="2499"/>
                  </a:lnTo>
                  <a:lnTo>
                    <a:pt x="1149" y="2479"/>
                  </a:lnTo>
                  <a:lnTo>
                    <a:pt x="1139" y="2479"/>
                  </a:lnTo>
                  <a:lnTo>
                    <a:pt x="1101" y="2460"/>
                  </a:lnTo>
                  <a:lnTo>
                    <a:pt x="1063" y="2451"/>
                  </a:lnTo>
                  <a:lnTo>
                    <a:pt x="996" y="2412"/>
                  </a:lnTo>
                  <a:lnTo>
                    <a:pt x="986" y="2412"/>
                  </a:lnTo>
                  <a:lnTo>
                    <a:pt x="967" y="2403"/>
                  </a:lnTo>
                  <a:lnTo>
                    <a:pt x="919" y="2384"/>
                  </a:lnTo>
                  <a:lnTo>
                    <a:pt x="910" y="2374"/>
                  </a:lnTo>
                  <a:lnTo>
                    <a:pt x="900" y="2374"/>
                  </a:lnTo>
                  <a:lnTo>
                    <a:pt x="891" y="2365"/>
                  </a:lnTo>
                  <a:cubicBezTo>
                    <a:pt x="565" y="2164"/>
                    <a:pt x="345" y="1819"/>
                    <a:pt x="288" y="1436"/>
                  </a:cubicBezTo>
                  <a:lnTo>
                    <a:pt x="288" y="1427"/>
                  </a:lnTo>
                  <a:cubicBezTo>
                    <a:pt x="288" y="1398"/>
                    <a:pt x="288" y="1379"/>
                    <a:pt x="288" y="1360"/>
                  </a:cubicBezTo>
                  <a:lnTo>
                    <a:pt x="288" y="1341"/>
                  </a:lnTo>
                  <a:lnTo>
                    <a:pt x="288" y="1264"/>
                  </a:lnTo>
                  <a:lnTo>
                    <a:pt x="288" y="1168"/>
                  </a:lnTo>
                  <a:lnTo>
                    <a:pt x="288" y="1130"/>
                  </a:lnTo>
                  <a:cubicBezTo>
                    <a:pt x="288" y="1111"/>
                    <a:pt x="288" y="1092"/>
                    <a:pt x="288" y="1073"/>
                  </a:cubicBezTo>
                  <a:lnTo>
                    <a:pt x="288" y="1053"/>
                  </a:lnTo>
                  <a:cubicBezTo>
                    <a:pt x="288" y="1034"/>
                    <a:pt x="288" y="1025"/>
                    <a:pt x="297" y="1015"/>
                  </a:cubicBezTo>
                  <a:lnTo>
                    <a:pt x="297" y="986"/>
                  </a:lnTo>
                  <a:lnTo>
                    <a:pt x="307" y="948"/>
                  </a:lnTo>
                  <a:lnTo>
                    <a:pt x="307" y="929"/>
                  </a:lnTo>
                  <a:lnTo>
                    <a:pt x="307" y="919"/>
                  </a:lnTo>
                  <a:lnTo>
                    <a:pt x="316" y="891"/>
                  </a:lnTo>
                  <a:lnTo>
                    <a:pt x="326" y="862"/>
                  </a:lnTo>
                  <a:lnTo>
                    <a:pt x="336" y="833"/>
                  </a:lnTo>
                  <a:lnTo>
                    <a:pt x="345" y="805"/>
                  </a:lnTo>
                  <a:lnTo>
                    <a:pt x="355" y="776"/>
                  </a:lnTo>
                  <a:lnTo>
                    <a:pt x="374" y="747"/>
                  </a:lnTo>
                  <a:lnTo>
                    <a:pt x="383" y="719"/>
                  </a:lnTo>
                  <a:lnTo>
                    <a:pt x="393" y="690"/>
                  </a:lnTo>
                  <a:lnTo>
                    <a:pt x="412" y="661"/>
                  </a:lnTo>
                  <a:lnTo>
                    <a:pt x="422" y="632"/>
                  </a:lnTo>
                  <a:lnTo>
                    <a:pt x="441" y="604"/>
                  </a:lnTo>
                  <a:lnTo>
                    <a:pt x="450" y="585"/>
                  </a:lnTo>
                  <a:lnTo>
                    <a:pt x="470" y="556"/>
                  </a:lnTo>
                  <a:lnTo>
                    <a:pt x="489" y="527"/>
                  </a:lnTo>
                  <a:lnTo>
                    <a:pt x="508" y="498"/>
                  </a:lnTo>
                  <a:lnTo>
                    <a:pt x="527" y="479"/>
                  </a:lnTo>
                  <a:lnTo>
                    <a:pt x="546" y="451"/>
                  </a:lnTo>
                  <a:lnTo>
                    <a:pt x="556" y="431"/>
                  </a:lnTo>
                  <a:lnTo>
                    <a:pt x="584" y="412"/>
                  </a:lnTo>
                  <a:lnTo>
                    <a:pt x="613" y="384"/>
                  </a:lnTo>
                  <a:lnTo>
                    <a:pt x="632" y="364"/>
                  </a:lnTo>
                  <a:lnTo>
                    <a:pt x="642" y="355"/>
                  </a:lnTo>
                  <a:lnTo>
                    <a:pt x="651" y="336"/>
                  </a:lnTo>
                  <a:lnTo>
                    <a:pt x="690" y="297"/>
                  </a:lnTo>
                  <a:lnTo>
                    <a:pt x="699" y="297"/>
                  </a:lnTo>
                  <a:lnTo>
                    <a:pt x="738" y="259"/>
                  </a:lnTo>
                  <a:lnTo>
                    <a:pt x="757" y="250"/>
                  </a:lnTo>
                  <a:lnTo>
                    <a:pt x="785" y="230"/>
                  </a:lnTo>
                  <a:lnTo>
                    <a:pt x="804" y="211"/>
                  </a:lnTo>
                  <a:lnTo>
                    <a:pt x="833" y="192"/>
                  </a:lnTo>
                  <a:lnTo>
                    <a:pt x="852" y="183"/>
                  </a:lnTo>
                  <a:lnTo>
                    <a:pt x="881" y="163"/>
                  </a:lnTo>
                  <a:lnTo>
                    <a:pt x="900" y="154"/>
                  </a:lnTo>
                  <a:lnTo>
                    <a:pt x="929" y="135"/>
                  </a:lnTo>
                  <a:lnTo>
                    <a:pt x="948" y="125"/>
                  </a:lnTo>
                  <a:lnTo>
                    <a:pt x="977" y="106"/>
                  </a:lnTo>
                  <a:lnTo>
                    <a:pt x="1005" y="96"/>
                  </a:lnTo>
                  <a:lnTo>
                    <a:pt x="1034" y="77"/>
                  </a:lnTo>
                  <a:lnTo>
                    <a:pt x="1063" y="68"/>
                  </a:lnTo>
                  <a:lnTo>
                    <a:pt x="1092" y="58"/>
                  </a:lnTo>
                  <a:lnTo>
                    <a:pt x="1120" y="49"/>
                  </a:lnTo>
                  <a:lnTo>
                    <a:pt x="1149" y="39"/>
                  </a:lnTo>
                  <a:lnTo>
                    <a:pt x="1178" y="29"/>
                  </a:lnTo>
                  <a:lnTo>
                    <a:pt x="1216" y="20"/>
                  </a:lnTo>
                  <a:lnTo>
                    <a:pt x="1245" y="10"/>
                  </a:lnTo>
                  <a:lnTo>
                    <a:pt x="1273" y="1"/>
                  </a:lnTo>
                  <a:close/>
                </a:path>
              </a:pathLst>
            </a:custGeom>
            <a:solidFill>
              <a:srgbClr val="AAB6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6" name="Google Shape;876;p8"/>
          <p:cNvGrpSpPr/>
          <p:nvPr/>
        </p:nvGrpSpPr>
        <p:grpSpPr>
          <a:xfrm>
            <a:off x="4636070" y="1296364"/>
            <a:ext cx="367162" cy="336116"/>
            <a:chOff x="2908757" y="4289824"/>
            <a:chExt cx="367162" cy="336116"/>
          </a:xfrm>
        </p:grpSpPr>
        <p:sp>
          <p:nvSpPr>
            <p:cNvPr id="877" name="Google Shape;877;p8"/>
            <p:cNvSpPr/>
            <p:nvPr/>
          </p:nvSpPr>
          <p:spPr>
            <a:xfrm>
              <a:off x="2908757" y="4289824"/>
              <a:ext cx="337501" cy="276926"/>
            </a:xfrm>
            <a:custGeom>
              <a:rect b="b" l="l" r="r" t="t"/>
              <a:pathLst>
                <a:path extrusionOk="0" h="10597" w="12915">
                  <a:moveTo>
                    <a:pt x="577" y="0"/>
                  </a:moveTo>
                  <a:cubicBezTo>
                    <a:pt x="260" y="0"/>
                    <a:pt x="0" y="260"/>
                    <a:pt x="0" y="577"/>
                  </a:cubicBezTo>
                  <a:lnTo>
                    <a:pt x="0" y="10308"/>
                  </a:lnTo>
                  <a:cubicBezTo>
                    <a:pt x="0" y="10462"/>
                    <a:pt x="126" y="10587"/>
                    <a:pt x="279" y="10597"/>
                  </a:cubicBezTo>
                  <a:lnTo>
                    <a:pt x="12636" y="10597"/>
                  </a:lnTo>
                  <a:cubicBezTo>
                    <a:pt x="12790" y="10597"/>
                    <a:pt x="12915" y="10462"/>
                    <a:pt x="12915" y="10308"/>
                  </a:cubicBezTo>
                  <a:lnTo>
                    <a:pt x="12915" y="577"/>
                  </a:lnTo>
                  <a:cubicBezTo>
                    <a:pt x="12915" y="260"/>
                    <a:pt x="12655" y="0"/>
                    <a:pt x="12338" y="0"/>
                  </a:cubicBezTo>
                  <a:close/>
                </a:path>
              </a:pathLst>
            </a:custGeom>
            <a:solidFill>
              <a:srgbClr val="F5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8"/>
            <p:cNvSpPr/>
            <p:nvPr/>
          </p:nvSpPr>
          <p:spPr>
            <a:xfrm>
              <a:off x="2941423" y="4303413"/>
              <a:ext cx="304836" cy="263337"/>
            </a:xfrm>
            <a:custGeom>
              <a:rect b="b" l="l" r="r" t="t"/>
              <a:pathLst>
                <a:path extrusionOk="0" h="10077" w="11665">
                  <a:moveTo>
                    <a:pt x="4776" y="1"/>
                  </a:moveTo>
                  <a:cubicBezTo>
                    <a:pt x="3660" y="1"/>
                    <a:pt x="2548" y="429"/>
                    <a:pt x="1703" y="1269"/>
                  </a:cubicBezTo>
                  <a:cubicBezTo>
                    <a:pt x="126" y="2855"/>
                    <a:pt x="1" y="5384"/>
                    <a:pt x="1433" y="7106"/>
                  </a:cubicBezTo>
                  <a:cubicBezTo>
                    <a:pt x="2284" y="8134"/>
                    <a:pt x="3522" y="8675"/>
                    <a:pt x="4775" y="8675"/>
                  </a:cubicBezTo>
                  <a:cubicBezTo>
                    <a:pt x="5619" y="8675"/>
                    <a:pt x="6470" y="8430"/>
                    <a:pt x="7213" y="7923"/>
                  </a:cubicBezTo>
                  <a:lnTo>
                    <a:pt x="7992" y="8692"/>
                  </a:lnTo>
                  <a:cubicBezTo>
                    <a:pt x="7857" y="8923"/>
                    <a:pt x="7895" y="9221"/>
                    <a:pt x="8088" y="9413"/>
                  </a:cubicBezTo>
                  <a:lnTo>
                    <a:pt x="8751" y="10077"/>
                  </a:lnTo>
                  <a:lnTo>
                    <a:pt x="11386" y="10077"/>
                  </a:lnTo>
                  <a:cubicBezTo>
                    <a:pt x="11540" y="10077"/>
                    <a:pt x="11665" y="9952"/>
                    <a:pt x="11665" y="9798"/>
                  </a:cubicBezTo>
                  <a:lnTo>
                    <a:pt x="11665" y="9462"/>
                  </a:lnTo>
                  <a:lnTo>
                    <a:pt x="9847" y="7654"/>
                  </a:lnTo>
                  <a:cubicBezTo>
                    <a:pt x="9732" y="7538"/>
                    <a:pt x="9577" y="7478"/>
                    <a:pt x="9423" y="7478"/>
                  </a:cubicBezTo>
                  <a:cubicBezTo>
                    <a:pt x="9320" y="7478"/>
                    <a:pt x="9218" y="7504"/>
                    <a:pt x="9126" y="7558"/>
                  </a:cubicBezTo>
                  <a:lnTo>
                    <a:pt x="8357" y="6788"/>
                  </a:lnTo>
                  <a:cubicBezTo>
                    <a:pt x="9617" y="4932"/>
                    <a:pt x="9261" y="2432"/>
                    <a:pt x="7540" y="999"/>
                  </a:cubicBezTo>
                  <a:cubicBezTo>
                    <a:pt x="6735" y="330"/>
                    <a:pt x="5755" y="1"/>
                    <a:pt x="4776"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8"/>
            <p:cNvSpPr/>
            <p:nvPr/>
          </p:nvSpPr>
          <p:spPr>
            <a:xfrm>
              <a:off x="3215082" y="4289824"/>
              <a:ext cx="31176" cy="276926"/>
            </a:xfrm>
            <a:custGeom>
              <a:rect b="b" l="l" r="r" t="t"/>
              <a:pathLst>
                <a:path extrusionOk="0" h="10597" w="1193">
                  <a:moveTo>
                    <a:pt x="0" y="0"/>
                  </a:moveTo>
                  <a:cubicBezTo>
                    <a:pt x="318" y="0"/>
                    <a:pt x="577" y="260"/>
                    <a:pt x="577" y="577"/>
                  </a:cubicBezTo>
                  <a:lnTo>
                    <a:pt x="577" y="10308"/>
                  </a:lnTo>
                  <a:cubicBezTo>
                    <a:pt x="577" y="10462"/>
                    <a:pt x="443" y="10597"/>
                    <a:pt x="289" y="10597"/>
                  </a:cubicBezTo>
                  <a:lnTo>
                    <a:pt x="914" y="10597"/>
                  </a:lnTo>
                  <a:cubicBezTo>
                    <a:pt x="1068" y="10597"/>
                    <a:pt x="1193" y="10462"/>
                    <a:pt x="1193" y="10308"/>
                  </a:cubicBezTo>
                  <a:lnTo>
                    <a:pt x="1193" y="577"/>
                  </a:lnTo>
                  <a:cubicBezTo>
                    <a:pt x="1193" y="260"/>
                    <a:pt x="933" y="0"/>
                    <a:pt x="616" y="0"/>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8"/>
            <p:cNvSpPr/>
            <p:nvPr/>
          </p:nvSpPr>
          <p:spPr>
            <a:xfrm>
              <a:off x="2908757" y="4289824"/>
              <a:ext cx="337501" cy="40714"/>
            </a:xfrm>
            <a:custGeom>
              <a:rect b="b" l="l" r="r" t="t"/>
              <a:pathLst>
                <a:path extrusionOk="0" h="1558" w="12915">
                  <a:moveTo>
                    <a:pt x="577" y="0"/>
                  </a:moveTo>
                  <a:cubicBezTo>
                    <a:pt x="260" y="0"/>
                    <a:pt x="0" y="260"/>
                    <a:pt x="0" y="577"/>
                  </a:cubicBezTo>
                  <a:lnTo>
                    <a:pt x="0" y="1558"/>
                  </a:lnTo>
                  <a:lnTo>
                    <a:pt x="12915" y="1558"/>
                  </a:lnTo>
                  <a:lnTo>
                    <a:pt x="12915" y="577"/>
                  </a:lnTo>
                  <a:cubicBezTo>
                    <a:pt x="12915" y="260"/>
                    <a:pt x="12655" y="0"/>
                    <a:pt x="12338" y="0"/>
                  </a:cubicBezTo>
                  <a:close/>
                </a:path>
              </a:pathLst>
            </a:custGeom>
            <a:solidFill>
              <a:srgbClr val="1155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8"/>
            <p:cNvSpPr/>
            <p:nvPr/>
          </p:nvSpPr>
          <p:spPr>
            <a:xfrm>
              <a:off x="2992198" y="4303204"/>
              <a:ext cx="147779" cy="27335"/>
            </a:xfrm>
            <a:custGeom>
              <a:rect b="b" l="l" r="r" t="t"/>
              <a:pathLst>
                <a:path extrusionOk="0" h="1046" w="5655">
                  <a:moveTo>
                    <a:pt x="2827" y="0"/>
                  </a:moveTo>
                  <a:cubicBezTo>
                    <a:pt x="1820" y="0"/>
                    <a:pt x="813" y="349"/>
                    <a:pt x="0" y="1046"/>
                  </a:cubicBezTo>
                  <a:lnTo>
                    <a:pt x="5654" y="1046"/>
                  </a:lnTo>
                  <a:cubicBezTo>
                    <a:pt x="4842" y="349"/>
                    <a:pt x="3834" y="0"/>
                    <a:pt x="2827" y="0"/>
                  </a:cubicBezTo>
                  <a:close/>
                </a:path>
              </a:pathLst>
            </a:custGeom>
            <a:solidFill>
              <a:srgbClr val="708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8"/>
            <p:cNvSpPr/>
            <p:nvPr/>
          </p:nvSpPr>
          <p:spPr>
            <a:xfrm>
              <a:off x="3215082" y="4289824"/>
              <a:ext cx="31176" cy="40714"/>
            </a:xfrm>
            <a:custGeom>
              <a:rect b="b" l="l" r="r" t="t"/>
              <a:pathLst>
                <a:path extrusionOk="0" h="1558" w="1193">
                  <a:moveTo>
                    <a:pt x="0" y="0"/>
                  </a:moveTo>
                  <a:cubicBezTo>
                    <a:pt x="318" y="0"/>
                    <a:pt x="577" y="260"/>
                    <a:pt x="577" y="577"/>
                  </a:cubicBezTo>
                  <a:lnTo>
                    <a:pt x="577" y="1558"/>
                  </a:lnTo>
                  <a:lnTo>
                    <a:pt x="1193" y="1558"/>
                  </a:lnTo>
                  <a:lnTo>
                    <a:pt x="1193" y="577"/>
                  </a:lnTo>
                  <a:cubicBezTo>
                    <a:pt x="1193" y="260"/>
                    <a:pt x="933" y="0"/>
                    <a:pt x="616" y="0"/>
                  </a:cubicBezTo>
                  <a:close/>
                </a:path>
              </a:pathLst>
            </a:custGeom>
            <a:solidFill>
              <a:srgbClr val="708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8"/>
            <p:cNvSpPr/>
            <p:nvPr/>
          </p:nvSpPr>
          <p:spPr>
            <a:xfrm>
              <a:off x="3123854" y="4474502"/>
              <a:ext cx="64626" cy="64364"/>
            </a:xfrm>
            <a:custGeom>
              <a:rect b="b" l="l" r="r" t="t"/>
              <a:pathLst>
                <a:path extrusionOk="0" h="2463" w="2473">
                  <a:moveTo>
                    <a:pt x="664" y="1"/>
                  </a:moveTo>
                  <a:lnTo>
                    <a:pt x="1" y="655"/>
                  </a:lnTo>
                  <a:lnTo>
                    <a:pt x="1818" y="2463"/>
                  </a:lnTo>
                  <a:lnTo>
                    <a:pt x="2472" y="1809"/>
                  </a:lnTo>
                  <a:lnTo>
                    <a:pt x="664" y="1"/>
                  </a:lnTo>
                  <a:close/>
                </a:path>
              </a:pathLst>
            </a:custGeom>
            <a:solidFill>
              <a:srgbClr val="8FA1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8"/>
            <p:cNvSpPr/>
            <p:nvPr/>
          </p:nvSpPr>
          <p:spPr>
            <a:xfrm>
              <a:off x="2953235" y="4312167"/>
              <a:ext cx="217396" cy="209008"/>
            </a:xfrm>
            <a:custGeom>
              <a:rect b="b" l="l" r="r" t="t"/>
              <a:pathLst>
                <a:path extrusionOk="0" h="7998" w="8319">
                  <a:moveTo>
                    <a:pt x="4318" y="1"/>
                  </a:moveTo>
                  <a:cubicBezTo>
                    <a:pt x="2703" y="1"/>
                    <a:pt x="1241" y="972"/>
                    <a:pt x="626" y="2463"/>
                  </a:cubicBezTo>
                  <a:cubicBezTo>
                    <a:pt x="1" y="3963"/>
                    <a:pt x="347" y="5684"/>
                    <a:pt x="1491" y="6828"/>
                  </a:cubicBezTo>
                  <a:cubicBezTo>
                    <a:pt x="2256" y="7593"/>
                    <a:pt x="3279" y="7997"/>
                    <a:pt x="4318" y="7997"/>
                  </a:cubicBezTo>
                  <a:cubicBezTo>
                    <a:pt x="4833" y="7997"/>
                    <a:pt x="5353" y="7898"/>
                    <a:pt x="5847" y="7694"/>
                  </a:cubicBezTo>
                  <a:cubicBezTo>
                    <a:pt x="7347" y="7078"/>
                    <a:pt x="8318" y="5617"/>
                    <a:pt x="8318" y="4001"/>
                  </a:cubicBezTo>
                  <a:cubicBezTo>
                    <a:pt x="8318" y="1790"/>
                    <a:pt x="6530" y="1"/>
                    <a:pt x="4318" y="1"/>
                  </a:cubicBezTo>
                  <a:close/>
                </a:path>
              </a:pathLst>
            </a:custGeom>
            <a:solidFill>
              <a:srgbClr val="8E9E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8"/>
            <p:cNvSpPr/>
            <p:nvPr/>
          </p:nvSpPr>
          <p:spPr>
            <a:xfrm>
              <a:off x="2951484" y="4331035"/>
              <a:ext cx="200306" cy="171194"/>
            </a:xfrm>
            <a:custGeom>
              <a:rect b="b" l="l" r="r" t="t"/>
              <a:pathLst>
                <a:path extrusionOk="0" h="6551" w="7665">
                  <a:moveTo>
                    <a:pt x="4385" y="0"/>
                  </a:moveTo>
                  <a:cubicBezTo>
                    <a:pt x="1462" y="0"/>
                    <a:pt x="0" y="3529"/>
                    <a:pt x="2068" y="5597"/>
                  </a:cubicBezTo>
                  <a:cubicBezTo>
                    <a:pt x="2690" y="6219"/>
                    <a:pt x="3527" y="6550"/>
                    <a:pt x="4378" y="6550"/>
                  </a:cubicBezTo>
                  <a:cubicBezTo>
                    <a:pt x="4802" y="6550"/>
                    <a:pt x="5229" y="6468"/>
                    <a:pt x="5635" y="6299"/>
                  </a:cubicBezTo>
                  <a:cubicBezTo>
                    <a:pt x="6866" y="5799"/>
                    <a:pt x="7664" y="4597"/>
                    <a:pt x="7664" y="3279"/>
                  </a:cubicBezTo>
                  <a:cubicBezTo>
                    <a:pt x="7664" y="1462"/>
                    <a:pt x="6193" y="0"/>
                    <a:pt x="4385"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8"/>
            <p:cNvSpPr/>
            <p:nvPr/>
          </p:nvSpPr>
          <p:spPr>
            <a:xfrm>
              <a:off x="3156284" y="4507560"/>
              <a:ext cx="119635" cy="118380"/>
            </a:xfrm>
            <a:custGeom>
              <a:rect b="b" l="l" r="r" t="t"/>
              <a:pathLst>
                <a:path extrusionOk="0" h="4530" w="4578">
                  <a:moveTo>
                    <a:pt x="1202" y="0"/>
                  </a:moveTo>
                  <a:cubicBezTo>
                    <a:pt x="1135" y="0"/>
                    <a:pt x="1068" y="24"/>
                    <a:pt x="1020" y="73"/>
                  </a:cubicBezTo>
                  <a:lnTo>
                    <a:pt x="106" y="996"/>
                  </a:lnTo>
                  <a:cubicBezTo>
                    <a:pt x="0" y="1092"/>
                    <a:pt x="0" y="1255"/>
                    <a:pt x="106" y="1361"/>
                  </a:cubicBezTo>
                  <a:lnTo>
                    <a:pt x="3193" y="4457"/>
                  </a:lnTo>
                  <a:cubicBezTo>
                    <a:pt x="3246" y="4505"/>
                    <a:pt x="3313" y="4530"/>
                    <a:pt x="3379" y="4530"/>
                  </a:cubicBezTo>
                  <a:cubicBezTo>
                    <a:pt x="3445" y="4530"/>
                    <a:pt x="3510" y="4505"/>
                    <a:pt x="3558" y="4457"/>
                  </a:cubicBezTo>
                  <a:lnTo>
                    <a:pt x="4481" y="3534"/>
                  </a:lnTo>
                  <a:cubicBezTo>
                    <a:pt x="4578" y="3438"/>
                    <a:pt x="4578" y="3265"/>
                    <a:pt x="4481" y="3169"/>
                  </a:cubicBezTo>
                  <a:lnTo>
                    <a:pt x="1385" y="73"/>
                  </a:lnTo>
                  <a:cubicBezTo>
                    <a:pt x="1337" y="24"/>
                    <a:pt x="1270" y="0"/>
                    <a:pt x="1202" y="0"/>
                  </a:cubicBezTo>
                  <a:close/>
                </a:path>
              </a:pathLst>
            </a:custGeom>
            <a:solidFill>
              <a:srgbClr val="B45F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8"/>
            <p:cNvSpPr/>
            <p:nvPr/>
          </p:nvSpPr>
          <p:spPr>
            <a:xfrm>
              <a:off x="3173375" y="4507560"/>
              <a:ext cx="102544" cy="101917"/>
            </a:xfrm>
            <a:custGeom>
              <a:rect b="b" l="l" r="r" t="t"/>
              <a:pathLst>
                <a:path extrusionOk="0" h="3900" w="3924">
                  <a:moveTo>
                    <a:pt x="548" y="0"/>
                  </a:moveTo>
                  <a:cubicBezTo>
                    <a:pt x="481" y="0"/>
                    <a:pt x="414" y="24"/>
                    <a:pt x="366" y="73"/>
                  </a:cubicBezTo>
                  <a:lnTo>
                    <a:pt x="0" y="438"/>
                  </a:lnTo>
                  <a:cubicBezTo>
                    <a:pt x="53" y="385"/>
                    <a:pt x="120" y="359"/>
                    <a:pt x="188" y="359"/>
                  </a:cubicBezTo>
                  <a:cubicBezTo>
                    <a:pt x="255" y="359"/>
                    <a:pt x="322" y="385"/>
                    <a:pt x="375" y="438"/>
                  </a:cubicBezTo>
                  <a:lnTo>
                    <a:pt x="3462" y="3525"/>
                  </a:lnTo>
                  <a:cubicBezTo>
                    <a:pt x="3568" y="3630"/>
                    <a:pt x="3568" y="3794"/>
                    <a:pt x="3462" y="3900"/>
                  </a:cubicBezTo>
                  <a:lnTo>
                    <a:pt x="3827" y="3534"/>
                  </a:lnTo>
                  <a:cubicBezTo>
                    <a:pt x="3924" y="3438"/>
                    <a:pt x="3924" y="3265"/>
                    <a:pt x="3827" y="3169"/>
                  </a:cubicBezTo>
                  <a:lnTo>
                    <a:pt x="731" y="73"/>
                  </a:lnTo>
                  <a:cubicBezTo>
                    <a:pt x="683" y="24"/>
                    <a:pt x="616" y="0"/>
                    <a:pt x="548" y="0"/>
                  </a:cubicBezTo>
                  <a:close/>
                </a:path>
              </a:pathLst>
            </a:custGeom>
            <a:solidFill>
              <a:srgbClr val="783F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8"/>
            <p:cNvSpPr/>
            <p:nvPr/>
          </p:nvSpPr>
          <p:spPr>
            <a:xfrm>
              <a:off x="3226136" y="4579189"/>
              <a:ext cx="45366" cy="41342"/>
            </a:xfrm>
            <a:custGeom>
              <a:rect b="b" l="l" r="r" t="t"/>
              <a:pathLst>
                <a:path extrusionOk="0" h="1582" w="1736">
                  <a:moveTo>
                    <a:pt x="1425" y="0"/>
                  </a:moveTo>
                  <a:cubicBezTo>
                    <a:pt x="1376" y="0"/>
                    <a:pt x="1325" y="19"/>
                    <a:pt x="1279" y="62"/>
                  </a:cubicBezTo>
                  <a:lnTo>
                    <a:pt x="135" y="1216"/>
                  </a:lnTo>
                  <a:cubicBezTo>
                    <a:pt x="1" y="1351"/>
                    <a:pt x="97" y="1582"/>
                    <a:pt x="279" y="1582"/>
                  </a:cubicBezTo>
                  <a:cubicBezTo>
                    <a:pt x="337" y="1582"/>
                    <a:pt x="395" y="1563"/>
                    <a:pt x="433" y="1524"/>
                  </a:cubicBezTo>
                  <a:lnTo>
                    <a:pt x="1587" y="370"/>
                  </a:lnTo>
                  <a:cubicBezTo>
                    <a:pt x="1736" y="214"/>
                    <a:pt x="1591" y="0"/>
                    <a:pt x="1425" y="0"/>
                  </a:cubicBezTo>
                  <a:close/>
                </a:path>
              </a:pathLst>
            </a:custGeom>
            <a:solidFill>
              <a:srgbClr val="274E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8"/>
            <p:cNvSpPr/>
            <p:nvPr/>
          </p:nvSpPr>
          <p:spPr>
            <a:xfrm>
              <a:off x="2936144" y="4305137"/>
              <a:ext cx="12335" cy="11080"/>
            </a:xfrm>
            <a:custGeom>
              <a:rect b="b" l="l" r="r" t="t"/>
              <a:pathLst>
                <a:path extrusionOk="0" h="424" w="472">
                  <a:moveTo>
                    <a:pt x="260" y="1"/>
                  </a:moveTo>
                  <a:cubicBezTo>
                    <a:pt x="1" y="20"/>
                    <a:pt x="1" y="405"/>
                    <a:pt x="260" y="424"/>
                  </a:cubicBezTo>
                  <a:cubicBezTo>
                    <a:pt x="385" y="424"/>
                    <a:pt x="472" y="328"/>
                    <a:pt x="472" y="212"/>
                  </a:cubicBezTo>
                  <a:cubicBezTo>
                    <a:pt x="472" y="87"/>
                    <a:pt x="376" y="1"/>
                    <a:pt x="260" y="1"/>
                  </a:cubicBezTo>
                  <a:close/>
                </a:path>
              </a:pathLst>
            </a:custGeom>
            <a:solidFill>
              <a:srgbClr val="51667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8"/>
            <p:cNvSpPr/>
            <p:nvPr/>
          </p:nvSpPr>
          <p:spPr>
            <a:xfrm>
              <a:off x="2950465" y="4305137"/>
              <a:ext cx="12596" cy="11080"/>
            </a:xfrm>
            <a:custGeom>
              <a:rect b="b" l="l" r="r" t="t"/>
              <a:pathLst>
                <a:path extrusionOk="0" h="424" w="482">
                  <a:moveTo>
                    <a:pt x="270" y="1"/>
                  </a:moveTo>
                  <a:cubicBezTo>
                    <a:pt x="1" y="20"/>
                    <a:pt x="1" y="405"/>
                    <a:pt x="270" y="424"/>
                  </a:cubicBezTo>
                  <a:cubicBezTo>
                    <a:pt x="385" y="424"/>
                    <a:pt x="482" y="328"/>
                    <a:pt x="482" y="212"/>
                  </a:cubicBezTo>
                  <a:cubicBezTo>
                    <a:pt x="472" y="87"/>
                    <a:pt x="385" y="1"/>
                    <a:pt x="270" y="1"/>
                  </a:cubicBezTo>
                  <a:close/>
                </a:path>
              </a:pathLst>
            </a:custGeom>
            <a:solidFill>
              <a:srgbClr val="D1DA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8"/>
            <p:cNvSpPr/>
            <p:nvPr/>
          </p:nvSpPr>
          <p:spPr>
            <a:xfrm>
              <a:off x="2964785" y="4305137"/>
              <a:ext cx="12596" cy="11080"/>
            </a:xfrm>
            <a:custGeom>
              <a:rect b="b" l="l" r="r" t="t"/>
              <a:pathLst>
                <a:path extrusionOk="0" h="424" w="482">
                  <a:moveTo>
                    <a:pt x="270" y="1"/>
                  </a:moveTo>
                  <a:cubicBezTo>
                    <a:pt x="1" y="20"/>
                    <a:pt x="1" y="405"/>
                    <a:pt x="270" y="424"/>
                  </a:cubicBezTo>
                  <a:cubicBezTo>
                    <a:pt x="386" y="424"/>
                    <a:pt x="482" y="328"/>
                    <a:pt x="482" y="212"/>
                  </a:cubicBezTo>
                  <a:cubicBezTo>
                    <a:pt x="482" y="87"/>
                    <a:pt x="386" y="1"/>
                    <a:pt x="270" y="1"/>
                  </a:cubicBezTo>
                  <a:close/>
                </a:path>
              </a:pathLst>
            </a:custGeom>
            <a:solidFill>
              <a:srgbClr val="CED5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8"/>
            <p:cNvSpPr/>
            <p:nvPr/>
          </p:nvSpPr>
          <p:spPr>
            <a:xfrm>
              <a:off x="3013549" y="4428143"/>
              <a:ext cx="13092" cy="11211"/>
            </a:xfrm>
            <a:custGeom>
              <a:rect b="b" l="l" r="r" t="t"/>
              <a:pathLst>
                <a:path extrusionOk="0" h="429" w="501">
                  <a:moveTo>
                    <a:pt x="279" y="0"/>
                  </a:moveTo>
                  <a:cubicBezTo>
                    <a:pt x="227" y="0"/>
                    <a:pt x="176" y="20"/>
                    <a:pt x="135" y="63"/>
                  </a:cubicBezTo>
                  <a:cubicBezTo>
                    <a:pt x="0" y="198"/>
                    <a:pt x="97" y="429"/>
                    <a:pt x="279" y="429"/>
                  </a:cubicBezTo>
                  <a:cubicBezTo>
                    <a:pt x="404" y="429"/>
                    <a:pt x="500" y="323"/>
                    <a:pt x="491" y="207"/>
                  </a:cubicBezTo>
                  <a:cubicBezTo>
                    <a:pt x="491" y="84"/>
                    <a:pt x="386" y="0"/>
                    <a:pt x="279" y="0"/>
                  </a:cubicBezTo>
                  <a:close/>
                </a:path>
              </a:pathLst>
            </a:custGeom>
            <a:solidFill>
              <a:srgbClr val="F5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8"/>
            <p:cNvSpPr/>
            <p:nvPr/>
          </p:nvSpPr>
          <p:spPr>
            <a:xfrm>
              <a:off x="3013549" y="4446488"/>
              <a:ext cx="13092" cy="11211"/>
            </a:xfrm>
            <a:custGeom>
              <a:rect b="b" l="l" r="r" t="t"/>
              <a:pathLst>
                <a:path extrusionOk="0" h="429" w="501">
                  <a:moveTo>
                    <a:pt x="277" y="0"/>
                  </a:moveTo>
                  <a:cubicBezTo>
                    <a:pt x="226" y="0"/>
                    <a:pt x="175" y="20"/>
                    <a:pt x="135" y="63"/>
                  </a:cubicBezTo>
                  <a:cubicBezTo>
                    <a:pt x="0" y="198"/>
                    <a:pt x="97" y="429"/>
                    <a:pt x="279" y="429"/>
                  </a:cubicBezTo>
                  <a:cubicBezTo>
                    <a:pt x="404" y="429"/>
                    <a:pt x="500" y="332"/>
                    <a:pt x="491" y="217"/>
                  </a:cubicBezTo>
                  <a:cubicBezTo>
                    <a:pt x="491" y="87"/>
                    <a:pt x="385" y="0"/>
                    <a:pt x="277" y="0"/>
                  </a:cubicBezTo>
                  <a:close/>
                </a:path>
              </a:pathLst>
            </a:custGeom>
            <a:solidFill>
              <a:srgbClr val="F5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8"/>
            <p:cNvSpPr/>
            <p:nvPr/>
          </p:nvSpPr>
          <p:spPr>
            <a:xfrm>
              <a:off x="3029124" y="4428143"/>
              <a:ext cx="13092" cy="11211"/>
            </a:xfrm>
            <a:custGeom>
              <a:rect b="b" l="l" r="r" t="t"/>
              <a:pathLst>
                <a:path extrusionOk="0" h="429" w="501">
                  <a:moveTo>
                    <a:pt x="286" y="0"/>
                  </a:moveTo>
                  <a:cubicBezTo>
                    <a:pt x="233" y="0"/>
                    <a:pt x="179" y="20"/>
                    <a:pt x="135" y="63"/>
                  </a:cubicBezTo>
                  <a:cubicBezTo>
                    <a:pt x="1" y="198"/>
                    <a:pt x="97" y="429"/>
                    <a:pt x="289" y="429"/>
                  </a:cubicBezTo>
                  <a:cubicBezTo>
                    <a:pt x="404" y="429"/>
                    <a:pt x="501" y="323"/>
                    <a:pt x="501" y="207"/>
                  </a:cubicBezTo>
                  <a:cubicBezTo>
                    <a:pt x="501" y="84"/>
                    <a:pt x="395" y="0"/>
                    <a:pt x="286" y="0"/>
                  </a:cubicBezTo>
                  <a:close/>
                </a:path>
              </a:pathLst>
            </a:custGeom>
            <a:solidFill>
              <a:srgbClr val="F5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8"/>
            <p:cNvSpPr/>
            <p:nvPr/>
          </p:nvSpPr>
          <p:spPr>
            <a:xfrm>
              <a:off x="3029124" y="4446488"/>
              <a:ext cx="13092" cy="11211"/>
            </a:xfrm>
            <a:custGeom>
              <a:rect b="b" l="l" r="r" t="t"/>
              <a:pathLst>
                <a:path extrusionOk="0" h="429" w="501">
                  <a:moveTo>
                    <a:pt x="284" y="0"/>
                  </a:moveTo>
                  <a:cubicBezTo>
                    <a:pt x="232" y="0"/>
                    <a:pt x="179" y="20"/>
                    <a:pt x="135" y="63"/>
                  </a:cubicBezTo>
                  <a:cubicBezTo>
                    <a:pt x="1" y="198"/>
                    <a:pt x="97" y="429"/>
                    <a:pt x="289" y="429"/>
                  </a:cubicBezTo>
                  <a:cubicBezTo>
                    <a:pt x="404" y="429"/>
                    <a:pt x="501" y="332"/>
                    <a:pt x="501" y="217"/>
                  </a:cubicBezTo>
                  <a:cubicBezTo>
                    <a:pt x="501" y="87"/>
                    <a:pt x="394" y="0"/>
                    <a:pt x="284" y="0"/>
                  </a:cubicBezTo>
                  <a:close/>
                </a:path>
              </a:pathLst>
            </a:custGeom>
            <a:solidFill>
              <a:srgbClr val="F5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8"/>
            <p:cNvSpPr/>
            <p:nvPr/>
          </p:nvSpPr>
          <p:spPr>
            <a:xfrm>
              <a:off x="3019063" y="4367803"/>
              <a:ext cx="72805" cy="70950"/>
            </a:xfrm>
            <a:custGeom>
              <a:rect b="b" l="l" r="r" t="t"/>
              <a:pathLst>
                <a:path extrusionOk="0" h="2715" w="2786">
                  <a:moveTo>
                    <a:pt x="2545" y="0"/>
                  </a:moveTo>
                  <a:cubicBezTo>
                    <a:pt x="2527" y="0"/>
                    <a:pt x="2510" y="2"/>
                    <a:pt x="2491" y="7"/>
                  </a:cubicBezTo>
                  <a:lnTo>
                    <a:pt x="222" y="555"/>
                  </a:lnTo>
                  <a:cubicBezTo>
                    <a:pt x="59" y="593"/>
                    <a:pt x="1" y="805"/>
                    <a:pt x="126" y="920"/>
                  </a:cubicBezTo>
                  <a:lnTo>
                    <a:pt x="1924" y="2661"/>
                  </a:lnTo>
                  <a:cubicBezTo>
                    <a:pt x="1964" y="2697"/>
                    <a:pt x="2014" y="2714"/>
                    <a:pt x="2064" y="2714"/>
                  </a:cubicBezTo>
                  <a:cubicBezTo>
                    <a:pt x="2159" y="2714"/>
                    <a:pt x="2255" y="2652"/>
                    <a:pt x="2280" y="2545"/>
                  </a:cubicBezTo>
                  <a:lnTo>
                    <a:pt x="2751" y="257"/>
                  </a:lnTo>
                  <a:cubicBezTo>
                    <a:pt x="2785" y="121"/>
                    <a:pt x="2677" y="0"/>
                    <a:pt x="2545" y="0"/>
                  </a:cubicBezTo>
                  <a:close/>
                </a:path>
              </a:pathLst>
            </a:custGeom>
            <a:solidFill>
              <a:srgbClr val="93C4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8"/>
            <p:cNvSpPr/>
            <p:nvPr/>
          </p:nvSpPr>
          <p:spPr>
            <a:xfrm>
              <a:off x="3048827" y="4396261"/>
              <a:ext cx="72805" cy="70819"/>
            </a:xfrm>
            <a:custGeom>
              <a:rect b="b" l="l" r="r" t="t"/>
              <a:pathLst>
                <a:path extrusionOk="0" h="2710" w="2786">
                  <a:moveTo>
                    <a:pt x="253" y="0"/>
                  </a:moveTo>
                  <a:cubicBezTo>
                    <a:pt x="116" y="0"/>
                    <a:pt x="0" y="124"/>
                    <a:pt x="35" y="264"/>
                  </a:cubicBezTo>
                  <a:lnTo>
                    <a:pt x="545" y="2543"/>
                  </a:lnTo>
                  <a:cubicBezTo>
                    <a:pt x="569" y="2648"/>
                    <a:pt x="661" y="2709"/>
                    <a:pt x="755" y="2709"/>
                  </a:cubicBezTo>
                  <a:cubicBezTo>
                    <a:pt x="807" y="2709"/>
                    <a:pt x="859" y="2690"/>
                    <a:pt x="901" y="2649"/>
                  </a:cubicBezTo>
                  <a:lnTo>
                    <a:pt x="2679" y="879"/>
                  </a:lnTo>
                  <a:cubicBezTo>
                    <a:pt x="2785" y="754"/>
                    <a:pt x="2728" y="562"/>
                    <a:pt x="2574" y="524"/>
                  </a:cubicBezTo>
                  <a:lnTo>
                    <a:pt x="295" y="4"/>
                  </a:lnTo>
                  <a:cubicBezTo>
                    <a:pt x="281" y="2"/>
                    <a:pt x="267" y="0"/>
                    <a:pt x="253" y="0"/>
                  </a:cubicBezTo>
                  <a:close/>
                </a:path>
              </a:pathLst>
            </a:cu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8"/>
            <p:cNvSpPr/>
            <p:nvPr/>
          </p:nvSpPr>
          <p:spPr>
            <a:xfrm>
              <a:off x="3048827" y="4396209"/>
              <a:ext cx="36612" cy="42465"/>
            </a:xfrm>
            <a:custGeom>
              <a:rect b="b" l="l" r="r" t="t"/>
              <a:pathLst>
                <a:path extrusionOk="0" h="1625" w="1401">
                  <a:moveTo>
                    <a:pt x="241" y="0"/>
                  </a:moveTo>
                  <a:cubicBezTo>
                    <a:pt x="103" y="0"/>
                    <a:pt x="1" y="129"/>
                    <a:pt x="35" y="266"/>
                  </a:cubicBezTo>
                  <a:lnTo>
                    <a:pt x="199" y="997"/>
                  </a:lnTo>
                  <a:lnTo>
                    <a:pt x="785" y="1564"/>
                  </a:lnTo>
                  <a:cubicBezTo>
                    <a:pt x="830" y="1605"/>
                    <a:pt x="885" y="1625"/>
                    <a:pt x="938" y="1625"/>
                  </a:cubicBezTo>
                  <a:cubicBezTo>
                    <a:pt x="1034" y="1625"/>
                    <a:pt x="1126" y="1563"/>
                    <a:pt x="1151" y="1458"/>
                  </a:cubicBezTo>
                  <a:lnTo>
                    <a:pt x="1401" y="256"/>
                  </a:lnTo>
                  <a:lnTo>
                    <a:pt x="295" y="6"/>
                  </a:lnTo>
                  <a:cubicBezTo>
                    <a:pt x="277" y="2"/>
                    <a:pt x="259" y="0"/>
                    <a:pt x="241" y="0"/>
                  </a:cubicBezTo>
                  <a:close/>
                </a:path>
              </a:pathLst>
            </a:custGeom>
            <a:solidFill>
              <a:srgbClr val="6AA8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8"/>
            <p:cNvSpPr/>
            <p:nvPr/>
          </p:nvSpPr>
          <p:spPr>
            <a:xfrm>
              <a:off x="2934393" y="4503405"/>
              <a:ext cx="18110" cy="11080"/>
            </a:xfrm>
            <a:custGeom>
              <a:rect b="b" l="l" r="r" t="t"/>
              <a:pathLst>
                <a:path extrusionOk="0" h="424" w="693">
                  <a:moveTo>
                    <a:pt x="289" y="1"/>
                  </a:moveTo>
                  <a:cubicBezTo>
                    <a:pt x="0" y="1"/>
                    <a:pt x="0" y="424"/>
                    <a:pt x="289" y="424"/>
                  </a:cubicBezTo>
                  <a:lnTo>
                    <a:pt x="404" y="424"/>
                  </a:lnTo>
                  <a:cubicBezTo>
                    <a:pt x="693" y="424"/>
                    <a:pt x="693" y="1"/>
                    <a:pt x="404" y="1"/>
                  </a:cubicBezTo>
                  <a:close/>
                </a:path>
              </a:pathLst>
            </a:custGeom>
            <a:solidFill>
              <a:srgbClr val="8E9E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8"/>
            <p:cNvSpPr/>
            <p:nvPr/>
          </p:nvSpPr>
          <p:spPr>
            <a:xfrm>
              <a:off x="2950726" y="4503405"/>
              <a:ext cx="33685" cy="11080"/>
            </a:xfrm>
            <a:custGeom>
              <a:rect b="b" l="l" r="r" t="t"/>
              <a:pathLst>
                <a:path extrusionOk="0" h="424" w="1289">
                  <a:moveTo>
                    <a:pt x="289" y="1"/>
                  </a:moveTo>
                  <a:cubicBezTo>
                    <a:pt x="0" y="1"/>
                    <a:pt x="0" y="424"/>
                    <a:pt x="289" y="424"/>
                  </a:cubicBezTo>
                  <a:lnTo>
                    <a:pt x="1010" y="424"/>
                  </a:lnTo>
                  <a:cubicBezTo>
                    <a:pt x="1289" y="424"/>
                    <a:pt x="1289" y="1"/>
                    <a:pt x="1010" y="1"/>
                  </a:cubicBezTo>
                  <a:close/>
                </a:path>
              </a:pathLst>
            </a:custGeom>
            <a:solidFill>
              <a:srgbClr val="8E9E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8"/>
            <p:cNvSpPr/>
            <p:nvPr/>
          </p:nvSpPr>
          <p:spPr>
            <a:xfrm>
              <a:off x="2934628" y="4517987"/>
              <a:ext cx="49782" cy="11080"/>
            </a:xfrm>
            <a:custGeom>
              <a:rect b="b" l="l" r="r" t="t"/>
              <a:pathLst>
                <a:path extrusionOk="0" h="424" w="1905">
                  <a:moveTo>
                    <a:pt x="280" y="0"/>
                  </a:moveTo>
                  <a:cubicBezTo>
                    <a:pt x="1" y="0"/>
                    <a:pt x="1" y="424"/>
                    <a:pt x="280" y="424"/>
                  </a:cubicBezTo>
                  <a:lnTo>
                    <a:pt x="1626" y="424"/>
                  </a:lnTo>
                  <a:cubicBezTo>
                    <a:pt x="1905" y="424"/>
                    <a:pt x="1905" y="0"/>
                    <a:pt x="1626" y="0"/>
                  </a:cubicBezTo>
                  <a:close/>
                </a:path>
              </a:pathLst>
            </a:custGeom>
            <a:solidFill>
              <a:srgbClr val="8E9E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8"/>
            <p:cNvSpPr/>
            <p:nvPr/>
          </p:nvSpPr>
          <p:spPr>
            <a:xfrm>
              <a:off x="2934628" y="4532804"/>
              <a:ext cx="49782" cy="11080"/>
            </a:xfrm>
            <a:custGeom>
              <a:rect b="b" l="l" r="r" t="t"/>
              <a:pathLst>
                <a:path extrusionOk="0" h="424" w="1905">
                  <a:moveTo>
                    <a:pt x="280" y="1"/>
                  </a:moveTo>
                  <a:cubicBezTo>
                    <a:pt x="1" y="1"/>
                    <a:pt x="1" y="424"/>
                    <a:pt x="280" y="424"/>
                  </a:cubicBezTo>
                  <a:lnTo>
                    <a:pt x="1626" y="424"/>
                  </a:lnTo>
                  <a:cubicBezTo>
                    <a:pt x="1905" y="424"/>
                    <a:pt x="1905" y="1"/>
                    <a:pt x="1626" y="1"/>
                  </a:cubicBezTo>
                  <a:close/>
                </a:path>
              </a:pathLst>
            </a:custGeom>
            <a:solidFill>
              <a:srgbClr val="8E9E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8"/>
            <p:cNvSpPr/>
            <p:nvPr/>
          </p:nvSpPr>
          <p:spPr>
            <a:xfrm>
              <a:off x="3210797" y="4348491"/>
              <a:ext cx="11106" cy="125044"/>
            </a:xfrm>
            <a:custGeom>
              <a:rect b="b" l="l" r="r" t="t"/>
              <a:pathLst>
                <a:path extrusionOk="0" h="4785" w="425">
                  <a:moveTo>
                    <a:pt x="213" y="0"/>
                  </a:moveTo>
                  <a:cubicBezTo>
                    <a:pt x="107" y="0"/>
                    <a:pt x="1" y="73"/>
                    <a:pt x="1" y="217"/>
                  </a:cubicBezTo>
                  <a:lnTo>
                    <a:pt x="1" y="4573"/>
                  </a:lnTo>
                  <a:cubicBezTo>
                    <a:pt x="1" y="4698"/>
                    <a:pt x="97" y="4784"/>
                    <a:pt x="213" y="4784"/>
                  </a:cubicBezTo>
                  <a:cubicBezTo>
                    <a:pt x="328" y="4784"/>
                    <a:pt x="424" y="4688"/>
                    <a:pt x="424" y="4573"/>
                  </a:cubicBezTo>
                  <a:lnTo>
                    <a:pt x="424" y="217"/>
                  </a:lnTo>
                  <a:cubicBezTo>
                    <a:pt x="424" y="73"/>
                    <a:pt x="318" y="0"/>
                    <a:pt x="213" y="0"/>
                  </a:cubicBezTo>
                  <a:close/>
                </a:path>
              </a:pathLst>
            </a:custGeom>
            <a:solidFill>
              <a:srgbClr val="8FA1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4" name="Google Shape;904;p8"/>
          <p:cNvGrpSpPr/>
          <p:nvPr/>
        </p:nvGrpSpPr>
        <p:grpSpPr>
          <a:xfrm>
            <a:off x="4636082" y="2845439"/>
            <a:ext cx="334407" cy="347611"/>
            <a:chOff x="5156931" y="2922194"/>
            <a:chExt cx="324699" cy="347611"/>
          </a:xfrm>
        </p:grpSpPr>
        <p:sp>
          <p:nvSpPr>
            <p:cNvPr id="905" name="Google Shape;905;p8"/>
            <p:cNvSpPr/>
            <p:nvPr/>
          </p:nvSpPr>
          <p:spPr>
            <a:xfrm>
              <a:off x="5160706" y="3072982"/>
              <a:ext cx="317149" cy="43543"/>
            </a:xfrm>
            <a:custGeom>
              <a:rect b="b" l="l" r="r" t="t"/>
              <a:pathLst>
                <a:path extrusionOk="0" h="1661" w="12098">
                  <a:moveTo>
                    <a:pt x="15" y="1"/>
                  </a:moveTo>
                  <a:lnTo>
                    <a:pt x="0" y="1661"/>
                  </a:lnTo>
                  <a:lnTo>
                    <a:pt x="12097" y="1661"/>
                  </a:lnTo>
                  <a:lnTo>
                    <a:pt x="12083"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8"/>
            <p:cNvSpPr/>
            <p:nvPr/>
          </p:nvSpPr>
          <p:spPr>
            <a:xfrm>
              <a:off x="5258330" y="2922194"/>
              <a:ext cx="128689" cy="62261"/>
            </a:xfrm>
            <a:custGeom>
              <a:rect b="b" l="l" r="r" t="t"/>
              <a:pathLst>
                <a:path extrusionOk="0" h="2375" w="4909">
                  <a:moveTo>
                    <a:pt x="2453" y="0"/>
                  </a:moveTo>
                  <a:cubicBezTo>
                    <a:pt x="2397" y="0"/>
                    <a:pt x="2339" y="22"/>
                    <a:pt x="2296" y="65"/>
                  </a:cubicBezTo>
                  <a:lnTo>
                    <a:pt x="997" y="1364"/>
                  </a:lnTo>
                  <a:lnTo>
                    <a:pt x="1" y="2375"/>
                  </a:lnTo>
                  <a:lnTo>
                    <a:pt x="4909" y="2375"/>
                  </a:lnTo>
                  <a:lnTo>
                    <a:pt x="2599" y="65"/>
                  </a:lnTo>
                  <a:cubicBezTo>
                    <a:pt x="2563" y="22"/>
                    <a:pt x="2509" y="0"/>
                    <a:pt x="2453" y="0"/>
                  </a:cubicBezTo>
                  <a:close/>
                </a:path>
              </a:pathLst>
            </a:custGeom>
            <a:solidFill>
              <a:srgbClr val="F2F3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8"/>
            <p:cNvSpPr/>
            <p:nvPr/>
          </p:nvSpPr>
          <p:spPr>
            <a:xfrm>
              <a:off x="5258330" y="2957951"/>
              <a:ext cx="128689" cy="26503"/>
            </a:xfrm>
            <a:custGeom>
              <a:rect b="b" l="l" r="r" t="t"/>
              <a:pathLst>
                <a:path extrusionOk="0" h="1011" w="4909">
                  <a:moveTo>
                    <a:pt x="997" y="0"/>
                  </a:moveTo>
                  <a:lnTo>
                    <a:pt x="1" y="1011"/>
                  </a:lnTo>
                  <a:lnTo>
                    <a:pt x="4909" y="1011"/>
                  </a:lnTo>
                  <a:lnTo>
                    <a:pt x="3913" y="0"/>
                  </a:lnTo>
                  <a:close/>
                </a:path>
              </a:pathLst>
            </a:custGeom>
            <a:solidFill>
              <a:srgbClr val="94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8"/>
            <p:cNvSpPr/>
            <p:nvPr/>
          </p:nvSpPr>
          <p:spPr>
            <a:xfrm>
              <a:off x="5180000" y="2975358"/>
              <a:ext cx="278561" cy="260761"/>
            </a:xfrm>
            <a:custGeom>
              <a:rect b="b" l="l" r="r" t="t"/>
              <a:pathLst>
                <a:path extrusionOk="0" h="9947" w="10626">
                  <a:moveTo>
                    <a:pt x="217" y="0"/>
                  </a:moveTo>
                  <a:cubicBezTo>
                    <a:pt x="102" y="0"/>
                    <a:pt x="1" y="102"/>
                    <a:pt x="1" y="217"/>
                  </a:cubicBezTo>
                  <a:lnTo>
                    <a:pt x="1" y="9946"/>
                  </a:lnTo>
                  <a:lnTo>
                    <a:pt x="10625" y="9946"/>
                  </a:lnTo>
                  <a:lnTo>
                    <a:pt x="10625" y="217"/>
                  </a:lnTo>
                  <a:cubicBezTo>
                    <a:pt x="10625" y="102"/>
                    <a:pt x="10524" y="0"/>
                    <a:pt x="10409" y="0"/>
                  </a:cubicBez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8"/>
            <p:cNvSpPr/>
            <p:nvPr/>
          </p:nvSpPr>
          <p:spPr>
            <a:xfrm>
              <a:off x="5438847" y="2975358"/>
              <a:ext cx="19714" cy="260761"/>
            </a:xfrm>
            <a:custGeom>
              <a:rect b="b" l="l" r="r" t="t"/>
              <a:pathLst>
                <a:path extrusionOk="0" h="9947" w="752">
                  <a:moveTo>
                    <a:pt x="1" y="0"/>
                  </a:moveTo>
                  <a:lnTo>
                    <a:pt x="1" y="9946"/>
                  </a:lnTo>
                  <a:lnTo>
                    <a:pt x="751" y="9946"/>
                  </a:lnTo>
                  <a:lnTo>
                    <a:pt x="751" y="217"/>
                  </a:lnTo>
                  <a:cubicBezTo>
                    <a:pt x="751" y="102"/>
                    <a:pt x="650" y="0"/>
                    <a:pt x="535" y="0"/>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8"/>
            <p:cNvSpPr/>
            <p:nvPr/>
          </p:nvSpPr>
          <p:spPr>
            <a:xfrm>
              <a:off x="5180000" y="3062785"/>
              <a:ext cx="278561" cy="172967"/>
            </a:xfrm>
            <a:custGeom>
              <a:rect b="b" l="l" r="r" t="t"/>
              <a:pathLst>
                <a:path extrusionOk="0" h="6598" w="10626">
                  <a:moveTo>
                    <a:pt x="1" y="0"/>
                  </a:moveTo>
                  <a:lnTo>
                    <a:pt x="1" y="6597"/>
                  </a:lnTo>
                  <a:lnTo>
                    <a:pt x="10625" y="6597"/>
                  </a:lnTo>
                  <a:lnTo>
                    <a:pt x="10625" y="0"/>
                  </a:lnTo>
                  <a:lnTo>
                    <a:pt x="5313" y="3797"/>
                  </a:lnTo>
                  <a:lnTo>
                    <a:pt x="1" y="0"/>
                  </a:lnTo>
                  <a:close/>
                </a:path>
              </a:pathLst>
            </a:custGeom>
            <a:solidFill>
              <a:srgbClr val="F2F3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8"/>
            <p:cNvSpPr/>
            <p:nvPr/>
          </p:nvSpPr>
          <p:spPr>
            <a:xfrm>
              <a:off x="5221262" y="3114192"/>
              <a:ext cx="196953" cy="10329"/>
            </a:xfrm>
            <a:custGeom>
              <a:rect b="b" l="l" r="r" t="t"/>
              <a:pathLst>
                <a:path extrusionOk="0" h="394" w="7513">
                  <a:moveTo>
                    <a:pt x="7259" y="1"/>
                  </a:moveTo>
                  <a:cubicBezTo>
                    <a:pt x="7250" y="1"/>
                    <a:pt x="7241" y="1"/>
                    <a:pt x="7232" y="2"/>
                  </a:cubicBezTo>
                  <a:lnTo>
                    <a:pt x="246" y="2"/>
                  </a:lnTo>
                  <a:cubicBezTo>
                    <a:pt x="0" y="17"/>
                    <a:pt x="0" y="378"/>
                    <a:pt x="246" y="392"/>
                  </a:cubicBezTo>
                  <a:lnTo>
                    <a:pt x="7232" y="392"/>
                  </a:lnTo>
                  <a:cubicBezTo>
                    <a:pt x="7241" y="393"/>
                    <a:pt x="7250" y="393"/>
                    <a:pt x="7259" y="393"/>
                  </a:cubicBezTo>
                  <a:cubicBezTo>
                    <a:pt x="7512" y="393"/>
                    <a:pt x="7512" y="1"/>
                    <a:pt x="7259" y="1"/>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8"/>
            <p:cNvSpPr/>
            <p:nvPr/>
          </p:nvSpPr>
          <p:spPr>
            <a:xfrm>
              <a:off x="5254031" y="3136528"/>
              <a:ext cx="129581" cy="10696"/>
            </a:xfrm>
            <a:custGeom>
              <a:rect b="b" l="l" r="r" t="t"/>
              <a:pathLst>
                <a:path extrusionOk="0" h="408" w="4943">
                  <a:moveTo>
                    <a:pt x="255" y="1"/>
                  </a:moveTo>
                  <a:cubicBezTo>
                    <a:pt x="0" y="1"/>
                    <a:pt x="0" y="407"/>
                    <a:pt x="255" y="407"/>
                  </a:cubicBezTo>
                  <a:cubicBezTo>
                    <a:pt x="263" y="407"/>
                    <a:pt x="272" y="407"/>
                    <a:pt x="280" y="406"/>
                  </a:cubicBezTo>
                  <a:lnTo>
                    <a:pt x="4698" y="406"/>
                  </a:lnTo>
                  <a:cubicBezTo>
                    <a:pt x="4943" y="377"/>
                    <a:pt x="4943" y="31"/>
                    <a:pt x="4698" y="2"/>
                  </a:cubicBezTo>
                  <a:lnTo>
                    <a:pt x="280" y="2"/>
                  </a:lnTo>
                  <a:cubicBezTo>
                    <a:pt x="272" y="1"/>
                    <a:pt x="263" y="1"/>
                    <a:pt x="255" y="1"/>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8"/>
            <p:cNvSpPr/>
            <p:nvPr/>
          </p:nvSpPr>
          <p:spPr>
            <a:xfrm>
              <a:off x="5284074" y="3159282"/>
              <a:ext cx="68893" cy="10617"/>
            </a:xfrm>
            <a:custGeom>
              <a:rect b="b" l="l" r="r" t="t"/>
              <a:pathLst>
                <a:path extrusionOk="0" h="405" w="2628">
                  <a:moveTo>
                    <a:pt x="246" y="0"/>
                  </a:moveTo>
                  <a:cubicBezTo>
                    <a:pt x="0" y="15"/>
                    <a:pt x="0" y="375"/>
                    <a:pt x="246" y="404"/>
                  </a:cubicBezTo>
                  <a:lnTo>
                    <a:pt x="2382" y="404"/>
                  </a:lnTo>
                  <a:cubicBezTo>
                    <a:pt x="2628" y="375"/>
                    <a:pt x="2628" y="15"/>
                    <a:pt x="2382" y="0"/>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8"/>
            <p:cNvSpPr/>
            <p:nvPr/>
          </p:nvSpPr>
          <p:spPr>
            <a:xfrm>
              <a:off x="5156931" y="3073009"/>
              <a:ext cx="324699" cy="196796"/>
            </a:xfrm>
            <a:custGeom>
              <a:rect b="b" l="l" r="r" t="t"/>
              <a:pathLst>
                <a:path extrusionOk="0" h="7507" w="12386">
                  <a:moveTo>
                    <a:pt x="176" y="0"/>
                  </a:moveTo>
                  <a:cubicBezTo>
                    <a:pt x="85" y="0"/>
                    <a:pt x="0" y="67"/>
                    <a:pt x="0" y="173"/>
                  </a:cubicBezTo>
                  <a:lnTo>
                    <a:pt x="0" y="7304"/>
                  </a:lnTo>
                  <a:cubicBezTo>
                    <a:pt x="0" y="7420"/>
                    <a:pt x="101" y="7506"/>
                    <a:pt x="217" y="7506"/>
                  </a:cubicBezTo>
                  <a:lnTo>
                    <a:pt x="12169" y="7506"/>
                  </a:lnTo>
                  <a:cubicBezTo>
                    <a:pt x="12285" y="7506"/>
                    <a:pt x="12386" y="7420"/>
                    <a:pt x="12386" y="7304"/>
                  </a:cubicBezTo>
                  <a:lnTo>
                    <a:pt x="12386" y="173"/>
                  </a:lnTo>
                  <a:cubicBezTo>
                    <a:pt x="12375" y="76"/>
                    <a:pt x="12291" y="3"/>
                    <a:pt x="12201" y="3"/>
                  </a:cubicBezTo>
                  <a:cubicBezTo>
                    <a:pt x="12171" y="3"/>
                    <a:pt x="12140" y="11"/>
                    <a:pt x="12111" y="29"/>
                  </a:cubicBezTo>
                  <a:lnTo>
                    <a:pt x="11722" y="303"/>
                  </a:lnTo>
                  <a:lnTo>
                    <a:pt x="6294" y="4201"/>
                  </a:lnTo>
                  <a:cubicBezTo>
                    <a:pt x="6265" y="4222"/>
                    <a:pt x="6229" y="4233"/>
                    <a:pt x="6193" y="4233"/>
                  </a:cubicBezTo>
                  <a:cubicBezTo>
                    <a:pt x="6157" y="4233"/>
                    <a:pt x="6121" y="4222"/>
                    <a:pt x="6092" y="4201"/>
                  </a:cubicBezTo>
                  <a:lnTo>
                    <a:pt x="274" y="29"/>
                  </a:lnTo>
                  <a:cubicBezTo>
                    <a:pt x="243" y="9"/>
                    <a:pt x="209" y="0"/>
                    <a:pt x="176" y="0"/>
                  </a:cubicBezTo>
                  <a:close/>
                </a:path>
              </a:pathLst>
            </a:custGeom>
            <a:solidFill>
              <a:srgbClr val="6FA8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8"/>
            <p:cNvSpPr/>
            <p:nvPr/>
          </p:nvSpPr>
          <p:spPr>
            <a:xfrm>
              <a:off x="5464197" y="3072694"/>
              <a:ext cx="17433" cy="197111"/>
            </a:xfrm>
            <a:custGeom>
              <a:rect b="b" l="l" r="r" t="t"/>
              <a:pathLst>
                <a:path extrusionOk="0" h="7519" w="665">
                  <a:moveTo>
                    <a:pt x="481" y="0"/>
                  </a:moveTo>
                  <a:cubicBezTo>
                    <a:pt x="450" y="0"/>
                    <a:pt x="419" y="8"/>
                    <a:pt x="390" y="26"/>
                  </a:cubicBezTo>
                  <a:lnTo>
                    <a:pt x="1" y="301"/>
                  </a:lnTo>
                  <a:lnTo>
                    <a:pt x="1" y="7518"/>
                  </a:lnTo>
                  <a:lnTo>
                    <a:pt x="448" y="7518"/>
                  </a:lnTo>
                  <a:cubicBezTo>
                    <a:pt x="564" y="7518"/>
                    <a:pt x="665" y="7432"/>
                    <a:pt x="665" y="7316"/>
                  </a:cubicBezTo>
                  <a:lnTo>
                    <a:pt x="665" y="185"/>
                  </a:lnTo>
                  <a:cubicBezTo>
                    <a:pt x="665" y="76"/>
                    <a:pt x="575" y="0"/>
                    <a:pt x="481" y="0"/>
                  </a:cubicBez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8"/>
            <p:cNvSpPr/>
            <p:nvPr/>
          </p:nvSpPr>
          <p:spPr>
            <a:xfrm>
              <a:off x="5217461" y="3013579"/>
              <a:ext cx="32585" cy="32952"/>
            </a:xfrm>
            <a:custGeom>
              <a:rect b="b" l="l" r="r" t="t"/>
              <a:pathLst>
                <a:path extrusionOk="0" h="1257" w="1243">
                  <a:moveTo>
                    <a:pt x="188" y="0"/>
                  </a:moveTo>
                  <a:cubicBezTo>
                    <a:pt x="87" y="0"/>
                    <a:pt x="1" y="87"/>
                    <a:pt x="1" y="203"/>
                  </a:cubicBezTo>
                  <a:lnTo>
                    <a:pt x="1" y="1054"/>
                  </a:lnTo>
                  <a:cubicBezTo>
                    <a:pt x="1" y="1155"/>
                    <a:pt x="87" y="1256"/>
                    <a:pt x="188" y="1256"/>
                  </a:cubicBezTo>
                  <a:lnTo>
                    <a:pt x="1040" y="1256"/>
                  </a:lnTo>
                  <a:cubicBezTo>
                    <a:pt x="1156" y="1256"/>
                    <a:pt x="1242" y="1155"/>
                    <a:pt x="1242" y="1054"/>
                  </a:cubicBezTo>
                  <a:lnTo>
                    <a:pt x="1242" y="203"/>
                  </a:lnTo>
                  <a:cubicBezTo>
                    <a:pt x="1242" y="87"/>
                    <a:pt x="1156" y="0"/>
                    <a:pt x="1040" y="0"/>
                  </a:cubicBezTo>
                  <a:close/>
                </a:path>
              </a:pathLst>
            </a:custGeom>
            <a:solidFill>
              <a:srgbClr val="96AB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8"/>
            <p:cNvSpPr/>
            <p:nvPr/>
          </p:nvSpPr>
          <p:spPr>
            <a:xfrm>
              <a:off x="5271595" y="3008258"/>
              <a:ext cx="36491" cy="10670"/>
            </a:xfrm>
            <a:custGeom>
              <a:rect b="b" l="l" r="r" t="t"/>
              <a:pathLst>
                <a:path extrusionOk="0" h="407" w="1392">
                  <a:moveTo>
                    <a:pt x="1137" y="0"/>
                  </a:moveTo>
                  <a:cubicBezTo>
                    <a:pt x="1129" y="0"/>
                    <a:pt x="1120" y="0"/>
                    <a:pt x="1112" y="1"/>
                  </a:cubicBezTo>
                  <a:lnTo>
                    <a:pt x="245" y="1"/>
                  </a:lnTo>
                  <a:cubicBezTo>
                    <a:pt x="0" y="30"/>
                    <a:pt x="0" y="391"/>
                    <a:pt x="245" y="406"/>
                  </a:cubicBezTo>
                  <a:lnTo>
                    <a:pt x="1112" y="406"/>
                  </a:lnTo>
                  <a:cubicBezTo>
                    <a:pt x="1120" y="406"/>
                    <a:pt x="1129" y="407"/>
                    <a:pt x="1137" y="407"/>
                  </a:cubicBezTo>
                  <a:cubicBezTo>
                    <a:pt x="1392" y="407"/>
                    <a:pt x="1392" y="0"/>
                    <a:pt x="1137" y="0"/>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8"/>
            <p:cNvSpPr/>
            <p:nvPr/>
          </p:nvSpPr>
          <p:spPr>
            <a:xfrm>
              <a:off x="5270206" y="3036255"/>
              <a:ext cx="113406" cy="10670"/>
            </a:xfrm>
            <a:custGeom>
              <a:rect b="b" l="l" r="r" t="t"/>
              <a:pathLst>
                <a:path extrusionOk="0" h="407" w="4326">
                  <a:moveTo>
                    <a:pt x="271" y="0"/>
                  </a:moveTo>
                  <a:cubicBezTo>
                    <a:pt x="0" y="0"/>
                    <a:pt x="5" y="406"/>
                    <a:pt x="284" y="406"/>
                  </a:cubicBezTo>
                  <a:cubicBezTo>
                    <a:pt x="289" y="406"/>
                    <a:pt x="294" y="406"/>
                    <a:pt x="298" y="406"/>
                  </a:cubicBezTo>
                  <a:lnTo>
                    <a:pt x="4081" y="406"/>
                  </a:lnTo>
                  <a:cubicBezTo>
                    <a:pt x="4326" y="377"/>
                    <a:pt x="4326" y="16"/>
                    <a:pt x="4081" y="2"/>
                  </a:cubicBezTo>
                  <a:lnTo>
                    <a:pt x="298" y="2"/>
                  </a:lnTo>
                  <a:cubicBezTo>
                    <a:pt x="289" y="1"/>
                    <a:pt x="280" y="0"/>
                    <a:pt x="271" y="0"/>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8"/>
            <p:cNvSpPr/>
            <p:nvPr/>
          </p:nvSpPr>
          <p:spPr>
            <a:xfrm>
              <a:off x="5223517" y="3080532"/>
              <a:ext cx="69915" cy="10670"/>
            </a:xfrm>
            <a:custGeom>
              <a:rect b="b" l="l" r="r" t="t"/>
              <a:pathLst>
                <a:path extrusionOk="0" h="407" w="2667">
                  <a:moveTo>
                    <a:pt x="2396" y="0"/>
                  </a:moveTo>
                  <a:cubicBezTo>
                    <a:pt x="2387" y="0"/>
                    <a:pt x="2378" y="1"/>
                    <a:pt x="2368" y="2"/>
                  </a:cubicBezTo>
                  <a:lnTo>
                    <a:pt x="246" y="2"/>
                  </a:lnTo>
                  <a:cubicBezTo>
                    <a:pt x="1" y="16"/>
                    <a:pt x="1" y="377"/>
                    <a:pt x="246" y="406"/>
                  </a:cubicBezTo>
                  <a:lnTo>
                    <a:pt x="2368" y="406"/>
                  </a:lnTo>
                  <a:cubicBezTo>
                    <a:pt x="2373" y="406"/>
                    <a:pt x="2378" y="406"/>
                    <a:pt x="2382" y="406"/>
                  </a:cubicBezTo>
                  <a:cubicBezTo>
                    <a:pt x="2662" y="406"/>
                    <a:pt x="2667" y="0"/>
                    <a:pt x="2396" y="0"/>
                  </a:cubicBezTo>
                  <a:close/>
                </a:path>
              </a:pathLst>
            </a:custGeom>
            <a:solidFill>
              <a:srgbClr val="5C72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8"/>
            <p:cNvSpPr/>
            <p:nvPr/>
          </p:nvSpPr>
          <p:spPr>
            <a:xfrm>
              <a:off x="5183251" y="3234152"/>
              <a:ext cx="56939" cy="10696"/>
            </a:xfrm>
            <a:custGeom>
              <a:rect b="b" l="l" r="r" t="t"/>
              <a:pathLst>
                <a:path extrusionOk="0" h="408" w="2172">
                  <a:moveTo>
                    <a:pt x="255" y="1"/>
                  </a:moveTo>
                  <a:cubicBezTo>
                    <a:pt x="1" y="1"/>
                    <a:pt x="1" y="408"/>
                    <a:pt x="255" y="408"/>
                  </a:cubicBezTo>
                  <a:cubicBezTo>
                    <a:pt x="264" y="408"/>
                    <a:pt x="272" y="407"/>
                    <a:pt x="281" y="406"/>
                  </a:cubicBezTo>
                  <a:lnTo>
                    <a:pt x="1927" y="406"/>
                  </a:lnTo>
                  <a:cubicBezTo>
                    <a:pt x="2172" y="378"/>
                    <a:pt x="2172" y="31"/>
                    <a:pt x="1927" y="2"/>
                  </a:cubicBezTo>
                  <a:lnTo>
                    <a:pt x="281" y="2"/>
                  </a:lnTo>
                  <a:cubicBezTo>
                    <a:pt x="272" y="1"/>
                    <a:pt x="264" y="1"/>
                    <a:pt x="255" y="1"/>
                  </a:cubicBezTo>
                  <a:close/>
                </a:path>
              </a:pathLst>
            </a:cu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2"/>
          <p:cNvSpPr txBox="1"/>
          <p:nvPr>
            <p:ph type="title"/>
          </p:nvPr>
        </p:nvSpPr>
        <p:spPr>
          <a:xfrm>
            <a:off x="580100" y="1024975"/>
            <a:ext cx="3915000" cy="115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lang="en" sz="3800">
                <a:solidFill>
                  <a:schemeClr val="lt1"/>
                </a:solidFill>
              </a:rPr>
              <a:t>Solución</a:t>
            </a:r>
            <a:r>
              <a:rPr lang="en" sz="2200"/>
              <a:t> </a:t>
            </a:r>
            <a:r>
              <a:rPr lang="en" sz="3800">
                <a:solidFill>
                  <a:schemeClr val="lt1"/>
                </a:solidFill>
              </a:rPr>
              <a:t>de Arquitectura.</a:t>
            </a:r>
            <a:endParaRPr sz="2200"/>
          </a:p>
        </p:txBody>
      </p:sp>
      <p:sp>
        <p:nvSpPr>
          <p:cNvPr id="926" name="Google Shape;926;p12"/>
          <p:cNvSpPr txBox="1"/>
          <p:nvPr>
            <p:ph idx="4294967295" type="subTitle"/>
          </p:nvPr>
        </p:nvSpPr>
        <p:spPr>
          <a:xfrm>
            <a:off x="710700" y="2349725"/>
            <a:ext cx="3679500" cy="100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200"/>
              <a:buFont typeface="Archivo"/>
              <a:buNone/>
            </a:pPr>
            <a:r>
              <a:rPr lang="en"/>
              <a:t>La Solución</a:t>
            </a:r>
            <a:r>
              <a:rPr lang="en"/>
              <a:t> presentada busca tener mayor control de las </a:t>
            </a:r>
            <a:r>
              <a:rPr lang="en"/>
              <a:t>variables externas</a:t>
            </a:r>
            <a:r>
              <a:rPr lang="en"/>
              <a:t> y </a:t>
            </a:r>
            <a:r>
              <a:rPr lang="en"/>
              <a:t>cómo</a:t>
            </a:r>
            <a:r>
              <a:rPr lang="en"/>
              <a:t> estas pueden influir en el consumo </a:t>
            </a:r>
            <a:r>
              <a:rPr lang="en"/>
              <a:t>energético</a:t>
            </a:r>
            <a:r>
              <a:rPr lang="en"/>
              <a:t> de las diferentes subestaciones </a:t>
            </a:r>
            <a:r>
              <a:rPr lang="en"/>
              <a:t>eléctricas</a:t>
            </a:r>
            <a:r>
              <a:rPr lang="en"/>
              <a:t>.</a:t>
            </a:r>
            <a:endParaRPr b="0" i="0" sz="1200" u="none" cap="none" strike="noStrike">
              <a:solidFill>
                <a:schemeClr val="dk1"/>
              </a:solidFill>
              <a:latin typeface="Archivo"/>
              <a:ea typeface="Archivo"/>
              <a:cs typeface="Archivo"/>
              <a:sym typeface="Archivo"/>
            </a:endParaRPr>
          </a:p>
        </p:txBody>
      </p:sp>
      <p:pic>
        <p:nvPicPr>
          <p:cNvPr id="927" name="Google Shape;927;p12"/>
          <p:cNvPicPr preferRelativeResize="0"/>
          <p:nvPr/>
        </p:nvPicPr>
        <p:blipFill rotWithShape="1">
          <a:blip r:embed="rId3">
            <a:alphaModFix/>
          </a:blip>
          <a:srcRect b="2353" l="2156" r="4499" t="3890"/>
          <a:stretch/>
        </p:blipFill>
        <p:spPr>
          <a:xfrm>
            <a:off x="4634975" y="261025"/>
            <a:ext cx="3830649" cy="462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grpSp>
        <p:nvGrpSpPr>
          <p:cNvPr id="932" name="Google Shape;932;g24e5c07cf11_0_526"/>
          <p:cNvGrpSpPr/>
          <p:nvPr/>
        </p:nvGrpSpPr>
        <p:grpSpPr>
          <a:xfrm>
            <a:off x="4777718" y="3160816"/>
            <a:ext cx="3366651" cy="1826706"/>
            <a:chOff x="1809100" y="2065150"/>
            <a:chExt cx="4679153" cy="2538855"/>
          </a:xfrm>
        </p:grpSpPr>
        <p:grpSp>
          <p:nvGrpSpPr>
            <p:cNvPr id="933" name="Google Shape;933;g24e5c07cf11_0_526"/>
            <p:cNvGrpSpPr/>
            <p:nvPr/>
          </p:nvGrpSpPr>
          <p:grpSpPr>
            <a:xfrm>
              <a:off x="3223307" y="2065150"/>
              <a:ext cx="260402" cy="1671751"/>
              <a:chOff x="3223307" y="759525"/>
              <a:chExt cx="260402" cy="1671751"/>
            </a:xfrm>
          </p:grpSpPr>
          <p:sp>
            <p:nvSpPr>
              <p:cNvPr id="934" name="Google Shape;934;g24e5c07cf11_0_526"/>
              <p:cNvSpPr/>
              <p:nvPr/>
            </p:nvSpPr>
            <p:spPr>
              <a:xfrm>
                <a:off x="3253001" y="773401"/>
                <a:ext cx="196943" cy="1657875"/>
              </a:xfrm>
              <a:custGeom>
                <a:rect b="b" l="l" r="r" t="t"/>
                <a:pathLst>
                  <a:path extrusionOk="0" h="17922" w="2129">
                    <a:moveTo>
                      <a:pt x="0" y="1"/>
                    </a:moveTo>
                    <a:lnTo>
                      <a:pt x="0" y="17922"/>
                    </a:lnTo>
                    <a:lnTo>
                      <a:pt x="2129" y="17922"/>
                    </a:lnTo>
                    <a:lnTo>
                      <a:pt x="2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24e5c07cf11_0_526"/>
              <p:cNvSpPr/>
              <p:nvPr/>
            </p:nvSpPr>
            <p:spPr>
              <a:xfrm>
                <a:off x="3352258" y="773401"/>
                <a:ext cx="97685" cy="1657875"/>
              </a:xfrm>
              <a:custGeom>
                <a:rect b="b" l="l" r="r" t="t"/>
                <a:pathLst>
                  <a:path extrusionOk="0" h="17922" w="1056">
                    <a:moveTo>
                      <a:pt x="0" y="1"/>
                    </a:moveTo>
                    <a:lnTo>
                      <a:pt x="0" y="17922"/>
                    </a:lnTo>
                    <a:lnTo>
                      <a:pt x="1056" y="17922"/>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24e5c07cf11_0_526"/>
              <p:cNvSpPr/>
              <p:nvPr/>
            </p:nvSpPr>
            <p:spPr>
              <a:xfrm>
                <a:off x="3223307" y="759525"/>
                <a:ext cx="260402" cy="34689"/>
              </a:xfrm>
              <a:custGeom>
                <a:rect b="b" l="l" r="r" t="t"/>
                <a:pathLst>
                  <a:path extrusionOk="0" h="375"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24e5c07cf11_0_526"/>
              <p:cNvSpPr/>
              <p:nvPr/>
            </p:nvSpPr>
            <p:spPr>
              <a:xfrm>
                <a:off x="3223307" y="961647"/>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24e5c07cf11_0_526"/>
              <p:cNvSpPr/>
              <p:nvPr/>
            </p:nvSpPr>
            <p:spPr>
              <a:xfrm>
                <a:off x="3223307" y="1162566"/>
                <a:ext cx="260402" cy="34782"/>
              </a:xfrm>
              <a:custGeom>
                <a:rect b="b" l="l" r="r" t="t"/>
                <a:pathLst>
                  <a:path extrusionOk="0" h="376"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24e5c07cf11_0_526"/>
              <p:cNvSpPr/>
              <p:nvPr/>
            </p:nvSpPr>
            <p:spPr>
              <a:xfrm>
                <a:off x="3223307" y="1381431"/>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24e5c07cf11_0_526"/>
              <p:cNvSpPr/>
              <p:nvPr/>
            </p:nvSpPr>
            <p:spPr>
              <a:xfrm>
                <a:off x="3254204" y="794122"/>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24e5c07cf11_0_526"/>
              <p:cNvSpPr/>
              <p:nvPr/>
            </p:nvSpPr>
            <p:spPr>
              <a:xfrm>
                <a:off x="3254204" y="995041"/>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24e5c07cf11_0_526"/>
              <p:cNvSpPr/>
              <p:nvPr/>
            </p:nvSpPr>
            <p:spPr>
              <a:xfrm>
                <a:off x="3254204" y="1197255"/>
                <a:ext cx="195741" cy="56983"/>
              </a:xfrm>
              <a:custGeom>
                <a:rect b="b" l="l" r="r" t="t"/>
                <a:pathLst>
                  <a:path extrusionOk="0" h="616" w="2116">
                    <a:moveTo>
                      <a:pt x="1" y="0"/>
                    </a:moveTo>
                    <a:lnTo>
                      <a:pt x="1" y="615"/>
                    </a:lnTo>
                    <a:lnTo>
                      <a:pt x="2116" y="615"/>
                    </a:lnTo>
                    <a:lnTo>
                      <a:pt x="21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24e5c07cf11_0_526"/>
              <p:cNvSpPr/>
              <p:nvPr/>
            </p:nvSpPr>
            <p:spPr>
              <a:xfrm>
                <a:off x="3254204" y="1414825"/>
                <a:ext cx="195741" cy="56983"/>
              </a:xfrm>
              <a:custGeom>
                <a:rect b="b" l="l" r="r" t="t"/>
                <a:pathLst>
                  <a:path extrusionOk="0" h="616" w="2116">
                    <a:moveTo>
                      <a:pt x="1" y="1"/>
                    </a:moveTo>
                    <a:lnTo>
                      <a:pt x="1" y="616"/>
                    </a:lnTo>
                    <a:lnTo>
                      <a:pt x="2116" y="616"/>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g24e5c07cf11_0_526"/>
            <p:cNvGrpSpPr/>
            <p:nvPr/>
          </p:nvGrpSpPr>
          <p:grpSpPr>
            <a:xfrm>
              <a:off x="1809100" y="2875374"/>
              <a:ext cx="4679153" cy="1728631"/>
              <a:chOff x="1809100" y="2875374"/>
              <a:chExt cx="4679153" cy="1728631"/>
            </a:xfrm>
          </p:grpSpPr>
          <p:sp>
            <p:nvSpPr>
              <p:cNvPr id="945" name="Google Shape;945;g24e5c07cf11_0_526"/>
              <p:cNvSpPr/>
              <p:nvPr/>
            </p:nvSpPr>
            <p:spPr>
              <a:xfrm>
                <a:off x="3223307" y="2889619"/>
                <a:ext cx="260402" cy="33764"/>
              </a:xfrm>
              <a:custGeom>
                <a:rect b="b" l="l" r="r" t="t"/>
                <a:pathLst>
                  <a:path extrusionOk="0" h="365" w="2815">
                    <a:moveTo>
                      <a:pt x="1" y="0"/>
                    </a:moveTo>
                    <a:lnTo>
                      <a:pt x="1" y="365"/>
                    </a:lnTo>
                    <a:lnTo>
                      <a:pt x="2814" y="365"/>
                    </a:lnTo>
                    <a:lnTo>
                      <a:pt x="281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24e5c07cf11_0_526"/>
              <p:cNvSpPr/>
              <p:nvPr/>
            </p:nvSpPr>
            <p:spPr>
              <a:xfrm>
                <a:off x="3254204" y="2923291"/>
                <a:ext cx="195741" cy="56706"/>
              </a:xfrm>
              <a:custGeom>
                <a:rect b="b" l="l" r="r" t="t"/>
                <a:pathLst>
                  <a:path extrusionOk="0" h="613" w="2116">
                    <a:moveTo>
                      <a:pt x="1" y="1"/>
                    </a:moveTo>
                    <a:lnTo>
                      <a:pt x="1" y="612"/>
                    </a:lnTo>
                    <a:lnTo>
                      <a:pt x="2116" y="612"/>
                    </a:lnTo>
                    <a:lnTo>
                      <a:pt x="211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24e5c07cf11_0_526"/>
              <p:cNvSpPr/>
              <p:nvPr/>
            </p:nvSpPr>
            <p:spPr>
              <a:xfrm>
                <a:off x="3783421" y="3094516"/>
                <a:ext cx="18316" cy="176592"/>
              </a:xfrm>
              <a:custGeom>
                <a:rect b="b" l="l" r="r" t="t"/>
                <a:pathLst>
                  <a:path extrusionOk="0" h="1909" w="198">
                    <a:moveTo>
                      <a:pt x="1" y="1"/>
                    </a:moveTo>
                    <a:lnTo>
                      <a:pt x="1"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24e5c07cf11_0_526"/>
              <p:cNvSpPr/>
              <p:nvPr/>
            </p:nvSpPr>
            <p:spPr>
              <a:xfrm>
                <a:off x="3913575" y="3094516"/>
                <a:ext cx="18316" cy="176592"/>
              </a:xfrm>
              <a:custGeom>
                <a:rect b="b" l="l" r="r" t="t"/>
                <a:pathLst>
                  <a:path extrusionOk="0" h="1909" w="198">
                    <a:moveTo>
                      <a:pt x="0" y="1"/>
                    </a:moveTo>
                    <a:lnTo>
                      <a:pt x="0"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24e5c07cf11_0_526"/>
              <p:cNvSpPr/>
              <p:nvPr/>
            </p:nvSpPr>
            <p:spPr>
              <a:xfrm>
                <a:off x="4020510" y="3094516"/>
                <a:ext cx="18038" cy="176592"/>
              </a:xfrm>
              <a:custGeom>
                <a:rect b="b" l="l" r="r" t="t"/>
                <a:pathLst>
                  <a:path extrusionOk="0" h="1909" w="195">
                    <a:moveTo>
                      <a:pt x="1" y="1"/>
                    </a:moveTo>
                    <a:lnTo>
                      <a:pt x="1" y="1909"/>
                    </a:lnTo>
                    <a:lnTo>
                      <a:pt x="194" y="1909"/>
                    </a:lnTo>
                    <a:lnTo>
                      <a:pt x="194"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24e5c07cf11_0_526"/>
              <p:cNvSpPr/>
              <p:nvPr/>
            </p:nvSpPr>
            <p:spPr>
              <a:xfrm>
                <a:off x="415066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24e5c07cf11_0_526"/>
              <p:cNvSpPr/>
              <p:nvPr/>
            </p:nvSpPr>
            <p:spPr>
              <a:xfrm>
                <a:off x="4280818"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24e5c07cf11_0_526"/>
              <p:cNvSpPr/>
              <p:nvPr/>
            </p:nvSpPr>
            <p:spPr>
              <a:xfrm>
                <a:off x="4410971" y="3094516"/>
                <a:ext cx="16743" cy="176592"/>
              </a:xfrm>
              <a:custGeom>
                <a:rect b="b" l="l" r="r" t="t"/>
                <a:pathLst>
                  <a:path extrusionOk="0" h="1909" w="181">
                    <a:moveTo>
                      <a:pt x="0" y="1"/>
                    </a:moveTo>
                    <a:lnTo>
                      <a:pt x="0" y="1909"/>
                    </a:lnTo>
                    <a:lnTo>
                      <a:pt x="180" y="1909"/>
                    </a:lnTo>
                    <a:lnTo>
                      <a:pt x="1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24e5c07cf11_0_526"/>
              <p:cNvSpPr/>
              <p:nvPr/>
            </p:nvSpPr>
            <p:spPr>
              <a:xfrm>
                <a:off x="4517536"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24e5c07cf11_0_526"/>
              <p:cNvSpPr/>
              <p:nvPr/>
            </p:nvSpPr>
            <p:spPr>
              <a:xfrm>
                <a:off x="464769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24e5c07cf11_0_526"/>
              <p:cNvSpPr/>
              <p:nvPr/>
            </p:nvSpPr>
            <p:spPr>
              <a:xfrm>
                <a:off x="477784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24e5c07cf11_0_526"/>
              <p:cNvSpPr/>
              <p:nvPr/>
            </p:nvSpPr>
            <p:spPr>
              <a:xfrm>
                <a:off x="4906702"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g24e5c07cf11_0_526"/>
              <p:cNvSpPr/>
              <p:nvPr/>
            </p:nvSpPr>
            <p:spPr>
              <a:xfrm>
                <a:off x="501493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g24e5c07cf11_0_526"/>
              <p:cNvSpPr/>
              <p:nvPr/>
            </p:nvSpPr>
            <p:spPr>
              <a:xfrm>
                <a:off x="5145086"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24e5c07cf11_0_526"/>
              <p:cNvSpPr/>
              <p:nvPr/>
            </p:nvSpPr>
            <p:spPr>
              <a:xfrm>
                <a:off x="527487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24e5c07cf11_0_526"/>
              <p:cNvSpPr/>
              <p:nvPr/>
            </p:nvSpPr>
            <p:spPr>
              <a:xfrm>
                <a:off x="5403821"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24e5c07cf11_0_526"/>
              <p:cNvSpPr/>
              <p:nvPr/>
            </p:nvSpPr>
            <p:spPr>
              <a:xfrm>
                <a:off x="5511959"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24e5c07cf11_0_526"/>
              <p:cNvSpPr/>
              <p:nvPr/>
            </p:nvSpPr>
            <p:spPr>
              <a:xfrm>
                <a:off x="564211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24e5c07cf11_0_526"/>
              <p:cNvSpPr/>
              <p:nvPr/>
            </p:nvSpPr>
            <p:spPr>
              <a:xfrm>
                <a:off x="5778741"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24e5c07cf11_0_526"/>
              <p:cNvSpPr/>
              <p:nvPr/>
            </p:nvSpPr>
            <p:spPr>
              <a:xfrm>
                <a:off x="5910098"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24e5c07cf11_0_526"/>
              <p:cNvSpPr/>
              <p:nvPr/>
            </p:nvSpPr>
            <p:spPr>
              <a:xfrm>
                <a:off x="6039974"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24e5c07cf11_0_526"/>
              <p:cNvSpPr/>
              <p:nvPr/>
            </p:nvSpPr>
            <p:spPr>
              <a:xfrm>
                <a:off x="6170127"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24e5c07cf11_0_526"/>
              <p:cNvSpPr/>
              <p:nvPr/>
            </p:nvSpPr>
            <p:spPr>
              <a:xfrm>
                <a:off x="6279468"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g24e5c07cf11_0_526"/>
              <p:cNvSpPr/>
              <p:nvPr/>
            </p:nvSpPr>
            <p:spPr>
              <a:xfrm>
                <a:off x="6409621"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g24e5c07cf11_0_526"/>
              <p:cNvSpPr/>
              <p:nvPr/>
            </p:nvSpPr>
            <p:spPr>
              <a:xfrm>
                <a:off x="3766771" y="3085543"/>
                <a:ext cx="2667382" cy="19334"/>
              </a:xfrm>
              <a:custGeom>
                <a:rect b="b" l="l" r="r" t="t"/>
                <a:pathLst>
                  <a:path extrusionOk="0" h="209" w="28835">
                    <a:moveTo>
                      <a:pt x="0" y="1"/>
                    </a:moveTo>
                    <a:lnTo>
                      <a:pt x="0" y="208"/>
                    </a:lnTo>
                    <a:lnTo>
                      <a:pt x="28835" y="208"/>
                    </a:lnTo>
                    <a:lnTo>
                      <a:pt x="288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24e5c07cf11_0_526"/>
              <p:cNvSpPr/>
              <p:nvPr/>
            </p:nvSpPr>
            <p:spPr>
              <a:xfrm>
                <a:off x="3767973" y="3264539"/>
                <a:ext cx="1906436" cy="1338270"/>
              </a:xfrm>
              <a:custGeom>
                <a:rect b="b" l="l" r="r" t="t"/>
                <a:pathLst>
                  <a:path extrusionOk="0" h="14467" w="20609">
                    <a:moveTo>
                      <a:pt x="1" y="1"/>
                    </a:moveTo>
                    <a:lnTo>
                      <a:pt x="1" y="14466"/>
                    </a:lnTo>
                    <a:lnTo>
                      <a:pt x="20608" y="14466"/>
                    </a:lnTo>
                    <a:lnTo>
                      <a:pt x="206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24e5c07cf11_0_526"/>
              <p:cNvSpPr/>
              <p:nvPr/>
            </p:nvSpPr>
            <p:spPr>
              <a:xfrm>
                <a:off x="5669031" y="3264539"/>
                <a:ext cx="754933" cy="1338270"/>
              </a:xfrm>
              <a:custGeom>
                <a:rect b="b" l="l" r="r" t="t"/>
                <a:pathLst>
                  <a:path extrusionOk="0" h="14467" w="8161">
                    <a:moveTo>
                      <a:pt x="0" y="1"/>
                    </a:moveTo>
                    <a:lnTo>
                      <a:pt x="0" y="14466"/>
                    </a:lnTo>
                    <a:lnTo>
                      <a:pt x="8161" y="14466"/>
                    </a:lnTo>
                    <a:lnTo>
                      <a:pt x="81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24e5c07cf11_0_526"/>
              <p:cNvSpPr/>
              <p:nvPr/>
            </p:nvSpPr>
            <p:spPr>
              <a:xfrm>
                <a:off x="5854502" y="3985702"/>
                <a:ext cx="386486" cy="519138"/>
              </a:xfrm>
              <a:custGeom>
                <a:rect b="b" l="l" r="r" t="t"/>
                <a:pathLst>
                  <a:path extrusionOk="0" h="5612" w="4178">
                    <a:moveTo>
                      <a:pt x="0" y="1"/>
                    </a:moveTo>
                    <a:lnTo>
                      <a:pt x="0" y="5611"/>
                    </a:lnTo>
                    <a:lnTo>
                      <a:pt x="4177" y="5611"/>
                    </a:lnTo>
                    <a:lnTo>
                      <a:pt x="417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24e5c07cf11_0_526"/>
              <p:cNvSpPr/>
              <p:nvPr/>
            </p:nvSpPr>
            <p:spPr>
              <a:xfrm>
                <a:off x="5854502" y="3978024"/>
                <a:ext cx="386486" cy="14246"/>
              </a:xfrm>
              <a:custGeom>
                <a:rect b="b" l="l" r="r" t="t"/>
                <a:pathLst>
                  <a:path extrusionOk="0" h="154" w="4178">
                    <a:moveTo>
                      <a:pt x="0" y="0"/>
                    </a:moveTo>
                    <a:lnTo>
                      <a:pt x="0" y="154"/>
                    </a:lnTo>
                    <a:lnTo>
                      <a:pt x="4177" y="154"/>
                    </a:lnTo>
                    <a:lnTo>
                      <a:pt x="4177"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24e5c07cf11_0_526"/>
              <p:cNvSpPr/>
              <p:nvPr/>
            </p:nvSpPr>
            <p:spPr>
              <a:xfrm>
                <a:off x="5854502" y="3986904"/>
                <a:ext cx="386486" cy="5365"/>
              </a:xfrm>
              <a:custGeom>
                <a:rect b="b" l="l" r="r" t="t"/>
                <a:pathLst>
                  <a:path extrusionOk="0" h="58" w="4178">
                    <a:moveTo>
                      <a:pt x="0" y="1"/>
                    </a:moveTo>
                    <a:lnTo>
                      <a:pt x="0" y="58"/>
                    </a:lnTo>
                    <a:lnTo>
                      <a:pt x="4177" y="58"/>
                    </a:lnTo>
                    <a:lnTo>
                      <a:pt x="4177"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g24e5c07cf11_0_526"/>
              <p:cNvSpPr/>
              <p:nvPr/>
            </p:nvSpPr>
            <p:spPr>
              <a:xfrm>
                <a:off x="5853207" y="4446928"/>
                <a:ext cx="387781" cy="14246"/>
              </a:xfrm>
              <a:custGeom>
                <a:rect b="b" l="l" r="r" t="t"/>
                <a:pathLst>
                  <a:path extrusionOk="0" h="154"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g24e5c07cf11_0_526"/>
              <p:cNvSpPr/>
              <p:nvPr/>
            </p:nvSpPr>
            <p:spPr>
              <a:xfrm>
                <a:off x="5853207" y="4455901"/>
                <a:ext cx="387781" cy="5273"/>
              </a:xfrm>
              <a:custGeom>
                <a:rect b="b" l="l" r="r" t="t"/>
                <a:pathLst>
                  <a:path extrusionOk="0" h="57" w="4192">
                    <a:moveTo>
                      <a:pt x="1" y="0"/>
                    </a:moveTo>
                    <a:lnTo>
                      <a:pt x="1" y="57"/>
                    </a:lnTo>
                    <a:lnTo>
                      <a:pt x="4191" y="57"/>
                    </a:lnTo>
                    <a:lnTo>
                      <a:pt x="4191" y="0"/>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g24e5c07cf11_0_526"/>
              <p:cNvSpPr/>
              <p:nvPr/>
            </p:nvSpPr>
            <p:spPr>
              <a:xfrm>
                <a:off x="5853207" y="4475049"/>
                <a:ext cx="387781" cy="14338"/>
              </a:xfrm>
              <a:custGeom>
                <a:rect b="b" l="l" r="r" t="t"/>
                <a:pathLst>
                  <a:path extrusionOk="0" h="155"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g24e5c07cf11_0_526"/>
              <p:cNvSpPr/>
              <p:nvPr/>
            </p:nvSpPr>
            <p:spPr>
              <a:xfrm>
                <a:off x="5853207" y="4484300"/>
                <a:ext cx="387781" cy="5088"/>
              </a:xfrm>
              <a:custGeom>
                <a:rect b="b" l="l" r="r" t="t"/>
                <a:pathLst>
                  <a:path extrusionOk="0" h="55" w="4192">
                    <a:moveTo>
                      <a:pt x="1" y="1"/>
                    </a:moveTo>
                    <a:lnTo>
                      <a:pt x="1" y="54"/>
                    </a:lnTo>
                    <a:lnTo>
                      <a:pt x="4191" y="54"/>
                    </a:lnTo>
                    <a:lnTo>
                      <a:pt x="4191"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g24e5c07cf11_0_526"/>
              <p:cNvSpPr/>
              <p:nvPr/>
            </p:nvSpPr>
            <p:spPr>
              <a:xfrm>
                <a:off x="5831284" y="3949533"/>
                <a:ext cx="207489" cy="48010"/>
              </a:xfrm>
              <a:custGeom>
                <a:rect b="b" l="l" r="r" t="t"/>
                <a:pathLst>
                  <a:path extrusionOk="0" h="519" w="2243">
                    <a:moveTo>
                      <a:pt x="1" y="1"/>
                    </a:moveTo>
                    <a:lnTo>
                      <a:pt x="1" y="519"/>
                    </a:lnTo>
                    <a:lnTo>
                      <a:pt x="2243" y="519"/>
                    </a:lnTo>
                    <a:lnTo>
                      <a:pt x="224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g24e5c07cf11_0_526"/>
              <p:cNvSpPr/>
              <p:nvPr/>
            </p:nvSpPr>
            <p:spPr>
              <a:xfrm>
                <a:off x="6038679" y="3949533"/>
                <a:ext cx="449574" cy="48010"/>
              </a:xfrm>
              <a:custGeom>
                <a:rect b="b" l="l" r="r" t="t"/>
                <a:pathLst>
                  <a:path extrusionOk="0" h="519" w="4860">
                    <a:moveTo>
                      <a:pt x="1" y="1"/>
                    </a:moveTo>
                    <a:lnTo>
                      <a:pt x="1" y="519"/>
                    </a:lnTo>
                    <a:lnTo>
                      <a:pt x="4860" y="519"/>
                    </a:lnTo>
                    <a:lnTo>
                      <a:pt x="48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g24e5c07cf11_0_526"/>
              <p:cNvSpPr/>
              <p:nvPr/>
            </p:nvSpPr>
            <p:spPr>
              <a:xfrm>
                <a:off x="5850800" y="4423699"/>
                <a:ext cx="135150" cy="59475"/>
              </a:xfrm>
              <a:custGeom>
                <a:rect b="b" l="l" r="r" t="t"/>
                <a:pathLst>
                  <a:path extrusionOk="0" h="599" w="1461">
                    <a:moveTo>
                      <a:pt x="0" y="1"/>
                    </a:moveTo>
                    <a:lnTo>
                      <a:pt x="0" y="599"/>
                    </a:lnTo>
                    <a:lnTo>
                      <a:pt x="1460" y="599"/>
                    </a:lnTo>
                    <a:lnTo>
                      <a:pt x="14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g24e5c07cf11_0_526"/>
              <p:cNvSpPr/>
              <p:nvPr/>
            </p:nvSpPr>
            <p:spPr>
              <a:xfrm>
                <a:off x="5850800" y="4479025"/>
                <a:ext cx="207501" cy="73626"/>
              </a:xfrm>
              <a:custGeom>
                <a:rect b="b" l="l" r="r" t="t"/>
                <a:pathLst>
                  <a:path extrusionOk="0" h="683" w="2230">
                    <a:moveTo>
                      <a:pt x="1" y="1"/>
                    </a:moveTo>
                    <a:lnTo>
                      <a:pt x="1" y="682"/>
                    </a:lnTo>
                    <a:lnTo>
                      <a:pt x="2229" y="682"/>
                    </a:lnTo>
                    <a:lnTo>
                      <a:pt x="22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g24e5c07cf11_0_526"/>
              <p:cNvSpPr/>
              <p:nvPr/>
            </p:nvSpPr>
            <p:spPr>
              <a:xfrm>
                <a:off x="5984656" y="4423709"/>
                <a:ext cx="298976" cy="55410"/>
              </a:xfrm>
              <a:custGeom>
                <a:rect b="b" l="l" r="r" t="t"/>
                <a:pathLst>
                  <a:path extrusionOk="0" h="599" w="3232">
                    <a:moveTo>
                      <a:pt x="0" y="1"/>
                    </a:moveTo>
                    <a:lnTo>
                      <a:pt x="0" y="599"/>
                    </a:lnTo>
                    <a:lnTo>
                      <a:pt x="3231" y="599"/>
                    </a:lnTo>
                    <a:lnTo>
                      <a:pt x="32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g24e5c07cf11_0_526"/>
              <p:cNvSpPr/>
              <p:nvPr/>
            </p:nvSpPr>
            <p:spPr>
              <a:xfrm>
                <a:off x="6056994" y="4479027"/>
                <a:ext cx="297404" cy="63181"/>
              </a:xfrm>
              <a:custGeom>
                <a:rect b="b" l="l" r="r" t="t"/>
                <a:pathLst>
                  <a:path extrusionOk="0" h="683" w="3215">
                    <a:moveTo>
                      <a:pt x="0" y="1"/>
                    </a:moveTo>
                    <a:lnTo>
                      <a:pt x="0" y="682"/>
                    </a:lnTo>
                    <a:lnTo>
                      <a:pt x="3215" y="682"/>
                    </a:lnTo>
                    <a:lnTo>
                      <a:pt x="32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g24e5c07cf11_0_526"/>
              <p:cNvSpPr/>
              <p:nvPr/>
            </p:nvSpPr>
            <p:spPr>
              <a:xfrm>
                <a:off x="6127760" y="4539617"/>
                <a:ext cx="298699" cy="64383"/>
              </a:xfrm>
              <a:custGeom>
                <a:rect b="b" l="l" r="r" t="t"/>
                <a:pathLst>
                  <a:path extrusionOk="0" h="696" w="3229">
                    <a:moveTo>
                      <a:pt x="0" y="1"/>
                    </a:moveTo>
                    <a:lnTo>
                      <a:pt x="0" y="696"/>
                    </a:lnTo>
                    <a:lnTo>
                      <a:pt x="3228" y="696"/>
                    </a:lnTo>
                    <a:lnTo>
                      <a:pt x="322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g24e5c07cf11_0_526"/>
              <p:cNvSpPr/>
              <p:nvPr/>
            </p:nvSpPr>
            <p:spPr>
              <a:xfrm>
                <a:off x="5984656" y="4454606"/>
                <a:ext cx="298976" cy="24514"/>
              </a:xfrm>
              <a:custGeom>
                <a:rect b="b" l="l" r="r" t="t"/>
                <a:pathLst>
                  <a:path extrusionOk="0" h="265" w="3232">
                    <a:moveTo>
                      <a:pt x="0" y="1"/>
                    </a:moveTo>
                    <a:lnTo>
                      <a:pt x="0" y="265"/>
                    </a:lnTo>
                    <a:lnTo>
                      <a:pt x="3231" y="265"/>
                    </a:lnTo>
                    <a:lnTo>
                      <a:pt x="32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g24e5c07cf11_0_526"/>
              <p:cNvSpPr/>
              <p:nvPr/>
            </p:nvSpPr>
            <p:spPr>
              <a:xfrm>
                <a:off x="6056994" y="4521394"/>
                <a:ext cx="297404" cy="18316"/>
              </a:xfrm>
              <a:custGeom>
                <a:rect b="b" l="l" r="r" t="t"/>
                <a:pathLst>
                  <a:path extrusionOk="0" h="198" w="3215">
                    <a:moveTo>
                      <a:pt x="0" y="1"/>
                    </a:moveTo>
                    <a:lnTo>
                      <a:pt x="0" y="198"/>
                    </a:lnTo>
                    <a:lnTo>
                      <a:pt x="3215" y="198"/>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24e5c07cf11_0_526"/>
              <p:cNvSpPr/>
              <p:nvPr/>
            </p:nvSpPr>
            <p:spPr>
              <a:xfrm>
                <a:off x="5850802" y="4539617"/>
                <a:ext cx="277052" cy="64383"/>
              </a:xfrm>
              <a:custGeom>
                <a:rect b="b" l="l" r="r" t="t"/>
                <a:pathLst>
                  <a:path extrusionOk="0" h="696" w="2995">
                    <a:moveTo>
                      <a:pt x="0" y="1"/>
                    </a:moveTo>
                    <a:lnTo>
                      <a:pt x="0" y="696"/>
                    </a:lnTo>
                    <a:lnTo>
                      <a:pt x="2994" y="69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24e5c07cf11_0_526"/>
              <p:cNvSpPr/>
              <p:nvPr/>
            </p:nvSpPr>
            <p:spPr>
              <a:xfrm>
                <a:off x="6127760" y="4585962"/>
                <a:ext cx="297404" cy="18038"/>
              </a:xfrm>
              <a:custGeom>
                <a:rect b="b" l="l" r="r" t="t"/>
                <a:pathLst>
                  <a:path extrusionOk="0" h="195" w="3215">
                    <a:moveTo>
                      <a:pt x="0" y="1"/>
                    </a:moveTo>
                    <a:lnTo>
                      <a:pt x="0" y="195"/>
                    </a:lnTo>
                    <a:lnTo>
                      <a:pt x="3215" y="195"/>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24e5c07cf11_0_526"/>
              <p:cNvSpPr/>
              <p:nvPr/>
            </p:nvSpPr>
            <p:spPr>
              <a:xfrm>
                <a:off x="3769546" y="3212922"/>
                <a:ext cx="1901163" cy="89175"/>
              </a:xfrm>
              <a:custGeom>
                <a:rect b="b" l="l" r="r" t="t"/>
                <a:pathLst>
                  <a:path extrusionOk="0" h="964" w="20552">
                    <a:moveTo>
                      <a:pt x="0" y="1"/>
                    </a:moveTo>
                    <a:lnTo>
                      <a:pt x="0" y="963"/>
                    </a:lnTo>
                    <a:lnTo>
                      <a:pt x="20551" y="963"/>
                    </a:lnTo>
                    <a:lnTo>
                      <a:pt x="205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24e5c07cf11_0_526"/>
              <p:cNvSpPr/>
              <p:nvPr/>
            </p:nvSpPr>
            <p:spPr>
              <a:xfrm>
                <a:off x="5666533" y="3212922"/>
                <a:ext cx="761409" cy="89175"/>
              </a:xfrm>
              <a:custGeom>
                <a:rect b="b" l="l" r="r" t="t"/>
                <a:pathLst>
                  <a:path extrusionOk="0" h="964" w="8231">
                    <a:moveTo>
                      <a:pt x="1" y="1"/>
                    </a:moveTo>
                    <a:lnTo>
                      <a:pt x="1" y="963"/>
                    </a:lnTo>
                    <a:lnTo>
                      <a:pt x="8231" y="963"/>
                    </a:lnTo>
                    <a:lnTo>
                      <a:pt x="82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24e5c07cf11_0_526"/>
              <p:cNvSpPr/>
              <p:nvPr/>
            </p:nvSpPr>
            <p:spPr>
              <a:xfrm>
                <a:off x="2007614" y="4096337"/>
                <a:ext cx="517843" cy="286025"/>
              </a:xfrm>
              <a:custGeom>
                <a:rect b="b" l="l" r="r" t="t"/>
                <a:pathLst>
                  <a:path extrusionOk="0" h="3092" w="5598">
                    <a:moveTo>
                      <a:pt x="97" y="1"/>
                    </a:moveTo>
                    <a:lnTo>
                      <a:pt x="0" y="3092"/>
                    </a:lnTo>
                    <a:lnTo>
                      <a:pt x="5597" y="3092"/>
                    </a:lnTo>
                    <a:lnTo>
                      <a:pt x="5444" y="1"/>
                    </a:lnTo>
                    <a:close/>
                  </a:path>
                </a:pathLst>
              </a:custGeom>
              <a:solidFill>
                <a:srgbClr val="D459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24e5c07cf11_0_526"/>
              <p:cNvSpPr/>
              <p:nvPr/>
            </p:nvSpPr>
            <p:spPr>
              <a:xfrm>
                <a:off x="1951927" y="4431480"/>
                <a:ext cx="315720" cy="79832"/>
              </a:xfrm>
              <a:custGeom>
                <a:rect b="b" l="l" r="r" t="t"/>
                <a:pathLst>
                  <a:path extrusionOk="0" h="863" w="3413">
                    <a:moveTo>
                      <a:pt x="3399" y="0"/>
                    </a:moveTo>
                    <a:lnTo>
                      <a:pt x="1" y="27"/>
                    </a:lnTo>
                    <a:lnTo>
                      <a:pt x="1" y="862"/>
                    </a:lnTo>
                    <a:lnTo>
                      <a:pt x="3412" y="849"/>
                    </a:lnTo>
                    <a:lnTo>
                      <a:pt x="3399" y="0"/>
                    </a:lnTo>
                    <a:close/>
                  </a:path>
                </a:pathLst>
              </a:custGeom>
              <a:solidFill>
                <a:srgbClr val="5A58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24e5c07cf11_0_526"/>
              <p:cNvSpPr/>
              <p:nvPr/>
            </p:nvSpPr>
            <p:spPr>
              <a:xfrm>
                <a:off x="2266349" y="4430185"/>
                <a:ext cx="316922" cy="77427"/>
              </a:xfrm>
              <a:custGeom>
                <a:rect b="b" l="l" r="r" t="t"/>
                <a:pathLst>
                  <a:path extrusionOk="0" h="837" w="3426">
                    <a:moveTo>
                      <a:pt x="3412" y="1"/>
                    </a:moveTo>
                    <a:lnTo>
                      <a:pt x="0" y="14"/>
                    </a:lnTo>
                    <a:lnTo>
                      <a:pt x="13" y="836"/>
                    </a:lnTo>
                    <a:lnTo>
                      <a:pt x="3425" y="806"/>
                    </a:lnTo>
                    <a:lnTo>
                      <a:pt x="3412" y="1"/>
                    </a:lnTo>
                    <a:close/>
                  </a:path>
                </a:pathLst>
              </a:custGeom>
              <a:solidFill>
                <a:srgbClr val="7A7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24e5c07cf11_0_526"/>
              <p:cNvSpPr/>
              <p:nvPr/>
            </p:nvSpPr>
            <p:spPr>
              <a:xfrm>
                <a:off x="4296266" y="3992177"/>
                <a:ext cx="186768" cy="325895"/>
              </a:xfrm>
              <a:custGeom>
                <a:rect b="b" l="l" r="r" t="t"/>
                <a:pathLst>
                  <a:path extrusionOk="0" h="3523" w="2019">
                    <a:moveTo>
                      <a:pt x="0" y="1"/>
                    </a:moveTo>
                    <a:lnTo>
                      <a:pt x="0"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24e5c07cf11_0_526"/>
              <p:cNvSpPr/>
              <p:nvPr/>
            </p:nvSpPr>
            <p:spPr>
              <a:xfrm>
                <a:off x="4315414" y="4014193"/>
                <a:ext cx="148193" cy="283158"/>
              </a:xfrm>
              <a:custGeom>
                <a:rect b="b" l="l" r="r" t="t"/>
                <a:pathLst>
                  <a:path extrusionOk="0" h="3061" w="1602">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24e5c07cf11_0_526"/>
              <p:cNvSpPr/>
              <p:nvPr/>
            </p:nvSpPr>
            <p:spPr>
              <a:xfrm>
                <a:off x="4337338" y="4038614"/>
                <a:ext cx="126269" cy="258736"/>
              </a:xfrm>
              <a:custGeom>
                <a:rect b="b" l="l" r="r" t="t"/>
                <a:pathLst>
                  <a:path extrusionOk="0" h="2797" w="1365">
                    <a:moveTo>
                      <a:pt x="1" y="0"/>
                    </a:moveTo>
                    <a:lnTo>
                      <a:pt x="1" y="2797"/>
                    </a:lnTo>
                    <a:lnTo>
                      <a:pt x="1364" y="2797"/>
                    </a:lnTo>
                    <a:lnTo>
                      <a:pt x="136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24e5c07cf11_0_526"/>
              <p:cNvSpPr/>
              <p:nvPr/>
            </p:nvSpPr>
            <p:spPr>
              <a:xfrm>
                <a:off x="4381277" y="3995877"/>
                <a:ext cx="11471" cy="313222"/>
              </a:xfrm>
              <a:custGeom>
                <a:rect b="b" l="l" r="r" t="t"/>
                <a:pathLst>
                  <a:path extrusionOk="0" h="3386" w="124">
                    <a:moveTo>
                      <a:pt x="0" y="1"/>
                    </a:moveTo>
                    <a:lnTo>
                      <a:pt x="0" y="3386"/>
                    </a:lnTo>
                    <a:lnTo>
                      <a:pt x="124" y="3386"/>
                    </a:lnTo>
                    <a:lnTo>
                      <a:pt x="124"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24e5c07cf11_0_526"/>
              <p:cNvSpPr/>
              <p:nvPr/>
            </p:nvSpPr>
            <p:spPr>
              <a:xfrm>
                <a:off x="4578127" y="3992177"/>
                <a:ext cx="186860" cy="325895"/>
              </a:xfrm>
              <a:custGeom>
                <a:rect b="b" l="l" r="r" t="t"/>
                <a:pathLst>
                  <a:path extrusionOk="0" h="3523" w="2020">
                    <a:moveTo>
                      <a:pt x="1" y="1"/>
                    </a:moveTo>
                    <a:lnTo>
                      <a:pt x="1"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24e5c07cf11_0_526"/>
              <p:cNvSpPr/>
              <p:nvPr/>
            </p:nvSpPr>
            <p:spPr>
              <a:xfrm>
                <a:off x="4597645"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24e5c07cf11_0_526"/>
              <p:cNvSpPr/>
              <p:nvPr/>
            </p:nvSpPr>
            <p:spPr>
              <a:xfrm>
                <a:off x="4617996"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24e5c07cf11_0_526"/>
              <p:cNvSpPr/>
              <p:nvPr/>
            </p:nvSpPr>
            <p:spPr>
              <a:xfrm>
                <a:off x="4663138" y="3995877"/>
                <a:ext cx="11841" cy="313222"/>
              </a:xfrm>
              <a:custGeom>
                <a:rect b="b" l="l" r="r" t="t"/>
                <a:pathLst>
                  <a:path extrusionOk="0" h="3386" w="128">
                    <a:moveTo>
                      <a:pt x="1" y="1"/>
                    </a:moveTo>
                    <a:lnTo>
                      <a:pt x="1" y="3386"/>
                    </a:lnTo>
                    <a:lnTo>
                      <a:pt x="128" y="3386"/>
                    </a:lnTo>
                    <a:lnTo>
                      <a:pt x="128"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24e5c07cf11_0_526"/>
              <p:cNvSpPr/>
              <p:nvPr/>
            </p:nvSpPr>
            <p:spPr>
              <a:xfrm>
                <a:off x="4902725" y="3992177"/>
                <a:ext cx="185565" cy="325895"/>
              </a:xfrm>
              <a:custGeom>
                <a:rect b="b" l="l" r="r" t="t"/>
                <a:pathLst>
                  <a:path extrusionOk="0" h="3523" w="2006">
                    <a:moveTo>
                      <a:pt x="1" y="1"/>
                    </a:moveTo>
                    <a:lnTo>
                      <a:pt x="1" y="3523"/>
                    </a:lnTo>
                    <a:lnTo>
                      <a:pt x="2005" y="3523"/>
                    </a:lnTo>
                    <a:lnTo>
                      <a:pt x="2005"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24e5c07cf11_0_526"/>
              <p:cNvSpPr/>
              <p:nvPr/>
            </p:nvSpPr>
            <p:spPr>
              <a:xfrm>
                <a:off x="4922243"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24e5c07cf11_0_526"/>
              <p:cNvSpPr/>
              <p:nvPr/>
            </p:nvSpPr>
            <p:spPr>
              <a:xfrm>
                <a:off x="4942594"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24e5c07cf11_0_526"/>
              <p:cNvSpPr/>
              <p:nvPr/>
            </p:nvSpPr>
            <p:spPr>
              <a:xfrm>
                <a:off x="4986534" y="3995877"/>
                <a:ext cx="13043" cy="313222"/>
              </a:xfrm>
              <a:custGeom>
                <a:rect b="b" l="l" r="r" t="t"/>
                <a:pathLst>
                  <a:path extrusionOk="0" h="3386" w="141">
                    <a:moveTo>
                      <a:pt x="0" y="1"/>
                    </a:moveTo>
                    <a:lnTo>
                      <a:pt x="0" y="3386"/>
                    </a:lnTo>
                    <a:lnTo>
                      <a:pt x="140" y="3386"/>
                    </a:lnTo>
                    <a:lnTo>
                      <a:pt x="140"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24e5c07cf11_0_526"/>
              <p:cNvSpPr/>
              <p:nvPr/>
            </p:nvSpPr>
            <p:spPr>
              <a:xfrm>
                <a:off x="1851467" y="3931587"/>
                <a:ext cx="2831301" cy="671216"/>
              </a:xfrm>
              <a:custGeom>
                <a:rect b="b" l="l" r="r" t="t"/>
                <a:pathLst>
                  <a:path extrusionOk="0" h="7256" w="30607">
                    <a:moveTo>
                      <a:pt x="1" y="1"/>
                    </a:moveTo>
                    <a:lnTo>
                      <a:pt x="1" y="7255"/>
                    </a:lnTo>
                    <a:lnTo>
                      <a:pt x="30606" y="7255"/>
                    </a:lnTo>
                    <a:lnTo>
                      <a:pt x="3060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24e5c07cf11_0_526"/>
              <p:cNvSpPr/>
              <p:nvPr/>
            </p:nvSpPr>
            <p:spPr>
              <a:xfrm>
                <a:off x="4648985" y="3931587"/>
                <a:ext cx="470203" cy="671216"/>
              </a:xfrm>
              <a:custGeom>
                <a:rect b="b" l="l" r="r" t="t"/>
                <a:pathLst>
                  <a:path extrusionOk="0" h="7256" w="5083">
                    <a:moveTo>
                      <a:pt x="0" y="1"/>
                    </a:moveTo>
                    <a:lnTo>
                      <a:pt x="0" y="7255"/>
                    </a:lnTo>
                    <a:lnTo>
                      <a:pt x="5083" y="7255"/>
                    </a:lnTo>
                    <a:lnTo>
                      <a:pt x="508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24e5c07cf11_0_526"/>
              <p:cNvSpPr/>
              <p:nvPr/>
            </p:nvSpPr>
            <p:spPr>
              <a:xfrm>
                <a:off x="3094449" y="3989772"/>
                <a:ext cx="362065" cy="614233"/>
              </a:xfrm>
              <a:custGeom>
                <a:rect b="b" l="l" r="r" t="t"/>
                <a:pathLst>
                  <a:path extrusionOk="0" h="6640" w="3914">
                    <a:moveTo>
                      <a:pt x="0" y="0"/>
                    </a:moveTo>
                    <a:lnTo>
                      <a:pt x="0" y="6640"/>
                    </a:lnTo>
                    <a:lnTo>
                      <a:pt x="3913" y="6640"/>
                    </a:lnTo>
                    <a:lnTo>
                      <a:pt x="391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24e5c07cf11_0_526"/>
              <p:cNvSpPr/>
              <p:nvPr/>
            </p:nvSpPr>
            <p:spPr>
              <a:xfrm>
                <a:off x="3128120" y="3989772"/>
                <a:ext cx="361787" cy="614233"/>
              </a:xfrm>
              <a:custGeom>
                <a:rect b="b" l="l" r="r" t="t"/>
                <a:pathLst>
                  <a:path extrusionOk="0" h="6640" w="3911">
                    <a:moveTo>
                      <a:pt x="0" y="0"/>
                    </a:moveTo>
                    <a:lnTo>
                      <a:pt x="0" y="6640"/>
                    </a:lnTo>
                    <a:lnTo>
                      <a:pt x="3910" y="6640"/>
                    </a:lnTo>
                    <a:lnTo>
                      <a:pt x="39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24e5c07cf11_0_526"/>
              <p:cNvSpPr/>
              <p:nvPr/>
            </p:nvSpPr>
            <p:spPr>
              <a:xfrm>
                <a:off x="1848975" y="3984400"/>
                <a:ext cx="3270212" cy="56700"/>
              </a:xfrm>
              <a:custGeom>
                <a:rect b="b" l="l" r="r" t="t"/>
                <a:pathLst>
                  <a:path extrusionOk="0" h="515" w="35325">
                    <a:moveTo>
                      <a:pt x="1" y="0"/>
                    </a:moveTo>
                    <a:lnTo>
                      <a:pt x="1" y="515"/>
                    </a:lnTo>
                    <a:lnTo>
                      <a:pt x="35325" y="515"/>
                    </a:lnTo>
                    <a:lnTo>
                      <a:pt x="353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24e5c07cf11_0_526"/>
              <p:cNvSpPr/>
              <p:nvPr/>
            </p:nvSpPr>
            <p:spPr>
              <a:xfrm>
                <a:off x="1982823"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24e5c07cf11_0_526"/>
              <p:cNvSpPr/>
              <p:nvPr/>
            </p:nvSpPr>
            <p:spPr>
              <a:xfrm>
                <a:off x="2002342"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24e5c07cf11_0_526"/>
              <p:cNvSpPr/>
              <p:nvPr/>
            </p:nvSpPr>
            <p:spPr>
              <a:xfrm>
                <a:off x="2070610"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24e5c07cf11_0_526"/>
              <p:cNvSpPr/>
              <p:nvPr/>
            </p:nvSpPr>
            <p:spPr>
              <a:xfrm>
                <a:off x="2259781"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24e5c07cf11_0_526"/>
              <p:cNvSpPr/>
              <p:nvPr/>
            </p:nvSpPr>
            <p:spPr>
              <a:xfrm>
                <a:off x="2279300"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24e5c07cf11_0_526"/>
              <p:cNvSpPr/>
              <p:nvPr/>
            </p:nvSpPr>
            <p:spPr>
              <a:xfrm>
                <a:off x="2347568"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24e5c07cf11_0_526"/>
              <p:cNvSpPr/>
              <p:nvPr/>
            </p:nvSpPr>
            <p:spPr>
              <a:xfrm>
                <a:off x="2538035" y="4142774"/>
                <a:ext cx="194538" cy="228210"/>
              </a:xfrm>
              <a:custGeom>
                <a:rect b="b" l="l" r="r" t="t"/>
                <a:pathLst>
                  <a:path extrusionOk="0" h="2467" w="2103">
                    <a:moveTo>
                      <a:pt x="0" y="0"/>
                    </a:moveTo>
                    <a:lnTo>
                      <a:pt x="0" y="2466"/>
                    </a:lnTo>
                    <a:lnTo>
                      <a:pt x="2102" y="2466"/>
                    </a:lnTo>
                    <a:lnTo>
                      <a:pt x="2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24e5c07cf11_0_526"/>
              <p:cNvSpPr/>
              <p:nvPr/>
            </p:nvSpPr>
            <p:spPr>
              <a:xfrm>
                <a:off x="2558756" y="4156927"/>
                <a:ext cx="153373" cy="198608"/>
              </a:xfrm>
              <a:custGeom>
                <a:rect b="b" l="l" r="r" t="t"/>
                <a:pathLst>
                  <a:path extrusionOk="0" h="2147" w="1658">
                    <a:moveTo>
                      <a:pt x="0" y="1"/>
                    </a:moveTo>
                    <a:lnTo>
                      <a:pt x="0"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24e5c07cf11_0_526"/>
              <p:cNvSpPr/>
              <p:nvPr/>
            </p:nvSpPr>
            <p:spPr>
              <a:xfrm>
                <a:off x="2625821" y="4145549"/>
                <a:ext cx="12766" cy="218959"/>
              </a:xfrm>
              <a:custGeom>
                <a:rect b="b" l="l" r="r" t="t"/>
                <a:pathLst>
                  <a:path extrusionOk="0" h="2367" w="138">
                    <a:moveTo>
                      <a:pt x="0" y="0"/>
                    </a:moveTo>
                    <a:lnTo>
                      <a:pt x="0" y="2366"/>
                    </a:lnTo>
                    <a:lnTo>
                      <a:pt x="137" y="2366"/>
                    </a:lnTo>
                    <a:lnTo>
                      <a:pt x="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24e5c07cf11_0_526"/>
              <p:cNvSpPr/>
              <p:nvPr/>
            </p:nvSpPr>
            <p:spPr>
              <a:xfrm>
                <a:off x="2816195" y="4142774"/>
                <a:ext cx="193335" cy="228210"/>
              </a:xfrm>
              <a:custGeom>
                <a:rect b="b" l="l" r="r" t="t"/>
                <a:pathLst>
                  <a:path extrusionOk="0" h="2467" w="2090">
                    <a:moveTo>
                      <a:pt x="1" y="0"/>
                    </a:moveTo>
                    <a:lnTo>
                      <a:pt x="1" y="2466"/>
                    </a:lnTo>
                    <a:lnTo>
                      <a:pt x="2089" y="246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24e5c07cf11_0_526"/>
              <p:cNvSpPr/>
              <p:nvPr/>
            </p:nvSpPr>
            <p:spPr>
              <a:xfrm>
                <a:off x="2835714" y="4156927"/>
                <a:ext cx="154668" cy="198608"/>
              </a:xfrm>
              <a:custGeom>
                <a:rect b="b" l="l" r="r" t="t"/>
                <a:pathLst>
                  <a:path extrusionOk="0" h="2147" w="1672">
                    <a:moveTo>
                      <a:pt x="0" y="1"/>
                    </a:moveTo>
                    <a:lnTo>
                      <a:pt x="0"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24e5c07cf11_0_526"/>
              <p:cNvSpPr/>
              <p:nvPr/>
            </p:nvSpPr>
            <p:spPr>
              <a:xfrm>
                <a:off x="2903982" y="4145549"/>
                <a:ext cx="12766" cy="218959"/>
              </a:xfrm>
              <a:custGeom>
                <a:rect b="b" l="l" r="r" t="t"/>
                <a:pathLst>
                  <a:path extrusionOk="0" h="2367" w="138">
                    <a:moveTo>
                      <a:pt x="1" y="0"/>
                    </a:moveTo>
                    <a:lnTo>
                      <a:pt x="1" y="2366"/>
                    </a:lnTo>
                    <a:lnTo>
                      <a:pt x="138" y="2366"/>
                    </a:lnTo>
                    <a:lnTo>
                      <a:pt x="1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g24e5c07cf11_0_526"/>
              <p:cNvSpPr/>
              <p:nvPr/>
            </p:nvSpPr>
            <p:spPr>
              <a:xfrm>
                <a:off x="3563353" y="4150452"/>
                <a:ext cx="193243" cy="229505"/>
              </a:xfrm>
              <a:custGeom>
                <a:rect b="b" l="l" r="r" t="t"/>
                <a:pathLst>
                  <a:path extrusionOk="0" h="2481" w="2089">
                    <a:moveTo>
                      <a:pt x="0" y="1"/>
                    </a:moveTo>
                    <a:lnTo>
                      <a:pt x="0" y="2480"/>
                    </a:lnTo>
                    <a:lnTo>
                      <a:pt x="2089" y="2480"/>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g24e5c07cf11_0_526"/>
              <p:cNvSpPr/>
              <p:nvPr/>
            </p:nvSpPr>
            <p:spPr>
              <a:xfrm>
                <a:off x="3582502" y="4165900"/>
                <a:ext cx="154668" cy="198608"/>
              </a:xfrm>
              <a:custGeom>
                <a:rect b="b" l="l" r="r" t="t"/>
                <a:pathLst>
                  <a:path extrusionOk="0" h="2147" w="1672">
                    <a:moveTo>
                      <a:pt x="1" y="1"/>
                    </a:moveTo>
                    <a:lnTo>
                      <a:pt x="1"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24e5c07cf11_0_526"/>
              <p:cNvSpPr/>
              <p:nvPr/>
            </p:nvSpPr>
            <p:spPr>
              <a:xfrm>
                <a:off x="3650863"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g24e5c07cf11_0_526"/>
              <p:cNvSpPr/>
              <p:nvPr/>
            </p:nvSpPr>
            <p:spPr>
              <a:xfrm>
                <a:off x="3840312" y="4150452"/>
                <a:ext cx="194538" cy="229505"/>
              </a:xfrm>
              <a:custGeom>
                <a:rect b="b" l="l" r="r" t="t"/>
                <a:pathLst>
                  <a:path extrusionOk="0" h="2481" w="2103">
                    <a:moveTo>
                      <a:pt x="0" y="1"/>
                    </a:moveTo>
                    <a:lnTo>
                      <a:pt x="0" y="2480"/>
                    </a:lnTo>
                    <a:lnTo>
                      <a:pt x="2102" y="2480"/>
                    </a:lnTo>
                    <a:lnTo>
                      <a:pt x="21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g24e5c07cf11_0_526"/>
              <p:cNvSpPr/>
              <p:nvPr/>
            </p:nvSpPr>
            <p:spPr>
              <a:xfrm>
                <a:off x="3860663" y="4165900"/>
                <a:ext cx="153466" cy="198608"/>
              </a:xfrm>
              <a:custGeom>
                <a:rect b="b" l="l" r="r" t="t"/>
                <a:pathLst>
                  <a:path extrusionOk="0" h="2147" w="1659">
                    <a:moveTo>
                      <a:pt x="1" y="1"/>
                    </a:moveTo>
                    <a:lnTo>
                      <a:pt x="1"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24e5c07cf11_0_526"/>
              <p:cNvSpPr/>
              <p:nvPr/>
            </p:nvSpPr>
            <p:spPr>
              <a:xfrm>
                <a:off x="3927821"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24e5c07cf11_0_526"/>
              <p:cNvSpPr/>
              <p:nvPr/>
            </p:nvSpPr>
            <p:spPr>
              <a:xfrm>
                <a:off x="4119767"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24e5c07cf11_0_526"/>
              <p:cNvSpPr/>
              <p:nvPr/>
            </p:nvSpPr>
            <p:spPr>
              <a:xfrm>
                <a:off x="4138916"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24e5c07cf11_0_526"/>
              <p:cNvSpPr/>
              <p:nvPr/>
            </p:nvSpPr>
            <p:spPr>
              <a:xfrm>
                <a:off x="4207184"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24e5c07cf11_0_526"/>
              <p:cNvSpPr/>
              <p:nvPr/>
            </p:nvSpPr>
            <p:spPr>
              <a:xfrm>
                <a:off x="4396726"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24e5c07cf11_0_526"/>
              <p:cNvSpPr/>
              <p:nvPr/>
            </p:nvSpPr>
            <p:spPr>
              <a:xfrm>
                <a:off x="4415874"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24e5c07cf11_0_526"/>
              <p:cNvSpPr/>
              <p:nvPr/>
            </p:nvSpPr>
            <p:spPr>
              <a:xfrm>
                <a:off x="4484142"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24e5c07cf11_0_526"/>
              <p:cNvSpPr/>
              <p:nvPr/>
            </p:nvSpPr>
            <p:spPr>
              <a:xfrm>
                <a:off x="3236258" y="4132506"/>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g24e5c07cf11_0_526"/>
              <p:cNvSpPr/>
              <p:nvPr/>
            </p:nvSpPr>
            <p:spPr>
              <a:xfrm>
                <a:off x="3248931" y="4141479"/>
                <a:ext cx="91672" cy="120071"/>
              </a:xfrm>
              <a:custGeom>
                <a:rect b="b" l="l" r="r" t="t"/>
                <a:pathLst>
                  <a:path extrusionOk="0" h="1298" w="991">
                    <a:moveTo>
                      <a:pt x="1" y="1"/>
                    </a:moveTo>
                    <a:lnTo>
                      <a:pt x="1" y="1297"/>
                    </a:lnTo>
                    <a:lnTo>
                      <a:pt x="990" y="1297"/>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24e5c07cf11_0_526"/>
              <p:cNvSpPr/>
              <p:nvPr/>
            </p:nvSpPr>
            <p:spPr>
              <a:xfrm>
                <a:off x="3288893" y="4135004"/>
                <a:ext cx="7770" cy="131450"/>
              </a:xfrm>
              <a:custGeom>
                <a:rect b="b" l="l" r="r" t="t"/>
                <a:pathLst>
                  <a:path extrusionOk="0" h="1421" w="84">
                    <a:moveTo>
                      <a:pt x="0" y="1"/>
                    </a:moveTo>
                    <a:lnTo>
                      <a:pt x="0" y="1421"/>
                    </a:lnTo>
                    <a:lnTo>
                      <a:pt x="84" y="1421"/>
                    </a:lnTo>
                    <a:lnTo>
                      <a:pt x="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24e5c07cf11_0_526"/>
              <p:cNvSpPr/>
              <p:nvPr/>
            </p:nvSpPr>
            <p:spPr>
              <a:xfrm>
                <a:off x="3236258" y="4317977"/>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24e5c07cf11_0_526"/>
              <p:cNvSpPr/>
              <p:nvPr/>
            </p:nvSpPr>
            <p:spPr>
              <a:xfrm>
                <a:off x="3248931" y="4326950"/>
                <a:ext cx="91672" cy="118776"/>
              </a:xfrm>
              <a:custGeom>
                <a:rect b="b" l="l" r="r" t="t"/>
                <a:pathLst>
                  <a:path extrusionOk="0" h="1284" w="991">
                    <a:moveTo>
                      <a:pt x="1" y="1"/>
                    </a:moveTo>
                    <a:lnTo>
                      <a:pt x="1" y="1284"/>
                    </a:lnTo>
                    <a:lnTo>
                      <a:pt x="990" y="1284"/>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24e5c07cf11_0_526"/>
              <p:cNvSpPr/>
              <p:nvPr/>
            </p:nvSpPr>
            <p:spPr>
              <a:xfrm>
                <a:off x="3288893" y="4319272"/>
                <a:ext cx="7770" cy="131450"/>
              </a:xfrm>
              <a:custGeom>
                <a:rect b="b" l="l" r="r" t="t"/>
                <a:pathLst>
                  <a:path extrusionOk="0" h="1421" w="84">
                    <a:moveTo>
                      <a:pt x="0" y="0"/>
                    </a:moveTo>
                    <a:lnTo>
                      <a:pt x="0" y="1420"/>
                    </a:lnTo>
                    <a:lnTo>
                      <a:pt x="84" y="1420"/>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24e5c07cf11_0_526"/>
              <p:cNvSpPr/>
              <p:nvPr/>
            </p:nvSpPr>
            <p:spPr>
              <a:xfrm>
                <a:off x="1851475" y="4543325"/>
                <a:ext cx="3270156" cy="59474"/>
              </a:xfrm>
              <a:custGeom>
                <a:rect b="b" l="l" r="r" t="t"/>
                <a:pathLst>
                  <a:path extrusionOk="0" h="643" w="35312">
                    <a:moveTo>
                      <a:pt x="1" y="1"/>
                    </a:moveTo>
                    <a:lnTo>
                      <a:pt x="1" y="642"/>
                    </a:lnTo>
                    <a:lnTo>
                      <a:pt x="35311" y="642"/>
                    </a:lnTo>
                    <a:lnTo>
                      <a:pt x="35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24e5c07cf11_0_526"/>
              <p:cNvSpPr/>
              <p:nvPr/>
            </p:nvSpPr>
            <p:spPr>
              <a:xfrm>
                <a:off x="2901207" y="2903865"/>
                <a:ext cx="788328" cy="1025418"/>
              </a:xfrm>
              <a:custGeom>
                <a:rect b="b" l="l" r="r" t="t"/>
                <a:pathLst>
                  <a:path extrusionOk="0" h="11085" w="8522">
                    <a:moveTo>
                      <a:pt x="1" y="0"/>
                    </a:moveTo>
                    <a:lnTo>
                      <a:pt x="1" y="11084"/>
                    </a:lnTo>
                    <a:lnTo>
                      <a:pt x="8522" y="11084"/>
                    </a:lnTo>
                    <a:lnTo>
                      <a:pt x="85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24e5c07cf11_0_526"/>
              <p:cNvSpPr/>
              <p:nvPr/>
            </p:nvSpPr>
            <p:spPr>
              <a:xfrm>
                <a:off x="3666311" y="2903865"/>
                <a:ext cx="417383" cy="1025418"/>
              </a:xfrm>
              <a:custGeom>
                <a:rect b="b" l="l" r="r" t="t"/>
                <a:pathLst>
                  <a:path extrusionOk="0" h="11085" w="4512">
                    <a:moveTo>
                      <a:pt x="0" y="0"/>
                    </a:moveTo>
                    <a:lnTo>
                      <a:pt x="0" y="11084"/>
                    </a:lnTo>
                    <a:lnTo>
                      <a:pt x="4511" y="11084"/>
                    </a:lnTo>
                    <a:lnTo>
                      <a:pt x="45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24e5c07cf11_0_526"/>
              <p:cNvSpPr/>
              <p:nvPr/>
            </p:nvSpPr>
            <p:spPr>
              <a:xfrm>
                <a:off x="3125345" y="2947712"/>
                <a:ext cx="364562" cy="980275"/>
              </a:xfrm>
              <a:custGeom>
                <a:rect b="b" l="l" r="r" t="t"/>
                <a:pathLst>
                  <a:path extrusionOk="0" h="10597" w="3941">
                    <a:moveTo>
                      <a:pt x="0" y="1"/>
                    </a:moveTo>
                    <a:lnTo>
                      <a:pt x="0" y="10597"/>
                    </a:lnTo>
                    <a:lnTo>
                      <a:pt x="3940" y="10597"/>
                    </a:lnTo>
                    <a:lnTo>
                      <a:pt x="39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24e5c07cf11_0_526"/>
              <p:cNvSpPr/>
              <p:nvPr/>
            </p:nvSpPr>
            <p:spPr>
              <a:xfrm>
                <a:off x="2898709" y="2948915"/>
                <a:ext cx="1184989" cy="83902"/>
              </a:xfrm>
              <a:custGeom>
                <a:rect b="b" l="l" r="r" t="t"/>
                <a:pathLst>
                  <a:path extrusionOk="0" h="907" w="12810">
                    <a:moveTo>
                      <a:pt x="1" y="1"/>
                    </a:moveTo>
                    <a:lnTo>
                      <a:pt x="1" y="907"/>
                    </a:lnTo>
                    <a:lnTo>
                      <a:pt x="12809" y="907"/>
                    </a:lnTo>
                    <a:lnTo>
                      <a:pt x="128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g24e5c07cf11_0_526"/>
              <p:cNvSpPr/>
              <p:nvPr/>
            </p:nvSpPr>
            <p:spPr>
              <a:xfrm>
                <a:off x="2854862" y="2875374"/>
                <a:ext cx="909509" cy="73634"/>
              </a:xfrm>
              <a:custGeom>
                <a:rect b="b" l="l" r="r" t="t"/>
                <a:pathLst>
                  <a:path extrusionOk="0" h="796" w="9832">
                    <a:moveTo>
                      <a:pt x="0" y="1"/>
                    </a:moveTo>
                    <a:lnTo>
                      <a:pt x="0" y="796"/>
                    </a:lnTo>
                    <a:lnTo>
                      <a:pt x="9831" y="796"/>
                    </a:lnTo>
                    <a:lnTo>
                      <a:pt x="9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24e5c07cf11_0_526"/>
              <p:cNvSpPr/>
              <p:nvPr/>
            </p:nvSpPr>
            <p:spPr>
              <a:xfrm>
                <a:off x="3662611" y="2875374"/>
                <a:ext cx="467428" cy="73634"/>
              </a:xfrm>
              <a:custGeom>
                <a:rect b="b" l="l" r="r" t="t"/>
                <a:pathLst>
                  <a:path extrusionOk="0" h="796" w="5053">
                    <a:moveTo>
                      <a:pt x="0" y="1"/>
                    </a:moveTo>
                    <a:lnTo>
                      <a:pt x="0" y="796"/>
                    </a:lnTo>
                    <a:lnTo>
                      <a:pt x="5053" y="796"/>
                    </a:lnTo>
                    <a:lnTo>
                      <a:pt x="50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24e5c07cf11_0_526"/>
              <p:cNvSpPr/>
              <p:nvPr/>
            </p:nvSpPr>
            <p:spPr>
              <a:xfrm>
                <a:off x="3635322" y="3279987"/>
                <a:ext cx="546335" cy="510165"/>
              </a:xfrm>
              <a:custGeom>
                <a:rect b="b" l="l" r="r" t="t"/>
                <a:pathLst>
                  <a:path extrusionOk="0" h="5515" w="5906">
                    <a:moveTo>
                      <a:pt x="4846" y="1"/>
                    </a:moveTo>
                    <a:lnTo>
                      <a:pt x="1" y="54"/>
                    </a:lnTo>
                    <a:lnTo>
                      <a:pt x="58" y="4983"/>
                    </a:lnTo>
                    <a:lnTo>
                      <a:pt x="5738" y="4886"/>
                    </a:lnTo>
                    <a:lnTo>
                      <a:pt x="5752" y="5347"/>
                    </a:lnTo>
                    <a:lnTo>
                      <a:pt x="4860" y="5374"/>
                    </a:lnTo>
                    <a:lnTo>
                      <a:pt x="4876" y="5514"/>
                    </a:lnTo>
                    <a:lnTo>
                      <a:pt x="5906" y="5484"/>
                    </a:lnTo>
                    <a:lnTo>
                      <a:pt x="5892" y="4732"/>
                    </a:lnTo>
                    <a:lnTo>
                      <a:pt x="211" y="4833"/>
                    </a:lnTo>
                    <a:lnTo>
                      <a:pt x="141" y="195"/>
                    </a:lnTo>
                    <a:lnTo>
                      <a:pt x="4846" y="155"/>
                    </a:lnTo>
                    <a:lnTo>
                      <a:pt x="48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24e5c07cf11_0_526"/>
              <p:cNvSpPr/>
              <p:nvPr/>
            </p:nvSpPr>
            <p:spPr>
              <a:xfrm>
                <a:off x="3596748" y="3138178"/>
                <a:ext cx="486946" cy="658451"/>
              </a:xfrm>
              <a:custGeom>
                <a:rect b="b" l="l" r="r" t="t"/>
                <a:pathLst>
                  <a:path extrusionOk="0" h="7118" w="5264">
                    <a:moveTo>
                      <a:pt x="5250" y="0"/>
                    </a:moveTo>
                    <a:lnTo>
                      <a:pt x="1073" y="17"/>
                    </a:lnTo>
                    <a:lnTo>
                      <a:pt x="1073" y="1881"/>
                    </a:lnTo>
                    <a:lnTo>
                      <a:pt x="0" y="1881"/>
                    </a:lnTo>
                    <a:lnTo>
                      <a:pt x="0" y="7118"/>
                    </a:lnTo>
                    <a:lnTo>
                      <a:pt x="5263" y="7074"/>
                    </a:lnTo>
                    <a:lnTo>
                      <a:pt x="5263" y="6837"/>
                    </a:lnTo>
                    <a:lnTo>
                      <a:pt x="251" y="6880"/>
                    </a:lnTo>
                    <a:lnTo>
                      <a:pt x="251" y="2119"/>
                    </a:lnTo>
                    <a:lnTo>
                      <a:pt x="1073" y="2119"/>
                    </a:lnTo>
                    <a:lnTo>
                      <a:pt x="1073" y="5029"/>
                    </a:lnTo>
                    <a:lnTo>
                      <a:pt x="5263" y="4986"/>
                    </a:lnTo>
                    <a:lnTo>
                      <a:pt x="5263" y="4748"/>
                    </a:lnTo>
                    <a:lnTo>
                      <a:pt x="1310" y="4792"/>
                    </a:lnTo>
                    <a:lnTo>
                      <a:pt x="1310" y="2119"/>
                    </a:lnTo>
                    <a:lnTo>
                      <a:pt x="5250" y="2105"/>
                    </a:lnTo>
                    <a:lnTo>
                      <a:pt x="5250" y="1868"/>
                    </a:lnTo>
                    <a:lnTo>
                      <a:pt x="1310" y="1881"/>
                    </a:lnTo>
                    <a:lnTo>
                      <a:pt x="1310" y="251"/>
                    </a:lnTo>
                    <a:lnTo>
                      <a:pt x="5250" y="237"/>
                    </a:lnTo>
                    <a:lnTo>
                      <a:pt x="5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24e5c07cf11_0_526"/>
              <p:cNvSpPr/>
              <p:nvPr/>
            </p:nvSpPr>
            <p:spPr>
              <a:xfrm>
                <a:off x="3739852" y="3113757"/>
                <a:ext cx="430056" cy="443284"/>
              </a:xfrm>
              <a:custGeom>
                <a:rect b="b" l="l" r="r" t="t"/>
                <a:pathLst>
                  <a:path extrusionOk="0" h="4792" w="4649">
                    <a:moveTo>
                      <a:pt x="3690" y="0"/>
                    </a:moveTo>
                    <a:lnTo>
                      <a:pt x="0" y="30"/>
                    </a:lnTo>
                    <a:lnTo>
                      <a:pt x="0" y="4792"/>
                    </a:lnTo>
                    <a:lnTo>
                      <a:pt x="4649" y="4748"/>
                    </a:lnTo>
                    <a:lnTo>
                      <a:pt x="4649" y="3592"/>
                    </a:lnTo>
                    <a:lnTo>
                      <a:pt x="3703" y="3606"/>
                    </a:lnTo>
                    <a:lnTo>
                      <a:pt x="3703" y="3759"/>
                    </a:lnTo>
                    <a:lnTo>
                      <a:pt x="4498" y="3746"/>
                    </a:lnTo>
                    <a:lnTo>
                      <a:pt x="4498" y="4608"/>
                    </a:lnTo>
                    <a:lnTo>
                      <a:pt x="137" y="4638"/>
                    </a:lnTo>
                    <a:lnTo>
                      <a:pt x="137" y="167"/>
                    </a:lnTo>
                    <a:lnTo>
                      <a:pt x="3690" y="154"/>
                    </a:lnTo>
                    <a:lnTo>
                      <a:pt x="36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g24e5c07cf11_0_526"/>
              <p:cNvSpPr/>
              <p:nvPr/>
            </p:nvSpPr>
            <p:spPr>
              <a:xfrm>
                <a:off x="6038679" y="3997450"/>
                <a:ext cx="202308" cy="425153"/>
              </a:xfrm>
              <a:custGeom>
                <a:rect b="b" l="l" r="r" t="t"/>
                <a:pathLst>
                  <a:path extrusionOk="0" h="4596" w="2187">
                    <a:moveTo>
                      <a:pt x="1" y="1"/>
                    </a:moveTo>
                    <a:lnTo>
                      <a:pt x="1" y="4595"/>
                    </a:lnTo>
                    <a:lnTo>
                      <a:pt x="2186" y="4595"/>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g24e5c07cf11_0_526"/>
              <p:cNvSpPr/>
              <p:nvPr/>
            </p:nvSpPr>
            <p:spPr>
              <a:xfrm>
                <a:off x="5853207" y="3995877"/>
                <a:ext cx="568258" cy="37557"/>
              </a:xfrm>
              <a:custGeom>
                <a:rect b="b" l="l" r="r" t="t"/>
                <a:pathLst>
                  <a:path extrusionOk="0" h="406" w="6143">
                    <a:moveTo>
                      <a:pt x="1" y="1"/>
                    </a:moveTo>
                    <a:lnTo>
                      <a:pt x="1" y="405"/>
                    </a:lnTo>
                    <a:lnTo>
                      <a:pt x="6143" y="405"/>
                    </a:lnTo>
                    <a:lnTo>
                      <a:pt x="61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g24e5c07cf11_0_526"/>
              <p:cNvSpPr/>
              <p:nvPr/>
            </p:nvSpPr>
            <p:spPr>
              <a:xfrm>
                <a:off x="5749047"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24e5c07cf11_0_526"/>
              <p:cNvSpPr/>
              <p:nvPr/>
            </p:nvSpPr>
            <p:spPr>
              <a:xfrm>
                <a:off x="5813338" y="3464256"/>
                <a:ext cx="14338" cy="148101"/>
              </a:xfrm>
              <a:custGeom>
                <a:rect b="b" l="l" r="r" t="t"/>
                <a:pathLst>
                  <a:path extrusionOk="0" h="1601" w="155">
                    <a:moveTo>
                      <a:pt x="1" y="0"/>
                    </a:moveTo>
                    <a:lnTo>
                      <a:pt x="1" y="1601"/>
                    </a:lnTo>
                    <a:lnTo>
                      <a:pt x="155" y="1601"/>
                    </a:lnTo>
                    <a:lnTo>
                      <a:pt x="1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g24e5c07cf11_0_526"/>
              <p:cNvSpPr/>
              <p:nvPr/>
            </p:nvSpPr>
            <p:spPr>
              <a:xfrm>
                <a:off x="5980863"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g24e5c07cf11_0_526"/>
              <p:cNvSpPr/>
              <p:nvPr/>
            </p:nvSpPr>
            <p:spPr>
              <a:xfrm>
                <a:off x="6045246"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g24e5c07cf11_0_526"/>
              <p:cNvSpPr/>
              <p:nvPr/>
            </p:nvSpPr>
            <p:spPr>
              <a:xfrm>
                <a:off x="6212772" y="3464256"/>
                <a:ext cx="142920" cy="148101"/>
              </a:xfrm>
              <a:custGeom>
                <a:rect b="b" l="l" r="r" t="t"/>
                <a:pathLst>
                  <a:path extrusionOk="0" h="1601" w="1545">
                    <a:moveTo>
                      <a:pt x="0" y="0"/>
                    </a:moveTo>
                    <a:lnTo>
                      <a:pt x="0" y="1601"/>
                    </a:lnTo>
                    <a:lnTo>
                      <a:pt x="1544" y="1601"/>
                    </a:lnTo>
                    <a:lnTo>
                      <a:pt x="154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24e5c07cf11_0_526"/>
              <p:cNvSpPr/>
              <p:nvPr/>
            </p:nvSpPr>
            <p:spPr>
              <a:xfrm>
                <a:off x="6277062"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g24e5c07cf11_0_526"/>
              <p:cNvSpPr/>
              <p:nvPr/>
            </p:nvSpPr>
            <p:spPr>
              <a:xfrm>
                <a:off x="5749047"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g24e5c07cf11_0_526"/>
              <p:cNvSpPr/>
              <p:nvPr/>
            </p:nvSpPr>
            <p:spPr>
              <a:xfrm>
                <a:off x="5813338" y="3679050"/>
                <a:ext cx="14338" cy="148471"/>
              </a:xfrm>
              <a:custGeom>
                <a:rect b="b" l="l" r="r" t="t"/>
                <a:pathLst>
                  <a:path extrusionOk="0" h="1605" w="155">
                    <a:moveTo>
                      <a:pt x="1" y="1"/>
                    </a:moveTo>
                    <a:lnTo>
                      <a:pt x="1" y="1605"/>
                    </a:lnTo>
                    <a:lnTo>
                      <a:pt x="155" y="1605"/>
                    </a:lnTo>
                    <a:lnTo>
                      <a:pt x="1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24e5c07cf11_0_526"/>
              <p:cNvSpPr/>
              <p:nvPr/>
            </p:nvSpPr>
            <p:spPr>
              <a:xfrm>
                <a:off x="5980863"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g24e5c07cf11_0_526"/>
              <p:cNvSpPr/>
              <p:nvPr/>
            </p:nvSpPr>
            <p:spPr>
              <a:xfrm>
                <a:off x="6045246"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g24e5c07cf11_0_526"/>
              <p:cNvSpPr/>
              <p:nvPr/>
            </p:nvSpPr>
            <p:spPr>
              <a:xfrm>
                <a:off x="6212772" y="3679050"/>
                <a:ext cx="142920" cy="148471"/>
              </a:xfrm>
              <a:custGeom>
                <a:rect b="b" l="l" r="r" t="t"/>
                <a:pathLst>
                  <a:path extrusionOk="0" h="1605" w="1545">
                    <a:moveTo>
                      <a:pt x="0" y="1"/>
                    </a:moveTo>
                    <a:lnTo>
                      <a:pt x="0" y="1605"/>
                    </a:lnTo>
                    <a:lnTo>
                      <a:pt x="1544" y="1605"/>
                    </a:lnTo>
                    <a:lnTo>
                      <a:pt x="1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24e5c07cf11_0_526"/>
              <p:cNvSpPr/>
              <p:nvPr/>
            </p:nvSpPr>
            <p:spPr>
              <a:xfrm>
                <a:off x="6277062"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24e5c07cf11_0_526"/>
              <p:cNvSpPr/>
              <p:nvPr/>
            </p:nvSpPr>
            <p:spPr>
              <a:xfrm>
                <a:off x="4446770" y="3927887"/>
                <a:ext cx="731807" cy="65679"/>
              </a:xfrm>
              <a:custGeom>
                <a:rect b="b" l="l" r="r" t="t"/>
                <a:pathLst>
                  <a:path extrusionOk="0" h="710" w="7911">
                    <a:moveTo>
                      <a:pt x="1" y="1"/>
                    </a:moveTo>
                    <a:lnTo>
                      <a:pt x="1" y="709"/>
                    </a:lnTo>
                    <a:lnTo>
                      <a:pt x="7910" y="709"/>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24e5c07cf11_0_526"/>
              <p:cNvSpPr/>
              <p:nvPr/>
            </p:nvSpPr>
            <p:spPr>
              <a:xfrm>
                <a:off x="1809100" y="3927887"/>
                <a:ext cx="2841476" cy="65679"/>
              </a:xfrm>
              <a:custGeom>
                <a:rect b="b" l="l" r="r" t="t"/>
                <a:pathLst>
                  <a:path extrusionOk="0" h="710" w="30717">
                    <a:moveTo>
                      <a:pt x="1" y="1"/>
                    </a:moveTo>
                    <a:lnTo>
                      <a:pt x="1" y="709"/>
                    </a:lnTo>
                    <a:lnTo>
                      <a:pt x="30717" y="709"/>
                    </a:lnTo>
                    <a:lnTo>
                      <a:pt x="307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068" name="Google Shape;1068;g24e5c07cf11_0_526"/>
          <p:cNvPicPr preferRelativeResize="0"/>
          <p:nvPr/>
        </p:nvPicPr>
        <p:blipFill rotWithShape="1">
          <a:blip r:embed="rId3">
            <a:alphaModFix/>
          </a:blip>
          <a:srcRect b="2410" l="3433" r="4273" t="2704"/>
          <a:stretch/>
        </p:blipFill>
        <p:spPr>
          <a:xfrm>
            <a:off x="752925" y="1146750"/>
            <a:ext cx="2744476" cy="3309676"/>
          </a:xfrm>
          <a:prstGeom prst="rect">
            <a:avLst/>
          </a:prstGeom>
          <a:noFill/>
          <a:ln>
            <a:noFill/>
          </a:ln>
        </p:spPr>
      </p:pic>
      <p:sp>
        <p:nvSpPr>
          <p:cNvPr id="1069" name="Google Shape;1069;g24e5c07cf11_0_52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Captura de información</a:t>
            </a:r>
            <a:endParaRPr/>
          </a:p>
        </p:txBody>
      </p:sp>
      <p:sp>
        <p:nvSpPr>
          <p:cNvPr id="1070" name="Google Shape;1070;g24e5c07cf11_0_526"/>
          <p:cNvSpPr txBox="1"/>
          <p:nvPr>
            <p:ph idx="4294967295" type="subTitle"/>
          </p:nvPr>
        </p:nvSpPr>
        <p:spPr>
          <a:xfrm>
            <a:off x="4127200" y="1628950"/>
            <a:ext cx="46677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El </a:t>
            </a:r>
            <a:r>
              <a:rPr lang="en"/>
              <a:t>módulo</a:t>
            </a:r>
            <a:r>
              <a:rPr lang="en"/>
              <a:t> posee una fuerte dependencia de los </a:t>
            </a:r>
            <a:r>
              <a:rPr lang="en"/>
              <a:t>parámetros</a:t>
            </a:r>
            <a:r>
              <a:rPr lang="en"/>
              <a:t> externos que deben alimentar a este para realizar sus predicciones, generando una dependencia a </a:t>
            </a:r>
            <a:r>
              <a:rPr lang="en"/>
              <a:t>conexión</a:t>
            </a:r>
            <a:r>
              <a:rPr lang="en"/>
              <a:t> de internet.</a:t>
            </a:r>
            <a:endParaRPr b="0" i="0" sz="1200" u="none" cap="none" strike="noStrike">
              <a:solidFill>
                <a:schemeClr val="dk1"/>
              </a:solidFill>
              <a:latin typeface="Archivo"/>
              <a:ea typeface="Archivo"/>
              <a:cs typeface="Archivo"/>
              <a:sym typeface="Archivo"/>
            </a:endParaRPr>
          </a:p>
        </p:txBody>
      </p:sp>
      <p:sp>
        <p:nvSpPr>
          <p:cNvPr id="1071" name="Google Shape;1071;g24e5c07cf11_0_526"/>
          <p:cNvSpPr txBox="1"/>
          <p:nvPr>
            <p:ph type="title"/>
          </p:nvPr>
        </p:nvSpPr>
        <p:spPr>
          <a:xfrm>
            <a:off x="4080625" y="1274750"/>
            <a:ext cx="35178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900">
                <a:solidFill>
                  <a:schemeClr val="lt1"/>
                </a:solidFill>
              </a:rPr>
              <a:t>Problema</a:t>
            </a:r>
            <a:endParaRPr sz="900"/>
          </a:p>
        </p:txBody>
      </p:sp>
      <p:sp>
        <p:nvSpPr>
          <p:cNvPr id="1072" name="Google Shape;1072;g24e5c07cf11_0_526"/>
          <p:cNvSpPr txBox="1"/>
          <p:nvPr>
            <p:ph idx="4294967295" type="subTitle"/>
          </p:nvPr>
        </p:nvSpPr>
        <p:spPr>
          <a:xfrm>
            <a:off x="4150488" y="2653850"/>
            <a:ext cx="46677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Estimación</a:t>
            </a:r>
            <a:r>
              <a:rPr lang="en"/>
              <a:t> errada debido a la no existencia </a:t>
            </a:r>
            <a:r>
              <a:rPr lang="en"/>
              <a:t>de parámetros</a:t>
            </a:r>
            <a:r>
              <a:rPr lang="en"/>
              <a:t> que alimentan la red neuronal.</a:t>
            </a:r>
            <a:endParaRPr b="0" i="0" sz="1200" u="none" cap="none" strike="noStrike">
              <a:solidFill>
                <a:schemeClr val="dk1"/>
              </a:solidFill>
              <a:latin typeface="Archivo"/>
              <a:ea typeface="Archivo"/>
              <a:cs typeface="Archivo"/>
              <a:sym typeface="Archivo"/>
            </a:endParaRPr>
          </a:p>
        </p:txBody>
      </p:sp>
      <p:sp>
        <p:nvSpPr>
          <p:cNvPr id="1073" name="Google Shape;1073;g24e5c07cf11_0_526"/>
          <p:cNvSpPr txBox="1"/>
          <p:nvPr>
            <p:ph type="title"/>
          </p:nvPr>
        </p:nvSpPr>
        <p:spPr>
          <a:xfrm>
            <a:off x="4103913" y="2299650"/>
            <a:ext cx="3517800" cy="41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SzPts val="6000"/>
              <a:buNone/>
            </a:pPr>
            <a:r>
              <a:rPr lang="en" sz="1900">
                <a:solidFill>
                  <a:schemeClr val="lt1"/>
                </a:solidFill>
              </a:rPr>
              <a:t>Consecuencias</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grpSp>
        <p:nvGrpSpPr>
          <p:cNvPr id="1078" name="Google Shape;1078;g24e5c07cf11_0_671"/>
          <p:cNvGrpSpPr/>
          <p:nvPr/>
        </p:nvGrpSpPr>
        <p:grpSpPr>
          <a:xfrm>
            <a:off x="4777718" y="3160816"/>
            <a:ext cx="3366651" cy="1826706"/>
            <a:chOff x="1809100" y="2065150"/>
            <a:chExt cx="4679153" cy="2538855"/>
          </a:xfrm>
        </p:grpSpPr>
        <p:grpSp>
          <p:nvGrpSpPr>
            <p:cNvPr id="1079" name="Google Shape;1079;g24e5c07cf11_0_671"/>
            <p:cNvGrpSpPr/>
            <p:nvPr/>
          </p:nvGrpSpPr>
          <p:grpSpPr>
            <a:xfrm>
              <a:off x="3223307" y="2065150"/>
              <a:ext cx="260402" cy="1671751"/>
              <a:chOff x="3223307" y="759525"/>
              <a:chExt cx="260402" cy="1671751"/>
            </a:xfrm>
          </p:grpSpPr>
          <p:sp>
            <p:nvSpPr>
              <p:cNvPr id="1080" name="Google Shape;1080;g24e5c07cf11_0_671"/>
              <p:cNvSpPr/>
              <p:nvPr/>
            </p:nvSpPr>
            <p:spPr>
              <a:xfrm>
                <a:off x="3253001" y="773401"/>
                <a:ext cx="196943" cy="1657875"/>
              </a:xfrm>
              <a:custGeom>
                <a:rect b="b" l="l" r="r" t="t"/>
                <a:pathLst>
                  <a:path extrusionOk="0" h="17922" w="2129">
                    <a:moveTo>
                      <a:pt x="0" y="1"/>
                    </a:moveTo>
                    <a:lnTo>
                      <a:pt x="0" y="17922"/>
                    </a:lnTo>
                    <a:lnTo>
                      <a:pt x="2129" y="17922"/>
                    </a:lnTo>
                    <a:lnTo>
                      <a:pt x="212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24e5c07cf11_0_671"/>
              <p:cNvSpPr/>
              <p:nvPr/>
            </p:nvSpPr>
            <p:spPr>
              <a:xfrm>
                <a:off x="3352258" y="773401"/>
                <a:ext cx="97685" cy="1657875"/>
              </a:xfrm>
              <a:custGeom>
                <a:rect b="b" l="l" r="r" t="t"/>
                <a:pathLst>
                  <a:path extrusionOk="0" h="17922" w="1056">
                    <a:moveTo>
                      <a:pt x="0" y="1"/>
                    </a:moveTo>
                    <a:lnTo>
                      <a:pt x="0" y="17922"/>
                    </a:lnTo>
                    <a:lnTo>
                      <a:pt x="1056" y="17922"/>
                    </a:lnTo>
                    <a:lnTo>
                      <a:pt x="105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24e5c07cf11_0_671"/>
              <p:cNvSpPr/>
              <p:nvPr/>
            </p:nvSpPr>
            <p:spPr>
              <a:xfrm>
                <a:off x="3223307" y="759525"/>
                <a:ext cx="260402" cy="34689"/>
              </a:xfrm>
              <a:custGeom>
                <a:rect b="b" l="l" r="r" t="t"/>
                <a:pathLst>
                  <a:path extrusionOk="0" h="375"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24e5c07cf11_0_671"/>
              <p:cNvSpPr/>
              <p:nvPr/>
            </p:nvSpPr>
            <p:spPr>
              <a:xfrm>
                <a:off x="3223307" y="961647"/>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24e5c07cf11_0_671"/>
              <p:cNvSpPr/>
              <p:nvPr/>
            </p:nvSpPr>
            <p:spPr>
              <a:xfrm>
                <a:off x="3223307" y="1162566"/>
                <a:ext cx="260402" cy="34782"/>
              </a:xfrm>
              <a:custGeom>
                <a:rect b="b" l="l" r="r" t="t"/>
                <a:pathLst>
                  <a:path extrusionOk="0" h="376" w="2815">
                    <a:moveTo>
                      <a:pt x="1" y="1"/>
                    </a:moveTo>
                    <a:lnTo>
                      <a:pt x="1" y="375"/>
                    </a:lnTo>
                    <a:lnTo>
                      <a:pt x="2814" y="375"/>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24e5c07cf11_0_671"/>
              <p:cNvSpPr/>
              <p:nvPr/>
            </p:nvSpPr>
            <p:spPr>
              <a:xfrm>
                <a:off x="3223307" y="1381431"/>
                <a:ext cx="260402" cy="33487"/>
              </a:xfrm>
              <a:custGeom>
                <a:rect b="b" l="l" r="r" t="t"/>
                <a:pathLst>
                  <a:path extrusionOk="0" h="362" w="2815">
                    <a:moveTo>
                      <a:pt x="1" y="1"/>
                    </a:moveTo>
                    <a:lnTo>
                      <a:pt x="1" y="362"/>
                    </a:lnTo>
                    <a:lnTo>
                      <a:pt x="2814" y="362"/>
                    </a:lnTo>
                    <a:lnTo>
                      <a:pt x="281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24e5c07cf11_0_671"/>
              <p:cNvSpPr/>
              <p:nvPr/>
            </p:nvSpPr>
            <p:spPr>
              <a:xfrm>
                <a:off x="3254204" y="794122"/>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24e5c07cf11_0_671"/>
              <p:cNvSpPr/>
              <p:nvPr/>
            </p:nvSpPr>
            <p:spPr>
              <a:xfrm>
                <a:off x="3254204" y="995041"/>
                <a:ext cx="195741" cy="56706"/>
              </a:xfrm>
              <a:custGeom>
                <a:rect b="b" l="l" r="r" t="t"/>
                <a:pathLst>
                  <a:path extrusionOk="0" h="613" w="2116">
                    <a:moveTo>
                      <a:pt x="1" y="1"/>
                    </a:moveTo>
                    <a:lnTo>
                      <a:pt x="1" y="612"/>
                    </a:lnTo>
                    <a:lnTo>
                      <a:pt x="2116" y="612"/>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24e5c07cf11_0_671"/>
              <p:cNvSpPr/>
              <p:nvPr/>
            </p:nvSpPr>
            <p:spPr>
              <a:xfrm>
                <a:off x="3254204" y="1197255"/>
                <a:ext cx="195741" cy="56983"/>
              </a:xfrm>
              <a:custGeom>
                <a:rect b="b" l="l" r="r" t="t"/>
                <a:pathLst>
                  <a:path extrusionOk="0" h="616" w="2116">
                    <a:moveTo>
                      <a:pt x="1" y="0"/>
                    </a:moveTo>
                    <a:lnTo>
                      <a:pt x="1" y="615"/>
                    </a:lnTo>
                    <a:lnTo>
                      <a:pt x="2116" y="615"/>
                    </a:lnTo>
                    <a:lnTo>
                      <a:pt x="211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24e5c07cf11_0_671"/>
              <p:cNvSpPr/>
              <p:nvPr/>
            </p:nvSpPr>
            <p:spPr>
              <a:xfrm>
                <a:off x="3254204" y="1414825"/>
                <a:ext cx="195741" cy="56983"/>
              </a:xfrm>
              <a:custGeom>
                <a:rect b="b" l="l" r="r" t="t"/>
                <a:pathLst>
                  <a:path extrusionOk="0" h="616" w="2116">
                    <a:moveTo>
                      <a:pt x="1" y="1"/>
                    </a:moveTo>
                    <a:lnTo>
                      <a:pt x="1" y="616"/>
                    </a:lnTo>
                    <a:lnTo>
                      <a:pt x="2116" y="616"/>
                    </a:lnTo>
                    <a:lnTo>
                      <a:pt x="211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g24e5c07cf11_0_671"/>
            <p:cNvGrpSpPr/>
            <p:nvPr/>
          </p:nvGrpSpPr>
          <p:grpSpPr>
            <a:xfrm>
              <a:off x="1809100" y="2875374"/>
              <a:ext cx="4679153" cy="1728631"/>
              <a:chOff x="1809100" y="2875374"/>
              <a:chExt cx="4679153" cy="1728631"/>
            </a:xfrm>
          </p:grpSpPr>
          <p:sp>
            <p:nvSpPr>
              <p:cNvPr id="1091" name="Google Shape;1091;g24e5c07cf11_0_671"/>
              <p:cNvSpPr/>
              <p:nvPr/>
            </p:nvSpPr>
            <p:spPr>
              <a:xfrm>
                <a:off x="3223307" y="2889619"/>
                <a:ext cx="260402" cy="33764"/>
              </a:xfrm>
              <a:custGeom>
                <a:rect b="b" l="l" r="r" t="t"/>
                <a:pathLst>
                  <a:path extrusionOk="0" h="365" w="2815">
                    <a:moveTo>
                      <a:pt x="1" y="0"/>
                    </a:moveTo>
                    <a:lnTo>
                      <a:pt x="1" y="365"/>
                    </a:lnTo>
                    <a:lnTo>
                      <a:pt x="2814" y="365"/>
                    </a:lnTo>
                    <a:lnTo>
                      <a:pt x="281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g24e5c07cf11_0_671"/>
              <p:cNvSpPr/>
              <p:nvPr/>
            </p:nvSpPr>
            <p:spPr>
              <a:xfrm>
                <a:off x="3254204" y="2923291"/>
                <a:ext cx="195741" cy="56706"/>
              </a:xfrm>
              <a:custGeom>
                <a:rect b="b" l="l" r="r" t="t"/>
                <a:pathLst>
                  <a:path extrusionOk="0" h="613" w="2116">
                    <a:moveTo>
                      <a:pt x="1" y="1"/>
                    </a:moveTo>
                    <a:lnTo>
                      <a:pt x="1" y="612"/>
                    </a:lnTo>
                    <a:lnTo>
                      <a:pt x="2116" y="612"/>
                    </a:lnTo>
                    <a:lnTo>
                      <a:pt x="211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g24e5c07cf11_0_671"/>
              <p:cNvSpPr/>
              <p:nvPr/>
            </p:nvSpPr>
            <p:spPr>
              <a:xfrm>
                <a:off x="3783421" y="3094516"/>
                <a:ext cx="18316" cy="176592"/>
              </a:xfrm>
              <a:custGeom>
                <a:rect b="b" l="l" r="r" t="t"/>
                <a:pathLst>
                  <a:path extrusionOk="0" h="1909" w="198">
                    <a:moveTo>
                      <a:pt x="1" y="1"/>
                    </a:moveTo>
                    <a:lnTo>
                      <a:pt x="1"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g24e5c07cf11_0_671"/>
              <p:cNvSpPr/>
              <p:nvPr/>
            </p:nvSpPr>
            <p:spPr>
              <a:xfrm>
                <a:off x="3913575" y="3094516"/>
                <a:ext cx="18316" cy="176592"/>
              </a:xfrm>
              <a:custGeom>
                <a:rect b="b" l="l" r="r" t="t"/>
                <a:pathLst>
                  <a:path extrusionOk="0" h="1909" w="198">
                    <a:moveTo>
                      <a:pt x="0" y="1"/>
                    </a:moveTo>
                    <a:lnTo>
                      <a:pt x="0" y="1909"/>
                    </a:lnTo>
                    <a:lnTo>
                      <a:pt x="198" y="1909"/>
                    </a:lnTo>
                    <a:lnTo>
                      <a:pt x="198"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g24e5c07cf11_0_671"/>
              <p:cNvSpPr/>
              <p:nvPr/>
            </p:nvSpPr>
            <p:spPr>
              <a:xfrm>
                <a:off x="4020510" y="3094516"/>
                <a:ext cx="18038" cy="176592"/>
              </a:xfrm>
              <a:custGeom>
                <a:rect b="b" l="l" r="r" t="t"/>
                <a:pathLst>
                  <a:path extrusionOk="0" h="1909" w="195">
                    <a:moveTo>
                      <a:pt x="1" y="1"/>
                    </a:moveTo>
                    <a:lnTo>
                      <a:pt x="1" y="1909"/>
                    </a:lnTo>
                    <a:lnTo>
                      <a:pt x="194" y="1909"/>
                    </a:lnTo>
                    <a:lnTo>
                      <a:pt x="194" y="1"/>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g24e5c07cf11_0_671"/>
              <p:cNvSpPr/>
              <p:nvPr/>
            </p:nvSpPr>
            <p:spPr>
              <a:xfrm>
                <a:off x="415066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24e5c07cf11_0_671"/>
              <p:cNvSpPr/>
              <p:nvPr/>
            </p:nvSpPr>
            <p:spPr>
              <a:xfrm>
                <a:off x="4280818"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g24e5c07cf11_0_671"/>
              <p:cNvSpPr/>
              <p:nvPr/>
            </p:nvSpPr>
            <p:spPr>
              <a:xfrm>
                <a:off x="4410971" y="3094516"/>
                <a:ext cx="16743" cy="176592"/>
              </a:xfrm>
              <a:custGeom>
                <a:rect b="b" l="l" r="r" t="t"/>
                <a:pathLst>
                  <a:path extrusionOk="0" h="1909" w="181">
                    <a:moveTo>
                      <a:pt x="0" y="1"/>
                    </a:moveTo>
                    <a:lnTo>
                      <a:pt x="0" y="1909"/>
                    </a:lnTo>
                    <a:lnTo>
                      <a:pt x="180" y="1909"/>
                    </a:lnTo>
                    <a:lnTo>
                      <a:pt x="18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g24e5c07cf11_0_671"/>
              <p:cNvSpPr/>
              <p:nvPr/>
            </p:nvSpPr>
            <p:spPr>
              <a:xfrm>
                <a:off x="4517536"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g24e5c07cf11_0_671"/>
              <p:cNvSpPr/>
              <p:nvPr/>
            </p:nvSpPr>
            <p:spPr>
              <a:xfrm>
                <a:off x="464769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g24e5c07cf11_0_671"/>
              <p:cNvSpPr/>
              <p:nvPr/>
            </p:nvSpPr>
            <p:spPr>
              <a:xfrm>
                <a:off x="4777844"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g24e5c07cf11_0_671"/>
              <p:cNvSpPr/>
              <p:nvPr/>
            </p:nvSpPr>
            <p:spPr>
              <a:xfrm>
                <a:off x="4906702"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g24e5c07cf11_0_671"/>
              <p:cNvSpPr/>
              <p:nvPr/>
            </p:nvSpPr>
            <p:spPr>
              <a:xfrm>
                <a:off x="501493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g24e5c07cf11_0_671"/>
              <p:cNvSpPr/>
              <p:nvPr/>
            </p:nvSpPr>
            <p:spPr>
              <a:xfrm>
                <a:off x="5145086"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g24e5c07cf11_0_671"/>
              <p:cNvSpPr/>
              <p:nvPr/>
            </p:nvSpPr>
            <p:spPr>
              <a:xfrm>
                <a:off x="5274870"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24e5c07cf11_0_671"/>
              <p:cNvSpPr/>
              <p:nvPr/>
            </p:nvSpPr>
            <p:spPr>
              <a:xfrm>
                <a:off x="5403821" y="3094516"/>
                <a:ext cx="18038" cy="176592"/>
              </a:xfrm>
              <a:custGeom>
                <a:rect b="b" l="l" r="r" t="t"/>
                <a:pathLst>
                  <a:path extrusionOk="0" h="1909" w="195">
                    <a:moveTo>
                      <a:pt x="0" y="1"/>
                    </a:moveTo>
                    <a:lnTo>
                      <a:pt x="0"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g24e5c07cf11_0_671"/>
              <p:cNvSpPr/>
              <p:nvPr/>
            </p:nvSpPr>
            <p:spPr>
              <a:xfrm>
                <a:off x="5511959"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g24e5c07cf11_0_671"/>
              <p:cNvSpPr/>
              <p:nvPr/>
            </p:nvSpPr>
            <p:spPr>
              <a:xfrm>
                <a:off x="5642112"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g24e5c07cf11_0_671"/>
              <p:cNvSpPr/>
              <p:nvPr/>
            </p:nvSpPr>
            <p:spPr>
              <a:xfrm>
                <a:off x="5778741" y="3094516"/>
                <a:ext cx="18038" cy="176592"/>
              </a:xfrm>
              <a:custGeom>
                <a:rect b="b" l="l" r="r" t="t"/>
                <a:pathLst>
                  <a:path extrusionOk="0" h="1909" w="195">
                    <a:moveTo>
                      <a:pt x="1" y="1"/>
                    </a:moveTo>
                    <a:lnTo>
                      <a:pt x="1" y="1909"/>
                    </a:lnTo>
                    <a:lnTo>
                      <a:pt x="194" y="1909"/>
                    </a:lnTo>
                    <a:lnTo>
                      <a:pt x="1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24e5c07cf11_0_671"/>
              <p:cNvSpPr/>
              <p:nvPr/>
            </p:nvSpPr>
            <p:spPr>
              <a:xfrm>
                <a:off x="5910098" y="3094516"/>
                <a:ext cx="18038" cy="176592"/>
              </a:xfrm>
              <a:custGeom>
                <a:rect b="b" l="l" r="r" t="t"/>
                <a:pathLst>
                  <a:path extrusionOk="0" h="1909" w="195">
                    <a:moveTo>
                      <a:pt x="1" y="1"/>
                    </a:moveTo>
                    <a:lnTo>
                      <a:pt x="1" y="1909"/>
                    </a:lnTo>
                    <a:lnTo>
                      <a:pt x="195" y="1909"/>
                    </a:lnTo>
                    <a:lnTo>
                      <a:pt x="1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g24e5c07cf11_0_671"/>
              <p:cNvSpPr/>
              <p:nvPr/>
            </p:nvSpPr>
            <p:spPr>
              <a:xfrm>
                <a:off x="6039974"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g24e5c07cf11_0_671"/>
              <p:cNvSpPr/>
              <p:nvPr/>
            </p:nvSpPr>
            <p:spPr>
              <a:xfrm>
                <a:off x="6170127" y="3094516"/>
                <a:ext cx="18316" cy="176592"/>
              </a:xfrm>
              <a:custGeom>
                <a:rect b="b" l="l" r="r" t="t"/>
                <a:pathLst>
                  <a:path extrusionOk="0" h="1909" w="198">
                    <a:moveTo>
                      <a:pt x="0" y="1"/>
                    </a:moveTo>
                    <a:lnTo>
                      <a:pt x="0" y="1909"/>
                    </a:lnTo>
                    <a:lnTo>
                      <a:pt x="197" y="1909"/>
                    </a:lnTo>
                    <a:lnTo>
                      <a:pt x="1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24e5c07cf11_0_671"/>
              <p:cNvSpPr/>
              <p:nvPr/>
            </p:nvSpPr>
            <p:spPr>
              <a:xfrm>
                <a:off x="6279468" y="3094516"/>
                <a:ext cx="18408" cy="176592"/>
              </a:xfrm>
              <a:custGeom>
                <a:rect b="b" l="l" r="r" t="t"/>
                <a:pathLst>
                  <a:path extrusionOk="0" h="1909" w="199">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24e5c07cf11_0_671"/>
              <p:cNvSpPr/>
              <p:nvPr/>
            </p:nvSpPr>
            <p:spPr>
              <a:xfrm>
                <a:off x="6409621" y="3094516"/>
                <a:ext cx="18316" cy="176592"/>
              </a:xfrm>
              <a:custGeom>
                <a:rect b="b" l="l" r="r" t="t"/>
                <a:pathLst>
                  <a:path extrusionOk="0" h="1909" w="198">
                    <a:moveTo>
                      <a:pt x="1" y="1"/>
                    </a:moveTo>
                    <a:lnTo>
                      <a:pt x="1" y="1909"/>
                    </a:lnTo>
                    <a:lnTo>
                      <a:pt x="198" y="1909"/>
                    </a:lnTo>
                    <a:lnTo>
                      <a:pt x="19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g24e5c07cf11_0_671"/>
              <p:cNvSpPr/>
              <p:nvPr/>
            </p:nvSpPr>
            <p:spPr>
              <a:xfrm>
                <a:off x="3766771" y="3085543"/>
                <a:ext cx="2667382" cy="19334"/>
              </a:xfrm>
              <a:custGeom>
                <a:rect b="b" l="l" r="r" t="t"/>
                <a:pathLst>
                  <a:path extrusionOk="0" h="209" w="28835">
                    <a:moveTo>
                      <a:pt x="0" y="1"/>
                    </a:moveTo>
                    <a:lnTo>
                      <a:pt x="0" y="208"/>
                    </a:lnTo>
                    <a:lnTo>
                      <a:pt x="28835" y="208"/>
                    </a:lnTo>
                    <a:lnTo>
                      <a:pt x="288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g24e5c07cf11_0_671"/>
              <p:cNvSpPr/>
              <p:nvPr/>
            </p:nvSpPr>
            <p:spPr>
              <a:xfrm>
                <a:off x="3767973" y="3264539"/>
                <a:ext cx="1906436" cy="1338270"/>
              </a:xfrm>
              <a:custGeom>
                <a:rect b="b" l="l" r="r" t="t"/>
                <a:pathLst>
                  <a:path extrusionOk="0" h="14467" w="20609">
                    <a:moveTo>
                      <a:pt x="1" y="1"/>
                    </a:moveTo>
                    <a:lnTo>
                      <a:pt x="1" y="14466"/>
                    </a:lnTo>
                    <a:lnTo>
                      <a:pt x="20608" y="14466"/>
                    </a:lnTo>
                    <a:lnTo>
                      <a:pt x="206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g24e5c07cf11_0_671"/>
              <p:cNvSpPr/>
              <p:nvPr/>
            </p:nvSpPr>
            <p:spPr>
              <a:xfrm>
                <a:off x="5669031" y="3264539"/>
                <a:ext cx="754933" cy="1338270"/>
              </a:xfrm>
              <a:custGeom>
                <a:rect b="b" l="l" r="r" t="t"/>
                <a:pathLst>
                  <a:path extrusionOk="0" h="14467" w="8161">
                    <a:moveTo>
                      <a:pt x="0" y="1"/>
                    </a:moveTo>
                    <a:lnTo>
                      <a:pt x="0" y="14466"/>
                    </a:lnTo>
                    <a:lnTo>
                      <a:pt x="8161" y="14466"/>
                    </a:lnTo>
                    <a:lnTo>
                      <a:pt x="816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g24e5c07cf11_0_671"/>
              <p:cNvSpPr/>
              <p:nvPr/>
            </p:nvSpPr>
            <p:spPr>
              <a:xfrm>
                <a:off x="5854502" y="3985702"/>
                <a:ext cx="386486" cy="519138"/>
              </a:xfrm>
              <a:custGeom>
                <a:rect b="b" l="l" r="r" t="t"/>
                <a:pathLst>
                  <a:path extrusionOk="0" h="5612" w="4178">
                    <a:moveTo>
                      <a:pt x="0" y="1"/>
                    </a:moveTo>
                    <a:lnTo>
                      <a:pt x="0" y="5611"/>
                    </a:lnTo>
                    <a:lnTo>
                      <a:pt x="4177" y="5611"/>
                    </a:lnTo>
                    <a:lnTo>
                      <a:pt x="417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g24e5c07cf11_0_671"/>
              <p:cNvSpPr/>
              <p:nvPr/>
            </p:nvSpPr>
            <p:spPr>
              <a:xfrm>
                <a:off x="5854502" y="3978024"/>
                <a:ext cx="386486" cy="14246"/>
              </a:xfrm>
              <a:custGeom>
                <a:rect b="b" l="l" r="r" t="t"/>
                <a:pathLst>
                  <a:path extrusionOk="0" h="154" w="4178">
                    <a:moveTo>
                      <a:pt x="0" y="0"/>
                    </a:moveTo>
                    <a:lnTo>
                      <a:pt x="0" y="154"/>
                    </a:lnTo>
                    <a:lnTo>
                      <a:pt x="4177" y="154"/>
                    </a:lnTo>
                    <a:lnTo>
                      <a:pt x="4177"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g24e5c07cf11_0_671"/>
              <p:cNvSpPr/>
              <p:nvPr/>
            </p:nvSpPr>
            <p:spPr>
              <a:xfrm>
                <a:off x="5854502" y="3986904"/>
                <a:ext cx="386486" cy="5365"/>
              </a:xfrm>
              <a:custGeom>
                <a:rect b="b" l="l" r="r" t="t"/>
                <a:pathLst>
                  <a:path extrusionOk="0" h="58" w="4178">
                    <a:moveTo>
                      <a:pt x="0" y="1"/>
                    </a:moveTo>
                    <a:lnTo>
                      <a:pt x="0" y="58"/>
                    </a:lnTo>
                    <a:lnTo>
                      <a:pt x="4177" y="58"/>
                    </a:lnTo>
                    <a:lnTo>
                      <a:pt x="4177"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g24e5c07cf11_0_671"/>
              <p:cNvSpPr/>
              <p:nvPr/>
            </p:nvSpPr>
            <p:spPr>
              <a:xfrm>
                <a:off x="5853207" y="4446928"/>
                <a:ext cx="387781" cy="14246"/>
              </a:xfrm>
              <a:custGeom>
                <a:rect b="b" l="l" r="r" t="t"/>
                <a:pathLst>
                  <a:path extrusionOk="0" h="154"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g24e5c07cf11_0_671"/>
              <p:cNvSpPr/>
              <p:nvPr/>
            </p:nvSpPr>
            <p:spPr>
              <a:xfrm>
                <a:off x="5853207" y="4455901"/>
                <a:ext cx="387781" cy="5273"/>
              </a:xfrm>
              <a:custGeom>
                <a:rect b="b" l="l" r="r" t="t"/>
                <a:pathLst>
                  <a:path extrusionOk="0" h="57" w="4192">
                    <a:moveTo>
                      <a:pt x="1" y="0"/>
                    </a:moveTo>
                    <a:lnTo>
                      <a:pt x="1" y="57"/>
                    </a:lnTo>
                    <a:lnTo>
                      <a:pt x="4191" y="57"/>
                    </a:lnTo>
                    <a:lnTo>
                      <a:pt x="4191" y="0"/>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g24e5c07cf11_0_671"/>
              <p:cNvSpPr/>
              <p:nvPr/>
            </p:nvSpPr>
            <p:spPr>
              <a:xfrm>
                <a:off x="5853207" y="4475049"/>
                <a:ext cx="387781" cy="14338"/>
              </a:xfrm>
              <a:custGeom>
                <a:rect b="b" l="l" r="r" t="t"/>
                <a:pathLst>
                  <a:path extrusionOk="0" h="155" w="4192">
                    <a:moveTo>
                      <a:pt x="1" y="0"/>
                    </a:moveTo>
                    <a:lnTo>
                      <a:pt x="1" y="154"/>
                    </a:lnTo>
                    <a:lnTo>
                      <a:pt x="4191" y="154"/>
                    </a:lnTo>
                    <a:lnTo>
                      <a:pt x="4191" y="0"/>
                    </a:lnTo>
                    <a:close/>
                  </a:path>
                </a:pathLst>
              </a:custGeom>
              <a:solidFill>
                <a:srgbClr val="DDDD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g24e5c07cf11_0_671"/>
              <p:cNvSpPr/>
              <p:nvPr/>
            </p:nvSpPr>
            <p:spPr>
              <a:xfrm>
                <a:off x="5853207" y="4484300"/>
                <a:ext cx="387781" cy="5088"/>
              </a:xfrm>
              <a:custGeom>
                <a:rect b="b" l="l" r="r" t="t"/>
                <a:pathLst>
                  <a:path extrusionOk="0" h="55" w="4192">
                    <a:moveTo>
                      <a:pt x="1" y="1"/>
                    </a:moveTo>
                    <a:lnTo>
                      <a:pt x="1" y="54"/>
                    </a:lnTo>
                    <a:lnTo>
                      <a:pt x="4191" y="54"/>
                    </a:lnTo>
                    <a:lnTo>
                      <a:pt x="4191" y="1"/>
                    </a:lnTo>
                    <a:close/>
                  </a:path>
                </a:pathLst>
              </a:custGeom>
              <a:solidFill>
                <a:srgbClr val="8D8D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g24e5c07cf11_0_671"/>
              <p:cNvSpPr/>
              <p:nvPr/>
            </p:nvSpPr>
            <p:spPr>
              <a:xfrm>
                <a:off x="5831284" y="3949533"/>
                <a:ext cx="207489" cy="48010"/>
              </a:xfrm>
              <a:custGeom>
                <a:rect b="b" l="l" r="r" t="t"/>
                <a:pathLst>
                  <a:path extrusionOk="0" h="519" w="2243">
                    <a:moveTo>
                      <a:pt x="1" y="1"/>
                    </a:moveTo>
                    <a:lnTo>
                      <a:pt x="1" y="519"/>
                    </a:lnTo>
                    <a:lnTo>
                      <a:pt x="2243" y="519"/>
                    </a:lnTo>
                    <a:lnTo>
                      <a:pt x="224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24e5c07cf11_0_671"/>
              <p:cNvSpPr/>
              <p:nvPr/>
            </p:nvSpPr>
            <p:spPr>
              <a:xfrm>
                <a:off x="6038679" y="3949533"/>
                <a:ext cx="449574" cy="48010"/>
              </a:xfrm>
              <a:custGeom>
                <a:rect b="b" l="l" r="r" t="t"/>
                <a:pathLst>
                  <a:path extrusionOk="0" h="519" w="4860">
                    <a:moveTo>
                      <a:pt x="1" y="1"/>
                    </a:moveTo>
                    <a:lnTo>
                      <a:pt x="1" y="519"/>
                    </a:lnTo>
                    <a:lnTo>
                      <a:pt x="4860" y="519"/>
                    </a:lnTo>
                    <a:lnTo>
                      <a:pt x="48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g24e5c07cf11_0_671"/>
              <p:cNvSpPr/>
              <p:nvPr/>
            </p:nvSpPr>
            <p:spPr>
              <a:xfrm>
                <a:off x="5850800" y="4423699"/>
                <a:ext cx="135150" cy="59475"/>
              </a:xfrm>
              <a:custGeom>
                <a:rect b="b" l="l" r="r" t="t"/>
                <a:pathLst>
                  <a:path extrusionOk="0" h="599" w="1461">
                    <a:moveTo>
                      <a:pt x="0" y="1"/>
                    </a:moveTo>
                    <a:lnTo>
                      <a:pt x="0" y="599"/>
                    </a:lnTo>
                    <a:lnTo>
                      <a:pt x="1460" y="599"/>
                    </a:lnTo>
                    <a:lnTo>
                      <a:pt x="14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g24e5c07cf11_0_671"/>
              <p:cNvSpPr/>
              <p:nvPr/>
            </p:nvSpPr>
            <p:spPr>
              <a:xfrm>
                <a:off x="5850800" y="4479025"/>
                <a:ext cx="207501" cy="73626"/>
              </a:xfrm>
              <a:custGeom>
                <a:rect b="b" l="l" r="r" t="t"/>
                <a:pathLst>
                  <a:path extrusionOk="0" h="683" w="2230">
                    <a:moveTo>
                      <a:pt x="1" y="1"/>
                    </a:moveTo>
                    <a:lnTo>
                      <a:pt x="1" y="682"/>
                    </a:lnTo>
                    <a:lnTo>
                      <a:pt x="2229" y="682"/>
                    </a:lnTo>
                    <a:lnTo>
                      <a:pt x="22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g24e5c07cf11_0_671"/>
              <p:cNvSpPr/>
              <p:nvPr/>
            </p:nvSpPr>
            <p:spPr>
              <a:xfrm>
                <a:off x="5984656" y="4423709"/>
                <a:ext cx="298976" cy="55410"/>
              </a:xfrm>
              <a:custGeom>
                <a:rect b="b" l="l" r="r" t="t"/>
                <a:pathLst>
                  <a:path extrusionOk="0" h="599" w="3232">
                    <a:moveTo>
                      <a:pt x="0" y="1"/>
                    </a:moveTo>
                    <a:lnTo>
                      <a:pt x="0" y="599"/>
                    </a:lnTo>
                    <a:lnTo>
                      <a:pt x="3231" y="599"/>
                    </a:lnTo>
                    <a:lnTo>
                      <a:pt x="323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24e5c07cf11_0_671"/>
              <p:cNvSpPr/>
              <p:nvPr/>
            </p:nvSpPr>
            <p:spPr>
              <a:xfrm>
                <a:off x="6056994" y="4479027"/>
                <a:ext cx="297404" cy="63181"/>
              </a:xfrm>
              <a:custGeom>
                <a:rect b="b" l="l" r="r" t="t"/>
                <a:pathLst>
                  <a:path extrusionOk="0" h="683" w="3215">
                    <a:moveTo>
                      <a:pt x="0" y="1"/>
                    </a:moveTo>
                    <a:lnTo>
                      <a:pt x="0" y="682"/>
                    </a:lnTo>
                    <a:lnTo>
                      <a:pt x="3215" y="682"/>
                    </a:lnTo>
                    <a:lnTo>
                      <a:pt x="321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g24e5c07cf11_0_671"/>
              <p:cNvSpPr/>
              <p:nvPr/>
            </p:nvSpPr>
            <p:spPr>
              <a:xfrm>
                <a:off x="6127760" y="4539617"/>
                <a:ext cx="298699" cy="64383"/>
              </a:xfrm>
              <a:custGeom>
                <a:rect b="b" l="l" r="r" t="t"/>
                <a:pathLst>
                  <a:path extrusionOk="0" h="696" w="3229">
                    <a:moveTo>
                      <a:pt x="0" y="1"/>
                    </a:moveTo>
                    <a:lnTo>
                      <a:pt x="0" y="696"/>
                    </a:lnTo>
                    <a:lnTo>
                      <a:pt x="3228" y="696"/>
                    </a:lnTo>
                    <a:lnTo>
                      <a:pt x="322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g24e5c07cf11_0_671"/>
              <p:cNvSpPr/>
              <p:nvPr/>
            </p:nvSpPr>
            <p:spPr>
              <a:xfrm>
                <a:off x="5984656" y="4454606"/>
                <a:ext cx="298976" cy="24514"/>
              </a:xfrm>
              <a:custGeom>
                <a:rect b="b" l="l" r="r" t="t"/>
                <a:pathLst>
                  <a:path extrusionOk="0" h="265" w="3232">
                    <a:moveTo>
                      <a:pt x="0" y="1"/>
                    </a:moveTo>
                    <a:lnTo>
                      <a:pt x="0" y="265"/>
                    </a:lnTo>
                    <a:lnTo>
                      <a:pt x="3231" y="265"/>
                    </a:lnTo>
                    <a:lnTo>
                      <a:pt x="323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24e5c07cf11_0_671"/>
              <p:cNvSpPr/>
              <p:nvPr/>
            </p:nvSpPr>
            <p:spPr>
              <a:xfrm>
                <a:off x="6056994" y="4521394"/>
                <a:ext cx="297404" cy="18316"/>
              </a:xfrm>
              <a:custGeom>
                <a:rect b="b" l="l" r="r" t="t"/>
                <a:pathLst>
                  <a:path extrusionOk="0" h="198" w="3215">
                    <a:moveTo>
                      <a:pt x="0" y="1"/>
                    </a:moveTo>
                    <a:lnTo>
                      <a:pt x="0" y="198"/>
                    </a:lnTo>
                    <a:lnTo>
                      <a:pt x="3215" y="198"/>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24e5c07cf11_0_671"/>
              <p:cNvSpPr/>
              <p:nvPr/>
            </p:nvSpPr>
            <p:spPr>
              <a:xfrm>
                <a:off x="5850802" y="4539617"/>
                <a:ext cx="277052" cy="64383"/>
              </a:xfrm>
              <a:custGeom>
                <a:rect b="b" l="l" r="r" t="t"/>
                <a:pathLst>
                  <a:path extrusionOk="0" h="696" w="2995">
                    <a:moveTo>
                      <a:pt x="0" y="1"/>
                    </a:moveTo>
                    <a:lnTo>
                      <a:pt x="0" y="696"/>
                    </a:lnTo>
                    <a:lnTo>
                      <a:pt x="2994" y="696"/>
                    </a:lnTo>
                    <a:lnTo>
                      <a:pt x="29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g24e5c07cf11_0_671"/>
              <p:cNvSpPr/>
              <p:nvPr/>
            </p:nvSpPr>
            <p:spPr>
              <a:xfrm>
                <a:off x="6127760" y="4585962"/>
                <a:ext cx="297404" cy="18038"/>
              </a:xfrm>
              <a:custGeom>
                <a:rect b="b" l="l" r="r" t="t"/>
                <a:pathLst>
                  <a:path extrusionOk="0" h="195" w="3215">
                    <a:moveTo>
                      <a:pt x="0" y="1"/>
                    </a:moveTo>
                    <a:lnTo>
                      <a:pt x="0" y="195"/>
                    </a:lnTo>
                    <a:lnTo>
                      <a:pt x="3215" y="195"/>
                    </a:lnTo>
                    <a:lnTo>
                      <a:pt x="32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g24e5c07cf11_0_671"/>
              <p:cNvSpPr/>
              <p:nvPr/>
            </p:nvSpPr>
            <p:spPr>
              <a:xfrm>
                <a:off x="3769546" y="3212922"/>
                <a:ext cx="1901163" cy="89175"/>
              </a:xfrm>
              <a:custGeom>
                <a:rect b="b" l="l" r="r" t="t"/>
                <a:pathLst>
                  <a:path extrusionOk="0" h="964" w="20552">
                    <a:moveTo>
                      <a:pt x="0" y="1"/>
                    </a:moveTo>
                    <a:lnTo>
                      <a:pt x="0" y="963"/>
                    </a:lnTo>
                    <a:lnTo>
                      <a:pt x="20551" y="963"/>
                    </a:lnTo>
                    <a:lnTo>
                      <a:pt x="205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g24e5c07cf11_0_671"/>
              <p:cNvSpPr/>
              <p:nvPr/>
            </p:nvSpPr>
            <p:spPr>
              <a:xfrm>
                <a:off x="5666533" y="3212922"/>
                <a:ext cx="761409" cy="89175"/>
              </a:xfrm>
              <a:custGeom>
                <a:rect b="b" l="l" r="r" t="t"/>
                <a:pathLst>
                  <a:path extrusionOk="0" h="964" w="8231">
                    <a:moveTo>
                      <a:pt x="1" y="1"/>
                    </a:moveTo>
                    <a:lnTo>
                      <a:pt x="1" y="963"/>
                    </a:lnTo>
                    <a:lnTo>
                      <a:pt x="8231" y="963"/>
                    </a:lnTo>
                    <a:lnTo>
                      <a:pt x="82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g24e5c07cf11_0_671"/>
              <p:cNvSpPr/>
              <p:nvPr/>
            </p:nvSpPr>
            <p:spPr>
              <a:xfrm>
                <a:off x="2007614" y="4096337"/>
                <a:ext cx="517843" cy="286025"/>
              </a:xfrm>
              <a:custGeom>
                <a:rect b="b" l="l" r="r" t="t"/>
                <a:pathLst>
                  <a:path extrusionOk="0" h="3092" w="5598">
                    <a:moveTo>
                      <a:pt x="97" y="1"/>
                    </a:moveTo>
                    <a:lnTo>
                      <a:pt x="0" y="3092"/>
                    </a:lnTo>
                    <a:lnTo>
                      <a:pt x="5597" y="3092"/>
                    </a:lnTo>
                    <a:lnTo>
                      <a:pt x="5444" y="1"/>
                    </a:lnTo>
                    <a:close/>
                  </a:path>
                </a:pathLst>
              </a:custGeom>
              <a:solidFill>
                <a:srgbClr val="D459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g24e5c07cf11_0_671"/>
              <p:cNvSpPr/>
              <p:nvPr/>
            </p:nvSpPr>
            <p:spPr>
              <a:xfrm>
                <a:off x="1951927" y="4431480"/>
                <a:ext cx="315720" cy="79832"/>
              </a:xfrm>
              <a:custGeom>
                <a:rect b="b" l="l" r="r" t="t"/>
                <a:pathLst>
                  <a:path extrusionOk="0" h="863" w="3413">
                    <a:moveTo>
                      <a:pt x="3399" y="0"/>
                    </a:moveTo>
                    <a:lnTo>
                      <a:pt x="1" y="27"/>
                    </a:lnTo>
                    <a:lnTo>
                      <a:pt x="1" y="862"/>
                    </a:lnTo>
                    <a:lnTo>
                      <a:pt x="3412" y="849"/>
                    </a:lnTo>
                    <a:lnTo>
                      <a:pt x="3399" y="0"/>
                    </a:lnTo>
                    <a:close/>
                  </a:path>
                </a:pathLst>
              </a:custGeom>
              <a:solidFill>
                <a:srgbClr val="5A58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g24e5c07cf11_0_671"/>
              <p:cNvSpPr/>
              <p:nvPr/>
            </p:nvSpPr>
            <p:spPr>
              <a:xfrm>
                <a:off x="2266349" y="4430185"/>
                <a:ext cx="316922" cy="77427"/>
              </a:xfrm>
              <a:custGeom>
                <a:rect b="b" l="l" r="r" t="t"/>
                <a:pathLst>
                  <a:path extrusionOk="0" h="837" w="3426">
                    <a:moveTo>
                      <a:pt x="3412" y="1"/>
                    </a:moveTo>
                    <a:lnTo>
                      <a:pt x="0" y="14"/>
                    </a:lnTo>
                    <a:lnTo>
                      <a:pt x="13" y="836"/>
                    </a:lnTo>
                    <a:lnTo>
                      <a:pt x="3425" y="806"/>
                    </a:lnTo>
                    <a:lnTo>
                      <a:pt x="3412" y="1"/>
                    </a:lnTo>
                    <a:close/>
                  </a:path>
                </a:pathLst>
              </a:custGeom>
              <a:solidFill>
                <a:srgbClr val="7A7A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g24e5c07cf11_0_671"/>
              <p:cNvSpPr/>
              <p:nvPr/>
            </p:nvSpPr>
            <p:spPr>
              <a:xfrm>
                <a:off x="4296266" y="3992177"/>
                <a:ext cx="186768" cy="325895"/>
              </a:xfrm>
              <a:custGeom>
                <a:rect b="b" l="l" r="r" t="t"/>
                <a:pathLst>
                  <a:path extrusionOk="0" h="3523" w="2019">
                    <a:moveTo>
                      <a:pt x="0" y="1"/>
                    </a:moveTo>
                    <a:lnTo>
                      <a:pt x="0"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24e5c07cf11_0_671"/>
              <p:cNvSpPr/>
              <p:nvPr/>
            </p:nvSpPr>
            <p:spPr>
              <a:xfrm>
                <a:off x="4315414" y="4014193"/>
                <a:ext cx="148193" cy="283158"/>
              </a:xfrm>
              <a:custGeom>
                <a:rect b="b" l="l" r="r" t="t"/>
                <a:pathLst>
                  <a:path extrusionOk="0" h="3061" w="1602">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g24e5c07cf11_0_671"/>
              <p:cNvSpPr/>
              <p:nvPr/>
            </p:nvSpPr>
            <p:spPr>
              <a:xfrm>
                <a:off x="4337338" y="4038614"/>
                <a:ext cx="126269" cy="258736"/>
              </a:xfrm>
              <a:custGeom>
                <a:rect b="b" l="l" r="r" t="t"/>
                <a:pathLst>
                  <a:path extrusionOk="0" h="2797" w="1365">
                    <a:moveTo>
                      <a:pt x="1" y="0"/>
                    </a:moveTo>
                    <a:lnTo>
                      <a:pt x="1" y="2797"/>
                    </a:lnTo>
                    <a:lnTo>
                      <a:pt x="1364" y="2797"/>
                    </a:lnTo>
                    <a:lnTo>
                      <a:pt x="1364"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g24e5c07cf11_0_671"/>
              <p:cNvSpPr/>
              <p:nvPr/>
            </p:nvSpPr>
            <p:spPr>
              <a:xfrm>
                <a:off x="4381277" y="3995877"/>
                <a:ext cx="11471" cy="313222"/>
              </a:xfrm>
              <a:custGeom>
                <a:rect b="b" l="l" r="r" t="t"/>
                <a:pathLst>
                  <a:path extrusionOk="0" h="3386" w="124">
                    <a:moveTo>
                      <a:pt x="0" y="1"/>
                    </a:moveTo>
                    <a:lnTo>
                      <a:pt x="0" y="3386"/>
                    </a:lnTo>
                    <a:lnTo>
                      <a:pt x="124" y="3386"/>
                    </a:lnTo>
                    <a:lnTo>
                      <a:pt x="124"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g24e5c07cf11_0_671"/>
              <p:cNvSpPr/>
              <p:nvPr/>
            </p:nvSpPr>
            <p:spPr>
              <a:xfrm>
                <a:off x="4578127" y="3992177"/>
                <a:ext cx="186860" cy="325895"/>
              </a:xfrm>
              <a:custGeom>
                <a:rect b="b" l="l" r="r" t="t"/>
                <a:pathLst>
                  <a:path extrusionOk="0" h="3523" w="2020">
                    <a:moveTo>
                      <a:pt x="1" y="1"/>
                    </a:moveTo>
                    <a:lnTo>
                      <a:pt x="1" y="3523"/>
                    </a:lnTo>
                    <a:lnTo>
                      <a:pt x="2019" y="3523"/>
                    </a:lnTo>
                    <a:lnTo>
                      <a:pt x="2019"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24e5c07cf11_0_671"/>
              <p:cNvSpPr/>
              <p:nvPr/>
            </p:nvSpPr>
            <p:spPr>
              <a:xfrm>
                <a:off x="4597645"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g24e5c07cf11_0_671"/>
              <p:cNvSpPr/>
              <p:nvPr/>
            </p:nvSpPr>
            <p:spPr>
              <a:xfrm>
                <a:off x="4617996"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g24e5c07cf11_0_671"/>
              <p:cNvSpPr/>
              <p:nvPr/>
            </p:nvSpPr>
            <p:spPr>
              <a:xfrm>
                <a:off x="4663138" y="3995877"/>
                <a:ext cx="11841" cy="313222"/>
              </a:xfrm>
              <a:custGeom>
                <a:rect b="b" l="l" r="r" t="t"/>
                <a:pathLst>
                  <a:path extrusionOk="0" h="3386" w="128">
                    <a:moveTo>
                      <a:pt x="1" y="1"/>
                    </a:moveTo>
                    <a:lnTo>
                      <a:pt x="1" y="3386"/>
                    </a:lnTo>
                    <a:lnTo>
                      <a:pt x="128" y="3386"/>
                    </a:lnTo>
                    <a:lnTo>
                      <a:pt x="128"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24e5c07cf11_0_671"/>
              <p:cNvSpPr/>
              <p:nvPr/>
            </p:nvSpPr>
            <p:spPr>
              <a:xfrm>
                <a:off x="4902725" y="3992177"/>
                <a:ext cx="185565" cy="325895"/>
              </a:xfrm>
              <a:custGeom>
                <a:rect b="b" l="l" r="r" t="t"/>
                <a:pathLst>
                  <a:path extrusionOk="0" h="3523" w="2006">
                    <a:moveTo>
                      <a:pt x="1" y="1"/>
                    </a:moveTo>
                    <a:lnTo>
                      <a:pt x="1" y="3523"/>
                    </a:lnTo>
                    <a:lnTo>
                      <a:pt x="2005" y="3523"/>
                    </a:lnTo>
                    <a:lnTo>
                      <a:pt x="2005"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g24e5c07cf11_0_671"/>
              <p:cNvSpPr/>
              <p:nvPr/>
            </p:nvSpPr>
            <p:spPr>
              <a:xfrm>
                <a:off x="4922243" y="4014193"/>
                <a:ext cx="148101" cy="283158"/>
              </a:xfrm>
              <a:custGeom>
                <a:rect b="b" l="l" r="r" t="t"/>
                <a:pathLst>
                  <a:path extrusionOk="0" h="3061" w="1601">
                    <a:moveTo>
                      <a:pt x="0" y="0"/>
                    </a:moveTo>
                    <a:lnTo>
                      <a:pt x="0" y="3061"/>
                    </a:lnTo>
                    <a:lnTo>
                      <a:pt x="1601" y="3061"/>
                    </a:lnTo>
                    <a:lnTo>
                      <a:pt x="160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g24e5c07cf11_0_671"/>
              <p:cNvSpPr/>
              <p:nvPr/>
            </p:nvSpPr>
            <p:spPr>
              <a:xfrm>
                <a:off x="4942594" y="4038614"/>
                <a:ext cx="127749" cy="258736"/>
              </a:xfrm>
              <a:custGeom>
                <a:rect b="b" l="l" r="r" t="t"/>
                <a:pathLst>
                  <a:path extrusionOk="0" h="2797" w="1381">
                    <a:moveTo>
                      <a:pt x="1" y="0"/>
                    </a:moveTo>
                    <a:lnTo>
                      <a:pt x="1" y="2797"/>
                    </a:lnTo>
                    <a:lnTo>
                      <a:pt x="1381" y="2797"/>
                    </a:lnTo>
                    <a:lnTo>
                      <a:pt x="1381" y="0"/>
                    </a:lnTo>
                    <a:close/>
                  </a:path>
                </a:pathLst>
              </a:custGeom>
              <a:solidFill>
                <a:srgbClr val="4C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24e5c07cf11_0_671"/>
              <p:cNvSpPr/>
              <p:nvPr/>
            </p:nvSpPr>
            <p:spPr>
              <a:xfrm>
                <a:off x="4986534" y="3995877"/>
                <a:ext cx="13043" cy="313222"/>
              </a:xfrm>
              <a:custGeom>
                <a:rect b="b" l="l" r="r" t="t"/>
                <a:pathLst>
                  <a:path extrusionOk="0" h="3386" w="141">
                    <a:moveTo>
                      <a:pt x="0" y="1"/>
                    </a:moveTo>
                    <a:lnTo>
                      <a:pt x="0" y="3386"/>
                    </a:lnTo>
                    <a:lnTo>
                      <a:pt x="140" y="3386"/>
                    </a:lnTo>
                    <a:lnTo>
                      <a:pt x="140" y="1"/>
                    </a:lnTo>
                    <a:close/>
                  </a:path>
                </a:pathLst>
              </a:custGeom>
              <a:solidFill>
                <a:srgbClr val="C5C4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g24e5c07cf11_0_671"/>
              <p:cNvSpPr/>
              <p:nvPr/>
            </p:nvSpPr>
            <p:spPr>
              <a:xfrm>
                <a:off x="1851467" y="3931587"/>
                <a:ext cx="2831301" cy="671216"/>
              </a:xfrm>
              <a:custGeom>
                <a:rect b="b" l="l" r="r" t="t"/>
                <a:pathLst>
                  <a:path extrusionOk="0" h="7256" w="30607">
                    <a:moveTo>
                      <a:pt x="1" y="1"/>
                    </a:moveTo>
                    <a:lnTo>
                      <a:pt x="1" y="7255"/>
                    </a:lnTo>
                    <a:lnTo>
                      <a:pt x="30606" y="7255"/>
                    </a:lnTo>
                    <a:lnTo>
                      <a:pt x="3060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g24e5c07cf11_0_671"/>
              <p:cNvSpPr/>
              <p:nvPr/>
            </p:nvSpPr>
            <p:spPr>
              <a:xfrm>
                <a:off x="4648985" y="3931587"/>
                <a:ext cx="470203" cy="671216"/>
              </a:xfrm>
              <a:custGeom>
                <a:rect b="b" l="l" r="r" t="t"/>
                <a:pathLst>
                  <a:path extrusionOk="0" h="7256" w="5083">
                    <a:moveTo>
                      <a:pt x="0" y="1"/>
                    </a:moveTo>
                    <a:lnTo>
                      <a:pt x="0" y="7255"/>
                    </a:lnTo>
                    <a:lnTo>
                      <a:pt x="5083" y="7255"/>
                    </a:lnTo>
                    <a:lnTo>
                      <a:pt x="508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g24e5c07cf11_0_671"/>
              <p:cNvSpPr/>
              <p:nvPr/>
            </p:nvSpPr>
            <p:spPr>
              <a:xfrm>
                <a:off x="3094449" y="3989772"/>
                <a:ext cx="362065" cy="614233"/>
              </a:xfrm>
              <a:custGeom>
                <a:rect b="b" l="l" r="r" t="t"/>
                <a:pathLst>
                  <a:path extrusionOk="0" h="6640" w="3914">
                    <a:moveTo>
                      <a:pt x="0" y="0"/>
                    </a:moveTo>
                    <a:lnTo>
                      <a:pt x="0" y="6640"/>
                    </a:lnTo>
                    <a:lnTo>
                      <a:pt x="3913" y="6640"/>
                    </a:lnTo>
                    <a:lnTo>
                      <a:pt x="391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24e5c07cf11_0_671"/>
              <p:cNvSpPr/>
              <p:nvPr/>
            </p:nvSpPr>
            <p:spPr>
              <a:xfrm>
                <a:off x="3128120" y="3989772"/>
                <a:ext cx="361787" cy="614233"/>
              </a:xfrm>
              <a:custGeom>
                <a:rect b="b" l="l" r="r" t="t"/>
                <a:pathLst>
                  <a:path extrusionOk="0" h="6640" w="3911">
                    <a:moveTo>
                      <a:pt x="0" y="0"/>
                    </a:moveTo>
                    <a:lnTo>
                      <a:pt x="0" y="6640"/>
                    </a:lnTo>
                    <a:lnTo>
                      <a:pt x="3910" y="6640"/>
                    </a:lnTo>
                    <a:lnTo>
                      <a:pt x="391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24e5c07cf11_0_671"/>
              <p:cNvSpPr/>
              <p:nvPr/>
            </p:nvSpPr>
            <p:spPr>
              <a:xfrm>
                <a:off x="1848975" y="3984400"/>
                <a:ext cx="3270212" cy="56700"/>
              </a:xfrm>
              <a:custGeom>
                <a:rect b="b" l="l" r="r" t="t"/>
                <a:pathLst>
                  <a:path extrusionOk="0" h="515" w="35325">
                    <a:moveTo>
                      <a:pt x="1" y="0"/>
                    </a:moveTo>
                    <a:lnTo>
                      <a:pt x="1" y="515"/>
                    </a:lnTo>
                    <a:lnTo>
                      <a:pt x="35325" y="515"/>
                    </a:lnTo>
                    <a:lnTo>
                      <a:pt x="3532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24e5c07cf11_0_671"/>
              <p:cNvSpPr/>
              <p:nvPr/>
            </p:nvSpPr>
            <p:spPr>
              <a:xfrm>
                <a:off x="1982823"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24e5c07cf11_0_671"/>
              <p:cNvSpPr/>
              <p:nvPr/>
            </p:nvSpPr>
            <p:spPr>
              <a:xfrm>
                <a:off x="2002342"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24e5c07cf11_0_671"/>
              <p:cNvSpPr/>
              <p:nvPr/>
            </p:nvSpPr>
            <p:spPr>
              <a:xfrm>
                <a:off x="2070610"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24e5c07cf11_0_671"/>
              <p:cNvSpPr/>
              <p:nvPr/>
            </p:nvSpPr>
            <p:spPr>
              <a:xfrm>
                <a:off x="2259781" y="4145549"/>
                <a:ext cx="193335" cy="229135"/>
              </a:xfrm>
              <a:custGeom>
                <a:rect b="b" l="l" r="r" t="t"/>
                <a:pathLst>
                  <a:path extrusionOk="0" h="2477" w="2090">
                    <a:moveTo>
                      <a:pt x="1" y="0"/>
                    </a:moveTo>
                    <a:lnTo>
                      <a:pt x="1" y="2476"/>
                    </a:lnTo>
                    <a:lnTo>
                      <a:pt x="2089" y="247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24e5c07cf11_0_671"/>
              <p:cNvSpPr/>
              <p:nvPr/>
            </p:nvSpPr>
            <p:spPr>
              <a:xfrm>
                <a:off x="2279300" y="4160997"/>
                <a:ext cx="154668" cy="198238"/>
              </a:xfrm>
              <a:custGeom>
                <a:rect b="b" l="l" r="r" t="t"/>
                <a:pathLst>
                  <a:path extrusionOk="0" h="2143" w="1672">
                    <a:moveTo>
                      <a:pt x="0" y="0"/>
                    </a:moveTo>
                    <a:lnTo>
                      <a:pt x="0" y="2142"/>
                    </a:lnTo>
                    <a:lnTo>
                      <a:pt x="1671" y="2142"/>
                    </a:lnTo>
                    <a:lnTo>
                      <a:pt x="16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24e5c07cf11_0_671"/>
              <p:cNvSpPr/>
              <p:nvPr/>
            </p:nvSpPr>
            <p:spPr>
              <a:xfrm>
                <a:off x="2347568" y="4147954"/>
                <a:ext cx="12766" cy="218959"/>
              </a:xfrm>
              <a:custGeom>
                <a:rect b="b" l="l" r="r" t="t"/>
                <a:pathLst>
                  <a:path extrusionOk="0" h="2367" w="138">
                    <a:moveTo>
                      <a:pt x="1" y="1"/>
                    </a:moveTo>
                    <a:lnTo>
                      <a:pt x="1" y="2367"/>
                    </a:lnTo>
                    <a:lnTo>
                      <a:pt x="138" y="2367"/>
                    </a:lnTo>
                    <a:lnTo>
                      <a:pt x="13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24e5c07cf11_0_671"/>
              <p:cNvSpPr/>
              <p:nvPr/>
            </p:nvSpPr>
            <p:spPr>
              <a:xfrm>
                <a:off x="2538035" y="4142774"/>
                <a:ext cx="194538" cy="228210"/>
              </a:xfrm>
              <a:custGeom>
                <a:rect b="b" l="l" r="r" t="t"/>
                <a:pathLst>
                  <a:path extrusionOk="0" h="2467" w="2103">
                    <a:moveTo>
                      <a:pt x="0" y="0"/>
                    </a:moveTo>
                    <a:lnTo>
                      <a:pt x="0" y="2466"/>
                    </a:lnTo>
                    <a:lnTo>
                      <a:pt x="2102" y="2466"/>
                    </a:lnTo>
                    <a:lnTo>
                      <a:pt x="210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24e5c07cf11_0_671"/>
              <p:cNvSpPr/>
              <p:nvPr/>
            </p:nvSpPr>
            <p:spPr>
              <a:xfrm>
                <a:off x="2558756" y="4156927"/>
                <a:ext cx="153373" cy="198608"/>
              </a:xfrm>
              <a:custGeom>
                <a:rect b="b" l="l" r="r" t="t"/>
                <a:pathLst>
                  <a:path extrusionOk="0" h="2147" w="1658">
                    <a:moveTo>
                      <a:pt x="0" y="1"/>
                    </a:moveTo>
                    <a:lnTo>
                      <a:pt x="0"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24e5c07cf11_0_671"/>
              <p:cNvSpPr/>
              <p:nvPr/>
            </p:nvSpPr>
            <p:spPr>
              <a:xfrm>
                <a:off x="2625821" y="4145549"/>
                <a:ext cx="12766" cy="218959"/>
              </a:xfrm>
              <a:custGeom>
                <a:rect b="b" l="l" r="r" t="t"/>
                <a:pathLst>
                  <a:path extrusionOk="0" h="2367" w="138">
                    <a:moveTo>
                      <a:pt x="0" y="0"/>
                    </a:moveTo>
                    <a:lnTo>
                      <a:pt x="0" y="2366"/>
                    </a:lnTo>
                    <a:lnTo>
                      <a:pt x="137" y="2366"/>
                    </a:lnTo>
                    <a:lnTo>
                      <a:pt x="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24e5c07cf11_0_671"/>
              <p:cNvSpPr/>
              <p:nvPr/>
            </p:nvSpPr>
            <p:spPr>
              <a:xfrm>
                <a:off x="2816195" y="4142774"/>
                <a:ext cx="193335" cy="228210"/>
              </a:xfrm>
              <a:custGeom>
                <a:rect b="b" l="l" r="r" t="t"/>
                <a:pathLst>
                  <a:path extrusionOk="0" h="2467" w="2090">
                    <a:moveTo>
                      <a:pt x="1" y="0"/>
                    </a:moveTo>
                    <a:lnTo>
                      <a:pt x="1" y="2466"/>
                    </a:lnTo>
                    <a:lnTo>
                      <a:pt x="2089" y="2466"/>
                    </a:lnTo>
                    <a:lnTo>
                      <a:pt x="208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g24e5c07cf11_0_671"/>
              <p:cNvSpPr/>
              <p:nvPr/>
            </p:nvSpPr>
            <p:spPr>
              <a:xfrm>
                <a:off x="2835714" y="4156927"/>
                <a:ext cx="154668" cy="198608"/>
              </a:xfrm>
              <a:custGeom>
                <a:rect b="b" l="l" r="r" t="t"/>
                <a:pathLst>
                  <a:path extrusionOk="0" h="2147" w="1672">
                    <a:moveTo>
                      <a:pt x="0" y="1"/>
                    </a:moveTo>
                    <a:lnTo>
                      <a:pt x="0"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g24e5c07cf11_0_671"/>
              <p:cNvSpPr/>
              <p:nvPr/>
            </p:nvSpPr>
            <p:spPr>
              <a:xfrm>
                <a:off x="2903982" y="4145549"/>
                <a:ext cx="12766" cy="218959"/>
              </a:xfrm>
              <a:custGeom>
                <a:rect b="b" l="l" r="r" t="t"/>
                <a:pathLst>
                  <a:path extrusionOk="0" h="2367" w="138">
                    <a:moveTo>
                      <a:pt x="1" y="0"/>
                    </a:moveTo>
                    <a:lnTo>
                      <a:pt x="1" y="2366"/>
                    </a:lnTo>
                    <a:lnTo>
                      <a:pt x="138" y="2366"/>
                    </a:lnTo>
                    <a:lnTo>
                      <a:pt x="1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24e5c07cf11_0_671"/>
              <p:cNvSpPr/>
              <p:nvPr/>
            </p:nvSpPr>
            <p:spPr>
              <a:xfrm>
                <a:off x="3563353" y="4150452"/>
                <a:ext cx="193243" cy="229505"/>
              </a:xfrm>
              <a:custGeom>
                <a:rect b="b" l="l" r="r" t="t"/>
                <a:pathLst>
                  <a:path extrusionOk="0" h="2481" w="2089">
                    <a:moveTo>
                      <a:pt x="0" y="1"/>
                    </a:moveTo>
                    <a:lnTo>
                      <a:pt x="0" y="2480"/>
                    </a:lnTo>
                    <a:lnTo>
                      <a:pt x="2089" y="2480"/>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24e5c07cf11_0_671"/>
              <p:cNvSpPr/>
              <p:nvPr/>
            </p:nvSpPr>
            <p:spPr>
              <a:xfrm>
                <a:off x="3582502" y="4165900"/>
                <a:ext cx="154668" cy="198608"/>
              </a:xfrm>
              <a:custGeom>
                <a:rect b="b" l="l" r="r" t="t"/>
                <a:pathLst>
                  <a:path extrusionOk="0" h="2147" w="1672">
                    <a:moveTo>
                      <a:pt x="1" y="1"/>
                    </a:moveTo>
                    <a:lnTo>
                      <a:pt x="1" y="2146"/>
                    </a:lnTo>
                    <a:lnTo>
                      <a:pt x="1671" y="2146"/>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24e5c07cf11_0_671"/>
              <p:cNvSpPr/>
              <p:nvPr/>
            </p:nvSpPr>
            <p:spPr>
              <a:xfrm>
                <a:off x="3650863"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24e5c07cf11_0_671"/>
              <p:cNvSpPr/>
              <p:nvPr/>
            </p:nvSpPr>
            <p:spPr>
              <a:xfrm>
                <a:off x="3840312" y="4150452"/>
                <a:ext cx="194538" cy="229505"/>
              </a:xfrm>
              <a:custGeom>
                <a:rect b="b" l="l" r="r" t="t"/>
                <a:pathLst>
                  <a:path extrusionOk="0" h="2481" w="2103">
                    <a:moveTo>
                      <a:pt x="0" y="1"/>
                    </a:moveTo>
                    <a:lnTo>
                      <a:pt x="0" y="2480"/>
                    </a:lnTo>
                    <a:lnTo>
                      <a:pt x="2102" y="2480"/>
                    </a:lnTo>
                    <a:lnTo>
                      <a:pt x="210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24e5c07cf11_0_671"/>
              <p:cNvSpPr/>
              <p:nvPr/>
            </p:nvSpPr>
            <p:spPr>
              <a:xfrm>
                <a:off x="3860663" y="4165900"/>
                <a:ext cx="153466" cy="198608"/>
              </a:xfrm>
              <a:custGeom>
                <a:rect b="b" l="l" r="r" t="t"/>
                <a:pathLst>
                  <a:path extrusionOk="0" h="2147" w="1659">
                    <a:moveTo>
                      <a:pt x="1" y="1"/>
                    </a:moveTo>
                    <a:lnTo>
                      <a:pt x="1" y="2146"/>
                    </a:lnTo>
                    <a:lnTo>
                      <a:pt x="1658" y="2146"/>
                    </a:lnTo>
                    <a:lnTo>
                      <a:pt x="165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24e5c07cf11_0_671"/>
              <p:cNvSpPr/>
              <p:nvPr/>
            </p:nvSpPr>
            <p:spPr>
              <a:xfrm>
                <a:off x="3927821" y="4153227"/>
                <a:ext cx="13043" cy="218959"/>
              </a:xfrm>
              <a:custGeom>
                <a:rect b="b" l="l" r="r" t="t"/>
                <a:pathLst>
                  <a:path extrusionOk="0" h="2367" w="141">
                    <a:moveTo>
                      <a:pt x="0" y="1"/>
                    </a:moveTo>
                    <a:lnTo>
                      <a:pt x="0" y="2367"/>
                    </a:lnTo>
                    <a:lnTo>
                      <a:pt x="140" y="2367"/>
                    </a:lnTo>
                    <a:lnTo>
                      <a:pt x="14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24e5c07cf11_0_671"/>
              <p:cNvSpPr/>
              <p:nvPr/>
            </p:nvSpPr>
            <p:spPr>
              <a:xfrm>
                <a:off x="4119767"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24e5c07cf11_0_671"/>
              <p:cNvSpPr/>
              <p:nvPr/>
            </p:nvSpPr>
            <p:spPr>
              <a:xfrm>
                <a:off x="4138916"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24e5c07cf11_0_671"/>
              <p:cNvSpPr/>
              <p:nvPr/>
            </p:nvSpPr>
            <p:spPr>
              <a:xfrm>
                <a:off x="4207184"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24e5c07cf11_0_671"/>
              <p:cNvSpPr/>
              <p:nvPr/>
            </p:nvSpPr>
            <p:spPr>
              <a:xfrm>
                <a:off x="4396726" y="4147954"/>
                <a:ext cx="193243" cy="228302"/>
              </a:xfrm>
              <a:custGeom>
                <a:rect b="b" l="l" r="r" t="t"/>
                <a:pathLst>
                  <a:path extrusionOk="0" h="2468" w="2089">
                    <a:moveTo>
                      <a:pt x="0" y="1"/>
                    </a:moveTo>
                    <a:lnTo>
                      <a:pt x="0" y="2467"/>
                    </a:lnTo>
                    <a:lnTo>
                      <a:pt x="2089" y="2467"/>
                    </a:lnTo>
                    <a:lnTo>
                      <a:pt x="2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24e5c07cf11_0_671"/>
              <p:cNvSpPr/>
              <p:nvPr/>
            </p:nvSpPr>
            <p:spPr>
              <a:xfrm>
                <a:off x="4415874" y="4162200"/>
                <a:ext cx="154668" cy="199811"/>
              </a:xfrm>
              <a:custGeom>
                <a:rect b="b" l="l" r="r" t="t"/>
                <a:pathLst>
                  <a:path extrusionOk="0" h="2160" w="1672">
                    <a:moveTo>
                      <a:pt x="0" y="1"/>
                    </a:moveTo>
                    <a:lnTo>
                      <a:pt x="0" y="2159"/>
                    </a:lnTo>
                    <a:lnTo>
                      <a:pt x="1671" y="2159"/>
                    </a:lnTo>
                    <a:lnTo>
                      <a:pt x="16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24e5c07cf11_0_671"/>
              <p:cNvSpPr/>
              <p:nvPr/>
            </p:nvSpPr>
            <p:spPr>
              <a:xfrm>
                <a:off x="4484142" y="4150452"/>
                <a:ext cx="13136" cy="219237"/>
              </a:xfrm>
              <a:custGeom>
                <a:rect b="b" l="l" r="r" t="t"/>
                <a:pathLst>
                  <a:path extrusionOk="0" h="2370" w="142">
                    <a:moveTo>
                      <a:pt x="1" y="1"/>
                    </a:moveTo>
                    <a:lnTo>
                      <a:pt x="1" y="2370"/>
                    </a:lnTo>
                    <a:lnTo>
                      <a:pt x="141" y="2370"/>
                    </a:lnTo>
                    <a:lnTo>
                      <a:pt x="14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g24e5c07cf11_0_671"/>
              <p:cNvSpPr/>
              <p:nvPr/>
            </p:nvSpPr>
            <p:spPr>
              <a:xfrm>
                <a:off x="3236258" y="4132506"/>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g24e5c07cf11_0_671"/>
              <p:cNvSpPr/>
              <p:nvPr/>
            </p:nvSpPr>
            <p:spPr>
              <a:xfrm>
                <a:off x="3248931" y="4141479"/>
                <a:ext cx="91672" cy="120071"/>
              </a:xfrm>
              <a:custGeom>
                <a:rect b="b" l="l" r="r" t="t"/>
                <a:pathLst>
                  <a:path extrusionOk="0" h="1298" w="991">
                    <a:moveTo>
                      <a:pt x="1" y="1"/>
                    </a:moveTo>
                    <a:lnTo>
                      <a:pt x="1" y="1297"/>
                    </a:lnTo>
                    <a:lnTo>
                      <a:pt x="990" y="1297"/>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24e5c07cf11_0_671"/>
              <p:cNvSpPr/>
              <p:nvPr/>
            </p:nvSpPr>
            <p:spPr>
              <a:xfrm>
                <a:off x="3288893" y="4135004"/>
                <a:ext cx="7770" cy="131450"/>
              </a:xfrm>
              <a:custGeom>
                <a:rect b="b" l="l" r="r" t="t"/>
                <a:pathLst>
                  <a:path extrusionOk="0" h="1421" w="84">
                    <a:moveTo>
                      <a:pt x="0" y="1"/>
                    </a:moveTo>
                    <a:lnTo>
                      <a:pt x="0" y="1421"/>
                    </a:lnTo>
                    <a:lnTo>
                      <a:pt x="84" y="1421"/>
                    </a:lnTo>
                    <a:lnTo>
                      <a:pt x="8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24e5c07cf11_0_671"/>
              <p:cNvSpPr/>
              <p:nvPr/>
            </p:nvSpPr>
            <p:spPr>
              <a:xfrm>
                <a:off x="3236258" y="4317977"/>
                <a:ext cx="117296" cy="138017"/>
              </a:xfrm>
              <a:custGeom>
                <a:rect b="b" l="l" r="r" t="t"/>
                <a:pathLst>
                  <a:path extrusionOk="0" h="1492" w="1268">
                    <a:moveTo>
                      <a:pt x="1" y="1"/>
                    </a:moveTo>
                    <a:lnTo>
                      <a:pt x="1" y="1491"/>
                    </a:lnTo>
                    <a:lnTo>
                      <a:pt x="1267" y="1491"/>
                    </a:lnTo>
                    <a:lnTo>
                      <a:pt x="12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24e5c07cf11_0_671"/>
              <p:cNvSpPr/>
              <p:nvPr/>
            </p:nvSpPr>
            <p:spPr>
              <a:xfrm>
                <a:off x="3248931" y="4326950"/>
                <a:ext cx="91672" cy="118776"/>
              </a:xfrm>
              <a:custGeom>
                <a:rect b="b" l="l" r="r" t="t"/>
                <a:pathLst>
                  <a:path extrusionOk="0" h="1284" w="991">
                    <a:moveTo>
                      <a:pt x="1" y="1"/>
                    </a:moveTo>
                    <a:lnTo>
                      <a:pt x="1" y="1284"/>
                    </a:lnTo>
                    <a:lnTo>
                      <a:pt x="990" y="1284"/>
                    </a:lnTo>
                    <a:lnTo>
                      <a:pt x="9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24e5c07cf11_0_671"/>
              <p:cNvSpPr/>
              <p:nvPr/>
            </p:nvSpPr>
            <p:spPr>
              <a:xfrm>
                <a:off x="3288893" y="4319272"/>
                <a:ext cx="7770" cy="131450"/>
              </a:xfrm>
              <a:custGeom>
                <a:rect b="b" l="l" r="r" t="t"/>
                <a:pathLst>
                  <a:path extrusionOk="0" h="1421" w="84">
                    <a:moveTo>
                      <a:pt x="0" y="0"/>
                    </a:moveTo>
                    <a:lnTo>
                      <a:pt x="0" y="1420"/>
                    </a:lnTo>
                    <a:lnTo>
                      <a:pt x="84" y="1420"/>
                    </a:lnTo>
                    <a:lnTo>
                      <a:pt x="8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24e5c07cf11_0_671"/>
              <p:cNvSpPr/>
              <p:nvPr/>
            </p:nvSpPr>
            <p:spPr>
              <a:xfrm>
                <a:off x="1851475" y="4543325"/>
                <a:ext cx="3270156" cy="59474"/>
              </a:xfrm>
              <a:custGeom>
                <a:rect b="b" l="l" r="r" t="t"/>
                <a:pathLst>
                  <a:path extrusionOk="0" h="643" w="35312">
                    <a:moveTo>
                      <a:pt x="1" y="1"/>
                    </a:moveTo>
                    <a:lnTo>
                      <a:pt x="1" y="642"/>
                    </a:lnTo>
                    <a:lnTo>
                      <a:pt x="35311" y="642"/>
                    </a:lnTo>
                    <a:lnTo>
                      <a:pt x="353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24e5c07cf11_0_671"/>
              <p:cNvSpPr/>
              <p:nvPr/>
            </p:nvSpPr>
            <p:spPr>
              <a:xfrm>
                <a:off x="2901207" y="2903865"/>
                <a:ext cx="788328" cy="1025418"/>
              </a:xfrm>
              <a:custGeom>
                <a:rect b="b" l="l" r="r" t="t"/>
                <a:pathLst>
                  <a:path extrusionOk="0" h="11085" w="8522">
                    <a:moveTo>
                      <a:pt x="1" y="0"/>
                    </a:moveTo>
                    <a:lnTo>
                      <a:pt x="1" y="11084"/>
                    </a:lnTo>
                    <a:lnTo>
                      <a:pt x="8522" y="11084"/>
                    </a:lnTo>
                    <a:lnTo>
                      <a:pt x="85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24e5c07cf11_0_671"/>
              <p:cNvSpPr/>
              <p:nvPr/>
            </p:nvSpPr>
            <p:spPr>
              <a:xfrm>
                <a:off x="3666311" y="2903865"/>
                <a:ext cx="417383" cy="1025418"/>
              </a:xfrm>
              <a:custGeom>
                <a:rect b="b" l="l" r="r" t="t"/>
                <a:pathLst>
                  <a:path extrusionOk="0" h="11085" w="4512">
                    <a:moveTo>
                      <a:pt x="0" y="0"/>
                    </a:moveTo>
                    <a:lnTo>
                      <a:pt x="0" y="11084"/>
                    </a:lnTo>
                    <a:lnTo>
                      <a:pt x="4511" y="11084"/>
                    </a:lnTo>
                    <a:lnTo>
                      <a:pt x="451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24e5c07cf11_0_671"/>
              <p:cNvSpPr/>
              <p:nvPr/>
            </p:nvSpPr>
            <p:spPr>
              <a:xfrm>
                <a:off x="3125345" y="2947712"/>
                <a:ext cx="364562" cy="980275"/>
              </a:xfrm>
              <a:custGeom>
                <a:rect b="b" l="l" r="r" t="t"/>
                <a:pathLst>
                  <a:path extrusionOk="0" h="10597" w="3941">
                    <a:moveTo>
                      <a:pt x="0" y="1"/>
                    </a:moveTo>
                    <a:lnTo>
                      <a:pt x="0" y="10597"/>
                    </a:lnTo>
                    <a:lnTo>
                      <a:pt x="3940" y="10597"/>
                    </a:lnTo>
                    <a:lnTo>
                      <a:pt x="39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24e5c07cf11_0_671"/>
              <p:cNvSpPr/>
              <p:nvPr/>
            </p:nvSpPr>
            <p:spPr>
              <a:xfrm>
                <a:off x="2898709" y="2948915"/>
                <a:ext cx="1184989" cy="83902"/>
              </a:xfrm>
              <a:custGeom>
                <a:rect b="b" l="l" r="r" t="t"/>
                <a:pathLst>
                  <a:path extrusionOk="0" h="907" w="12810">
                    <a:moveTo>
                      <a:pt x="1" y="1"/>
                    </a:moveTo>
                    <a:lnTo>
                      <a:pt x="1" y="907"/>
                    </a:lnTo>
                    <a:lnTo>
                      <a:pt x="12809" y="907"/>
                    </a:lnTo>
                    <a:lnTo>
                      <a:pt x="1280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24e5c07cf11_0_671"/>
              <p:cNvSpPr/>
              <p:nvPr/>
            </p:nvSpPr>
            <p:spPr>
              <a:xfrm>
                <a:off x="2854862" y="2875374"/>
                <a:ext cx="909509" cy="73634"/>
              </a:xfrm>
              <a:custGeom>
                <a:rect b="b" l="l" r="r" t="t"/>
                <a:pathLst>
                  <a:path extrusionOk="0" h="796" w="9832">
                    <a:moveTo>
                      <a:pt x="0" y="1"/>
                    </a:moveTo>
                    <a:lnTo>
                      <a:pt x="0" y="796"/>
                    </a:lnTo>
                    <a:lnTo>
                      <a:pt x="9831" y="796"/>
                    </a:lnTo>
                    <a:lnTo>
                      <a:pt x="98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24e5c07cf11_0_671"/>
              <p:cNvSpPr/>
              <p:nvPr/>
            </p:nvSpPr>
            <p:spPr>
              <a:xfrm>
                <a:off x="3662611" y="2875374"/>
                <a:ext cx="467428" cy="73634"/>
              </a:xfrm>
              <a:custGeom>
                <a:rect b="b" l="l" r="r" t="t"/>
                <a:pathLst>
                  <a:path extrusionOk="0" h="796" w="5053">
                    <a:moveTo>
                      <a:pt x="0" y="1"/>
                    </a:moveTo>
                    <a:lnTo>
                      <a:pt x="0" y="796"/>
                    </a:lnTo>
                    <a:lnTo>
                      <a:pt x="5053" y="796"/>
                    </a:lnTo>
                    <a:lnTo>
                      <a:pt x="505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24e5c07cf11_0_671"/>
              <p:cNvSpPr/>
              <p:nvPr/>
            </p:nvSpPr>
            <p:spPr>
              <a:xfrm>
                <a:off x="3635322" y="3279987"/>
                <a:ext cx="546335" cy="510165"/>
              </a:xfrm>
              <a:custGeom>
                <a:rect b="b" l="l" r="r" t="t"/>
                <a:pathLst>
                  <a:path extrusionOk="0" h="5515" w="5906">
                    <a:moveTo>
                      <a:pt x="4846" y="1"/>
                    </a:moveTo>
                    <a:lnTo>
                      <a:pt x="1" y="54"/>
                    </a:lnTo>
                    <a:lnTo>
                      <a:pt x="58" y="4983"/>
                    </a:lnTo>
                    <a:lnTo>
                      <a:pt x="5738" y="4886"/>
                    </a:lnTo>
                    <a:lnTo>
                      <a:pt x="5752" y="5347"/>
                    </a:lnTo>
                    <a:lnTo>
                      <a:pt x="4860" y="5374"/>
                    </a:lnTo>
                    <a:lnTo>
                      <a:pt x="4876" y="5514"/>
                    </a:lnTo>
                    <a:lnTo>
                      <a:pt x="5906" y="5484"/>
                    </a:lnTo>
                    <a:lnTo>
                      <a:pt x="5892" y="4732"/>
                    </a:lnTo>
                    <a:lnTo>
                      <a:pt x="211" y="4833"/>
                    </a:lnTo>
                    <a:lnTo>
                      <a:pt x="141" y="195"/>
                    </a:lnTo>
                    <a:lnTo>
                      <a:pt x="4846" y="155"/>
                    </a:lnTo>
                    <a:lnTo>
                      <a:pt x="48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24e5c07cf11_0_671"/>
              <p:cNvSpPr/>
              <p:nvPr/>
            </p:nvSpPr>
            <p:spPr>
              <a:xfrm>
                <a:off x="3596748" y="3138178"/>
                <a:ext cx="486946" cy="658451"/>
              </a:xfrm>
              <a:custGeom>
                <a:rect b="b" l="l" r="r" t="t"/>
                <a:pathLst>
                  <a:path extrusionOk="0" h="7118" w="5264">
                    <a:moveTo>
                      <a:pt x="5250" y="0"/>
                    </a:moveTo>
                    <a:lnTo>
                      <a:pt x="1073" y="17"/>
                    </a:lnTo>
                    <a:lnTo>
                      <a:pt x="1073" y="1881"/>
                    </a:lnTo>
                    <a:lnTo>
                      <a:pt x="0" y="1881"/>
                    </a:lnTo>
                    <a:lnTo>
                      <a:pt x="0" y="7118"/>
                    </a:lnTo>
                    <a:lnTo>
                      <a:pt x="5263" y="7074"/>
                    </a:lnTo>
                    <a:lnTo>
                      <a:pt x="5263" y="6837"/>
                    </a:lnTo>
                    <a:lnTo>
                      <a:pt x="251" y="6880"/>
                    </a:lnTo>
                    <a:lnTo>
                      <a:pt x="251" y="2119"/>
                    </a:lnTo>
                    <a:lnTo>
                      <a:pt x="1073" y="2119"/>
                    </a:lnTo>
                    <a:lnTo>
                      <a:pt x="1073" y="5029"/>
                    </a:lnTo>
                    <a:lnTo>
                      <a:pt x="5263" y="4986"/>
                    </a:lnTo>
                    <a:lnTo>
                      <a:pt x="5263" y="4748"/>
                    </a:lnTo>
                    <a:lnTo>
                      <a:pt x="1310" y="4792"/>
                    </a:lnTo>
                    <a:lnTo>
                      <a:pt x="1310" y="2119"/>
                    </a:lnTo>
                    <a:lnTo>
                      <a:pt x="5250" y="2105"/>
                    </a:lnTo>
                    <a:lnTo>
                      <a:pt x="5250" y="1868"/>
                    </a:lnTo>
                    <a:lnTo>
                      <a:pt x="1310" y="1881"/>
                    </a:lnTo>
                    <a:lnTo>
                      <a:pt x="1310" y="251"/>
                    </a:lnTo>
                    <a:lnTo>
                      <a:pt x="5250" y="237"/>
                    </a:lnTo>
                    <a:lnTo>
                      <a:pt x="525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24e5c07cf11_0_671"/>
              <p:cNvSpPr/>
              <p:nvPr/>
            </p:nvSpPr>
            <p:spPr>
              <a:xfrm>
                <a:off x="3739852" y="3113757"/>
                <a:ext cx="430056" cy="443284"/>
              </a:xfrm>
              <a:custGeom>
                <a:rect b="b" l="l" r="r" t="t"/>
                <a:pathLst>
                  <a:path extrusionOk="0" h="4792" w="4649">
                    <a:moveTo>
                      <a:pt x="3690" y="0"/>
                    </a:moveTo>
                    <a:lnTo>
                      <a:pt x="0" y="30"/>
                    </a:lnTo>
                    <a:lnTo>
                      <a:pt x="0" y="4792"/>
                    </a:lnTo>
                    <a:lnTo>
                      <a:pt x="4649" y="4748"/>
                    </a:lnTo>
                    <a:lnTo>
                      <a:pt x="4649" y="3592"/>
                    </a:lnTo>
                    <a:lnTo>
                      <a:pt x="3703" y="3606"/>
                    </a:lnTo>
                    <a:lnTo>
                      <a:pt x="3703" y="3759"/>
                    </a:lnTo>
                    <a:lnTo>
                      <a:pt x="4498" y="3746"/>
                    </a:lnTo>
                    <a:lnTo>
                      <a:pt x="4498" y="4608"/>
                    </a:lnTo>
                    <a:lnTo>
                      <a:pt x="137" y="4638"/>
                    </a:lnTo>
                    <a:lnTo>
                      <a:pt x="137" y="167"/>
                    </a:lnTo>
                    <a:lnTo>
                      <a:pt x="3690" y="154"/>
                    </a:lnTo>
                    <a:lnTo>
                      <a:pt x="36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g24e5c07cf11_0_671"/>
              <p:cNvSpPr/>
              <p:nvPr/>
            </p:nvSpPr>
            <p:spPr>
              <a:xfrm>
                <a:off x="6038679" y="3997450"/>
                <a:ext cx="202308" cy="425153"/>
              </a:xfrm>
              <a:custGeom>
                <a:rect b="b" l="l" r="r" t="t"/>
                <a:pathLst>
                  <a:path extrusionOk="0" h="4596" w="2187">
                    <a:moveTo>
                      <a:pt x="1" y="1"/>
                    </a:moveTo>
                    <a:lnTo>
                      <a:pt x="1" y="4595"/>
                    </a:lnTo>
                    <a:lnTo>
                      <a:pt x="2186" y="4595"/>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g24e5c07cf11_0_671"/>
              <p:cNvSpPr/>
              <p:nvPr/>
            </p:nvSpPr>
            <p:spPr>
              <a:xfrm>
                <a:off x="5853207" y="3995877"/>
                <a:ext cx="568258" cy="37557"/>
              </a:xfrm>
              <a:custGeom>
                <a:rect b="b" l="l" r="r" t="t"/>
                <a:pathLst>
                  <a:path extrusionOk="0" h="406" w="6143">
                    <a:moveTo>
                      <a:pt x="1" y="1"/>
                    </a:moveTo>
                    <a:lnTo>
                      <a:pt x="1" y="405"/>
                    </a:lnTo>
                    <a:lnTo>
                      <a:pt x="6143" y="405"/>
                    </a:lnTo>
                    <a:lnTo>
                      <a:pt x="614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g24e5c07cf11_0_671"/>
              <p:cNvSpPr/>
              <p:nvPr/>
            </p:nvSpPr>
            <p:spPr>
              <a:xfrm>
                <a:off x="5749047"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24e5c07cf11_0_671"/>
              <p:cNvSpPr/>
              <p:nvPr/>
            </p:nvSpPr>
            <p:spPr>
              <a:xfrm>
                <a:off x="5813338" y="3464256"/>
                <a:ext cx="14338" cy="148101"/>
              </a:xfrm>
              <a:custGeom>
                <a:rect b="b" l="l" r="r" t="t"/>
                <a:pathLst>
                  <a:path extrusionOk="0" h="1601" w="155">
                    <a:moveTo>
                      <a:pt x="1" y="0"/>
                    </a:moveTo>
                    <a:lnTo>
                      <a:pt x="1" y="1601"/>
                    </a:lnTo>
                    <a:lnTo>
                      <a:pt x="155" y="1601"/>
                    </a:lnTo>
                    <a:lnTo>
                      <a:pt x="15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24e5c07cf11_0_671"/>
              <p:cNvSpPr/>
              <p:nvPr/>
            </p:nvSpPr>
            <p:spPr>
              <a:xfrm>
                <a:off x="5980863" y="3464256"/>
                <a:ext cx="142920" cy="148101"/>
              </a:xfrm>
              <a:custGeom>
                <a:rect b="b" l="l" r="r" t="t"/>
                <a:pathLst>
                  <a:path extrusionOk="0" h="1601" w="1545">
                    <a:moveTo>
                      <a:pt x="1" y="0"/>
                    </a:moveTo>
                    <a:lnTo>
                      <a:pt x="1" y="1601"/>
                    </a:lnTo>
                    <a:lnTo>
                      <a:pt x="1545" y="1601"/>
                    </a:lnTo>
                    <a:lnTo>
                      <a:pt x="154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g24e5c07cf11_0_671"/>
              <p:cNvSpPr/>
              <p:nvPr/>
            </p:nvSpPr>
            <p:spPr>
              <a:xfrm>
                <a:off x="6045246"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g24e5c07cf11_0_671"/>
              <p:cNvSpPr/>
              <p:nvPr/>
            </p:nvSpPr>
            <p:spPr>
              <a:xfrm>
                <a:off x="6212772" y="3464256"/>
                <a:ext cx="142920" cy="148101"/>
              </a:xfrm>
              <a:custGeom>
                <a:rect b="b" l="l" r="r" t="t"/>
                <a:pathLst>
                  <a:path extrusionOk="0" h="1601" w="1545">
                    <a:moveTo>
                      <a:pt x="0" y="0"/>
                    </a:moveTo>
                    <a:lnTo>
                      <a:pt x="0" y="1601"/>
                    </a:lnTo>
                    <a:lnTo>
                      <a:pt x="1544" y="1601"/>
                    </a:lnTo>
                    <a:lnTo>
                      <a:pt x="154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g24e5c07cf11_0_671"/>
              <p:cNvSpPr/>
              <p:nvPr/>
            </p:nvSpPr>
            <p:spPr>
              <a:xfrm>
                <a:off x="6277062" y="3464256"/>
                <a:ext cx="14246" cy="148101"/>
              </a:xfrm>
              <a:custGeom>
                <a:rect b="b" l="l" r="r" t="t"/>
                <a:pathLst>
                  <a:path extrusionOk="0" h="1601" w="154">
                    <a:moveTo>
                      <a:pt x="0" y="0"/>
                    </a:moveTo>
                    <a:lnTo>
                      <a:pt x="0" y="1601"/>
                    </a:lnTo>
                    <a:lnTo>
                      <a:pt x="154" y="1601"/>
                    </a:lnTo>
                    <a:lnTo>
                      <a:pt x="1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g24e5c07cf11_0_671"/>
              <p:cNvSpPr/>
              <p:nvPr/>
            </p:nvSpPr>
            <p:spPr>
              <a:xfrm>
                <a:off x="5749047"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g24e5c07cf11_0_671"/>
              <p:cNvSpPr/>
              <p:nvPr/>
            </p:nvSpPr>
            <p:spPr>
              <a:xfrm>
                <a:off x="5813338" y="3679050"/>
                <a:ext cx="14338" cy="148471"/>
              </a:xfrm>
              <a:custGeom>
                <a:rect b="b" l="l" r="r" t="t"/>
                <a:pathLst>
                  <a:path extrusionOk="0" h="1605" w="155">
                    <a:moveTo>
                      <a:pt x="1" y="1"/>
                    </a:moveTo>
                    <a:lnTo>
                      <a:pt x="1" y="1605"/>
                    </a:lnTo>
                    <a:lnTo>
                      <a:pt x="155" y="1605"/>
                    </a:lnTo>
                    <a:lnTo>
                      <a:pt x="1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g24e5c07cf11_0_671"/>
              <p:cNvSpPr/>
              <p:nvPr/>
            </p:nvSpPr>
            <p:spPr>
              <a:xfrm>
                <a:off x="5980863" y="3679050"/>
                <a:ext cx="142920" cy="148471"/>
              </a:xfrm>
              <a:custGeom>
                <a:rect b="b" l="l" r="r" t="t"/>
                <a:pathLst>
                  <a:path extrusionOk="0" h="1605" w="1545">
                    <a:moveTo>
                      <a:pt x="1" y="1"/>
                    </a:moveTo>
                    <a:lnTo>
                      <a:pt x="1" y="1605"/>
                    </a:lnTo>
                    <a:lnTo>
                      <a:pt x="1545" y="1605"/>
                    </a:lnTo>
                    <a:lnTo>
                      <a:pt x="15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g24e5c07cf11_0_671"/>
              <p:cNvSpPr/>
              <p:nvPr/>
            </p:nvSpPr>
            <p:spPr>
              <a:xfrm>
                <a:off x="6045246"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g24e5c07cf11_0_671"/>
              <p:cNvSpPr/>
              <p:nvPr/>
            </p:nvSpPr>
            <p:spPr>
              <a:xfrm>
                <a:off x="6212772" y="3679050"/>
                <a:ext cx="142920" cy="148471"/>
              </a:xfrm>
              <a:custGeom>
                <a:rect b="b" l="l" r="r" t="t"/>
                <a:pathLst>
                  <a:path extrusionOk="0" h="1605" w="1545">
                    <a:moveTo>
                      <a:pt x="0" y="1"/>
                    </a:moveTo>
                    <a:lnTo>
                      <a:pt x="0" y="1605"/>
                    </a:lnTo>
                    <a:lnTo>
                      <a:pt x="1544" y="1605"/>
                    </a:lnTo>
                    <a:lnTo>
                      <a:pt x="15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g24e5c07cf11_0_671"/>
              <p:cNvSpPr/>
              <p:nvPr/>
            </p:nvSpPr>
            <p:spPr>
              <a:xfrm>
                <a:off x="6277062" y="3679050"/>
                <a:ext cx="14246" cy="148471"/>
              </a:xfrm>
              <a:custGeom>
                <a:rect b="b" l="l" r="r" t="t"/>
                <a:pathLst>
                  <a:path extrusionOk="0" h="1605" w="154">
                    <a:moveTo>
                      <a:pt x="0" y="1"/>
                    </a:moveTo>
                    <a:lnTo>
                      <a:pt x="0" y="1605"/>
                    </a:lnTo>
                    <a:lnTo>
                      <a:pt x="154" y="1605"/>
                    </a:lnTo>
                    <a:lnTo>
                      <a:pt x="1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g24e5c07cf11_0_671"/>
              <p:cNvSpPr/>
              <p:nvPr/>
            </p:nvSpPr>
            <p:spPr>
              <a:xfrm>
                <a:off x="4446770" y="3927887"/>
                <a:ext cx="731807" cy="65679"/>
              </a:xfrm>
              <a:custGeom>
                <a:rect b="b" l="l" r="r" t="t"/>
                <a:pathLst>
                  <a:path extrusionOk="0" h="710" w="7911">
                    <a:moveTo>
                      <a:pt x="1" y="1"/>
                    </a:moveTo>
                    <a:lnTo>
                      <a:pt x="1" y="709"/>
                    </a:lnTo>
                    <a:lnTo>
                      <a:pt x="7910" y="709"/>
                    </a:lnTo>
                    <a:lnTo>
                      <a:pt x="791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g24e5c07cf11_0_671"/>
              <p:cNvSpPr/>
              <p:nvPr/>
            </p:nvSpPr>
            <p:spPr>
              <a:xfrm>
                <a:off x="1809100" y="3927887"/>
                <a:ext cx="2841476" cy="65679"/>
              </a:xfrm>
              <a:custGeom>
                <a:rect b="b" l="l" r="r" t="t"/>
                <a:pathLst>
                  <a:path extrusionOk="0" h="710" w="30717">
                    <a:moveTo>
                      <a:pt x="1" y="1"/>
                    </a:moveTo>
                    <a:lnTo>
                      <a:pt x="1" y="709"/>
                    </a:lnTo>
                    <a:lnTo>
                      <a:pt x="30717" y="709"/>
                    </a:lnTo>
                    <a:lnTo>
                      <a:pt x="3071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14" name="Google Shape;1214;g24e5c07cf11_0_67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SzPts val="6000"/>
              <a:buNone/>
            </a:pPr>
            <a:r>
              <a:rPr lang="en" sz="4000">
                <a:solidFill>
                  <a:schemeClr val="lt1"/>
                </a:solidFill>
              </a:rPr>
              <a:t>Captura de información</a:t>
            </a:r>
            <a:endParaRPr/>
          </a:p>
        </p:txBody>
      </p:sp>
      <p:sp>
        <p:nvSpPr>
          <p:cNvPr id="1215" name="Google Shape;1215;g24e5c07cf11_0_671"/>
          <p:cNvSpPr txBox="1"/>
          <p:nvPr>
            <p:ph idx="4294967295" type="subTitle"/>
          </p:nvPr>
        </p:nvSpPr>
        <p:spPr>
          <a:xfrm>
            <a:off x="5059450" y="1729450"/>
            <a:ext cx="3688200" cy="105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chivo"/>
              <a:buNone/>
            </a:pPr>
            <a:r>
              <a:rPr lang="en"/>
              <a:t>Mejora en la disponibilidad de los </a:t>
            </a:r>
            <a:r>
              <a:rPr lang="en"/>
              <a:t>parámetros</a:t>
            </a:r>
            <a:r>
              <a:rPr lang="en"/>
              <a:t> externos, si estos </a:t>
            </a:r>
            <a:r>
              <a:rPr lang="en"/>
              <a:t>están</a:t>
            </a:r>
            <a:r>
              <a:rPr lang="en"/>
              <a:t> dentro de un repositorio historia que permita mediante experiencia y condiciones similares realizar proceso de estimación.</a:t>
            </a:r>
            <a:endParaRPr b="0" i="0" sz="1200" u="none" cap="none" strike="noStrike">
              <a:solidFill>
                <a:schemeClr val="dk1"/>
              </a:solidFill>
              <a:latin typeface="Archivo"/>
              <a:ea typeface="Archivo"/>
              <a:cs typeface="Archivo"/>
              <a:sym typeface="Archivo"/>
            </a:endParaRPr>
          </a:p>
        </p:txBody>
      </p:sp>
      <p:pic>
        <p:nvPicPr>
          <p:cNvPr id="1216" name="Google Shape;1216;g24e5c07cf11_0_671"/>
          <p:cNvPicPr preferRelativeResize="0"/>
          <p:nvPr/>
        </p:nvPicPr>
        <p:blipFill rotWithShape="1">
          <a:blip r:embed="rId3">
            <a:alphaModFix/>
          </a:blip>
          <a:srcRect b="3043" l="2089" r="3783" t="3881"/>
          <a:stretch/>
        </p:blipFill>
        <p:spPr>
          <a:xfrm>
            <a:off x="720000" y="1391700"/>
            <a:ext cx="4171602" cy="2819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ydroelectric Power Plant Project Proposal">
  <a:themeElements>
    <a:clrScheme name="Simple Light">
      <a:dk1>
        <a:srgbClr val="1D1D1D"/>
      </a:dk1>
      <a:lt1>
        <a:srgbClr val="217482"/>
      </a:lt1>
      <a:dk2>
        <a:srgbClr val="F0F9FA"/>
      </a:dk2>
      <a:lt2>
        <a:srgbClr val="C1E6EA"/>
      </a:lt2>
      <a:accent1>
        <a:srgbClr val="123D46"/>
      </a:accent1>
      <a:accent2>
        <a:srgbClr val="D3D3D3"/>
      </a:accent2>
      <a:accent3>
        <a:srgbClr val="A3A3A3"/>
      </a:accent3>
      <a:accent4>
        <a:srgbClr val="424141"/>
      </a:accent4>
      <a:accent5>
        <a:srgbClr val="A5C63B"/>
      </a:accent5>
      <a:accent6>
        <a:srgbClr val="7F8E28"/>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