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3F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28"/>
    <p:restoredTop sz="94703"/>
  </p:normalViewPr>
  <p:slideViewPr>
    <p:cSldViewPr snapToGrid="0">
      <p:cViewPr>
        <p:scale>
          <a:sx n="83" d="100"/>
          <a:sy n="83" d="100"/>
        </p:scale>
        <p:origin x="416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2BC35-177C-8821-C08B-6B56014793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5DD28D-DA13-451F-85D5-B5C11CACBB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D6585A-AB8E-4168-9BE0-56EB6CB4B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FCD3A-7C2E-EE40-806D-380C8FE7CBDD}" type="datetimeFigureOut">
              <a:rPr lang="en-US" smtClean="0"/>
              <a:t>3/7/25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18BBA-DAE7-938B-0772-9223E06E6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76339B-72E6-EB78-B695-E92CF2485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40C59-27D0-E741-989F-8D4BF1DC6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040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8307E-0D6E-7C39-B6F7-D21E3024C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A55C62-4443-DFEE-8ABB-0190101A10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A7C810-2B75-6EDB-59E7-0BD9BFA05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FCD3A-7C2E-EE40-806D-380C8FE7CBDD}" type="datetimeFigureOut">
              <a:rPr lang="en-US" smtClean="0"/>
              <a:t>3/7/25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357447-B659-956A-6DED-8D7AF6A9F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D83E4A-A5A3-E257-00E7-1CF452C47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40C59-27D0-E741-989F-8D4BF1DC6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621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D3CA6E-EB6E-32D9-9650-56D4BED59D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027BC7-5B1D-AE72-B66C-66EE550AE8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63FE2-2036-1985-84B0-9D2BE2E2F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FCD3A-7C2E-EE40-806D-380C8FE7CBDD}" type="datetimeFigureOut">
              <a:rPr lang="en-US" smtClean="0"/>
              <a:t>3/7/25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D22A2E-F449-7132-062E-78E2E4689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60AA30-55A3-3A45-8FB5-AB0E71A92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40C59-27D0-E741-989F-8D4BF1DC6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367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FFB77-A067-887E-40F2-EF770126E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3A9DC-BCB4-096F-4566-78B436C2A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E50D41-A882-8A25-7874-6E3AD111B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FCD3A-7C2E-EE40-806D-380C8FE7CBDD}" type="datetimeFigureOut">
              <a:rPr lang="en-US" smtClean="0"/>
              <a:t>3/7/25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2356C1-7432-2008-6701-2FE9DF4A7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B11A0-624E-A6DA-7D9B-1B81E6B55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40C59-27D0-E741-989F-8D4BF1DC6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389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14DB6-BB3C-97AF-70FD-3E3410053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49AB9B-24BF-A4AF-7B47-50641B0BD8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4AA509-0B6C-A1B7-1E07-2BB0EC53A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FCD3A-7C2E-EE40-806D-380C8FE7CBDD}" type="datetimeFigureOut">
              <a:rPr lang="en-US" smtClean="0"/>
              <a:t>3/7/25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76069F-F62C-4D2B-2D8A-6C253E667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193A88-4A7B-F384-133B-1DC387182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40C59-27D0-E741-989F-8D4BF1DC6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524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3D64A-763D-95D8-238E-0216A98E7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0CBAB-42B6-7015-F7FA-E0EA8EDB6C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1B0D8D-DC4B-998A-8312-57F68ADC8D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B2AA4E-B1BC-A0C5-F49C-16C757183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FCD3A-7C2E-EE40-806D-380C8FE7CBDD}" type="datetimeFigureOut">
              <a:rPr lang="en-US" smtClean="0"/>
              <a:t>3/7/25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F0EA1-CEC0-485C-827F-F910FE833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27485A-942C-29B5-F272-61EE16E5C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40C59-27D0-E741-989F-8D4BF1DC6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327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F7D93-28D8-5591-2662-416289FF3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F4B962-E596-05A0-D2F4-67277B99FF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DE93B9-3F93-9EC4-F081-DB034F588F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8B68E7-5B8B-EDF3-C711-FC24204C0B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17EF09-85A6-68C5-B5B5-2530FFB957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238FB2-22D7-59D7-C6A3-08C175207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FCD3A-7C2E-EE40-806D-380C8FE7CBDD}" type="datetimeFigureOut">
              <a:rPr lang="en-US" smtClean="0"/>
              <a:t>3/7/25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C17FF3-480F-C23A-637F-00CDD75EF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0C9401-853E-7937-25DA-1855FA33D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40C59-27D0-E741-989F-8D4BF1DC6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131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A36CD-3110-C8C8-68D3-EEB48766B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3C6DA8-FABE-4E06-33C5-B70CA6316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FCD3A-7C2E-EE40-806D-380C8FE7CBDD}" type="datetimeFigureOut">
              <a:rPr lang="en-US" smtClean="0"/>
              <a:t>3/7/25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D5743E-6344-81F3-0074-69F482E60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08B540-F0A7-9278-086D-F468724F2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40C59-27D0-E741-989F-8D4BF1DC6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665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3AF8D2-2871-EB77-C478-E10177E55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FCD3A-7C2E-EE40-806D-380C8FE7CBDD}" type="datetimeFigureOut">
              <a:rPr lang="en-US" smtClean="0"/>
              <a:t>3/7/25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9A7B17-F266-7F95-AD92-4E5744C6F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56D957-7A1C-53E4-8C99-E882D4C13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40C59-27D0-E741-989F-8D4BF1DC6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505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15F1C-E18C-10C3-BA6D-9F40D6A35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62053-C5E7-157B-D750-D27D46666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6BEF86-423E-BFD0-4800-526596A7D1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03B31A-9057-C80B-BC0C-E6BF8FE9E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FCD3A-7C2E-EE40-806D-380C8FE7CBDD}" type="datetimeFigureOut">
              <a:rPr lang="en-US" smtClean="0"/>
              <a:t>3/7/25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25B637-B646-1D7E-7A1B-856405BA1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A57F4D-2990-2727-07D9-5AE85F7DB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40C59-27D0-E741-989F-8D4BF1DC6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650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B1C4C-660D-93BD-8A15-A7FBAD2AE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0616A1-4107-D91D-75B0-D71F6671CC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27309B-9ECD-D185-DF72-192FFDA669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500351-B393-AB00-9CAF-14684009C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FCD3A-7C2E-EE40-806D-380C8FE7CBDD}" type="datetimeFigureOut">
              <a:rPr lang="en-US" smtClean="0"/>
              <a:t>3/7/25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A93CF0-AC44-6EC1-C265-2E0F1C025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CCF8B6-11D6-078B-9DC4-D53E69C2F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40C59-27D0-E741-989F-8D4BF1DC6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581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943446-835A-D54B-7A30-AEA4DA800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070B4E-4679-5D05-FA9A-1F7503ECA0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51BC7E-7112-1FB7-BA00-76DAD67A01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EFCD3A-7C2E-EE40-806D-380C8FE7CBDD}" type="datetimeFigureOut">
              <a:rPr lang="en-US" smtClean="0"/>
              <a:t>3/7/25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D818C6-E21B-E9FB-3B0C-205F4DFDF4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01C0F2-9F9A-DBDA-7493-739FC10034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C40C59-27D0-E741-989F-8D4BF1DC6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073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10.png"/><Relationship Id="rId18" Type="http://schemas.openxmlformats.org/officeDocument/2006/relationships/image" Target="../media/image15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9.png"/><Relationship Id="rId17" Type="http://schemas.openxmlformats.org/officeDocument/2006/relationships/image" Target="../media/image14.pn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8.png"/><Relationship Id="rId5" Type="http://schemas.openxmlformats.org/officeDocument/2006/relationships/image" Target="../media/image4.svg"/><Relationship Id="rId15" Type="http://schemas.openxmlformats.org/officeDocument/2006/relationships/image" Target="../media/image12.png"/><Relationship Id="rId10" Type="http://schemas.microsoft.com/office/2007/relationships/hdphoto" Target="../media/hdphoto2.wdp"/><Relationship Id="rId19" Type="http://schemas.microsoft.com/office/2007/relationships/hdphoto" Target="../media/hdphoto3.wdp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 descr="Electric Tower with solid fill">
            <a:extLst>
              <a:ext uri="{FF2B5EF4-FFF2-40B4-BE49-F238E27FC236}">
                <a16:creationId xmlns:a16="http://schemas.microsoft.com/office/drawing/2014/main" id="{AF699A4B-2385-8DCD-7E89-DB4E855291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77108" y="2831973"/>
            <a:ext cx="914400" cy="91440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80FDC9C-44FB-FD81-9314-F49E89875C91}"/>
              </a:ext>
            </a:extLst>
          </p:cNvPr>
          <p:cNvCxnSpPr>
            <a:cxnSpLocks/>
          </p:cNvCxnSpPr>
          <p:nvPr/>
        </p:nvCxnSpPr>
        <p:spPr>
          <a:xfrm>
            <a:off x="2391508" y="3289174"/>
            <a:ext cx="1028845" cy="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Graphic 10" descr="Brain with solid fill">
            <a:extLst>
              <a:ext uri="{FF2B5EF4-FFF2-40B4-BE49-F238E27FC236}">
                <a16:creationId xmlns:a16="http://schemas.microsoft.com/office/drawing/2014/main" id="{C83DB776-FFE7-45FE-C87B-D03D225195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3658446" y="2711385"/>
            <a:ext cx="1155576" cy="1155576"/>
          </a:xfrm>
          <a:prstGeom prst="rect">
            <a:avLst/>
          </a:prstGeom>
        </p:spPr>
      </p:pic>
      <p:pic>
        <p:nvPicPr>
          <p:cNvPr id="1026" name="Picture 2" descr="Electric Vehicle Charging Station Icons - Free SVG &amp; PNG ...">
            <a:extLst>
              <a:ext uri="{FF2B5EF4-FFF2-40B4-BE49-F238E27FC236}">
                <a16:creationId xmlns:a16="http://schemas.microsoft.com/office/drawing/2014/main" id="{B1A9A2E2-FD36-7380-7413-CF0E2D9188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6354" y="1027521"/>
            <a:ext cx="1079107" cy="107910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Electric Vehicle Charging Station Icons - Free SVG &amp; PNG ...">
            <a:extLst>
              <a:ext uri="{FF2B5EF4-FFF2-40B4-BE49-F238E27FC236}">
                <a16:creationId xmlns:a16="http://schemas.microsoft.com/office/drawing/2014/main" id="{9DFA58FE-4ED7-98A5-2FDA-8F4732B01F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8066" y="2749621"/>
            <a:ext cx="1079107" cy="107910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Electric Vehicle Charging Station Icons - Free SVG &amp; PNG ...">
            <a:extLst>
              <a:ext uri="{FF2B5EF4-FFF2-40B4-BE49-F238E27FC236}">
                <a16:creationId xmlns:a16="http://schemas.microsoft.com/office/drawing/2014/main" id="{94EB3939-8054-997C-83B2-A53BD6D0EE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6354" y="4471721"/>
            <a:ext cx="1079107" cy="107910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ar Icon Vector Art, Icons, and Graphics for Free Download">
            <a:extLst>
              <a:ext uri="{FF2B5EF4-FFF2-40B4-BE49-F238E27FC236}">
                <a16:creationId xmlns:a16="http://schemas.microsoft.com/office/drawing/2014/main" id="{9D0CA55E-B0AC-5AB7-DA44-3E96F6B324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25000" y1="57449" x2="25000" y2="57449"/>
                        <a14:foregroundMark x1="69796" y1="59796" x2="69796" y2="5979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0881" y="1027521"/>
            <a:ext cx="1588415" cy="1588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Car Icon Vector Art, Icons, and Graphics for Free Download">
            <a:extLst>
              <a:ext uri="{FF2B5EF4-FFF2-40B4-BE49-F238E27FC236}">
                <a16:creationId xmlns:a16="http://schemas.microsoft.com/office/drawing/2014/main" id="{E54F2EE0-4280-3E3F-C0A6-479D725F19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25000" y1="57449" x2="25000" y2="57449"/>
                        <a14:foregroundMark x1="69796" y1="59796" x2="69796" y2="5979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738" y="4471721"/>
            <a:ext cx="1588415" cy="1588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B48116F-5225-003C-1D57-A4BC269DDEF4}"/>
              </a:ext>
            </a:extLst>
          </p:cNvPr>
          <p:cNvCxnSpPr>
            <a:cxnSpLocks/>
          </p:cNvCxnSpPr>
          <p:nvPr/>
        </p:nvCxnSpPr>
        <p:spPr>
          <a:xfrm>
            <a:off x="6740019" y="1567074"/>
            <a:ext cx="791604" cy="0"/>
          </a:xfrm>
          <a:prstGeom prst="line">
            <a:avLst/>
          </a:prstGeom>
          <a:ln w="28575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AC5B102-7715-6F3C-ACB0-4A836406A81A}"/>
              </a:ext>
            </a:extLst>
          </p:cNvPr>
          <p:cNvCxnSpPr>
            <a:cxnSpLocks/>
          </p:cNvCxnSpPr>
          <p:nvPr/>
        </p:nvCxnSpPr>
        <p:spPr>
          <a:xfrm flipV="1">
            <a:off x="4976446" y="3289173"/>
            <a:ext cx="2494676" cy="1"/>
          </a:xfrm>
          <a:prstGeom prst="line">
            <a:avLst/>
          </a:prstGeom>
          <a:ln w="28575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0FE2DCB-C29A-BD0A-4D98-15D06D59EC7B}"/>
              </a:ext>
            </a:extLst>
          </p:cNvPr>
          <p:cNvCxnSpPr>
            <a:cxnSpLocks/>
          </p:cNvCxnSpPr>
          <p:nvPr/>
        </p:nvCxnSpPr>
        <p:spPr>
          <a:xfrm>
            <a:off x="6740019" y="5011274"/>
            <a:ext cx="791603" cy="1"/>
          </a:xfrm>
          <a:prstGeom prst="line">
            <a:avLst/>
          </a:prstGeom>
          <a:ln w="28575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1CC4DD6-406B-442E-7C8A-31CDC2AC08FB}"/>
              </a:ext>
            </a:extLst>
          </p:cNvPr>
          <p:cNvCxnSpPr>
            <a:cxnSpLocks/>
          </p:cNvCxnSpPr>
          <p:nvPr/>
        </p:nvCxnSpPr>
        <p:spPr>
          <a:xfrm>
            <a:off x="6740019" y="1567074"/>
            <a:ext cx="0" cy="344420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12,870 Battery Storage Icon Royalty-Free Images, Stock Photos &amp; Pictures |  Shutterstock">
            <a:extLst>
              <a:ext uri="{FF2B5EF4-FFF2-40B4-BE49-F238E27FC236}">
                <a16:creationId xmlns:a16="http://schemas.microsoft.com/office/drawing/2014/main" id="{416FE0F9-C241-57C4-01E3-5454B48913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2198" b="95055" l="65167" r="99500">
                        <a14:foregroundMark x1="79000" y1="19780" x2="79000" y2="19780"/>
                        <a14:foregroundMark x1="74000" y1="21978" x2="74000" y2="21978"/>
                        <a14:foregroundMark x1="74000" y1="20330" x2="87333" y2="22527"/>
                        <a14:foregroundMark x1="75833" y1="12637" x2="85833" y2="19780"/>
                        <a14:foregroundMark x1="85833" y1="19780" x2="89000" y2="30220"/>
                        <a14:foregroundMark x1="91500" y1="48901" x2="91500" y2="48901"/>
                        <a14:foregroundMark x1="91167" y1="48352" x2="89833" y2="69780"/>
                        <a14:foregroundMark x1="89833" y1="69780" x2="91833" y2="88462"/>
                        <a14:foregroundMark x1="97833" y1="70330" x2="97500" y2="41758"/>
                        <a14:foregroundMark x1="96333" y1="36813" x2="93333" y2="37363"/>
                        <a14:foregroundMark x1="98500" y1="30220" x2="97667" y2="64835"/>
                        <a14:foregroundMark x1="89167" y1="93407" x2="89167" y2="93407"/>
                        <a14:foregroundMark x1="67333" y1="23626" x2="67333" y2="23626"/>
                        <a14:foregroundMark x1="75667" y1="2747" x2="75667" y2="2747"/>
                        <a14:foregroundMark x1="86667" y1="95055" x2="86667" y2="95055"/>
                        <a14:foregroundMark x1="99500" y1="30769" x2="99500" y2="30769"/>
                        <a14:backgroundMark x1="79000" y1="56593" x2="79000" y2="56593"/>
                        <a14:backgroundMark x1="75333" y1="2747" x2="75333" y2="2747"/>
                        <a14:backgroundMark x1="75833" y1="1648" x2="75833" y2="1648"/>
                      </a14:backgroundRemoval>
                    </a14:imgEffect>
                    <a14:imgEffect>
                      <a14:artisticMarker/>
                    </a14:imgEffect>
                    <a14:imgEffect>
                      <a14:colorTemperature colorTemp="115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1423"/>
          <a:stretch/>
        </p:blipFill>
        <p:spPr bwMode="auto">
          <a:xfrm>
            <a:off x="3528647" y="4807431"/>
            <a:ext cx="1447799" cy="1138404"/>
          </a:xfrm>
          <a:prstGeom prst="rect">
            <a:avLst/>
          </a:prstGeom>
          <a:noFill/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8AB512E-CE74-75EC-8E92-8E7D476AEEB2}"/>
              </a:ext>
            </a:extLst>
          </p:cNvPr>
          <p:cNvCxnSpPr>
            <a:cxnSpLocks/>
          </p:cNvCxnSpPr>
          <p:nvPr/>
        </p:nvCxnSpPr>
        <p:spPr>
          <a:xfrm>
            <a:off x="4233392" y="3874222"/>
            <a:ext cx="0" cy="933209"/>
          </a:xfrm>
          <a:prstGeom prst="line">
            <a:avLst/>
          </a:prstGeom>
          <a:ln w="28575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63410D8-B953-CB39-BC6A-BE871F0232A2}"/>
              </a:ext>
            </a:extLst>
          </p:cNvPr>
          <p:cNvSpPr txBox="1"/>
          <p:nvPr/>
        </p:nvSpPr>
        <p:spPr>
          <a:xfrm>
            <a:off x="1581487" y="2441678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GRID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02DCBC8-40CF-22AF-E368-AAE70C2D4F0E}"/>
              </a:ext>
            </a:extLst>
          </p:cNvPr>
          <p:cNvCxnSpPr/>
          <p:nvPr/>
        </p:nvCxnSpPr>
        <p:spPr>
          <a:xfrm flipV="1">
            <a:off x="3200400" y="2342053"/>
            <a:ext cx="0" cy="94712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C1A4415-869B-D40A-4471-C0B146F2BF61}"/>
              </a:ext>
            </a:extLst>
          </p:cNvPr>
          <p:cNvCxnSpPr/>
          <p:nvPr/>
        </p:nvCxnSpPr>
        <p:spPr>
          <a:xfrm flipV="1">
            <a:off x="5260731" y="2340812"/>
            <a:ext cx="0" cy="94712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0C008A7-3B5A-3287-EB89-881E77DD54D8}"/>
              </a:ext>
            </a:extLst>
          </p:cNvPr>
          <p:cNvCxnSpPr/>
          <p:nvPr/>
        </p:nvCxnSpPr>
        <p:spPr>
          <a:xfrm>
            <a:off x="3200400" y="2340812"/>
            <a:ext cx="2060331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E237CE66-9267-0372-33FD-3C7B2DB669CC}"/>
              </a:ext>
            </a:extLst>
          </p:cNvPr>
          <p:cNvSpPr txBox="1"/>
          <p:nvPr/>
        </p:nvSpPr>
        <p:spPr>
          <a:xfrm>
            <a:off x="3518274" y="2441678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OPERATOR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98B0991-4846-F723-B1F0-ACCC33CB8CF7}"/>
              </a:ext>
            </a:extLst>
          </p:cNvPr>
          <p:cNvSpPr txBox="1"/>
          <p:nvPr/>
        </p:nvSpPr>
        <p:spPr>
          <a:xfrm>
            <a:off x="3607241" y="6060136"/>
            <a:ext cx="126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STORAGE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923E377-946E-186C-445E-A10366FEAA7A}"/>
              </a:ext>
            </a:extLst>
          </p:cNvPr>
          <p:cNvCxnSpPr>
            <a:cxnSpLocks/>
          </p:cNvCxnSpPr>
          <p:nvPr/>
        </p:nvCxnSpPr>
        <p:spPr>
          <a:xfrm>
            <a:off x="3941379" y="3874222"/>
            <a:ext cx="0" cy="93320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ACB2144-E09C-50EC-557A-8E79B0AF5564}"/>
                  </a:ext>
                </a:extLst>
              </p:cNvPr>
              <p:cNvSpPr txBox="1"/>
              <p:nvPr/>
            </p:nvSpPr>
            <p:spPr>
              <a:xfrm>
                <a:off x="3494205" y="4135577"/>
                <a:ext cx="4471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ACB2144-E09C-50EC-557A-8E79B0AF55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4205" y="4135577"/>
                <a:ext cx="447174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B244D63-C171-C97B-3296-F5B1D1DBD6A2}"/>
                  </a:ext>
                </a:extLst>
              </p:cNvPr>
              <p:cNvSpPr txBox="1"/>
              <p:nvPr/>
            </p:nvSpPr>
            <p:spPr>
              <a:xfrm>
                <a:off x="2539119" y="2918600"/>
                <a:ext cx="4398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B244D63-C171-C97B-3296-F5B1D1DBD6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9119" y="2918600"/>
                <a:ext cx="439864" cy="369332"/>
              </a:xfrm>
              <a:prstGeom prst="rect">
                <a:avLst/>
              </a:prstGeom>
              <a:blipFill>
                <a:blip r:embed="rId12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0883B7D-2409-4456-78F1-84F12B844A64}"/>
                  </a:ext>
                </a:extLst>
              </p:cNvPr>
              <p:cNvSpPr txBox="1"/>
              <p:nvPr/>
            </p:nvSpPr>
            <p:spPr>
              <a:xfrm>
                <a:off x="5480683" y="2915073"/>
                <a:ext cx="612091" cy="3728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fr-F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𝐸𝑉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0883B7D-2409-4456-78F1-84F12B844A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0683" y="2915073"/>
                <a:ext cx="612091" cy="37285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75B93B83-BDC1-E775-E016-443E2714883E}"/>
                  </a:ext>
                </a:extLst>
              </p:cNvPr>
              <p:cNvSpPr txBox="1"/>
              <p:nvPr/>
            </p:nvSpPr>
            <p:spPr>
              <a:xfrm>
                <a:off x="4292795" y="4470543"/>
                <a:ext cx="787716" cy="3712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𝑆𝑂𝐶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fr-F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75B93B83-BDC1-E775-E016-443E271488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2795" y="4470543"/>
                <a:ext cx="787716" cy="37125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101C60E9-8E2E-19FB-C5FC-E396A3EC49E3}"/>
                  </a:ext>
                </a:extLst>
              </p:cNvPr>
              <p:cNvSpPr txBox="1"/>
              <p:nvPr/>
            </p:nvSpPr>
            <p:spPr>
              <a:xfrm>
                <a:off x="8597087" y="1069650"/>
                <a:ext cx="10585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𝑆𝑂𝐶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fr-F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p>
                      </m:sSubSup>
                      <m:r>
                        <a:rPr lang="fr-F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fr-F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101C60E9-8E2E-19FB-C5FC-E396A3EC49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7087" y="1069650"/>
                <a:ext cx="1058560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D3AF139-BAD4-EE6C-0144-27FCD5205B50}"/>
                  </a:ext>
                </a:extLst>
              </p:cNvPr>
              <p:cNvSpPr txBox="1"/>
              <p:nvPr/>
            </p:nvSpPr>
            <p:spPr>
              <a:xfrm>
                <a:off x="8597087" y="4621803"/>
                <a:ext cx="10585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𝑆𝑂𝐶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fr-F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p>
                      </m:sSubSup>
                      <m:r>
                        <a:rPr lang="fr-F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fr-F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D3AF139-BAD4-EE6C-0144-27FCD5205B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7087" y="4621803"/>
                <a:ext cx="1058560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C98DA94-D9AB-1C83-1F83-0D029B2F7DC3}"/>
                  </a:ext>
                </a:extLst>
              </p:cNvPr>
              <p:cNvSpPr txBox="1"/>
              <p:nvPr/>
            </p:nvSpPr>
            <p:spPr>
              <a:xfrm>
                <a:off x="4679688" y="2798465"/>
                <a:ext cx="1435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C98DA94-D9AB-1C83-1F83-0D029B2F7D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9688" y="2798465"/>
                <a:ext cx="143501" cy="276999"/>
              </a:xfrm>
              <a:prstGeom prst="rect">
                <a:avLst/>
              </a:prstGeom>
              <a:blipFill>
                <a:blip r:embed="rId17"/>
                <a:stretch>
                  <a:fillRect l="-33333" r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1A3E4CBF-3959-BFDB-0222-9CA11AFB51B1}"/>
              </a:ext>
            </a:extLst>
          </p:cNvPr>
          <p:cNvCxnSpPr>
            <a:cxnSpLocks/>
          </p:cNvCxnSpPr>
          <p:nvPr/>
        </p:nvCxnSpPr>
        <p:spPr>
          <a:xfrm>
            <a:off x="1974967" y="795330"/>
            <a:ext cx="416541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15A67B8C-F4B3-BE92-6F8C-56BB97787145}"/>
              </a:ext>
            </a:extLst>
          </p:cNvPr>
          <p:cNvSpPr txBox="1"/>
          <p:nvPr/>
        </p:nvSpPr>
        <p:spPr>
          <a:xfrm>
            <a:off x="2391508" y="626053"/>
            <a:ext cx="12907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latin typeface="Georgia" panose="02040502050405020303" pitchFamily="18" charset="0"/>
              </a:rPr>
              <a:t>Power Flow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F5F5C5C5-34E9-D6C3-8479-CCE9F5B11E54}"/>
                  </a:ext>
                </a:extLst>
              </p:cNvPr>
              <p:cNvSpPr txBox="1"/>
              <p:nvPr/>
            </p:nvSpPr>
            <p:spPr>
              <a:xfrm>
                <a:off x="2935167" y="1645642"/>
                <a:ext cx="2762616" cy="4419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𝑔𝑟𝑖𝑑</m:t>
                          </m:r>
                        </m:sup>
                      </m:sSubSup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fr-F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𝐸𝑉</m:t>
                          </m:r>
                        </m:sup>
                      </m:sSubSup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fr-FR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fr-FR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𝑐h𝑎𝑟𝑔𝑒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F5F5C5C5-34E9-D6C3-8479-CCE9F5B11E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5167" y="1645642"/>
                <a:ext cx="2762616" cy="441980"/>
              </a:xfrm>
              <a:prstGeom prst="rect">
                <a:avLst/>
              </a:prstGeom>
              <a:blipFill>
                <a:blip r:embed="rId18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84" name="Straight Connector 1083">
            <a:extLst>
              <a:ext uri="{FF2B5EF4-FFF2-40B4-BE49-F238E27FC236}">
                <a16:creationId xmlns:a16="http://schemas.microsoft.com/office/drawing/2014/main" id="{15B90FF8-5C40-E396-6696-55001A164A5B}"/>
              </a:ext>
            </a:extLst>
          </p:cNvPr>
          <p:cNvCxnSpPr>
            <a:cxnSpLocks/>
          </p:cNvCxnSpPr>
          <p:nvPr/>
        </p:nvCxnSpPr>
        <p:spPr>
          <a:xfrm>
            <a:off x="1974967" y="1069057"/>
            <a:ext cx="416541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5" name="TextBox 1084">
            <a:extLst>
              <a:ext uri="{FF2B5EF4-FFF2-40B4-BE49-F238E27FC236}">
                <a16:creationId xmlns:a16="http://schemas.microsoft.com/office/drawing/2014/main" id="{B167CA5C-3D16-D804-9AAD-1DBCB79F6AE3}"/>
              </a:ext>
            </a:extLst>
          </p:cNvPr>
          <p:cNvSpPr txBox="1"/>
          <p:nvPr/>
        </p:nvSpPr>
        <p:spPr>
          <a:xfrm>
            <a:off x="2397837" y="921925"/>
            <a:ext cx="7425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solidFill>
                  <a:srgbClr val="C00000"/>
                </a:solidFill>
                <a:latin typeface="Georgia" panose="02040502050405020303" pitchFamily="18" charset="0"/>
              </a:rPr>
              <a:t>States</a:t>
            </a:r>
          </a:p>
        </p:txBody>
      </p:sp>
      <p:cxnSp>
        <p:nvCxnSpPr>
          <p:cNvPr id="1086" name="Straight Connector 1085">
            <a:extLst>
              <a:ext uri="{FF2B5EF4-FFF2-40B4-BE49-F238E27FC236}">
                <a16:creationId xmlns:a16="http://schemas.microsoft.com/office/drawing/2014/main" id="{A44F14C5-8481-3499-2779-72D625ED6F59}"/>
              </a:ext>
            </a:extLst>
          </p:cNvPr>
          <p:cNvCxnSpPr>
            <a:cxnSpLocks/>
          </p:cNvCxnSpPr>
          <p:nvPr/>
        </p:nvCxnSpPr>
        <p:spPr>
          <a:xfrm>
            <a:off x="1974967" y="1385465"/>
            <a:ext cx="416541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7" name="TextBox 1086">
            <a:extLst>
              <a:ext uri="{FF2B5EF4-FFF2-40B4-BE49-F238E27FC236}">
                <a16:creationId xmlns:a16="http://schemas.microsoft.com/office/drawing/2014/main" id="{753E6885-5486-245E-A473-53BC1A52111C}"/>
              </a:ext>
            </a:extLst>
          </p:cNvPr>
          <p:cNvSpPr txBox="1"/>
          <p:nvPr/>
        </p:nvSpPr>
        <p:spPr>
          <a:xfrm>
            <a:off x="2397837" y="1238333"/>
            <a:ext cx="8675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solidFill>
                  <a:schemeClr val="accent6"/>
                </a:solidFill>
                <a:latin typeface="Georgia" panose="02040502050405020303" pitchFamily="18" charset="0"/>
              </a:rPr>
              <a:t>Actions</a:t>
            </a:r>
          </a:p>
        </p:txBody>
      </p:sp>
      <p:pic>
        <p:nvPicPr>
          <p:cNvPr id="1124" name="Picture 4" descr="Car Icon Vector Art, Icons, and Graphics for Free Download">
            <a:extLst>
              <a:ext uri="{FF2B5EF4-FFF2-40B4-BE49-F238E27FC236}">
                <a16:creationId xmlns:a16="http://schemas.microsoft.com/office/drawing/2014/main" id="{F2255A23-5015-43A0-7E9B-DC9B1C6CCA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10000" b="90000" l="10000" r="90000">
                        <a14:foregroundMark x1="25000" y1="57449" x2="25000" y2="57449"/>
                        <a14:foregroundMark x1="69796" y1="59796" x2="69796" y2="5979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738" y="2774813"/>
            <a:ext cx="1588415" cy="1588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25" name="TextBox 1124">
                <a:extLst>
                  <a:ext uri="{FF2B5EF4-FFF2-40B4-BE49-F238E27FC236}">
                    <a16:creationId xmlns:a16="http://schemas.microsoft.com/office/drawing/2014/main" id="{8002C343-31EC-FE4D-BB07-79718C8E732E}"/>
                  </a:ext>
                </a:extLst>
              </p:cNvPr>
              <p:cNvSpPr txBox="1"/>
              <p:nvPr/>
            </p:nvSpPr>
            <p:spPr>
              <a:xfrm>
                <a:off x="8582944" y="2816942"/>
                <a:ext cx="10585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𝑆𝑂𝐶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fr-F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p>
                      </m:sSubSup>
                      <m:r>
                        <a:rPr lang="fr-F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fr-F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125" name="TextBox 1124">
                <a:extLst>
                  <a:ext uri="{FF2B5EF4-FFF2-40B4-BE49-F238E27FC236}">
                    <a16:creationId xmlns:a16="http://schemas.microsoft.com/office/drawing/2014/main" id="{8002C343-31EC-FE4D-BB07-79718C8E73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2944" y="2816942"/>
                <a:ext cx="1058560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9135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EEE450C-0310-A68F-DBD6-21F50FD0B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674300"/>
            <a:ext cx="7772400" cy="5509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311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</TotalTime>
  <Words>27</Words>
  <Application>Microsoft Macintosh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Aptos</vt:lpstr>
      <vt:lpstr>Aptos Display</vt:lpstr>
      <vt:lpstr>Arial</vt:lpstr>
      <vt:lpstr>Cambria Math</vt:lpstr>
      <vt:lpstr>Georgia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Paul LESUR</dc:creator>
  <cp:lastModifiedBy>Paul LESUR</cp:lastModifiedBy>
  <cp:revision>1</cp:revision>
  <dcterms:created xsi:type="dcterms:W3CDTF">2025-03-07T17:17:59Z</dcterms:created>
  <dcterms:modified xsi:type="dcterms:W3CDTF">2025-03-08T00:16:22Z</dcterms:modified>
</cp:coreProperties>
</file>