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Josefin Slab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efinSlab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JosefinSlabSemiBold-italic.fntdata"/><Relationship Id="rId18" Type="http://schemas.openxmlformats.org/officeDocument/2006/relationships/font" Target="fonts/JosefinSlab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e49ec3022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e49ec3022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769953f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769953f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2769953f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2769953f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1886a29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1886a29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e38dc7bb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e38dc7bb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8064c9c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8064c9c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77a5921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277a5921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e38dc7bb6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e38dc7bb6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277a5921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277a5921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277a5921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277a5921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2769953f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2769953f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DEV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VERRIER Paul-Alexis – LAUTIER Paul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 en cours</a:t>
            </a:r>
            <a:endParaRPr/>
          </a:p>
        </p:txBody>
      </p:sp>
      <p:grpSp>
        <p:nvGrpSpPr>
          <p:cNvPr id="1156" name="Google Shape;1156;p40"/>
          <p:cNvGrpSpPr/>
          <p:nvPr/>
        </p:nvGrpSpPr>
        <p:grpSpPr>
          <a:xfrm rot="5400000">
            <a:off x="20694" y="462189"/>
            <a:ext cx="2290315" cy="1365938"/>
            <a:chOff x="-582770" y="3666358"/>
            <a:chExt cx="2290315" cy="1365938"/>
          </a:xfrm>
        </p:grpSpPr>
        <p:sp>
          <p:nvSpPr>
            <p:cNvPr id="1157" name="Google Shape;1157;p40"/>
            <p:cNvSpPr/>
            <p:nvPr/>
          </p:nvSpPr>
          <p:spPr>
            <a:xfrm>
              <a:off x="1254015" y="4735458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-582770" y="4417835"/>
              <a:ext cx="1862289" cy="395491"/>
            </a:xfrm>
            <a:custGeom>
              <a:rect b="b" l="l" r="r" t="t"/>
              <a:pathLst>
                <a:path extrusionOk="0" h="4803" w="22615">
                  <a:moveTo>
                    <a:pt x="1" y="0"/>
                  </a:moveTo>
                  <a:lnTo>
                    <a:pt x="1" y="365"/>
                  </a:lnTo>
                  <a:lnTo>
                    <a:pt x="11429" y="365"/>
                  </a:lnTo>
                  <a:lnTo>
                    <a:pt x="11460" y="395"/>
                  </a:lnTo>
                  <a:lnTo>
                    <a:pt x="13010" y="1945"/>
                  </a:lnTo>
                  <a:cubicBezTo>
                    <a:pt x="13922" y="2857"/>
                    <a:pt x="14894" y="3830"/>
                    <a:pt x="15837" y="4742"/>
                  </a:cubicBezTo>
                  <a:lnTo>
                    <a:pt x="15897" y="4803"/>
                  </a:lnTo>
                  <a:lnTo>
                    <a:pt x="22615" y="4803"/>
                  </a:lnTo>
                  <a:lnTo>
                    <a:pt x="22615" y="4408"/>
                  </a:lnTo>
                  <a:lnTo>
                    <a:pt x="16049" y="4408"/>
                  </a:lnTo>
                  <a:cubicBezTo>
                    <a:pt x="15107" y="3526"/>
                    <a:pt x="14195" y="2584"/>
                    <a:pt x="13283" y="1672"/>
                  </a:cubicBezTo>
                  <a:cubicBezTo>
                    <a:pt x="12767" y="1155"/>
                    <a:pt x="12250" y="638"/>
                    <a:pt x="11733" y="122"/>
                  </a:cubicBezTo>
                  <a:lnTo>
                    <a:pt x="11703" y="91"/>
                  </a:lnTo>
                  <a:cubicBezTo>
                    <a:pt x="11672" y="61"/>
                    <a:pt x="11642" y="61"/>
                    <a:pt x="11612" y="31"/>
                  </a:cubicBezTo>
                  <a:lnTo>
                    <a:pt x="11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9" name="Google Shape;1159;p40"/>
            <p:cNvGrpSpPr/>
            <p:nvPr/>
          </p:nvGrpSpPr>
          <p:grpSpPr>
            <a:xfrm>
              <a:off x="-582770" y="3666358"/>
              <a:ext cx="2290315" cy="435914"/>
              <a:chOff x="-565732" y="1582220"/>
              <a:chExt cx="2290315" cy="435914"/>
            </a:xfrm>
          </p:grpSpPr>
          <p:sp>
            <p:nvSpPr>
              <p:cNvPr id="1160" name="Google Shape;1160;p40"/>
              <p:cNvSpPr/>
              <p:nvPr/>
            </p:nvSpPr>
            <p:spPr>
              <a:xfrm>
                <a:off x="-565732" y="1622561"/>
                <a:ext cx="2202713" cy="395573"/>
              </a:xfrm>
              <a:custGeom>
                <a:rect b="b" l="l" r="r" t="t"/>
                <a:pathLst>
                  <a:path extrusionOk="0" h="4804" w="26749">
                    <a:moveTo>
                      <a:pt x="14803" y="1"/>
                    </a:moveTo>
                    <a:lnTo>
                      <a:pt x="10457" y="4347"/>
                    </a:lnTo>
                    <a:lnTo>
                      <a:pt x="10396" y="4408"/>
                    </a:lnTo>
                    <a:lnTo>
                      <a:pt x="10396" y="4438"/>
                    </a:lnTo>
                    <a:lnTo>
                      <a:pt x="1" y="4438"/>
                    </a:lnTo>
                    <a:lnTo>
                      <a:pt x="1" y="4803"/>
                    </a:lnTo>
                    <a:lnTo>
                      <a:pt x="10517" y="4803"/>
                    </a:lnTo>
                    <a:lnTo>
                      <a:pt x="10548" y="4773"/>
                    </a:lnTo>
                    <a:cubicBezTo>
                      <a:pt x="10609" y="4742"/>
                      <a:pt x="10639" y="4712"/>
                      <a:pt x="10700" y="4651"/>
                    </a:cubicBezTo>
                    <a:lnTo>
                      <a:pt x="10730" y="4621"/>
                    </a:lnTo>
                    <a:lnTo>
                      <a:pt x="14955" y="365"/>
                    </a:lnTo>
                    <a:lnTo>
                      <a:pt x="26749" y="365"/>
                    </a:lnTo>
                    <a:lnTo>
                      <a:pt x="26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0"/>
              <p:cNvSpPr/>
              <p:nvPr/>
            </p:nvSpPr>
            <p:spPr>
              <a:xfrm>
                <a:off x="1606008" y="1582220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40"/>
            <p:cNvGrpSpPr/>
            <p:nvPr/>
          </p:nvGrpSpPr>
          <p:grpSpPr>
            <a:xfrm>
              <a:off x="-582770" y="3843908"/>
              <a:ext cx="1948882" cy="441085"/>
              <a:chOff x="-565732" y="1759770"/>
              <a:chExt cx="1948882" cy="441085"/>
            </a:xfrm>
          </p:grpSpPr>
          <p:sp>
            <p:nvSpPr>
              <p:cNvPr id="1163" name="Google Shape;1163;p40"/>
              <p:cNvSpPr/>
              <p:nvPr/>
            </p:nvSpPr>
            <p:spPr>
              <a:xfrm>
                <a:off x="-565732" y="1805281"/>
                <a:ext cx="1862289" cy="395573"/>
              </a:xfrm>
              <a:custGeom>
                <a:rect b="b" l="l" r="r" t="t"/>
                <a:pathLst>
                  <a:path extrusionOk="0" h="4804" w="22615">
                    <a:moveTo>
                      <a:pt x="15867" y="1"/>
                    </a:moveTo>
                    <a:lnTo>
                      <a:pt x="15806" y="61"/>
                    </a:lnTo>
                    <a:cubicBezTo>
                      <a:pt x="14864" y="973"/>
                      <a:pt x="13922" y="1946"/>
                      <a:pt x="12980" y="2858"/>
                    </a:cubicBezTo>
                    <a:lnTo>
                      <a:pt x="11460" y="4408"/>
                    </a:lnTo>
                    <a:lnTo>
                      <a:pt x="11429" y="4438"/>
                    </a:lnTo>
                    <a:lnTo>
                      <a:pt x="1" y="4438"/>
                    </a:lnTo>
                    <a:lnTo>
                      <a:pt x="1" y="4803"/>
                    </a:lnTo>
                    <a:lnTo>
                      <a:pt x="11581" y="4803"/>
                    </a:lnTo>
                    <a:lnTo>
                      <a:pt x="11612" y="4773"/>
                    </a:lnTo>
                    <a:cubicBezTo>
                      <a:pt x="11642" y="4742"/>
                      <a:pt x="11672" y="4712"/>
                      <a:pt x="11703" y="4681"/>
                    </a:cubicBezTo>
                    <a:lnTo>
                      <a:pt x="11733" y="4681"/>
                    </a:lnTo>
                    <a:lnTo>
                      <a:pt x="13283" y="3131"/>
                    </a:lnTo>
                    <a:cubicBezTo>
                      <a:pt x="14165" y="2219"/>
                      <a:pt x="15107" y="1277"/>
                      <a:pt x="16049" y="365"/>
                    </a:cubicBezTo>
                    <a:lnTo>
                      <a:pt x="22615" y="365"/>
                    </a:lnTo>
                    <a:lnTo>
                      <a:pt x="226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1264575" y="1759770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5" name="Google Shape;1165;p40"/>
            <p:cNvGrpSpPr/>
            <p:nvPr/>
          </p:nvGrpSpPr>
          <p:grpSpPr>
            <a:xfrm>
              <a:off x="-582770" y="4598003"/>
              <a:ext cx="2239329" cy="434292"/>
              <a:chOff x="-565732" y="2666266"/>
              <a:chExt cx="2239329" cy="434292"/>
            </a:xfrm>
          </p:grpSpPr>
          <p:sp>
            <p:nvSpPr>
              <p:cNvPr id="1166" name="Google Shape;1166;p40"/>
              <p:cNvSpPr/>
              <p:nvPr/>
            </p:nvSpPr>
            <p:spPr>
              <a:xfrm>
                <a:off x="-565732" y="2666266"/>
                <a:ext cx="2165163" cy="393021"/>
              </a:xfrm>
              <a:custGeom>
                <a:rect b="b" l="l" r="r" t="t"/>
                <a:pathLst>
                  <a:path extrusionOk="0" h="4773" w="26293">
                    <a:moveTo>
                      <a:pt x="1" y="1"/>
                    </a:moveTo>
                    <a:lnTo>
                      <a:pt x="1" y="396"/>
                    </a:lnTo>
                    <a:lnTo>
                      <a:pt x="10396" y="396"/>
                    </a:lnTo>
                    <a:lnTo>
                      <a:pt x="10457" y="457"/>
                    </a:lnTo>
                    <a:lnTo>
                      <a:pt x="14803" y="4773"/>
                    </a:lnTo>
                    <a:lnTo>
                      <a:pt x="26293" y="4773"/>
                    </a:lnTo>
                    <a:cubicBezTo>
                      <a:pt x="26171" y="4712"/>
                      <a:pt x="26050" y="4560"/>
                      <a:pt x="25928" y="4438"/>
                    </a:cubicBezTo>
                    <a:lnTo>
                      <a:pt x="14986" y="4438"/>
                    </a:lnTo>
                    <a:lnTo>
                      <a:pt x="10730" y="183"/>
                    </a:lnTo>
                    <a:cubicBezTo>
                      <a:pt x="10700" y="183"/>
                      <a:pt x="10700" y="183"/>
                      <a:pt x="10700" y="153"/>
                    </a:cubicBezTo>
                    <a:cubicBezTo>
                      <a:pt x="10639" y="92"/>
                      <a:pt x="10609" y="61"/>
                      <a:pt x="10548" y="31"/>
                    </a:cubicBezTo>
                    <a:lnTo>
                      <a:pt x="104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1555022" y="298198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1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73" name="Google Shape;1173;p41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04</a:t>
            </a:r>
            <a:endParaRPr sz="5600"/>
          </a:p>
        </p:txBody>
      </p:sp>
      <p:cxnSp>
        <p:nvCxnSpPr>
          <p:cNvPr id="1174" name="Google Shape;1174;p41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75" name="Google Shape;1175;p41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176" name="Google Shape;1176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41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182" name="Google Shape;1182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41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188" name="Google Shape;1188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41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194" name="Google Shape;1194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42"/>
          <p:cNvGrpSpPr/>
          <p:nvPr/>
        </p:nvGrpSpPr>
        <p:grpSpPr>
          <a:xfrm>
            <a:off x="853100" y="2861100"/>
            <a:ext cx="407400" cy="407400"/>
            <a:chOff x="853100" y="2784900"/>
            <a:chExt cx="407400" cy="407400"/>
          </a:xfrm>
        </p:grpSpPr>
        <p:sp>
          <p:nvSpPr>
            <p:cNvPr id="1204" name="Google Shape;1204;p42"/>
            <p:cNvSpPr/>
            <p:nvPr/>
          </p:nvSpPr>
          <p:spPr>
            <a:xfrm>
              <a:off x="853100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970844" y="2843032"/>
              <a:ext cx="176637" cy="293111"/>
            </a:xfrm>
            <a:custGeom>
              <a:rect b="b" l="l" r="r" t="t"/>
              <a:pathLst>
                <a:path extrusionOk="0" h="14377" w="8664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2"/>
          <p:cNvGrpSpPr/>
          <p:nvPr/>
        </p:nvGrpSpPr>
        <p:grpSpPr>
          <a:xfrm>
            <a:off x="1894200" y="2861100"/>
            <a:ext cx="407400" cy="407400"/>
            <a:chOff x="1894200" y="2784900"/>
            <a:chExt cx="407400" cy="407400"/>
          </a:xfrm>
        </p:grpSpPr>
        <p:sp>
          <p:nvSpPr>
            <p:cNvPr id="1207" name="Google Shape;1207;p42"/>
            <p:cNvSpPr/>
            <p:nvPr/>
          </p:nvSpPr>
          <p:spPr>
            <a:xfrm>
              <a:off x="1894200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8" name="Google Shape;1208;p42"/>
            <p:cNvGrpSpPr/>
            <p:nvPr/>
          </p:nvGrpSpPr>
          <p:grpSpPr>
            <a:xfrm>
              <a:off x="1941926" y="2832667"/>
              <a:ext cx="311935" cy="311915"/>
              <a:chOff x="860977" y="2620616"/>
              <a:chExt cx="319311" cy="319290"/>
            </a:xfrm>
          </p:grpSpPr>
          <p:sp>
            <p:nvSpPr>
              <p:cNvPr id="1209" name="Google Shape;1209;p42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2" name="Google Shape;1212;p42"/>
          <p:cNvGrpSpPr/>
          <p:nvPr/>
        </p:nvGrpSpPr>
        <p:grpSpPr>
          <a:xfrm>
            <a:off x="2414775" y="2861188"/>
            <a:ext cx="407400" cy="407400"/>
            <a:chOff x="2414775" y="2784988"/>
            <a:chExt cx="407400" cy="407400"/>
          </a:xfrm>
        </p:grpSpPr>
        <p:sp>
          <p:nvSpPr>
            <p:cNvPr id="1213" name="Google Shape;1213;p42"/>
            <p:cNvSpPr/>
            <p:nvPr/>
          </p:nvSpPr>
          <p:spPr>
            <a:xfrm>
              <a:off x="2414775" y="2784988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42"/>
            <p:cNvGrpSpPr/>
            <p:nvPr/>
          </p:nvGrpSpPr>
          <p:grpSpPr>
            <a:xfrm>
              <a:off x="2475222" y="2833462"/>
              <a:ext cx="286488" cy="310321"/>
              <a:chOff x="1385007" y="2621430"/>
              <a:chExt cx="293262" cy="317659"/>
            </a:xfrm>
          </p:grpSpPr>
          <p:sp>
            <p:nvSpPr>
              <p:cNvPr id="1215" name="Google Shape;1215;p42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2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2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8" name="Google Shape;1218;p42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</a:t>
            </a:r>
            <a:r>
              <a:rPr lang="en"/>
              <a:t>!</a:t>
            </a:r>
            <a:endParaRPr/>
          </a:p>
        </p:txBody>
      </p:sp>
      <p:sp>
        <p:nvSpPr>
          <p:cNvPr id="1219" name="Google Shape;1219;p42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Avez vous des questions 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42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1221" name="Google Shape;1221;p42"/>
            <p:cNvCxnSpPr/>
            <p:nvPr/>
          </p:nvCxnSpPr>
          <p:spPr>
            <a:xfrm flipH="1" rot="-5400000">
              <a:off x="6118938" y="1658925"/>
              <a:ext cx="831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2" name="Google Shape;1222;p42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223" name="Google Shape;1223;p42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224" name="Google Shape;1224;p42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42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6" name="Google Shape;1226;p42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227" name="Google Shape;1227;p42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42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42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42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42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2" name="Google Shape;1232;p42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3" name="Google Shape;1233;p42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4" name="Google Shape;1234;p42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42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6" name="Google Shape;1236;p42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237" name="Google Shape;1237;p42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238" name="Google Shape;1238;p42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42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42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42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42" name="Google Shape;1242;p42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3" name="Google Shape;1243;p42"/>
          <p:cNvSpPr txBox="1"/>
          <p:nvPr/>
        </p:nvSpPr>
        <p:spPr>
          <a:xfrm>
            <a:off x="719775" y="4292300"/>
            <a:ext cx="3857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keep this slide for attribution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44" name="Google Shape;1244;p42"/>
          <p:cNvGrpSpPr/>
          <p:nvPr/>
        </p:nvGrpSpPr>
        <p:grpSpPr>
          <a:xfrm>
            <a:off x="1373638" y="2861100"/>
            <a:ext cx="407400" cy="407400"/>
            <a:chOff x="1373638" y="2784900"/>
            <a:chExt cx="407400" cy="407400"/>
          </a:xfrm>
        </p:grpSpPr>
        <p:sp>
          <p:nvSpPr>
            <p:cNvPr id="1245" name="Google Shape;1245;p42"/>
            <p:cNvSpPr/>
            <p:nvPr/>
          </p:nvSpPr>
          <p:spPr>
            <a:xfrm>
              <a:off x="1373638" y="2784900"/>
              <a:ext cx="407400" cy="407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1480250" y="2873999"/>
              <a:ext cx="194175" cy="316200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7" name="Google Shape;1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" y="2764750"/>
            <a:ext cx="34852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03" y="3611800"/>
            <a:ext cx="37474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Définition du sujet </a:t>
            </a:r>
            <a:endParaRPr/>
          </a:p>
        </p:txBody>
      </p:sp>
      <p:sp>
        <p:nvSpPr>
          <p:cNvPr id="898" name="Google Shape;898;p32"/>
          <p:cNvSpPr txBox="1"/>
          <p:nvPr>
            <p:ph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9" name="Google Shape;899;p32"/>
          <p:cNvSpPr txBox="1"/>
          <p:nvPr>
            <p:ph idx="1" type="subTitle"/>
          </p:nvPr>
        </p:nvSpPr>
        <p:spPr>
          <a:xfrm>
            <a:off x="863063" y="2672903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Problématique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2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01" name="Google Shape;901;p32"/>
          <p:cNvSpPr txBox="1"/>
          <p:nvPr>
            <p:ph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2" name="Google Shape;902;p32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Lesquelles 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Pourquoi ?</a:t>
            </a:r>
            <a:endParaRPr/>
          </a:p>
        </p:txBody>
      </p:sp>
      <p:sp>
        <p:nvSpPr>
          <p:cNvPr id="903" name="Google Shape;903;p32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904" name="Google Shape;904;p32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Démontration</a:t>
            </a:r>
            <a:endParaRPr/>
          </a:p>
        </p:txBody>
      </p:sp>
      <p:sp>
        <p:nvSpPr>
          <p:cNvPr id="905" name="Google Shape;905;p32"/>
          <p:cNvSpPr txBox="1"/>
          <p:nvPr>
            <p:ph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6" name="Google Shape;906;p32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Démonstration 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solution</a:t>
            </a:r>
            <a:endParaRPr/>
          </a:p>
        </p:txBody>
      </p:sp>
      <p:sp>
        <p:nvSpPr>
          <p:cNvPr id="907" name="Google Shape;907;p32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08" name="Google Shape;908;p32"/>
          <p:cNvSpPr txBox="1"/>
          <p:nvPr>
            <p:ph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09" name="Google Shape;909;p32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10" name="Google Shape;910;p32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32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23" name="Google Shape;923;p32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24" name="Google Shape;924;p32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6" name="Google Shape;926;p32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27" name="Google Shape;927;p32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9" name="Google Shape;929;p32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32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32" name="Google Shape;932;p32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32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35" name="Google Shape;935;p32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7" name="Google Shape;937;p32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40" name="Google Shape;940;p32"/>
          <p:cNvCxnSpPr>
            <a:stCxn id="898" idx="3"/>
            <a:endCxn id="901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1" name="Google Shape;941;p32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Définition du Sujet</a:t>
            </a:r>
            <a:endParaRPr/>
          </a:p>
        </p:txBody>
      </p:sp>
      <p:sp>
        <p:nvSpPr>
          <p:cNvPr id="947" name="Google Shape;947;p33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948" name="Google Shape;948;p33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949" name="Google Shape;949;p33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950" name="Google Shape;950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3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956" name="Google Shape;956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3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962" name="Google Shape;962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33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968" name="Google Shape;968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4"/>
          <p:cNvSpPr txBox="1"/>
          <p:nvPr>
            <p:ph type="title"/>
          </p:nvPr>
        </p:nvSpPr>
        <p:spPr>
          <a:xfrm>
            <a:off x="706725" y="980400"/>
            <a:ext cx="58968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</a:t>
            </a:r>
            <a:r>
              <a:rPr lang="en"/>
              <a:t>que </a:t>
            </a:r>
            <a:r>
              <a:rPr lang="en"/>
              <a:t>nous en avions compris </a:t>
            </a:r>
            <a:endParaRPr/>
          </a:p>
        </p:txBody>
      </p:sp>
      <p:grpSp>
        <p:nvGrpSpPr>
          <p:cNvPr id="978" name="Google Shape;978;p34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979" name="Google Shape;979;p34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980" name="Google Shape;980;p34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91" name="Google Shape;991;p34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2" name="Google Shape;992;p34"/>
          <p:cNvSpPr txBox="1"/>
          <p:nvPr/>
        </p:nvSpPr>
        <p:spPr>
          <a:xfrm>
            <a:off x="846025" y="2036425"/>
            <a:ext cx="4312500" cy="6156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Système de facturation :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CRUD de factures / clients / utilisateurs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3" name="Google Shape;993;p34"/>
          <p:cNvSpPr txBox="1"/>
          <p:nvPr/>
        </p:nvSpPr>
        <p:spPr>
          <a:xfrm>
            <a:off x="868475" y="3234350"/>
            <a:ext cx="4312500" cy="6156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 My Admin :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-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Création de table qu’importe la donnée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5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Utilisées</a:t>
            </a:r>
            <a:endParaRPr/>
          </a:p>
        </p:txBody>
      </p:sp>
      <p:sp>
        <p:nvSpPr>
          <p:cNvPr id="999" name="Google Shape;999;p35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0</a:t>
            </a:r>
            <a:r>
              <a:rPr lang="en" sz="5900"/>
              <a:t>2</a:t>
            </a:r>
            <a:endParaRPr sz="5900"/>
          </a:p>
        </p:txBody>
      </p:sp>
      <p:cxnSp>
        <p:nvCxnSpPr>
          <p:cNvPr id="1000" name="Google Shape;1000;p35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001" name="Google Shape;1001;p35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02" name="Google Shape;1002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5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08" name="Google Shape;1008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5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14" name="Google Shape;1014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35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20" name="Google Shape;1020;p3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React JS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Utilisations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 end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Material UI / BootStrap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Bien documentée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Facile </a:t>
            </a:r>
            <a:r>
              <a:rPr lang="en"/>
              <a:t>d'utilisation</a:t>
            </a:r>
            <a:r>
              <a:rPr lang="en"/>
              <a:t> avec une api</a:t>
            </a:r>
            <a:endParaRPr/>
          </a:p>
        </p:txBody>
      </p:sp>
      <p:sp>
        <p:nvSpPr>
          <p:cNvPr id="1030" name="Google Shape;1030;p3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</a:t>
            </a:r>
            <a:endParaRPr/>
          </a:p>
        </p:txBody>
      </p:sp>
      <p:sp>
        <p:nvSpPr>
          <p:cNvPr id="1031" name="Google Shape;1031;p36"/>
          <p:cNvSpPr/>
          <p:nvPr/>
        </p:nvSpPr>
        <p:spPr>
          <a:xfrm flipH="1">
            <a:off x="6159166" y="2477625"/>
            <a:ext cx="1135800" cy="1135800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36"/>
          <p:cNvGrpSpPr/>
          <p:nvPr/>
        </p:nvGrpSpPr>
        <p:grpSpPr>
          <a:xfrm flipH="1">
            <a:off x="7506795" y="2619534"/>
            <a:ext cx="289868" cy="852000"/>
            <a:chOff x="456616" y="2161476"/>
            <a:chExt cx="289868" cy="852000"/>
          </a:xfrm>
        </p:grpSpPr>
        <p:sp>
          <p:nvSpPr>
            <p:cNvPr id="1033" name="Google Shape;1033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36"/>
          <p:cNvGrpSpPr/>
          <p:nvPr/>
        </p:nvGrpSpPr>
        <p:grpSpPr>
          <a:xfrm flipH="1" rot="-5400000">
            <a:off x="6582139" y="1684584"/>
            <a:ext cx="289868" cy="852000"/>
            <a:chOff x="456616" y="2161476"/>
            <a:chExt cx="289868" cy="852000"/>
          </a:xfrm>
        </p:grpSpPr>
        <p:sp>
          <p:nvSpPr>
            <p:cNvPr id="1039" name="Google Shape;1039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6360591" y="2679039"/>
            <a:ext cx="732961" cy="732961"/>
            <a:chOff x="6873275" y="3238675"/>
            <a:chExt cx="307450" cy="307450"/>
          </a:xfrm>
        </p:grpSpPr>
        <p:sp>
          <p:nvSpPr>
            <p:cNvPr id="1045" name="Google Shape;1045;p36"/>
            <p:cNvSpPr/>
            <p:nvPr/>
          </p:nvSpPr>
          <p:spPr>
            <a:xfrm>
              <a:off x="7116800" y="3355875"/>
              <a:ext cx="28425" cy="93200"/>
            </a:xfrm>
            <a:custGeom>
              <a:rect b="b" l="l" r="r" t="t"/>
              <a:pathLst>
                <a:path extrusionOk="0" h="3728" w="1137">
                  <a:moveTo>
                    <a:pt x="669" y="1"/>
                  </a:moveTo>
                  <a:cubicBezTo>
                    <a:pt x="641" y="1"/>
                    <a:pt x="613" y="4"/>
                    <a:pt x="585" y="12"/>
                  </a:cubicBezTo>
                  <a:cubicBezTo>
                    <a:pt x="416" y="57"/>
                    <a:pt x="316" y="231"/>
                    <a:pt x="361" y="400"/>
                  </a:cubicBezTo>
                  <a:cubicBezTo>
                    <a:pt x="454" y="746"/>
                    <a:pt x="501" y="1103"/>
                    <a:pt x="501" y="1461"/>
                  </a:cubicBezTo>
                  <a:lnTo>
                    <a:pt x="499" y="1461"/>
                  </a:lnTo>
                  <a:cubicBezTo>
                    <a:pt x="501" y="2088"/>
                    <a:pt x="357" y="2707"/>
                    <a:pt x="79" y="3269"/>
                  </a:cubicBezTo>
                  <a:cubicBezTo>
                    <a:pt x="1" y="3427"/>
                    <a:pt x="66" y="3616"/>
                    <a:pt x="224" y="3694"/>
                  </a:cubicBezTo>
                  <a:cubicBezTo>
                    <a:pt x="268" y="3716"/>
                    <a:pt x="316" y="3727"/>
                    <a:pt x="365" y="3727"/>
                  </a:cubicBezTo>
                  <a:cubicBezTo>
                    <a:pt x="485" y="3727"/>
                    <a:pt x="595" y="3658"/>
                    <a:pt x="649" y="3551"/>
                  </a:cubicBezTo>
                  <a:cubicBezTo>
                    <a:pt x="970" y="2900"/>
                    <a:pt x="1137" y="2185"/>
                    <a:pt x="1134" y="1461"/>
                  </a:cubicBezTo>
                  <a:cubicBezTo>
                    <a:pt x="1134" y="1048"/>
                    <a:pt x="1081" y="636"/>
                    <a:pt x="975" y="236"/>
                  </a:cubicBezTo>
                  <a:cubicBezTo>
                    <a:pt x="937" y="95"/>
                    <a:pt x="809" y="1"/>
                    <a:pt x="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003850" y="3274225"/>
              <a:ext cx="93400" cy="34425"/>
            </a:xfrm>
            <a:custGeom>
              <a:rect b="b" l="l" r="r" t="t"/>
              <a:pathLst>
                <a:path extrusionOk="0" h="1377" w="3736">
                  <a:moveTo>
                    <a:pt x="926" y="0"/>
                  </a:moveTo>
                  <a:cubicBezTo>
                    <a:pt x="720" y="0"/>
                    <a:pt x="514" y="14"/>
                    <a:pt x="308" y="41"/>
                  </a:cubicBezTo>
                  <a:cubicBezTo>
                    <a:pt x="130" y="58"/>
                    <a:pt x="0" y="220"/>
                    <a:pt x="24" y="398"/>
                  </a:cubicBezTo>
                  <a:cubicBezTo>
                    <a:pt x="45" y="558"/>
                    <a:pt x="182" y="674"/>
                    <a:pt x="338" y="674"/>
                  </a:cubicBezTo>
                  <a:cubicBezTo>
                    <a:pt x="355" y="674"/>
                    <a:pt x="372" y="673"/>
                    <a:pt x="390" y="670"/>
                  </a:cubicBezTo>
                  <a:cubicBezTo>
                    <a:pt x="568" y="647"/>
                    <a:pt x="747" y="636"/>
                    <a:pt x="926" y="636"/>
                  </a:cubicBezTo>
                  <a:cubicBezTo>
                    <a:pt x="929" y="636"/>
                    <a:pt x="931" y="636"/>
                    <a:pt x="933" y="636"/>
                  </a:cubicBezTo>
                  <a:cubicBezTo>
                    <a:pt x="1739" y="636"/>
                    <a:pt x="2527" y="875"/>
                    <a:pt x="3197" y="1323"/>
                  </a:cubicBezTo>
                  <a:cubicBezTo>
                    <a:pt x="3251" y="1360"/>
                    <a:pt x="3313" y="1377"/>
                    <a:pt x="3373" y="1377"/>
                  </a:cubicBezTo>
                  <a:cubicBezTo>
                    <a:pt x="3476" y="1377"/>
                    <a:pt x="3577" y="1327"/>
                    <a:pt x="3638" y="1236"/>
                  </a:cubicBezTo>
                  <a:cubicBezTo>
                    <a:pt x="3736" y="1089"/>
                    <a:pt x="3696" y="892"/>
                    <a:pt x="3550" y="794"/>
                  </a:cubicBezTo>
                  <a:lnTo>
                    <a:pt x="3550" y="794"/>
                  </a:lnTo>
                  <a:lnTo>
                    <a:pt x="3551" y="796"/>
                  </a:lnTo>
                  <a:cubicBezTo>
                    <a:pt x="2770" y="274"/>
                    <a:pt x="1856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982675" y="3486400"/>
              <a:ext cx="95250" cy="24175"/>
            </a:xfrm>
            <a:custGeom>
              <a:rect b="b" l="l" r="r" t="t"/>
              <a:pathLst>
                <a:path extrusionOk="0" h="967" w="3810">
                  <a:moveTo>
                    <a:pt x="3452" y="1"/>
                  </a:moveTo>
                  <a:cubicBezTo>
                    <a:pt x="3415" y="1"/>
                    <a:pt x="3377" y="7"/>
                    <a:pt x="3341" y="21"/>
                  </a:cubicBezTo>
                  <a:cubicBezTo>
                    <a:pt x="2847" y="225"/>
                    <a:pt x="2319" y="331"/>
                    <a:pt x="1784" y="331"/>
                  </a:cubicBezTo>
                  <a:cubicBezTo>
                    <a:pt x="1780" y="331"/>
                    <a:pt x="1777" y="331"/>
                    <a:pt x="1773" y="331"/>
                  </a:cubicBezTo>
                  <a:cubicBezTo>
                    <a:pt x="1769" y="331"/>
                    <a:pt x="1765" y="331"/>
                    <a:pt x="1760" y="331"/>
                  </a:cubicBezTo>
                  <a:cubicBezTo>
                    <a:pt x="1317" y="331"/>
                    <a:pt x="879" y="258"/>
                    <a:pt x="459" y="117"/>
                  </a:cubicBezTo>
                  <a:cubicBezTo>
                    <a:pt x="426" y="105"/>
                    <a:pt x="391" y="100"/>
                    <a:pt x="358" y="100"/>
                  </a:cubicBezTo>
                  <a:cubicBezTo>
                    <a:pt x="226" y="100"/>
                    <a:pt x="102" y="183"/>
                    <a:pt x="57" y="316"/>
                  </a:cubicBezTo>
                  <a:cubicBezTo>
                    <a:pt x="1" y="482"/>
                    <a:pt x="91" y="661"/>
                    <a:pt x="256" y="718"/>
                  </a:cubicBezTo>
                  <a:cubicBezTo>
                    <a:pt x="744" y="883"/>
                    <a:pt x="1257" y="966"/>
                    <a:pt x="1773" y="966"/>
                  </a:cubicBezTo>
                  <a:cubicBezTo>
                    <a:pt x="1777" y="966"/>
                    <a:pt x="1780" y="966"/>
                    <a:pt x="1784" y="966"/>
                  </a:cubicBezTo>
                  <a:cubicBezTo>
                    <a:pt x="2402" y="966"/>
                    <a:pt x="3014" y="843"/>
                    <a:pt x="3585" y="606"/>
                  </a:cubicBezTo>
                  <a:cubicBezTo>
                    <a:pt x="3739" y="534"/>
                    <a:pt x="3809" y="354"/>
                    <a:pt x="3745" y="197"/>
                  </a:cubicBezTo>
                  <a:cubicBezTo>
                    <a:pt x="3694" y="75"/>
                    <a:pt x="3577" y="1"/>
                    <a:pt x="3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899325" y="3311550"/>
              <a:ext cx="53850" cy="143975"/>
            </a:xfrm>
            <a:custGeom>
              <a:rect b="b" l="l" r="r" t="t"/>
              <a:pathLst>
                <a:path extrusionOk="0" h="5759" w="2154">
                  <a:moveTo>
                    <a:pt x="1799" y="0"/>
                  </a:moveTo>
                  <a:cubicBezTo>
                    <a:pt x="1707" y="0"/>
                    <a:pt x="1616" y="40"/>
                    <a:pt x="1554" y="117"/>
                  </a:cubicBezTo>
                  <a:cubicBezTo>
                    <a:pt x="217" y="1641"/>
                    <a:pt x="0" y="3847"/>
                    <a:pt x="1015" y="5601"/>
                  </a:cubicBezTo>
                  <a:cubicBezTo>
                    <a:pt x="1071" y="5698"/>
                    <a:pt x="1176" y="5759"/>
                    <a:pt x="1290" y="5759"/>
                  </a:cubicBezTo>
                  <a:cubicBezTo>
                    <a:pt x="1345" y="5759"/>
                    <a:pt x="1400" y="5743"/>
                    <a:pt x="1448" y="5715"/>
                  </a:cubicBezTo>
                  <a:cubicBezTo>
                    <a:pt x="1600" y="5627"/>
                    <a:pt x="1651" y="5433"/>
                    <a:pt x="1564" y="5282"/>
                  </a:cubicBezTo>
                  <a:cubicBezTo>
                    <a:pt x="1204" y="4659"/>
                    <a:pt x="1013" y="3952"/>
                    <a:pt x="1015" y="3233"/>
                  </a:cubicBezTo>
                  <a:lnTo>
                    <a:pt x="1015" y="3233"/>
                  </a:lnTo>
                  <a:lnTo>
                    <a:pt x="1015" y="3234"/>
                  </a:lnTo>
                  <a:cubicBezTo>
                    <a:pt x="1015" y="2241"/>
                    <a:pt x="1375" y="1282"/>
                    <a:pt x="2029" y="537"/>
                  </a:cubicBezTo>
                  <a:cubicBezTo>
                    <a:pt x="2154" y="406"/>
                    <a:pt x="2145" y="199"/>
                    <a:pt x="2010" y="80"/>
                  </a:cubicBezTo>
                  <a:cubicBezTo>
                    <a:pt x="1949" y="26"/>
                    <a:pt x="1874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6937800" y="3303200"/>
              <a:ext cx="139025" cy="178375"/>
            </a:xfrm>
            <a:custGeom>
              <a:rect b="b" l="l" r="r" t="t"/>
              <a:pathLst>
                <a:path extrusionOk="0" h="7135" w="5561">
                  <a:moveTo>
                    <a:pt x="3567" y="1"/>
                  </a:moveTo>
                  <a:cubicBezTo>
                    <a:pt x="1600" y="1"/>
                    <a:pt x="1" y="1601"/>
                    <a:pt x="1" y="3567"/>
                  </a:cubicBezTo>
                  <a:cubicBezTo>
                    <a:pt x="1" y="5532"/>
                    <a:pt x="1600" y="7134"/>
                    <a:pt x="3567" y="7134"/>
                  </a:cubicBezTo>
                  <a:cubicBezTo>
                    <a:pt x="4083" y="7134"/>
                    <a:pt x="4593" y="7023"/>
                    <a:pt x="5061" y="6807"/>
                  </a:cubicBezTo>
                  <a:lnTo>
                    <a:pt x="5063" y="6807"/>
                  </a:lnTo>
                  <a:cubicBezTo>
                    <a:pt x="5116" y="6783"/>
                    <a:pt x="5139" y="6719"/>
                    <a:pt x="5113" y="6666"/>
                  </a:cubicBezTo>
                  <a:cubicBezTo>
                    <a:pt x="5096" y="6627"/>
                    <a:pt x="5058" y="6604"/>
                    <a:pt x="5018" y="6604"/>
                  </a:cubicBezTo>
                  <a:cubicBezTo>
                    <a:pt x="5003" y="6604"/>
                    <a:pt x="4987" y="6608"/>
                    <a:pt x="4972" y="6615"/>
                  </a:cubicBezTo>
                  <a:cubicBezTo>
                    <a:pt x="4535" y="6817"/>
                    <a:pt x="4058" y="6922"/>
                    <a:pt x="3576" y="6922"/>
                  </a:cubicBezTo>
                  <a:cubicBezTo>
                    <a:pt x="3573" y="6922"/>
                    <a:pt x="3570" y="6922"/>
                    <a:pt x="3567" y="6922"/>
                  </a:cubicBezTo>
                  <a:cubicBezTo>
                    <a:pt x="1717" y="6922"/>
                    <a:pt x="212" y="5417"/>
                    <a:pt x="212" y="3567"/>
                  </a:cubicBezTo>
                  <a:cubicBezTo>
                    <a:pt x="212" y="1717"/>
                    <a:pt x="1717" y="214"/>
                    <a:pt x="3567" y="214"/>
                  </a:cubicBezTo>
                  <a:cubicBezTo>
                    <a:pt x="3569" y="214"/>
                    <a:pt x="3572" y="214"/>
                    <a:pt x="3574" y="214"/>
                  </a:cubicBezTo>
                  <a:cubicBezTo>
                    <a:pt x="4212" y="214"/>
                    <a:pt x="4837" y="397"/>
                    <a:pt x="5376" y="742"/>
                  </a:cubicBezTo>
                  <a:cubicBezTo>
                    <a:pt x="5395" y="756"/>
                    <a:pt x="5417" y="763"/>
                    <a:pt x="5439" y="763"/>
                  </a:cubicBezTo>
                  <a:cubicBezTo>
                    <a:pt x="5473" y="763"/>
                    <a:pt x="5507" y="745"/>
                    <a:pt x="5528" y="713"/>
                  </a:cubicBezTo>
                  <a:cubicBezTo>
                    <a:pt x="5561" y="661"/>
                    <a:pt x="5544" y="592"/>
                    <a:pt x="5489" y="564"/>
                  </a:cubicBezTo>
                  <a:cubicBezTo>
                    <a:pt x="4916" y="195"/>
                    <a:pt x="4248" y="1"/>
                    <a:pt x="3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6993500" y="3405750"/>
              <a:ext cx="97875" cy="53300"/>
            </a:xfrm>
            <a:custGeom>
              <a:rect b="b" l="l" r="r" t="t"/>
              <a:pathLst>
                <a:path extrusionOk="0" h="2132" w="3915">
                  <a:moveTo>
                    <a:pt x="3677" y="1"/>
                  </a:moveTo>
                  <a:cubicBezTo>
                    <a:pt x="3587" y="1"/>
                    <a:pt x="3504" y="59"/>
                    <a:pt x="3475" y="149"/>
                  </a:cubicBezTo>
                  <a:cubicBezTo>
                    <a:pt x="3181" y="1078"/>
                    <a:pt x="2317" y="1707"/>
                    <a:pt x="1343" y="1707"/>
                  </a:cubicBezTo>
                  <a:cubicBezTo>
                    <a:pt x="1342" y="1707"/>
                    <a:pt x="1341" y="1707"/>
                    <a:pt x="1340" y="1707"/>
                  </a:cubicBezTo>
                  <a:cubicBezTo>
                    <a:pt x="992" y="1707"/>
                    <a:pt x="649" y="1627"/>
                    <a:pt x="338" y="1470"/>
                  </a:cubicBezTo>
                  <a:cubicBezTo>
                    <a:pt x="307" y="1455"/>
                    <a:pt x="275" y="1448"/>
                    <a:pt x="243" y="1448"/>
                  </a:cubicBezTo>
                  <a:cubicBezTo>
                    <a:pt x="165" y="1448"/>
                    <a:pt x="90" y="1490"/>
                    <a:pt x="53" y="1564"/>
                  </a:cubicBezTo>
                  <a:cubicBezTo>
                    <a:pt x="1" y="1669"/>
                    <a:pt x="43" y="1796"/>
                    <a:pt x="148" y="1850"/>
                  </a:cubicBezTo>
                  <a:cubicBezTo>
                    <a:pt x="532" y="2041"/>
                    <a:pt x="938" y="2131"/>
                    <a:pt x="1336" y="2131"/>
                  </a:cubicBezTo>
                  <a:cubicBezTo>
                    <a:pt x="2452" y="2131"/>
                    <a:pt x="3511" y="1425"/>
                    <a:pt x="3879" y="278"/>
                  </a:cubicBezTo>
                  <a:cubicBezTo>
                    <a:pt x="3914" y="166"/>
                    <a:pt x="3852" y="46"/>
                    <a:pt x="3741" y="11"/>
                  </a:cubicBezTo>
                  <a:cubicBezTo>
                    <a:pt x="3719" y="4"/>
                    <a:pt x="3698" y="1"/>
                    <a:pt x="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960375" y="3325775"/>
              <a:ext cx="81750" cy="71925"/>
            </a:xfrm>
            <a:custGeom>
              <a:rect b="b" l="l" r="r" t="t"/>
              <a:pathLst>
                <a:path extrusionOk="0" h="2877" w="3270">
                  <a:moveTo>
                    <a:pt x="2665" y="1"/>
                  </a:moveTo>
                  <a:cubicBezTo>
                    <a:pt x="1196" y="1"/>
                    <a:pt x="1" y="1196"/>
                    <a:pt x="1" y="2665"/>
                  </a:cubicBezTo>
                  <a:cubicBezTo>
                    <a:pt x="1" y="2782"/>
                    <a:pt x="95" y="2877"/>
                    <a:pt x="213" y="2877"/>
                  </a:cubicBezTo>
                  <a:cubicBezTo>
                    <a:pt x="330" y="2877"/>
                    <a:pt x="424" y="2782"/>
                    <a:pt x="424" y="2665"/>
                  </a:cubicBezTo>
                  <a:cubicBezTo>
                    <a:pt x="424" y="1430"/>
                    <a:pt x="1430" y="424"/>
                    <a:pt x="2665" y="424"/>
                  </a:cubicBezTo>
                  <a:cubicBezTo>
                    <a:pt x="2781" y="424"/>
                    <a:pt x="2897" y="434"/>
                    <a:pt x="3011" y="451"/>
                  </a:cubicBezTo>
                  <a:lnTo>
                    <a:pt x="3009" y="451"/>
                  </a:lnTo>
                  <a:cubicBezTo>
                    <a:pt x="3020" y="453"/>
                    <a:pt x="3030" y="453"/>
                    <a:pt x="3041" y="453"/>
                  </a:cubicBezTo>
                  <a:cubicBezTo>
                    <a:pt x="3144" y="453"/>
                    <a:pt x="3234" y="379"/>
                    <a:pt x="3252" y="275"/>
                  </a:cubicBezTo>
                  <a:cubicBezTo>
                    <a:pt x="3269" y="159"/>
                    <a:pt x="3190" y="50"/>
                    <a:pt x="3076" y="33"/>
                  </a:cubicBezTo>
                  <a:cubicBezTo>
                    <a:pt x="2939" y="12"/>
                    <a:pt x="2802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988925" y="3357100"/>
              <a:ext cx="73325" cy="70575"/>
            </a:xfrm>
            <a:custGeom>
              <a:rect b="b" l="l" r="r" t="t"/>
              <a:pathLst>
                <a:path extrusionOk="0" h="2823" w="2933">
                  <a:moveTo>
                    <a:pt x="1522" y="1"/>
                  </a:moveTo>
                  <a:cubicBezTo>
                    <a:pt x="952" y="1"/>
                    <a:pt x="437" y="344"/>
                    <a:pt x="218" y="872"/>
                  </a:cubicBezTo>
                  <a:cubicBezTo>
                    <a:pt x="1" y="1399"/>
                    <a:pt x="120" y="2006"/>
                    <a:pt x="524" y="2410"/>
                  </a:cubicBezTo>
                  <a:cubicBezTo>
                    <a:pt x="794" y="2679"/>
                    <a:pt x="1154" y="2822"/>
                    <a:pt x="1521" y="2822"/>
                  </a:cubicBezTo>
                  <a:cubicBezTo>
                    <a:pt x="1703" y="2822"/>
                    <a:pt x="1887" y="2787"/>
                    <a:pt x="2062" y="2715"/>
                  </a:cubicBezTo>
                  <a:cubicBezTo>
                    <a:pt x="2590" y="2497"/>
                    <a:pt x="2933" y="1982"/>
                    <a:pt x="2933" y="1412"/>
                  </a:cubicBezTo>
                  <a:cubicBezTo>
                    <a:pt x="2933" y="632"/>
                    <a:pt x="2302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6873275" y="3238675"/>
              <a:ext cx="307450" cy="307450"/>
            </a:xfrm>
            <a:custGeom>
              <a:rect b="b" l="l" r="r" t="t"/>
              <a:pathLst>
                <a:path extrusionOk="0" h="12298" w="12298">
                  <a:moveTo>
                    <a:pt x="6149" y="634"/>
                  </a:moveTo>
                  <a:cubicBezTo>
                    <a:pt x="9189" y="634"/>
                    <a:pt x="11663" y="3108"/>
                    <a:pt x="11663" y="6149"/>
                  </a:cubicBezTo>
                  <a:cubicBezTo>
                    <a:pt x="11663" y="9189"/>
                    <a:pt x="9189" y="11662"/>
                    <a:pt x="6149" y="11662"/>
                  </a:cubicBezTo>
                  <a:cubicBezTo>
                    <a:pt x="3108" y="11662"/>
                    <a:pt x="634" y="9189"/>
                    <a:pt x="634" y="6149"/>
                  </a:cubicBezTo>
                  <a:cubicBezTo>
                    <a:pt x="634" y="3108"/>
                    <a:pt x="3108" y="634"/>
                    <a:pt x="6149" y="634"/>
                  </a:cubicBezTo>
                  <a:close/>
                  <a:moveTo>
                    <a:pt x="6149" y="1"/>
                  </a:moveTo>
                  <a:cubicBezTo>
                    <a:pt x="2758" y="1"/>
                    <a:pt x="1" y="2758"/>
                    <a:pt x="1" y="6149"/>
                  </a:cubicBezTo>
                  <a:cubicBezTo>
                    <a:pt x="1" y="9539"/>
                    <a:pt x="2758" y="12297"/>
                    <a:pt x="6149" y="12297"/>
                  </a:cubicBezTo>
                  <a:cubicBezTo>
                    <a:pt x="9539" y="12297"/>
                    <a:pt x="12298" y="9540"/>
                    <a:pt x="12298" y="6149"/>
                  </a:cubicBezTo>
                  <a:cubicBezTo>
                    <a:pt x="12298" y="2758"/>
                    <a:pt x="9540" y="1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4" name="Google Shape;1054;p36"/>
          <p:cNvCxnSpPr/>
          <p:nvPr/>
        </p:nvCxnSpPr>
        <p:spPr>
          <a:xfrm>
            <a:off x="1338007" y="2783033"/>
            <a:ext cx="4113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055" name="Google Shape;10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176" y="2477624"/>
            <a:ext cx="1135800" cy="107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Nest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Utilisations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 end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Intégration de TypeScript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Intégration de Mangoose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Lien avec l’api facile</a:t>
            </a:r>
            <a:endParaRPr/>
          </a:p>
        </p:txBody>
      </p:sp>
      <p:sp>
        <p:nvSpPr>
          <p:cNvPr id="1061" name="Google Shape;1061;p37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</a:t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 flipH="1">
            <a:off x="6159166" y="2477625"/>
            <a:ext cx="1135800" cy="1135800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37"/>
          <p:cNvGrpSpPr/>
          <p:nvPr/>
        </p:nvGrpSpPr>
        <p:grpSpPr>
          <a:xfrm flipH="1">
            <a:off x="7506795" y="2619534"/>
            <a:ext cx="289868" cy="852000"/>
            <a:chOff x="456616" y="2161476"/>
            <a:chExt cx="289868" cy="852000"/>
          </a:xfrm>
        </p:grpSpPr>
        <p:sp>
          <p:nvSpPr>
            <p:cNvPr id="1064" name="Google Shape;1064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 flipH="1" rot="-5400000">
            <a:off x="6582139" y="1684584"/>
            <a:ext cx="289868" cy="852000"/>
            <a:chOff x="456616" y="2161476"/>
            <a:chExt cx="289868" cy="852000"/>
          </a:xfrm>
        </p:grpSpPr>
        <p:sp>
          <p:nvSpPr>
            <p:cNvPr id="1070" name="Google Shape;1070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7"/>
          <p:cNvGrpSpPr/>
          <p:nvPr/>
        </p:nvGrpSpPr>
        <p:grpSpPr>
          <a:xfrm>
            <a:off x="6360591" y="2679039"/>
            <a:ext cx="732961" cy="732961"/>
            <a:chOff x="6873275" y="3238675"/>
            <a:chExt cx="307450" cy="307450"/>
          </a:xfrm>
        </p:grpSpPr>
        <p:sp>
          <p:nvSpPr>
            <p:cNvPr id="1076" name="Google Shape;1076;p37"/>
            <p:cNvSpPr/>
            <p:nvPr/>
          </p:nvSpPr>
          <p:spPr>
            <a:xfrm>
              <a:off x="7116800" y="3355875"/>
              <a:ext cx="28425" cy="93200"/>
            </a:xfrm>
            <a:custGeom>
              <a:rect b="b" l="l" r="r" t="t"/>
              <a:pathLst>
                <a:path extrusionOk="0" h="3728" w="1137">
                  <a:moveTo>
                    <a:pt x="669" y="1"/>
                  </a:moveTo>
                  <a:cubicBezTo>
                    <a:pt x="641" y="1"/>
                    <a:pt x="613" y="4"/>
                    <a:pt x="585" y="12"/>
                  </a:cubicBezTo>
                  <a:cubicBezTo>
                    <a:pt x="416" y="57"/>
                    <a:pt x="316" y="231"/>
                    <a:pt x="361" y="400"/>
                  </a:cubicBezTo>
                  <a:cubicBezTo>
                    <a:pt x="454" y="746"/>
                    <a:pt x="501" y="1103"/>
                    <a:pt x="501" y="1461"/>
                  </a:cubicBezTo>
                  <a:lnTo>
                    <a:pt x="499" y="1461"/>
                  </a:lnTo>
                  <a:cubicBezTo>
                    <a:pt x="501" y="2088"/>
                    <a:pt x="357" y="2707"/>
                    <a:pt x="79" y="3269"/>
                  </a:cubicBezTo>
                  <a:cubicBezTo>
                    <a:pt x="1" y="3427"/>
                    <a:pt x="66" y="3616"/>
                    <a:pt x="224" y="3694"/>
                  </a:cubicBezTo>
                  <a:cubicBezTo>
                    <a:pt x="268" y="3716"/>
                    <a:pt x="316" y="3727"/>
                    <a:pt x="365" y="3727"/>
                  </a:cubicBezTo>
                  <a:cubicBezTo>
                    <a:pt x="485" y="3727"/>
                    <a:pt x="595" y="3658"/>
                    <a:pt x="649" y="3551"/>
                  </a:cubicBezTo>
                  <a:cubicBezTo>
                    <a:pt x="970" y="2900"/>
                    <a:pt x="1137" y="2185"/>
                    <a:pt x="1134" y="1461"/>
                  </a:cubicBezTo>
                  <a:cubicBezTo>
                    <a:pt x="1134" y="1048"/>
                    <a:pt x="1081" y="636"/>
                    <a:pt x="975" y="236"/>
                  </a:cubicBezTo>
                  <a:cubicBezTo>
                    <a:pt x="937" y="95"/>
                    <a:pt x="809" y="1"/>
                    <a:pt x="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003850" y="3274225"/>
              <a:ext cx="93400" cy="34425"/>
            </a:xfrm>
            <a:custGeom>
              <a:rect b="b" l="l" r="r" t="t"/>
              <a:pathLst>
                <a:path extrusionOk="0" h="1377" w="3736">
                  <a:moveTo>
                    <a:pt x="926" y="0"/>
                  </a:moveTo>
                  <a:cubicBezTo>
                    <a:pt x="720" y="0"/>
                    <a:pt x="514" y="14"/>
                    <a:pt x="308" y="41"/>
                  </a:cubicBezTo>
                  <a:cubicBezTo>
                    <a:pt x="130" y="58"/>
                    <a:pt x="0" y="220"/>
                    <a:pt x="24" y="398"/>
                  </a:cubicBezTo>
                  <a:cubicBezTo>
                    <a:pt x="45" y="558"/>
                    <a:pt x="182" y="674"/>
                    <a:pt x="338" y="674"/>
                  </a:cubicBezTo>
                  <a:cubicBezTo>
                    <a:pt x="355" y="674"/>
                    <a:pt x="372" y="673"/>
                    <a:pt x="390" y="670"/>
                  </a:cubicBezTo>
                  <a:cubicBezTo>
                    <a:pt x="568" y="647"/>
                    <a:pt x="747" y="636"/>
                    <a:pt x="926" y="636"/>
                  </a:cubicBezTo>
                  <a:cubicBezTo>
                    <a:pt x="929" y="636"/>
                    <a:pt x="931" y="636"/>
                    <a:pt x="933" y="636"/>
                  </a:cubicBezTo>
                  <a:cubicBezTo>
                    <a:pt x="1739" y="636"/>
                    <a:pt x="2527" y="875"/>
                    <a:pt x="3197" y="1323"/>
                  </a:cubicBezTo>
                  <a:cubicBezTo>
                    <a:pt x="3251" y="1360"/>
                    <a:pt x="3313" y="1377"/>
                    <a:pt x="3373" y="1377"/>
                  </a:cubicBezTo>
                  <a:cubicBezTo>
                    <a:pt x="3476" y="1377"/>
                    <a:pt x="3577" y="1327"/>
                    <a:pt x="3638" y="1236"/>
                  </a:cubicBezTo>
                  <a:cubicBezTo>
                    <a:pt x="3736" y="1089"/>
                    <a:pt x="3696" y="892"/>
                    <a:pt x="3550" y="794"/>
                  </a:cubicBezTo>
                  <a:lnTo>
                    <a:pt x="3550" y="794"/>
                  </a:lnTo>
                  <a:lnTo>
                    <a:pt x="3551" y="796"/>
                  </a:lnTo>
                  <a:cubicBezTo>
                    <a:pt x="2770" y="274"/>
                    <a:pt x="1856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6982675" y="3486400"/>
              <a:ext cx="95250" cy="24175"/>
            </a:xfrm>
            <a:custGeom>
              <a:rect b="b" l="l" r="r" t="t"/>
              <a:pathLst>
                <a:path extrusionOk="0" h="967" w="3810">
                  <a:moveTo>
                    <a:pt x="3452" y="1"/>
                  </a:moveTo>
                  <a:cubicBezTo>
                    <a:pt x="3415" y="1"/>
                    <a:pt x="3377" y="7"/>
                    <a:pt x="3341" y="21"/>
                  </a:cubicBezTo>
                  <a:cubicBezTo>
                    <a:pt x="2847" y="225"/>
                    <a:pt x="2319" y="331"/>
                    <a:pt x="1784" y="331"/>
                  </a:cubicBezTo>
                  <a:cubicBezTo>
                    <a:pt x="1780" y="331"/>
                    <a:pt x="1777" y="331"/>
                    <a:pt x="1773" y="331"/>
                  </a:cubicBezTo>
                  <a:cubicBezTo>
                    <a:pt x="1769" y="331"/>
                    <a:pt x="1765" y="331"/>
                    <a:pt x="1760" y="331"/>
                  </a:cubicBezTo>
                  <a:cubicBezTo>
                    <a:pt x="1317" y="331"/>
                    <a:pt x="879" y="258"/>
                    <a:pt x="459" y="117"/>
                  </a:cubicBezTo>
                  <a:cubicBezTo>
                    <a:pt x="426" y="105"/>
                    <a:pt x="391" y="100"/>
                    <a:pt x="358" y="100"/>
                  </a:cubicBezTo>
                  <a:cubicBezTo>
                    <a:pt x="226" y="100"/>
                    <a:pt x="102" y="183"/>
                    <a:pt x="57" y="316"/>
                  </a:cubicBezTo>
                  <a:cubicBezTo>
                    <a:pt x="1" y="482"/>
                    <a:pt x="91" y="661"/>
                    <a:pt x="256" y="718"/>
                  </a:cubicBezTo>
                  <a:cubicBezTo>
                    <a:pt x="744" y="883"/>
                    <a:pt x="1257" y="966"/>
                    <a:pt x="1773" y="966"/>
                  </a:cubicBezTo>
                  <a:cubicBezTo>
                    <a:pt x="1777" y="966"/>
                    <a:pt x="1780" y="966"/>
                    <a:pt x="1784" y="966"/>
                  </a:cubicBezTo>
                  <a:cubicBezTo>
                    <a:pt x="2402" y="966"/>
                    <a:pt x="3014" y="843"/>
                    <a:pt x="3585" y="606"/>
                  </a:cubicBezTo>
                  <a:cubicBezTo>
                    <a:pt x="3739" y="534"/>
                    <a:pt x="3809" y="354"/>
                    <a:pt x="3745" y="197"/>
                  </a:cubicBezTo>
                  <a:cubicBezTo>
                    <a:pt x="3694" y="75"/>
                    <a:pt x="3577" y="1"/>
                    <a:pt x="3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6899325" y="3311550"/>
              <a:ext cx="53850" cy="143975"/>
            </a:xfrm>
            <a:custGeom>
              <a:rect b="b" l="l" r="r" t="t"/>
              <a:pathLst>
                <a:path extrusionOk="0" h="5759" w="2154">
                  <a:moveTo>
                    <a:pt x="1799" y="0"/>
                  </a:moveTo>
                  <a:cubicBezTo>
                    <a:pt x="1707" y="0"/>
                    <a:pt x="1616" y="40"/>
                    <a:pt x="1554" y="117"/>
                  </a:cubicBezTo>
                  <a:cubicBezTo>
                    <a:pt x="217" y="1641"/>
                    <a:pt x="0" y="3847"/>
                    <a:pt x="1015" y="5601"/>
                  </a:cubicBezTo>
                  <a:cubicBezTo>
                    <a:pt x="1071" y="5698"/>
                    <a:pt x="1176" y="5759"/>
                    <a:pt x="1290" y="5759"/>
                  </a:cubicBezTo>
                  <a:cubicBezTo>
                    <a:pt x="1345" y="5759"/>
                    <a:pt x="1400" y="5743"/>
                    <a:pt x="1448" y="5715"/>
                  </a:cubicBezTo>
                  <a:cubicBezTo>
                    <a:pt x="1600" y="5627"/>
                    <a:pt x="1651" y="5433"/>
                    <a:pt x="1564" y="5282"/>
                  </a:cubicBezTo>
                  <a:cubicBezTo>
                    <a:pt x="1204" y="4659"/>
                    <a:pt x="1013" y="3952"/>
                    <a:pt x="1015" y="3233"/>
                  </a:cubicBezTo>
                  <a:lnTo>
                    <a:pt x="1015" y="3233"/>
                  </a:lnTo>
                  <a:lnTo>
                    <a:pt x="1015" y="3234"/>
                  </a:lnTo>
                  <a:cubicBezTo>
                    <a:pt x="1015" y="2241"/>
                    <a:pt x="1375" y="1282"/>
                    <a:pt x="2029" y="537"/>
                  </a:cubicBezTo>
                  <a:cubicBezTo>
                    <a:pt x="2154" y="406"/>
                    <a:pt x="2145" y="199"/>
                    <a:pt x="2010" y="80"/>
                  </a:cubicBezTo>
                  <a:cubicBezTo>
                    <a:pt x="1949" y="26"/>
                    <a:pt x="1874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6937800" y="3303200"/>
              <a:ext cx="139025" cy="178375"/>
            </a:xfrm>
            <a:custGeom>
              <a:rect b="b" l="l" r="r" t="t"/>
              <a:pathLst>
                <a:path extrusionOk="0" h="7135" w="5561">
                  <a:moveTo>
                    <a:pt x="3567" y="1"/>
                  </a:moveTo>
                  <a:cubicBezTo>
                    <a:pt x="1600" y="1"/>
                    <a:pt x="1" y="1601"/>
                    <a:pt x="1" y="3567"/>
                  </a:cubicBezTo>
                  <a:cubicBezTo>
                    <a:pt x="1" y="5532"/>
                    <a:pt x="1600" y="7134"/>
                    <a:pt x="3567" y="7134"/>
                  </a:cubicBezTo>
                  <a:cubicBezTo>
                    <a:pt x="4083" y="7134"/>
                    <a:pt x="4593" y="7023"/>
                    <a:pt x="5061" y="6807"/>
                  </a:cubicBezTo>
                  <a:lnTo>
                    <a:pt x="5063" y="6807"/>
                  </a:lnTo>
                  <a:cubicBezTo>
                    <a:pt x="5116" y="6783"/>
                    <a:pt x="5139" y="6719"/>
                    <a:pt x="5113" y="6666"/>
                  </a:cubicBezTo>
                  <a:cubicBezTo>
                    <a:pt x="5096" y="6627"/>
                    <a:pt x="5058" y="6604"/>
                    <a:pt x="5018" y="6604"/>
                  </a:cubicBezTo>
                  <a:cubicBezTo>
                    <a:pt x="5003" y="6604"/>
                    <a:pt x="4987" y="6608"/>
                    <a:pt x="4972" y="6615"/>
                  </a:cubicBezTo>
                  <a:cubicBezTo>
                    <a:pt x="4535" y="6817"/>
                    <a:pt x="4058" y="6922"/>
                    <a:pt x="3576" y="6922"/>
                  </a:cubicBezTo>
                  <a:cubicBezTo>
                    <a:pt x="3573" y="6922"/>
                    <a:pt x="3570" y="6922"/>
                    <a:pt x="3567" y="6922"/>
                  </a:cubicBezTo>
                  <a:cubicBezTo>
                    <a:pt x="1717" y="6922"/>
                    <a:pt x="212" y="5417"/>
                    <a:pt x="212" y="3567"/>
                  </a:cubicBezTo>
                  <a:cubicBezTo>
                    <a:pt x="212" y="1717"/>
                    <a:pt x="1717" y="214"/>
                    <a:pt x="3567" y="214"/>
                  </a:cubicBezTo>
                  <a:cubicBezTo>
                    <a:pt x="3569" y="214"/>
                    <a:pt x="3572" y="214"/>
                    <a:pt x="3574" y="214"/>
                  </a:cubicBezTo>
                  <a:cubicBezTo>
                    <a:pt x="4212" y="214"/>
                    <a:pt x="4837" y="397"/>
                    <a:pt x="5376" y="742"/>
                  </a:cubicBezTo>
                  <a:cubicBezTo>
                    <a:pt x="5395" y="756"/>
                    <a:pt x="5417" y="763"/>
                    <a:pt x="5439" y="763"/>
                  </a:cubicBezTo>
                  <a:cubicBezTo>
                    <a:pt x="5473" y="763"/>
                    <a:pt x="5507" y="745"/>
                    <a:pt x="5528" y="713"/>
                  </a:cubicBezTo>
                  <a:cubicBezTo>
                    <a:pt x="5561" y="661"/>
                    <a:pt x="5544" y="592"/>
                    <a:pt x="5489" y="564"/>
                  </a:cubicBezTo>
                  <a:cubicBezTo>
                    <a:pt x="4916" y="195"/>
                    <a:pt x="4248" y="1"/>
                    <a:pt x="3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6993500" y="3405750"/>
              <a:ext cx="97875" cy="53300"/>
            </a:xfrm>
            <a:custGeom>
              <a:rect b="b" l="l" r="r" t="t"/>
              <a:pathLst>
                <a:path extrusionOk="0" h="2132" w="3915">
                  <a:moveTo>
                    <a:pt x="3677" y="1"/>
                  </a:moveTo>
                  <a:cubicBezTo>
                    <a:pt x="3587" y="1"/>
                    <a:pt x="3504" y="59"/>
                    <a:pt x="3475" y="149"/>
                  </a:cubicBezTo>
                  <a:cubicBezTo>
                    <a:pt x="3181" y="1078"/>
                    <a:pt x="2317" y="1707"/>
                    <a:pt x="1343" y="1707"/>
                  </a:cubicBezTo>
                  <a:cubicBezTo>
                    <a:pt x="1342" y="1707"/>
                    <a:pt x="1341" y="1707"/>
                    <a:pt x="1340" y="1707"/>
                  </a:cubicBezTo>
                  <a:cubicBezTo>
                    <a:pt x="992" y="1707"/>
                    <a:pt x="649" y="1627"/>
                    <a:pt x="338" y="1470"/>
                  </a:cubicBezTo>
                  <a:cubicBezTo>
                    <a:pt x="307" y="1455"/>
                    <a:pt x="275" y="1448"/>
                    <a:pt x="243" y="1448"/>
                  </a:cubicBezTo>
                  <a:cubicBezTo>
                    <a:pt x="165" y="1448"/>
                    <a:pt x="90" y="1490"/>
                    <a:pt x="53" y="1564"/>
                  </a:cubicBezTo>
                  <a:cubicBezTo>
                    <a:pt x="1" y="1669"/>
                    <a:pt x="43" y="1796"/>
                    <a:pt x="148" y="1850"/>
                  </a:cubicBezTo>
                  <a:cubicBezTo>
                    <a:pt x="532" y="2041"/>
                    <a:pt x="938" y="2131"/>
                    <a:pt x="1336" y="2131"/>
                  </a:cubicBezTo>
                  <a:cubicBezTo>
                    <a:pt x="2452" y="2131"/>
                    <a:pt x="3511" y="1425"/>
                    <a:pt x="3879" y="278"/>
                  </a:cubicBezTo>
                  <a:cubicBezTo>
                    <a:pt x="3914" y="166"/>
                    <a:pt x="3852" y="46"/>
                    <a:pt x="3741" y="11"/>
                  </a:cubicBezTo>
                  <a:cubicBezTo>
                    <a:pt x="3719" y="4"/>
                    <a:pt x="3698" y="1"/>
                    <a:pt x="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6960375" y="3325775"/>
              <a:ext cx="81750" cy="71925"/>
            </a:xfrm>
            <a:custGeom>
              <a:rect b="b" l="l" r="r" t="t"/>
              <a:pathLst>
                <a:path extrusionOk="0" h="2877" w="3270">
                  <a:moveTo>
                    <a:pt x="2665" y="1"/>
                  </a:moveTo>
                  <a:cubicBezTo>
                    <a:pt x="1196" y="1"/>
                    <a:pt x="1" y="1196"/>
                    <a:pt x="1" y="2665"/>
                  </a:cubicBezTo>
                  <a:cubicBezTo>
                    <a:pt x="1" y="2782"/>
                    <a:pt x="95" y="2877"/>
                    <a:pt x="213" y="2877"/>
                  </a:cubicBezTo>
                  <a:cubicBezTo>
                    <a:pt x="330" y="2877"/>
                    <a:pt x="424" y="2782"/>
                    <a:pt x="424" y="2665"/>
                  </a:cubicBezTo>
                  <a:cubicBezTo>
                    <a:pt x="424" y="1430"/>
                    <a:pt x="1430" y="424"/>
                    <a:pt x="2665" y="424"/>
                  </a:cubicBezTo>
                  <a:cubicBezTo>
                    <a:pt x="2781" y="424"/>
                    <a:pt x="2897" y="434"/>
                    <a:pt x="3011" y="451"/>
                  </a:cubicBezTo>
                  <a:lnTo>
                    <a:pt x="3009" y="451"/>
                  </a:lnTo>
                  <a:cubicBezTo>
                    <a:pt x="3020" y="453"/>
                    <a:pt x="3030" y="453"/>
                    <a:pt x="3041" y="453"/>
                  </a:cubicBezTo>
                  <a:cubicBezTo>
                    <a:pt x="3144" y="453"/>
                    <a:pt x="3234" y="379"/>
                    <a:pt x="3252" y="275"/>
                  </a:cubicBezTo>
                  <a:cubicBezTo>
                    <a:pt x="3269" y="159"/>
                    <a:pt x="3190" y="50"/>
                    <a:pt x="3076" y="33"/>
                  </a:cubicBezTo>
                  <a:cubicBezTo>
                    <a:pt x="2939" y="12"/>
                    <a:pt x="2802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6988925" y="3357100"/>
              <a:ext cx="73325" cy="70575"/>
            </a:xfrm>
            <a:custGeom>
              <a:rect b="b" l="l" r="r" t="t"/>
              <a:pathLst>
                <a:path extrusionOk="0" h="2823" w="2933">
                  <a:moveTo>
                    <a:pt x="1522" y="1"/>
                  </a:moveTo>
                  <a:cubicBezTo>
                    <a:pt x="952" y="1"/>
                    <a:pt x="437" y="344"/>
                    <a:pt x="218" y="872"/>
                  </a:cubicBezTo>
                  <a:cubicBezTo>
                    <a:pt x="1" y="1399"/>
                    <a:pt x="120" y="2006"/>
                    <a:pt x="524" y="2410"/>
                  </a:cubicBezTo>
                  <a:cubicBezTo>
                    <a:pt x="794" y="2679"/>
                    <a:pt x="1154" y="2822"/>
                    <a:pt x="1521" y="2822"/>
                  </a:cubicBezTo>
                  <a:cubicBezTo>
                    <a:pt x="1703" y="2822"/>
                    <a:pt x="1887" y="2787"/>
                    <a:pt x="2062" y="2715"/>
                  </a:cubicBezTo>
                  <a:cubicBezTo>
                    <a:pt x="2590" y="2497"/>
                    <a:pt x="2933" y="1982"/>
                    <a:pt x="2933" y="1412"/>
                  </a:cubicBezTo>
                  <a:cubicBezTo>
                    <a:pt x="2933" y="632"/>
                    <a:pt x="2302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6873275" y="3238675"/>
              <a:ext cx="307450" cy="307450"/>
            </a:xfrm>
            <a:custGeom>
              <a:rect b="b" l="l" r="r" t="t"/>
              <a:pathLst>
                <a:path extrusionOk="0" h="12298" w="12298">
                  <a:moveTo>
                    <a:pt x="6149" y="634"/>
                  </a:moveTo>
                  <a:cubicBezTo>
                    <a:pt x="9189" y="634"/>
                    <a:pt x="11663" y="3108"/>
                    <a:pt x="11663" y="6149"/>
                  </a:cubicBezTo>
                  <a:cubicBezTo>
                    <a:pt x="11663" y="9189"/>
                    <a:pt x="9189" y="11662"/>
                    <a:pt x="6149" y="11662"/>
                  </a:cubicBezTo>
                  <a:cubicBezTo>
                    <a:pt x="3108" y="11662"/>
                    <a:pt x="634" y="9189"/>
                    <a:pt x="634" y="6149"/>
                  </a:cubicBezTo>
                  <a:cubicBezTo>
                    <a:pt x="634" y="3108"/>
                    <a:pt x="3108" y="634"/>
                    <a:pt x="6149" y="634"/>
                  </a:cubicBezTo>
                  <a:close/>
                  <a:moveTo>
                    <a:pt x="6149" y="1"/>
                  </a:moveTo>
                  <a:cubicBezTo>
                    <a:pt x="2758" y="1"/>
                    <a:pt x="1" y="2758"/>
                    <a:pt x="1" y="6149"/>
                  </a:cubicBezTo>
                  <a:cubicBezTo>
                    <a:pt x="1" y="9539"/>
                    <a:pt x="2758" y="12297"/>
                    <a:pt x="6149" y="12297"/>
                  </a:cubicBezTo>
                  <a:cubicBezTo>
                    <a:pt x="9539" y="12297"/>
                    <a:pt x="12298" y="9540"/>
                    <a:pt x="12298" y="6149"/>
                  </a:cubicBezTo>
                  <a:cubicBezTo>
                    <a:pt x="12298" y="2758"/>
                    <a:pt x="9540" y="1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5" name="Google Shape;1085;p37"/>
          <p:cNvCxnSpPr/>
          <p:nvPr/>
        </p:nvCxnSpPr>
        <p:spPr>
          <a:xfrm>
            <a:off x="1338007" y="2783033"/>
            <a:ext cx="4113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086" name="Google Shape;10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900" y="2382075"/>
            <a:ext cx="1303850" cy="1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925" y="2496944"/>
            <a:ext cx="1135800" cy="109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8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Mongo DB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Utilisations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Facile de manipulation (JSON)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Schéma d’objet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Intégration avec Mangoose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</a:t>
            </a:r>
            <a:endParaRPr/>
          </a:p>
        </p:txBody>
      </p:sp>
      <p:sp>
        <p:nvSpPr>
          <p:cNvPr id="1094" name="Google Shape;1094;p38"/>
          <p:cNvSpPr/>
          <p:nvPr/>
        </p:nvSpPr>
        <p:spPr>
          <a:xfrm flipH="1">
            <a:off x="6159166" y="2477625"/>
            <a:ext cx="1135800" cy="1135800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8"/>
          <p:cNvGrpSpPr/>
          <p:nvPr/>
        </p:nvGrpSpPr>
        <p:grpSpPr>
          <a:xfrm flipH="1">
            <a:off x="7506795" y="2619534"/>
            <a:ext cx="289868" cy="852000"/>
            <a:chOff x="456616" y="2161476"/>
            <a:chExt cx="289868" cy="852000"/>
          </a:xfrm>
        </p:grpSpPr>
        <p:sp>
          <p:nvSpPr>
            <p:cNvPr id="1096" name="Google Shape;1096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 flipH="1" rot="-5400000">
            <a:off x="6582139" y="1684584"/>
            <a:ext cx="289868" cy="852000"/>
            <a:chOff x="456616" y="2161476"/>
            <a:chExt cx="289868" cy="852000"/>
          </a:xfrm>
        </p:grpSpPr>
        <p:sp>
          <p:nvSpPr>
            <p:cNvPr id="1102" name="Google Shape;110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38"/>
          <p:cNvGrpSpPr/>
          <p:nvPr/>
        </p:nvGrpSpPr>
        <p:grpSpPr>
          <a:xfrm>
            <a:off x="6360591" y="2679039"/>
            <a:ext cx="732961" cy="732961"/>
            <a:chOff x="6873275" y="3238675"/>
            <a:chExt cx="307450" cy="307450"/>
          </a:xfrm>
        </p:grpSpPr>
        <p:sp>
          <p:nvSpPr>
            <p:cNvPr id="1108" name="Google Shape;1108;p38"/>
            <p:cNvSpPr/>
            <p:nvPr/>
          </p:nvSpPr>
          <p:spPr>
            <a:xfrm>
              <a:off x="7116800" y="3355875"/>
              <a:ext cx="28425" cy="93200"/>
            </a:xfrm>
            <a:custGeom>
              <a:rect b="b" l="l" r="r" t="t"/>
              <a:pathLst>
                <a:path extrusionOk="0" h="3728" w="1137">
                  <a:moveTo>
                    <a:pt x="669" y="1"/>
                  </a:moveTo>
                  <a:cubicBezTo>
                    <a:pt x="641" y="1"/>
                    <a:pt x="613" y="4"/>
                    <a:pt x="585" y="12"/>
                  </a:cubicBezTo>
                  <a:cubicBezTo>
                    <a:pt x="416" y="57"/>
                    <a:pt x="316" y="231"/>
                    <a:pt x="361" y="400"/>
                  </a:cubicBezTo>
                  <a:cubicBezTo>
                    <a:pt x="454" y="746"/>
                    <a:pt x="501" y="1103"/>
                    <a:pt x="501" y="1461"/>
                  </a:cubicBezTo>
                  <a:lnTo>
                    <a:pt x="499" y="1461"/>
                  </a:lnTo>
                  <a:cubicBezTo>
                    <a:pt x="501" y="2088"/>
                    <a:pt x="357" y="2707"/>
                    <a:pt x="79" y="3269"/>
                  </a:cubicBezTo>
                  <a:cubicBezTo>
                    <a:pt x="1" y="3427"/>
                    <a:pt x="66" y="3616"/>
                    <a:pt x="224" y="3694"/>
                  </a:cubicBezTo>
                  <a:cubicBezTo>
                    <a:pt x="268" y="3716"/>
                    <a:pt x="316" y="3727"/>
                    <a:pt x="365" y="3727"/>
                  </a:cubicBezTo>
                  <a:cubicBezTo>
                    <a:pt x="485" y="3727"/>
                    <a:pt x="595" y="3658"/>
                    <a:pt x="649" y="3551"/>
                  </a:cubicBezTo>
                  <a:cubicBezTo>
                    <a:pt x="970" y="2900"/>
                    <a:pt x="1137" y="2185"/>
                    <a:pt x="1134" y="1461"/>
                  </a:cubicBezTo>
                  <a:cubicBezTo>
                    <a:pt x="1134" y="1048"/>
                    <a:pt x="1081" y="636"/>
                    <a:pt x="975" y="236"/>
                  </a:cubicBezTo>
                  <a:cubicBezTo>
                    <a:pt x="937" y="95"/>
                    <a:pt x="809" y="1"/>
                    <a:pt x="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003850" y="3274225"/>
              <a:ext cx="93400" cy="34425"/>
            </a:xfrm>
            <a:custGeom>
              <a:rect b="b" l="l" r="r" t="t"/>
              <a:pathLst>
                <a:path extrusionOk="0" h="1377" w="3736">
                  <a:moveTo>
                    <a:pt x="926" y="0"/>
                  </a:moveTo>
                  <a:cubicBezTo>
                    <a:pt x="720" y="0"/>
                    <a:pt x="514" y="14"/>
                    <a:pt x="308" y="41"/>
                  </a:cubicBezTo>
                  <a:cubicBezTo>
                    <a:pt x="130" y="58"/>
                    <a:pt x="0" y="220"/>
                    <a:pt x="24" y="398"/>
                  </a:cubicBezTo>
                  <a:cubicBezTo>
                    <a:pt x="45" y="558"/>
                    <a:pt x="182" y="674"/>
                    <a:pt x="338" y="674"/>
                  </a:cubicBezTo>
                  <a:cubicBezTo>
                    <a:pt x="355" y="674"/>
                    <a:pt x="372" y="673"/>
                    <a:pt x="390" y="670"/>
                  </a:cubicBezTo>
                  <a:cubicBezTo>
                    <a:pt x="568" y="647"/>
                    <a:pt x="747" y="636"/>
                    <a:pt x="926" y="636"/>
                  </a:cubicBezTo>
                  <a:cubicBezTo>
                    <a:pt x="929" y="636"/>
                    <a:pt x="931" y="636"/>
                    <a:pt x="933" y="636"/>
                  </a:cubicBezTo>
                  <a:cubicBezTo>
                    <a:pt x="1739" y="636"/>
                    <a:pt x="2527" y="875"/>
                    <a:pt x="3197" y="1323"/>
                  </a:cubicBezTo>
                  <a:cubicBezTo>
                    <a:pt x="3251" y="1360"/>
                    <a:pt x="3313" y="1377"/>
                    <a:pt x="3373" y="1377"/>
                  </a:cubicBezTo>
                  <a:cubicBezTo>
                    <a:pt x="3476" y="1377"/>
                    <a:pt x="3577" y="1327"/>
                    <a:pt x="3638" y="1236"/>
                  </a:cubicBezTo>
                  <a:cubicBezTo>
                    <a:pt x="3736" y="1089"/>
                    <a:pt x="3696" y="892"/>
                    <a:pt x="3550" y="794"/>
                  </a:cubicBezTo>
                  <a:lnTo>
                    <a:pt x="3550" y="794"/>
                  </a:lnTo>
                  <a:lnTo>
                    <a:pt x="3551" y="796"/>
                  </a:lnTo>
                  <a:cubicBezTo>
                    <a:pt x="2770" y="274"/>
                    <a:pt x="1856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982675" y="3486400"/>
              <a:ext cx="95250" cy="24175"/>
            </a:xfrm>
            <a:custGeom>
              <a:rect b="b" l="l" r="r" t="t"/>
              <a:pathLst>
                <a:path extrusionOk="0" h="967" w="3810">
                  <a:moveTo>
                    <a:pt x="3452" y="1"/>
                  </a:moveTo>
                  <a:cubicBezTo>
                    <a:pt x="3415" y="1"/>
                    <a:pt x="3377" y="7"/>
                    <a:pt x="3341" y="21"/>
                  </a:cubicBezTo>
                  <a:cubicBezTo>
                    <a:pt x="2847" y="225"/>
                    <a:pt x="2319" y="331"/>
                    <a:pt x="1784" y="331"/>
                  </a:cubicBezTo>
                  <a:cubicBezTo>
                    <a:pt x="1780" y="331"/>
                    <a:pt x="1777" y="331"/>
                    <a:pt x="1773" y="331"/>
                  </a:cubicBezTo>
                  <a:cubicBezTo>
                    <a:pt x="1769" y="331"/>
                    <a:pt x="1765" y="331"/>
                    <a:pt x="1760" y="331"/>
                  </a:cubicBezTo>
                  <a:cubicBezTo>
                    <a:pt x="1317" y="331"/>
                    <a:pt x="879" y="258"/>
                    <a:pt x="459" y="117"/>
                  </a:cubicBezTo>
                  <a:cubicBezTo>
                    <a:pt x="426" y="105"/>
                    <a:pt x="391" y="100"/>
                    <a:pt x="358" y="100"/>
                  </a:cubicBezTo>
                  <a:cubicBezTo>
                    <a:pt x="226" y="100"/>
                    <a:pt x="102" y="183"/>
                    <a:pt x="57" y="316"/>
                  </a:cubicBezTo>
                  <a:cubicBezTo>
                    <a:pt x="1" y="482"/>
                    <a:pt x="91" y="661"/>
                    <a:pt x="256" y="718"/>
                  </a:cubicBezTo>
                  <a:cubicBezTo>
                    <a:pt x="744" y="883"/>
                    <a:pt x="1257" y="966"/>
                    <a:pt x="1773" y="966"/>
                  </a:cubicBezTo>
                  <a:cubicBezTo>
                    <a:pt x="1777" y="966"/>
                    <a:pt x="1780" y="966"/>
                    <a:pt x="1784" y="966"/>
                  </a:cubicBezTo>
                  <a:cubicBezTo>
                    <a:pt x="2402" y="966"/>
                    <a:pt x="3014" y="843"/>
                    <a:pt x="3585" y="606"/>
                  </a:cubicBezTo>
                  <a:cubicBezTo>
                    <a:pt x="3739" y="534"/>
                    <a:pt x="3809" y="354"/>
                    <a:pt x="3745" y="197"/>
                  </a:cubicBezTo>
                  <a:cubicBezTo>
                    <a:pt x="3694" y="75"/>
                    <a:pt x="3577" y="1"/>
                    <a:pt x="3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899325" y="3311550"/>
              <a:ext cx="53850" cy="143975"/>
            </a:xfrm>
            <a:custGeom>
              <a:rect b="b" l="l" r="r" t="t"/>
              <a:pathLst>
                <a:path extrusionOk="0" h="5759" w="2154">
                  <a:moveTo>
                    <a:pt x="1799" y="0"/>
                  </a:moveTo>
                  <a:cubicBezTo>
                    <a:pt x="1707" y="0"/>
                    <a:pt x="1616" y="40"/>
                    <a:pt x="1554" y="117"/>
                  </a:cubicBezTo>
                  <a:cubicBezTo>
                    <a:pt x="217" y="1641"/>
                    <a:pt x="0" y="3847"/>
                    <a:pt x="1015" y="5601"/>
                  </a:cubicBezTo>
                  <a:cubicBezTo>
                    <a:pt x="1071" y="5698"/>
                    <a:pt x="1176" y="5759"/>
                    <a:pt x="1290" y="5759"/>
                  </a:cubicBezTo>
                  <a:cubicBezTo>
                    <a:pt x="1345" y="5759"/>
                    <a:pt x="1400" y="5743"/>
                    <a:pt x="1448" y="5715"/>
                  </a:cubicBezTo>
                  <a:cubicBezTo>
                    <a:pt x="1600" y="5627"/>
                    <a:pt x="1651" y="5433"/>
                    <a:pt x="1564" y="5282"/>
                  </a:cubicBezTo>
                  <a:cubicBezTo>
                    <a:pt x="1204" y="4659"/>
                    <a:pt x="1013" y="3952"/>
                    <a:pt x="1015" y="3233"/>
                  </a:cubicBezTo>
                  <a:lnTo>
                    <a:pt x="1015" y="3233"/>
                  </a:lnTo>
                  <a:lnTo>
                    <a:pt x="1015" y="3234"/>
                  </a:lnTo>
                  <a:cubicBezTo>
                    <a:pt x="1015" y="2241"/>
                    <a:pt x="1375" y="1282"/>
                    <a:pt x="2029" y="537"/>
                  </a:cubicBezTo>
                  <a:cubicBezTo>
                    <a:pt x="2154" y="406"/>
                    <a:pt x="2145" y="199"/>
                    <a:pt x="2010" y="80"/>
                  </a:cubicBezTo>
                  <a:cubicBezTo>
                    <a:pt x="1949" y="26"/>
                    <a:pt x="1874" y="0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937800" y="3303200"/>
              <a:ext cx="139025" cy="178375"/>
            </a:xfrm>
            <a:custGeom>
              <a:rect b="b" l="l" r="r" t="t"/>
              <a:pathLst>
                <a:path extrusionOk="0" h="7135" w="5561">
                  <a:moveTo>
                    <a:pt x="3567" y="1"/>
                  </a:moveTo>
                  <a:cubicBezTo>
                    <a:pt x="1600" y="1"/>
                    <a:pt x="1" y="1601"/>
                    <a:pt x="1" y="3567"/>
                  </a:cubicBezTo>
                  <a:cubicBezTo>
                    <a:pt x="1" y="5532"/>
                    <a:pt x="1600" y="7134"/>
                    <a:pt x="3567" y="7134"/>
                  </a:cubicBezTo>
                  <a:cubicBezTo>
                    <a:pt x="4083" y="7134"/>
                    <a:pt x="4593" y="7023"/>
                    <a:pt x="5061" y="6807"/>
                  </a:cubicBezTo>
                  <a:lnTo>
                    <a:pt x="5063" y="6807"/>
                  </a:lnTo>
                  <a:cubicBezTo>
                    <a:pt x="5116" y="6783"/>
                    <a:pt x="5139" y="6719"/>
                    <a:pt x="5113" y="6666"/>
                  </a:cubicBezTo>
                  <a:cubicBezTo>
                    <a:pt x="5096" y="6627"/>
                    <a:pt x="5058" y="6604"/>
                    <a:pt x="5018" y="6604"/>
                  </a:cubicBezTo>
                  <a:cubicBezTo>
                    <a:pt x="5003" y="6604"/>
                    <a:pt x="4987" y="6608"/>
                    <a:pt x="4972" y="6615"/>
                  </a:cubicBezTo>
                  <a:cubicBezTo>
                    <a:pt x="4535" y="6817"/>
                    <a:pt x="4058" y="6922"/>
                    <a:pt x="3576" y="6922"/>
                  </a:cubicBezTo>
                  <a:cubicBezTo>
                    <a:pt x="3573" y="6922"/>
                    <a:pt x="3570" y="6922"/>
                    <a:pt x="3567" y="6922"/>
                  </a:cubicBezTo>
                  <a:cubicBezTo>
                    <a:pt x="1717" y="6922"/>
                    <a:pt x="212" y="5417"/>
                    <a:pt x="212" y="3567"/>
                  </a:cubicBezTo>
                  <a:cubicBezTo>
                    <a:pt x="212" y="1717"/>
                    <a:pt x="1717" y="214"/>
                    <a:pt x="3567" y="214"/>
                  </a:cubicBezTo>
                  <a:cubicBezTo>
                    <a:pt x="3569" y="214"/>
                    <a:pt x="3572" y="214"/>
                    <a:pt x="3574" y="214"/>
                  </a:cubicBezTo>
                  <a:cubicBezTo>
                    <a:pt x="4212" y="214"/>
                    <a:pt x="4837" y="397"/>
                    <a:pt x="5376" y="742"/>
                  </a:cubicBezTo>
                  <a:cubicBezTo>
                    <a:pt x="5395" y="756"/>
                    <a:pt x="5417" y="763"/>
                    <a:pt x="5439" y="763"/>
                  </a:cubicBezTo>
                  <a:cubicBezTo>
                    <a:pt x="5473" y="763"/>
                    <a:pt x="5507" y="745"/>
                    <a:pt x="5528" y="713"/>
                  </a:cubicBezTo>
                  <a:cubicBezTo>
                    <a:pt x="5561" y="661"/>
                    <a:pt x="5544" y="592"/>
                    <a:pt x="5489" y="564"/>
                  </a:cubicBezTo>
                  <a:cubicBezTo>
                    <a:pt x="4916" y="195"/>
                    <a:pt x="4248" y="1"/>
                    <a:pt x="3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993500" y="3405750"/>
              <a:ext cx="97875" cy="53300"/>
            </a:xfrm>
            <a:custGeom>
              <a:rect b="b" l="l" r="r" t="t"/>
              <a:pathLst>
                <a:path extrusionOk="0" h="2132" w="3915">
                  <a:moveTo>
                    <a:pt x="3677" y="1"/>
                  </a:moveTo>
                  <a:cubicBezTo>
                    <a:pt x="3587" y="1"/>
                    <a:pt x="3504" y="59"/>
                    <a:pt x="3475" y="149"/>
                  </a:cubicBezTo>
                  <a:cubicBezTo>
                    <a:pt x="3181" y="1078"/>
                    <a:pt x="2317" y="1707"/>
                    <a:pt x="1343" y="1707"/>
                  </a:cubicBezTo>
                  <a:cubicBezTo>
                    <a:pt x="1342" y="1707"/>
                    <a:pt x="1341" y="1707"/>
                    <a:pt x="1340" y="1707"/>
                  </a:cubicBezTo>
                  <a:cubicBezTo>
                    <a:pt x="992" y="1707"/>
                    <a:pt x="649" y="1627"/>
                    <a:pt x="338" y="1470"/>
                  </a:cubicBezTo>
                  <a:cubicBezTo>
                    <a:pt x="307" y="1455"/>
                    <a:pt x="275" y="1448"/>
                    <a:pt x="243" y="1448"/>
                  </a:cubicBezTo>
                  <a:cubicBezTo>
                    <a:pt x="165" y="1448"/>
                    <a:pt x="90" y="1490"/>
                    <a:pt x="53" y="1564"/>
                  </a:cubicBezTo>
                  <a:cubicBezTo>
                    <a:pt x="1" y="1669"/>
                    <a:pt x="43" y="1796"/>
                    <a:pt x="148" y="1850"/>
                  </a:cubicBezTo>
                  <a:cubicBezTo>
                    <a:pt x="532" y="2041"/>
                    <a:pt x="938" y="2131"/>
                    <a:pt x="1336" y="2131"/>
                  </a:cubicBezTo>
                  <a:cubicBezTo>
                    <a:pt x="2452" y="2131"/>
                    <a:pt x="3511" y="1425"/>
                    <a:pt x="3879" y="278"/>
                  </a:cubicBezTo>
                  <a:cubicBezTo>
                    <a:pt x="3914" y="166"/>
                    <a:pt x="3852" y="46"/>
                    <a:pt x="3741" y="11"/>
                  </a:cubicBezTo>
                  <a:cubicBezTo>
                    <a:pt x="3719" y="4"/>
                    <a:pt x="3698" y="1"/>
                    <a:pt x="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960375" y="3325775"/>
              <a:ext cx="81750" cy="71925"/>
            </a:xfrm>
            <a:custGeom>
              <a:rect b="b" l="l" r="r" t="t"/>
              <a:pathLst>
                <a:path extrusionOk="0" h="2877" w="3270">
                  <a:moveTo>
                    <a:pt x="2665" y="1"/>
                  </a:moveTo>
                  <a:cubicBezTo>
                    <a:pt x="1196" y="1"/>
                    <a:pt x="1" y="1196"/>
                    <a:pt x="1" y="2665"/>
                  </a:cubicBezTo>
                  <a:cubicBezTo>
                    <a:pt x="1" y="2782"/>
                    <a:pt x="95" y="2877"/>
                    <a:pt x="213" y="2877"/>
                  </a:cubicBezTo>
                  <a:cubicBezTo>
                    <a:pt x="330" y="2877"/>
                    <a:pt x="424" y="2782"/>
                    <a:pt x="424" y="2665"/>
                  </a:cubicBezTo>
                  <a:cubicBezTo>
                    <a:pt x="424" y="1430"/>
                    <a:pt x="1430" y="424"/>
                    <a:pt x="2665" y="424"/>
                  </a:cubicBezTo>
                  <a:cubicBezTo>
                    <a:pt x="2781" y="424"/>
                    <a:pt x="2897" y="434"/>
                    <a:pt x="3011" y="451"/>
                  </a:cubicBezTo>
                  <a:lnTo>
                    <a:pt x="3009" y="451"/>
                  </a:lnTo>
                  <a:cubicBezTo>
                    <a:pt x="3020" y="453"/>
                    <a:pt x="3030" y="453"/>
                    <a:pt x="3041" y="453"/>
                  </a:cubicBezTo>
                  <a:cubicBezTo>
                    <a:pt x="3144" y="453"/>
                    <a:pt x="3234" y="379"/>
                    <a:pt x="3252" y="275"/>
                  </a:cubicBezTo>
                  <a:cubicBezTo>
                    <a:pt x="3269" y="159"/>
                    <a:pt x="3190" y="50"/>
                    <a:pt x="3076" y="33"/>
                  </a:cubicBezTo>
                  <a:cubicBezTo>
                    <a:pt x="2939" y="12"/>
                    <a:pt x="2802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988925" y="3357100"/>
              <a:ext cx="73325" cy="70575"/>
            </a:xfrm>
            <a:custGeom>
              <a:rect b="b" l="l" r="r" t="t"/>
              <a:pathLst>
                <a:path extrusionOk="0" h="2823" w="2933">
                  <a:moveTo>
                    <a:pt x="1522" y="1"/>
                  </a:moveTo>
                  <a:cubicBezTo>
                    <a:pt x="952" y="1"/>
                    <a:pt x="437" y="344"/>
                    <a:pt x="218" y="872"/>
                  </a:cubicBezTo>
                  <a:cubicBezTo>
                    <a:pt x="1" y="1399"/>
                    <a:pt x="120" y="2006"/>
                    <a:pt x="524" y="2410"/>
                  </a:cubicBezTo>
                  <a:cubicBezTo>
                    <a:pt x="794" y="2679"/>
                    <a:pt x="1154" y="2822"/>
                    <a:pt x="1521" y="2822"/>
                  </a:cubicBezTo>
                  <a:cubicBezTo>
                    <a:pt x="1703" y="2822"/>
                    <a:pt x="1887" y="2787"/>
                    <a:pt x="2062" y="2715"/>
                  </a:cubicBezTo>
                  <a:cubicBezTo>
                    <a:pt x="2590" y="2497"/>
                    <a:pt x="2933" y="1982"/>
                    <a:pt x="2933" y="1412"/>
                  </a:cubicBezTo>
                  <a:cubicBezTo>
                    <a:pt x="2933" y="632"/>
                    <a:pt x="2302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873275" y="3238675"/>
              <a:ext cx="307450" cy="307450"/>
            </a:xfrm>
            <a:custGeom>
              <a:rect b="b" l="l" r="r" t="t"/>
              <a:pathLst>
                <a:path extrusionOk="0" h="12298" w="12298">
                  <a:moveTo>
                    <a:pt x="6149" y="634"/>
                  </a:moveTo>
                  <a:cubicBezTo>
                    <a:pt x="9189" y="634"/>
                    <a:pt x="11663" y="3108"/>
                    <a:pt x="11663" y="6149"/>
                  </a:cubicBezTo>
                  <a:cubicBezTo>
                    <a:pt x="11663" y="9189"/>
                    <a:pt x="9189" y="11662"/>
                    <a:pt x="6149" y="11662"/>
                  </a:cubicBezTo>
                  <a:cubicBezTo>
                    <a:pt x="3108" y="11662"/>
                    <a:pt x="634" y="9189"/>
                    <a:pt x="634" y="6149"/>
                  </a:cubicBezTo>
                  <a:cubicBezTo>
                    <a:pt x="634" y="3108"/>
                    <a:pt x="3108" y="634"/>
                    <a:pt x="6149" y="634"/>
                  </a:cubicBezTo>
                  <a:close/>
                  <a:moveTo>
                    <a:pt x="6149" y="1"/>
                  </a:moveTo>
                  <a:cubicBezTo>
                    <a:pt x="2758" y="1"/>
                    <a:pt x="1" y="2758"/>
                    <a:pt x="1" y="6149"/>
                  </a:cubicBezTo>
                  <a:cubicBezTo>
                    <a:pt x="1" y="9539"/>
                    <a:pt x="2758" y="12297"/>
                    <a:pt x="6149" y="12297"/>
                  </a:cubicBezTo>
                  <a:cubicBezTo>
                    <a:pt x="9539" y="12297"/>
                    <a:pt x="12298" y="9540"/>
                    <a:pt x="12298" y="6149"/>
                  </a:cubicBezTo>
                  <a:cubicBezTo>
                    <a:pt x="12298" y="2758"/>
                    <a:pt x="9540" y="1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7" name="Google Shape;1117;p38"/>
          <p:cNvCxnSpPr/>
          <p:nvPr/>
        </p:nvCxnSpPr>
        <p:spPr>
          <a:xfrm>
            <a:off x="1338007" y="2783033"/>
            <a:ext cx="4113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118" name="Google Shape;11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900" y="2382075"/>
            <a:ext cx="1303850" cy="1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900" y="2382075"/>
            <a:ext cx="1303850" cy="13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9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1125" name="Google Shape;1125;p39"/>
          <p:cNvSpPr txBox="1"/>
          <p:nvPr>
            <p:ph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03</a:t>
            </a:r>
            <a:endParaRPr sz="5900"/>
          </a:p>
        </p:txBody>
      </p:sp>
      <p:cxnSp>
        <p:nvCxnSpPr>
          <p:cNvPr id="1126" name="Google Shape;1126;p39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27" name="Google Shape;1127;p39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128" name="Google Shape;1128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134" name="Google Shape;1134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39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140" name="Google Shape;1140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39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146" name="Google Shape;1146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