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85" r:id="rId11"/>
    <p:sldId id="281" r:id="rId12"/>
    <p:sldId id="286" r:id="rId13"/>
    <p:sldId id="282" r:id="rId14"/>
    <p:sldId id="280" r:id="rId15"/>
    <p:sldId id="263" r:id="rId16"/>
    <p:sldId id="275" r:id="rId17"/>
    <p:sldId id="268" r:id="rId18"/>
    <p:sldId id="276" r:id="rId19"/>
    <p:sldId id="277" r:id="rId20"/>
    <p:sldId id="278" r:id="rId21"/>
    <p:sldId id="272" r:id="rId22"/>
    <p:sldId id="284" r:id="rId23"/>
    <p:sldId id="267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03315-3152-4957-BD24-69CBCD64E478}" v="116" dt="2023-06-06T15:34:2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skey Princess" userId="8740ec6df64ae918" providerId="LiveId" clId="{C9C03315-3152-4957-BD24-69CBCD64E478}"/>
    <pc:docChg chg="undo custSel addSld delSld modSld sldOrd">
      <pc:chgData name="Whiskey Princess" userId="8740ec6df64ae918" providerId="LiveId" clId="{C9C03315-3152-4957-BD24-69CBCD64E478}" dt="2023-06-06T18:01:40.763" v="2096" actId="114"/>
      <pc:docMkLst>
        <pc:docMk/>
      </pc:docMkLst>
      <pc:sldChg chg="modTransition">
        <pc:chgData name="Whiskey Princess" userId="8740ec6df64ae918" providerId="LiveId" clId="{C9C03315-3152-4957-BD24-69CBCD64E478}" dt="2023-06-05T12:34:27.797" v="1757"/>
        <pc:sldMkLst>
          <pc:docMk/>
          <pc:sldMk cId="3028320372" sldId="256"/>
        </pc:sldMkLst>
      </pc:sldChg>
      <pc:sldChg chg="modTransition">
        <pc:chgData name="Whiskey Princess" userId="8740ec6df64ae918" providerId="LiveId" clId="{C9C03315-3152-4957-BD24-69CBCD64E478}" dt="2023-06-05T12:35:06.372" v="1762"/>
        <pc:sldMkLst>
          <pc:docMk/>
          <pc:sldMk cId="1335498013" sldId="257"/>
        </pc:sldMkLst>
      </pc:sldChg>
      <pc:sldChg chg="modTransition">
        <pc:chgData name="Whiskey Princess" userId="8740ec6df64ae918" providerId="LiveId" clId="{C9C03315-3152-4957-BD24-69CBCD64E478}" dt="2023-05-29T12:55:25.506" v="1704"/>
        <pc:sldMkLst>
          <pc:docMk/>
          <pc:sldMk cId="3800337373" sldId="258"/>
        </pc:sldMkLst>
      </pc:sldChg>
      <pc:sldChg chg="addSp delSp modSp mod modTransition setBg">
        <pc:chgData name="Whiskey Princess" userId="8740ec6df64ae918" providerId="LiveId" clId="{C9C03315-3152-4957-BD24-69CBCD64E478}" dt="2023-05-29T12:55:37.605" v="1707"/>
        <pc:sldMkLst>
          <pc:docMk/>
          <pc:sldMk cId="86670692" sldId="259"/>
        </pc:sldMkLst>
        <pc:spChg chg="mo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2" creationId="{54FE9D2D-6CE6-E632-D42E-8FB5D23C0017}"/>
          </ac:spMkLst>
        </pc:spChg>
        <pc:spChg chg="add del mo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3" creationId="{97E86A88-4D68-6E1C-E269-F83C749509AC}"/>
          </ac:spMkLst>
        </pc:spChg>
        <pc:spChg chg="ad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7" creationId="{97E86A88-4D68-6E1C-E269-F83C749509AC}"/>
          </ac:spMkLst>
        </pc:spChg>
        <pc:spChg chg="ad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8" creationId="{5A0118C5-4F8D-4CF4-BADD-53FEACC6C42A}"/>
          </ac:spMkLst>
        </pc:spChg>
        <pc:spChg chg="ad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10" creationId="{4E0A5C5C-2A95-428E-9F6A-0D29EBD57C9F}"/>
          </ac:spMkLst>
        </pc:spChg>
        <pc:spChg chg="ad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12" creationId="{1056F38F-7C4E-461D-8709-7D0024AE1F79}"/>
          </ac:spMkLst>
        </pc:spChg>
        <pc:spChg chg="ad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14" creationId="{C7278469-3C3C-49CE-AEEE-E176A4900B78}"/>
          </ac:spMkLst>
        </pc:spChg>
        <pc:spChg chg="ad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20" creationId="{4C6598AB-1C17-4D54-951C-A082D94ACB7A}"/>
          </ac:spMkLst>
        </pc:spChg>
        <pc:spChg chg="ad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22" creationId="{C83B66D7-137D-4AC1-B172-53D60F08BEB5}"/>
          </ac:spMkLst>
        </pc:spChg>
        <pc:spChg chg="ad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24" creationId="{F6B92503-6984-4D15-8B98-8718709B785D}"/>
          </ac:spMkLst>
        </pc:spChg>
        <pc:spChg chg="add">
          <ac:chgData name="Whiskey Princess" userId="8740ec6df64ae918" providerId="LiveId" clId="{C9C03315-3152-4957-BD24-69CBCD64E478}" dt="2023-05-29T12:50:49.663" v="1681" actId="26606"/>
          <ac:spMkLst>
            <pc:docMk/>
            <pc:sldMk cId="86670692" sldId="259"/>
            <ac:spMk id="26" creationId="{08DDF938-524E-4C18-A47D-C00627832366}"/>
          </ac:spMkLst>
        </pc:spChg>
        <pc:grpChg chg="add">
          <ac:chgData name="Whiskey Princess" userId="8740ec6df64ae918" providerId="LiveId" clId="{C9C03315-3152-4957-BD24-69CBCD64E478}" dt="2023-05-29T12:50:49.663" v="1681" actId="26606"/>
          <ac:grpSpMkLst>
            <pc:docMk/>
            <pc:sldMk cId="86670692" sldId="259"/>
            <ac:grpSpMk id="16" creationId="{93DC754C-7E09-422D-A8BB-AF632E90DFA2}"/>
          </ac:grpSpMkLst>
        </pc:grpChg>
        <pc:grpChg chg="add">
          <ac:chgData name="Whiskey Princess" userId="8740ec6df64ae918" providerId="LiveId" clId="{C9C03315-3152-4957-BD24-69CBCD64E478}" dt="2023-05-29T12:50:49.663" v="1681" actId="26606"/>
          <ac:grpSpMkLst>
            <pc:docMk/>
            <pc:sldMk cId="86670692" sldId="259"/>
            <ac:grpSpMk id="28" creationId="{3773FAF5-C452-4455-9411-D6AF5EBD4CA9}"/>
          </ac:grpSpMkLst>
        </pc:grpChg>
        <pc:graphicFrameChg chg="add del">
          <ac:chgData name="Whiskey Princess" userId="8740ec6df64ae918" providerId="LiveId" clId="{C9C03315-3152-4957-BD24-69CBCD64E478}" dt="2023-05-29T12:50:49.631" v="1680" actId="26606"/>
          <ac:graphicFrameMkLst>
            <pc:docMk/>
            <pc:sldMk cId="86670692" sldId="259"/>
            <ac:graphicFrameMk id="5" creationId="{88908039-76FE-5E16-5141-543C1988BDC6}"/>
          </ac:graphicFrameMkLst>
        </pc:graphicFrameChg>
      </pc:sldChg>
      <pc:sldChg chg="modTransition">
        <pc:chgData name="Whiskey Princess" userId="8740ec6df64ae918" providerId="LiveId" clId="{C9C03315-3152-4957-BD24-69CBCD64E478}" dt="2023-05-29T12:59:44.770" v="1711"/>
        <pc:sldMkLst>
          <pc:docMk/>
          <pc:sldMk cId="2325236219" sldId="260"/>
        </pc:sldMkLst>
      </pc:sldChg>
      <pc:sldChg chg="addSp delSp modSp mod modTransition setBg">
        <pc:chgData name="Whiskey Princess" userId="8740ec6df64ae918" providerId="LiveId" clId="{C9C03315-3152-4957-BD24-69CBCD64E478}" dt="2023-06-05T12:18:59.181" v="1737" actId="20577"/>
        <pc:sldMkLst>
          <pc:docMk/>
          <pc:sldMk cId="3656298017" sldId="261"/>
        </pc:sldMkLst>
        <pc:spChg chg="mod ord">
          <ac:chgData name="Whiskey Princess" userId="8740ec6df64ae918" providerId="LiveId" clId="{C9C03315-3152-4957-BD24-69CBCD64E478}" dt="2023-06-05T12:18:59.181" v="1737" actId="20577"/>
          <ac:spMkLst>
            <pc:docMk/>
            <pc:sldMk cId="3656298017" sldId="261"/>
            <ac:spMk id="2" creationId="{9F23FE8B-9311-10E6-F433-3832DD108F4F}"/>
          </ac:spMkLst>
        </pc:spChg>
        <pc:spChg chg="del mod">
          <ac:chgData name="Whiskey Princess" userId="8740ec6df64ae918" providerId="LiveId" clId="{C9C03315-3152-4957-BD24-69CBCD64E478}" dt="2023-05-29T12:26:57.912" v="1605" actId="22"/>
          <ac:spMkLst>
            <pc:docMk/>
            <pc:sldMk cId="3656298017" sldId="261"/>
            <ac:spMk id="3" creationId="{3083A4A4-C57C-DE4E-439F-866688F7C890}"/>
          </ac:spMkLst>
        </pc:spChg>
        <pc:picChg chg="add mod ord">
          <ac:chgData name="Whiskey Princess" userId="8740ec6df64ae918" providerId="LiveId" clId="{C9C03315-3152-4957-BD24-69CBCD64E478}" dt="2023-05-29T12:31:24.373" v="1614" actId="26606"/>
          <ac:picMkLst>
            <pc:docMk/>
            <pc:sldMk cId="3656298017" sldId="261"/>
            <ac:picMk id="5" creationId="{BF7DE004-785C-957B-8130-2D76A94F8B31}"/>
          </ac:picMkLst>
        </pc:picChg>
        <pc:picChg chg="add mod">
          <ac:chgData name="Whiskey Princess" userId="8740ec6df64ae918" providerId="LiveId" clId="{C9C03315-3152-4957-BD24-69CBCD64E478}" dt="2023-05-29T12:31:24.373" v="1614" actId="26606"/>
          <ac:picMkLst>
            <pc:docMk/>
            <pc:sldMk cId="3656298017" sldId="261"/>
            <ac:picMk id="7" creationId="{1F044AFC-F8CE-ED46-74C4-3F6460DA41E9}"/>
          </ac:picMkLst>
        </pc:picChg>
        <pc:picChg chg="add mod ord">
          <ac:chgData name="Whiskey Princess" userId="8740ec6df64ae918" providerId="LiveId" clId="{C9C03315-3152-4957-BD24-69CBCD64E478}" dt="2023-05-29T12:31:24.373" v="1614" actId="26606"/>
          <ac:picMkLst>
            <pc:docMk/>
            <pc:sldMk cId="3656298017" sldId="261"/>
            <ac:picMk id="9" creationId="{D1A78065-7B99-7161-0C9E-9BDAABD64210}"/>
          </ac:picMkLst>
        </pc:picChg>
        <pc:picChg chg="add mod">
          <ac:chgData name="Whiskey Princess" userId="8740ec6df64ae918" providerId="LiveId" clId="{C9C03315-3152-4957-BD24-69CBCD64E478}" dt="2023-05-29T12:31:24.373" v="1614" actId="26606"/>
          <ac:picMkLst>
            <pc:docMk/>
            <pc:sldMk cId="3656298017" sldId="261"/>
            <ac:picMk id="11" creationId="{42B390BC-68CB-2805-B1D2-8C9EEA00C98B}"/>
          </ac:picMkLst>
        </pc:picChg>
      </pc:sldChg>
      <pc:sldChg chg="modTransition">
        <pc:chgData name="Whiskey Princess" userId="8740ec6df64ae918" providerId="LiveId" clId="{C9C03315-3152-4957-BD24-69CBCD64E478}" dt="2023-05-29T13:00:00.677" v="1715"/>
        <pc:sldMkLst>
          <pc:docMk/>
          <pc:sldMk cId="2744881005" sldId="262"/>
        </pc:sldMkLst>
      </pc:sldChg>
      <pc:sldChg chg="modTransition">
        <pc:chgData name="Whiskey Princess" userId="8740ec6df64ae918" providerId="LiveId" clId="{C9C03315-3152-4957-BD24-69CBCD64E478}" dt="2023-05-29T13:00:08.923" v="1716"/>
        <pc:sldMkLst>
          <pc:docMk/>
          <pc:sldMk cId="1610980895" sldId="263"/>
        </pc:sldMkLst>
      </pc:sldChg>
      <pc:sldChg chg="addSp delSp modSp mod modTransition setBg modAnim">
        <pc:chgData name="Whiskey Princess" userId="8740ec6df64ae918" providerId="LiveId" clId="{C9C03315-3152-4957-BD24-69CBCD64E478}" dt="2023-06-06T15:35:03.030" v="1845" actId="368"/>
        <pc:sldMkLst>
          <pc:docMk/>
          <pc:sldMk cId="2459741918" sldId="264"/>
        </pc:sldMkLst>
        <pc:spChg chg="mod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2" creationId="{F40B1629-9ACA-E42D-5042-03C571BAE9F4}"/>
          </ac:spMkLst>
        </pc:spChg>
        <pc:spChg chg="mod">
          <ac:chgData name="Whiskey Princess" userId="8740ec6df64ae918" providerId="LiveId" clId="{C9C03315-3152-4957-BD24-69CBCD64E478}" dt="2023-06-06T15:35:03.030" v="1845" actId="368"/>
          <ac:spMkLst>
            <pc:docMk/>
            <pc:sldMk cId="2459741918" sldId="264"/>
            <ac:spMk id="3" creationId="{16BEEB1A-CF34-CED0-1A76-A471304E0E01}"/>
          </ac:spMkLst>
        </pc:spChg>
        <pc:spChg chg="add del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8" creationId="{5A0118C5-4F8D-4CF4-BADD-53FEACC6C42A}"/>
          </ac:spMkLst>
        </pc:spChg>
        <pc:spChg chg="add del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10" creationId="{55C61911-45B2-48BF-AC7A-1EB579B42CBB}"/>
          </ac:spMkLst>
        </pc:spChg>
        <pc:spChg chg="add del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12" creationId="{2DE4D4CE-6DAE-4A05-BE5B-6BCE3F4EC79B}"/>
          </ac:spMkLst>
        </pc:spChg>
        <pc:spChg chg="add del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18" creationId="{10C23D31-5B0A-4956-A59F-A24F57D2A959}"/>
          </ac:spMkLst>
        </pc:spChg>
        <pc:spChg chg="add del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20" creationId="{F4C6FC6E-4AAF-4628-B7E5-85DF9D323B6F}"/>
          </ac:spMkLst>
        </pc:spChg>
        <pc:spChg chg="add del">
          <ac:chgData name="Whiskey Princess" userId="8740ec6df64ae918" providerId="LiveId" clId="{C9C03315-3152-4957-BD24-69CBCD64E478}" dt="2023-05-29T12:51:36.273" v="1684" actId="26606"/>
          <ac:spMkLst>
            <pc:docMk/>
            <pc:sldMk cId="2459741918" sldId="264"/>
            <ac:spMk id="32" creationId="{5A0118C5-4F8D-4CF4-BADD-53FEACC6C42A}"/>
          </ac:spMkLst>
        </pc:spChg>
        <pc:spChg chg="add del">
          <ac:chgData name="Whiskey Princess" userId="8740ec6df64ae918" providerId="LiveId" clId="{C9C03315-3152-4957-BD24-69CBCD64E478}" dt="2023-05-29T12:51:36.273" v="1684" actId="26606"/>
          <ac:spMkLst>
            <pc:docMk/>
            <pc:sldMk cId="2459741918" sldId="264"/>
            <ac:spMk id="34" creationId="{4E0A5C5C-2A95-428E-9F6A-0D29EBD57C9F}"/>
          </ac:spMkLst>
        </pc:spChg>
        <pc:spChg chg="add del">
          <ac:chgData name="Whiskey Princess" userId="8740ec6df64ae918" providerId="LiveId" clId="{C9C03315-3152-4957-BD24-69CBCD64E478}" dt="2023-05-29T12:51:36.273" v="1684" actId="26606"/>
          <ac:spMkLst>
            <pc:docMk/>
            <pc:sldMk cId="2459741918" sldId="264"/>
            <ac:spMk id="36" creationId="{1056F38F-7C4E-461D-8709-7D0024AE1F79}"/>
          </ac:spMkLst>
        </pc:spChg>
        <pc:spChg chg="add del">
          <ac:chgData name="Whiskey Princess" userId="8740ec6df64ae918" providerId="LiveId" clId="{C9C03315-3152-4957-BD24-69CBCD64E478}" dt="2023-05-29T12:51:36.273" v="1684" actId="26606"/>
          <ac:spMkLst>
            <pc:docMk/>
            <pc:sldMk cId="2459741918" sldId="264"/>
            <ac:spMk id="38" creationId="{C7278469-3C3C-49CE-AEEE-E176A4900B78}"/>
          </ac:spMkLst>
        </pc:spChg>
        <pc:spChg chg="add del">
          <ac:chgData name="Whiskey Princess" userId="8740ec6df64ae918" providerId="LiveId" clId="{C9C03315-3152-4957-BD24-69CBCD64E478}" dt="2023-05-29T12:51:36.273" v="1684" actId="26606"/>
          <ac:spMkLst>
            <pc:docMk/>
            <pc:sldMk cId="2459741918" sldId="264"/>
            <ac:spMk id="44" creationId="{4C6598AB-1C17-4D54-951C-A082D94ACB7A}"/>
          </ac:spMkLst>
        </pc:spChg>
        <pc:spChg chg="add del">
          <ac:chgData name="Whiskey Princess" userId="8740ec6df64ae918" providerId="LiveId" clId="{C9C03315-3152-4957-BD24-69CBCD64E478}" dt="2023-05-29T12:51:36.273" v="1684" actId="26606"/>
          <ac:spMkLst>
            <pc:docMk/>
            <pc:sldMk cId="2459741918" sldId="264"/>
            <ac:spMk id="46" creationId="{C83B66D7-137D-4AC1-B172-53D60F08BEB5}"/>
          </ac:spMkLst>
        </pc:spChg>
        <pc:spChg chg="add del">
          <ac:chgData name="Whiskey Princess" userId="8740ec6df64ae918" providerId="LiveId" clId="{C9C03315-3152-4957-BD24-69CBCD64E478}" dt="2023-05-29T12:51:36.273" v="1684" actId="26606"/>
          <ac:spMkLst>
            <pc:docMk/>
            <pc:sldMk cId="2459741918" sldId="264"/>
            <ac:spMk id="48" creationId="{F6B92503-6984-4D15-8B98-8718709B785D}"/>
          </ac:spMkLst>
        </pc:spChg>
        <pc:spChg chg="add del">
          <ac:chgData name="Whiskey Princess" userId="8740ec6df64ae918" providerId="LiveId" clId="{C9C03315-3152-4957-BD24-69CBCD64E478}" dt="2023-05-29T12:51:36.273" v="1684" actId="26606"/>
          <ac:spMkLst>
            <pc:docMk/>
            <pc:sldMk cId="2459741918" sldId="264"/>
            <ac:spMk id="50" creationId="{08DDF938-524E-4C18-A47D-C00627832366}"/>
          </ac:spMkLst>
        </pc:spChg>
        <pc:spChg chg="add del">
          <ac:chgData name="Whiskey Princess" userId="8740ec6df64ae918" providerId="LiveId" clId="{C9C03315-3152-4957-BD24-69CBCD64E478}" dt="2023-05-29T12:51:38.323" v="1686" actId="26606"/>
          <ac:spMkLst>
            <pc:docMk/>
            <pc:sldMk cId="2459741918" sldId="264"/>
            <ac:spMk id="59" creationId="{5A0118C5-4F8D-4CF4-BADD-53FEACC6C42A}"/>
          </ac:spMkLst>
        </pc:spChg>
        <pc:spChg chg="add del">
          <ac:chgData name="Whiskey Princess" userId="8740ec6df64ae918" providerId="LiveId" clId="{C9C03315-3152-4957-BD24-69CBCD64E478}" dt="2023-05-29T12:51:38.323" v="1686" actId="26606"/>
          <ac:spMkLst>
            <pc:docMk/>
            <pc:sldMk cId="2459741918" sldId="264"/>
            <ac:spMk id="60" creationId="{D0A98BBA-D3EA-45DC-B8A1-9C61397D4C21}"/>
          </ac:spMkLst>
        </pc:spChg>
        <pc:spChg chg="add del">
          <ac:chgData name="Whiskey Princess" userId="8740ec6df64ae918" providerId="LiveId" clId="{C9C03315-3152-4957-BD24-69CBCD64E478}" dt="2023-05-29T12:51:38.323" v="1686" actId="26606"/>
          <ac:spMkLst>
            <pc:docMk/>
            <pc:sldMk cId="2459741918" sldId="264"/>
            <ac:spMk id="61" creationId="{2E4C95AB-2BD7-4E38-BDD5-1E41F3A9BCF3}"/>
          </ac:spMkLst>
        </pc:spChg>
        <pc:spChg chg="add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71" creationId="{5A0118C5-4F8D-4CF4-BADD-53FEACC6C42A}"/>
          </ac:spMkLst>
        </pc:spChg>
        <pc:spChg chg="add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72" creationId="{4E0A5C5C-2A95-428E-9F6A-0D29EBD57C9F}"/>
          </ac:spMkLst>
        </pc:spChg>
        <pc:spChg chg="add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73" creationId="{1056F38F-7C4E-461D-8709-7D0024AE1F79}"/>
          </ac:spMkLst>
        </pc:spChg>
        <pc:spChg chg="add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74" creationId="{C7278469-3C3C-49CE-AEEE-E176A4900B78}"/>
          </ac:spMkLst>
        </pc:spChg>
        <pc:spChg chg="add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76" creationId="{4C6598AB-1C17-4D54-951C-A082D94ACB7A}"/>
          </ac:spMkLst>
        </pc:spChg>
        <pc:spChg chg="add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77" creationId="{C83B66D7-137D-4AC1-B172-53D60F08BEB5}"/>
          </ac:spMkLst>
        </pc:spChg>
        <pc:spChg chg="add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78" creationId="{F6B92503-6984-4D15-8B98-8718709B785D}"/>
          </ac:spMkLst>
        </pc:spChg>
        <pc:spChg chg="add">
          <ac:chgData name="Whiskey Princess" userId="8740ec6df64ae918" providerId="LiveId" clId="{C9C03315-3152-4957-BD24-69CBCD64E478}" dt="2023-05-29T12:51:38.342" v="1687" actId="26606"/>
          <ac:spMkLst>
            <pc:docMk/>
            <pc:sldMk cId="2459741918" sldId="264"/>
            <ac:spMk id="79" creationId="{08DDF938-524E-4C18-A47D-C00627832366}"/>
          </ac:spMkLst>
        </pc:spChg>
        <pc:grpChg chg="add del">
          <ac:chgData name="Whiskey Princess" userId="8740ec6df64ae918" providerId="LiveId" clId="{C9C03315-3152-4957-BD24-69CBCD64E478}" dt="2023-05-29T12:51:38.342" v="1687" actId="26606"/>
          <ac:grpSpMkLst>
            <pc:docMk/>
            <pc:sldMk cId="2459741918" sldId="264"/>
            <ac:grpSpMk id="14" creationId="{B8CB1D39-68D4-4372-BF3B-2A33A7495E2B}"/>
          </ac:grpSpMkLst>
        </pc:grpChg>
        <pc:grpChg chg="add del">
          <ac:chgData name="Whiskey Princess" userId="8740ec6df64ae918" providerId="LiveId" clId="{C9C03315-3152-4957-BD24-69CBCD64E478}" dt="2023-05-29T12:51:38.342" v="1687" actId="26606"/>
          <ac:grpSpMkLst>
            <pc:docMk/>
            <pc:sldMk cId="2459741918" sldId="264"/>
            <ac:grpSpMk id="22" creationId="{582A903B-6B78-4F0A-B7C9-3D80499020B8}"/>
          </ac:grpSpMkLst>
        </pc:grpChg>
        <pc:grpChg chg="add del">
          <ac:chgData name="Whiskey Princess" userId="8740ec6df64ae918" providerId="LiveId" clId="{C9C03315-3152-4957-BD24-69CBCD64E478}" dt="2023-05-29T12:51:36.273" v="1684" actId="26606"/>
          <ac:grpSpMkLst>
            <pc:docMk/>
            <pc:sldMk cId="2459741918" sldId="264"/>
            <ac:grpSpMk id="40" creationId="{93DC754C-7E09-422D-A8BB-AF632E90DFA2}"/>
          </ac:grpSpMkLst>
        </pc:grpChg>
        <pc:grpChg chg="add del">
          <ac:chgData name="Whiskey Princess" userId="8740ec6df64ae918" providerId="LiveId" clId="{C9C03315-3152-4957-BD24-69CBCD64E478}" dt="2023-05-29T12:51:36.273" v="1684" actId="26606"/>
          <ac:grpSpMkLst>
            <pc:docMk/>
            <pc:sldMk cId="2459741918" sldId="264"/>
            <ac:grpSpMk id="52" creationId="{3773FAF5-C452-4455-9411-D6AF5EBD4CA9}"/>
          </ac:grpSpMkLst>
        </pc:grpChg>
        <pc:grpChg chg="add del">
          <ac:chgData name="Whiskey Princess" userId="8740ec6df64ae918" providerId="LiveId" clId="{C9C03315-3152-4957-BD24-69CBCD64E478}" dt="2023-05-29T12:51:38.323" v="1686" actId="26606"/>
          <ac:grpSpMkLst>
            <pc:docMk/>
            <pc:sldMk cId="2459741918" sldId="264"/>
            <ac:grpSpMk id="62" creationId="{85836128-58DE-4E5A-B27E-DFE747CA0B2B}"/>
          </ac:grpSpMkLst>
        </pc:grpChg>
        <pc:grpChg chg="add">
          <ac:chgData name="Whiskey Princess" userId="8740ec6df64ae918" providerId="LiveId" clId="{C9C03315-3152-4957-BD24-69CBCD64E478}" dt="2023-05-29T12:51:38.342" v="1687" actId="26606"/>
          <ac:grpSpMkLst>
            <pc:docMk/>
            <pc:sldMk cId="2459741918" sldId="264"/>
            <ac:grpSpMk id="75" creationId="{93DC754C-7E09-422D-A8BB-AF632E90DFA2}"/>
          </ac:grpSpMkLst>
        </pc:grpChg>
        <pc:grpChg chg="add">
          <ac:chgData name="Whiskey Princess" userId="8740ec6df64ae918" providerId="LiveId" clId="{C9C03315-3152-4957-BD24-69CBCD64E478}" dt="2023-05-29T12:51:38.342" v="1687" actId="26606"/>
          <ac:grpSpMkLst>
            <pc:docMk/>
            <pc:sldMk cId="2459741918" sldId="264"/>
            <ac:grpSpMk id="80" creationId="{3773FAF5-C452-4455-9411-D6AF5EBD4CA9}"/>
          </ac:grpSpMkLst>
        </pc:grpChg>
      </pc:sldChg>
      <pc:sldChg chg="del">
        <pc:chgData name="Whiskey Princess" userId="8740ec6df64ae918" providerId="LiveId" clId="{C9C03315-3152-4957-BD24-69CBCD64E478}" dt="2023-05-26T12:41:36.285" v="1159" actId="47"/>
        <pc:sldMkLst>
          <pc:docMk/>
          <pc:sldMk cId="2498041005" sldId="265"/>
        </pc:sldMkLst>
      </pc:sldChg>
      <pc:sldChg chg="addSp delSp modSp del mod">
        <pc:chgData name="Whiskey Princess" userId="8740ec6df64ae918" providerId="LiveId" clId="{C9C03315-3152-4957-BD24-69CBCD64E478}" dt="2023-05-26T12:45:24.959" v="1209" actId="47"/>
        <pc:sldMkLst>
          <pc:docMk/>
          <pc:sldMk cId="3016701035" sldId="266"/>
        </pc:sldMkLst>
        <pc:spChg chg="add del mod">
          <ac:chgData name="Whiskey Princess" userId="8740ec6df64ae918" providerId="LiveId" clId="{C9C03315-3152-4957-BD24-69CBCD64E478}" dt="2023-05-26T12:43:49.556" v="1193" actId="22"/>
          <ac:spMkLst>
            <pc:docMk/>
            <pc:sldMk cId="3016701035" sldId="266"/>
            <ac:spMk id="3" creationId="{5B4566BF-5AB9-E571-B34B-F378A8820143}"/>
          </ac:spMkLst>
        </pc:spChg>
        <pc:spChg chg="mod">
          <ac:chgData name="Whiskey Princess" userId="8740ec6df64ae918" providerId="LiveId" clId="{C9C03315-3152-4957-BD24-69CBCD64E478}" dt="2023-05-26T12:44:12.467" v="1198" actId="26606"/>
          <ac:spMkLst>
            <pc:docMk/>
            <pc:sldMk cId="3016701035" sldId="266"/>
            <ac:spMk id="7" creationId="{18F0C79B-2B49-EB64-05F2-9D041D7176E2}"/>
          </ac:spMkLst>
        </pc:spChg>
        <pc:spChg chg="mod">
          <ac:chgData name="Whiskey Princess" userId="8740ec6df64ae918" providerId="LiveId" clId="{C9C03315-3152-4957-BD24-69CBCD64E478}" dt="2023-05-26T12:44:12.467" v="1198" actId="26606"/>
          <ac:spMkLst>
            <pc:docMk/>
            <pc:sldMk cId="3016701035" sldId="266"/>
            <ac:spMk id="9" creationId="{54EDACFC-6255-B279-469B-43069713421E}"/>
          </ac:spMkLst>
        </pc:spChg>
        <pc:spChg chg="add del">
          <ac:chgData name="Whiskey Princess" userId="8740ec6df64ae918" providerId="LiveId" clId="{C9C03315-3152-4957-BD24-69CBCD64E478}" dt="2023-05-26T12:44:12.467" v="1198" actId="26606"/>
          <ac:spMkLst>
            <pc:docMk/>
            <pc:sldMk cId="3016701035" sldId="266"/>
            <ac:spMk id="18" creationId="{5A0118C5-4F8D-4CF4-BADD-53FEACC6C42A}"/>
          </ac:spMkLst>
        </pc:spChg>
        <pc:spChg chg="add del">
          <ac:chgData name="Whiskey Princess" userId="8740ec6df64ae918" providerId="LiveId" clId="{C9C03315-3152-4957-BD24-69CBCD64E478}" dt="2023-05-26T12:44:12.467" v="1198" actId="26606"/>
          <ac:spMkLst>
            <pc:docMk/>
            <pc:sldMk cId="3016701035" sldId="266"/>
            <ac:spMk id="24" creationId="{CAEBFCD5-5356-4326-8D39-8235A46CD7B2}"/>
          </ac:spMkLst>
        </pc:spChg>
        <pc:spChg chg="add del">
          <ac:chgData name="Whiskey Princess" userId="8740ec6df64ae918" providerId="LiveId" clId="{C9C03315-3152-4957-BD24-69CBCD64E478}" dt="2023-05-26T12:44:12.467" v="1198" actId="26606"/>
          <ac:spMkLst>
            <pc:docMk/>
            <pc:sldMk cId="3016701035" sldId="266"/>
            <ac:spMk id="59" creationId="{5A0118C5-4F8D-4CF4-BADD-53FEACC6C42A}"/>
          </ac:spMkLst>
        </pc:spChg>
        <pc:spChg chg="add del">
          <ac:chgData name="Whiskey Princess" userId="8740ec6df64ae918" providerId="LiveId" clId="{C9C03315-3152-4957-BD24-69CBCD64E478}" dt="2023-05-26T12:44:12.467" v="1198" actId="26606"/>
          <ac:spMkLst>
            <pc:docMk/>
            <pc:sldMk cId="3016701035" sldId="266"/>
            <ac:spMk id="65" creationId="{CAEBFCD5-5356-4326-8D39-8235A46CD7B2}"/>
          </ac:spMkLst>
        </pc:spChg>
        <pc:grpChg chg="add del">
          <ac:chgData name="Whiskey Princess" userId="8740ec6df64ae918" providerId="LiveId" clId="{C9C03315-3152-4957-BD24-69CBCD64E478}" dt="2023-05-26T12:44:12.467" v="1198" actId="26606"/>
          <ac:grpSpMkLst>
            <pc:docMk/>
            <pc:sldMk cId="3016701035" sldId="266"/>
            <ac:grpSpMk id="20" creationId="{134CC3FF-7AA4-46F4-8B24-2F9383D86DBD}"/>
          </ac:grpSpMkLst>
        </pc:grpChg>
        <pc:grpChg chg="add del">
          <ac:chgData name="Whiskey Princess" userId="8740ec6df64ae918" providerId="LiveId" clId="{C9C03315-3152-4957-BD24-69CBCD64E478}" dt="2023-05-26T12:44:12.467" v="1198" actId="26606"/>
          <ac:grpSpMkLst>
            <pc:docMk/>
            <pc:sldMk cId="3016701035" sldId="266"/>
            <ac:grpSpMk id="26" creationId="{5F2AA49C-5AC0-41C7-BFAF-74B8D8293C8F}"/>
          </ac:grpSpMkLst>
        </pc:grpChg>
        <pc:grpChg chg="add del">
          <ac:chgData name="Whiskey Princess" userId="8740ec6df64ae918" providerId="LiveId" clId="{C9C03315-3152-4957-BD24-69CBCD64E478}" dt="2023-05-26T12:44:12.467" v="1198" actId="26606"/>
          <ac:grpSpMkLst>
            <pc:docMk/>
            <pc:sldMk cId="3016701035" sldId="266"/>
            <ac:grpSpMk id="41" creationId="{BB32367D-C4F2-49D5-A586-298C7CA821B0}"/>
          </ac:grpSpMkLst>
        </pc:grpChg>
        <pc:grpChg chg="add del">
          <ac:chgData name="Whiskey Princess" userId="8740ec6df64ae918" providerId="LiveId" clId="{C9C03315-3152-4957-BD24-69CBCD64E478}" dt="2023-05-26T12:44:12.467" v="1198" actId="26606"/>
          <ac:grpSpMkLst>
            <pc:docMk/>
            <pc:sldMk cId="3016701035" sldId="266"/>
            <ac:grpSpMk id="61" creationId="{134CC3FF-7AA4-46F4-8B24-2F9383D86DBD}"/>
          </ac:grpSpMkLst>
        </pc:grpChg>
        <pc:grpChg chg="add del">
          <ac:chgData name="Whiskey Princess" userId="8740ec6df64ae918" providerId="LiveId" clId="{C9C03315-3152-4957-BD24-69CBCD64E478}" dt="2023-05-26T12:44:12.467" v="1198" actId="26606"/>
          <ac:grpSpMkLst>
            <pc:docMk/>
            <pc:sldMk cId="3016701035" sldId="266"/>
            <ac:grpSpMk id="67" creationId="{5F2AA49C-5AC0-41C7-BFAF-74B8D8293C8F}"/>
          </ac:grpSpMkLst>
        </pc:grpChg>
        <pc:grpChg chg="add del">
          <ac:chgData name="Whiskey Princess" userId="8740ec6df64ae918" providerId="LiveId" clId="{C9C03315-3152-4957-BD24-69CBCD64E478}" dt="2023-05-26T12:44:12.467" v="1198" actId="26606"/>
          <ac:grpSpMkLst>
            <pc:docMk/>
            <pc:sldMk cId="3016701035" sldId="266"/>
            <ac:grpSpMk id="82" creationId="{BB32367D-C4F2-49D5-A586-298C7CA821B0}"/>
          </ac:grpSpMkLst>
        </pc:grpChg>
        <pc:picChg chg="add mod ord">
          <ac:chgData name="Whiskey Princess" userId="8740ec6df64ae918" providerId="LiveId" clId="{C9C03315-3152-4957-BD24-69CBCD64E478}" dt="2023-05-26T12:44:55.081" v="1206" actId="170"/>
          <ac:picMkLst>
            <pc:docMk/>
            <pc:sldMk cId="3016701035" sldId="266"/>
            <ac:picMk id="5" creationId="{2AF22187-C6F5-3114-8C89-811111FF9881}"/>
          </ac:picMkLst>
        </pc:picChg>
        <pc:picChg chg="del">
          <ac:chgData name="Whiskey Princess" userId="8740ec6df64ae918" providerId="LiveId" clId="{C9C03315-3152-4957-BD24-69CBCD64E478}" dt="2023-05-26T12:43:48.021" v="1192" actId="478"/>
          <ac:picMkLst>
            <pc:docMk/>
            <pc:sldMk cId="3016701035" sldId="266"/>
            <ac:picMk id="13" creationId="{EA279F55-D7C2-ACB9-567F-9AAF535A4B54}"/>
          </ac:picMkLst>
        </pc:picChg>
      </pc:sldChg>
      <pc:sldChg chg="addSp delSp modSp mod modTransition">
        <pc:chgData name="Whiskey Princess" userId="8740ec6df64ae918" providerId="LiveId" clId="{C9C03315-3152-4957-BD24-69CBCD64E478}" dt="2023-06-05T12:38:09.498" v="1789"/>
        <pc:sldMkLst>
          <pc:docMk/>
          <pc:sldMk cId="2640458260" sldId="268"/>
        </pc:sldMkLst>
        <pc:spChg chg="add del mod">
          <ac:chgData name="Whiskey Princess" userId="8740ec6df64ae918" providerId="LiveId" clId="{C9C03315-3152-4957-BD24-69CBCD64E478}" dt="2023-05-26T12:42:19.567" v="1172" actId="22"/>
          <ac:spMkLst>
            <pc:docMk/>
            <pc:sldMk cId="2640458260" sldId="268"/>
            <ac:spMk id="3" creationId="{AE3A49BD-5A52-287D-04AD-24B90E0EDAD8}"/>
          </ac:spMkLst>
        </pc:spChg>
        <pc:spChg chg="mod">
          <ac:chgData name="Whiskey Princess" userId="8740ec6df64ae918" providerId="LiveId" clId="{C9C03315-3152-4957-BD24-69CBCD64E478}" dt="2023-05-24T18:57:58.285" v="538" actId="20577"/>
          <ac:spMkLst>
            <pc:docMk/>
            <pc:sldMk cId="2640458260" sldId="268"/>
            <ac:spMk id="9" creationId="{54EDACFC-6255-B279-469B-43069713421E}"/>
          </ac:spMkLst>
        </pc:spChg>
        <pc:spChg chg="add del mod">
          <ac:chgData name="Whiskey Princess" userId="8740ec6df64ae918" providerId="LiveId" clId="{C9C03315-3152-4957-BD24-69CBCD64E478}" dt="2023-05-26T12:42:57.921" v="1181" actId="22"/>
          <ac:spMkLst>
            <pc:docMk/>
            <pc:sldMk cId="2640458260" sldId="268"/>
            <ac:spMk id="11" creationId="{F78C24C6-3A4D-741D-B4A3-0B4ACF027DE5}"/>
          </ac:spMkLst>
        </pc:spChg>
        <pc:picChg chg="add del mod">
          <ac:chgData name="Whiskey Princess" userId="8740ec6df64ae918" providerId="LiveId" clId="{C9C03315-3152-4957-BD24-69CBCD64E478}" dt="2023-05-26T12:42:18.388" v="1171" actId="22"/>
          <ac:picMkLst>
            <pc:docMk/>
            <pc:sldMk cId="2640458260" sldId="268"/>
            <ac:picMk id="5" creationId="{A49E33C3-1F1D-8420-0820-01972BE3EEC6}"/>
          </ac:picMkLst>
        </pc:picChg>
        <pc:picChg chg="add del mod ord">
          <ac:chgData name="Whiskey Princess" userId="8740ec6df64ae918" providerId="LiveId" clId="{C9C03315-3152-4957-BD24-69CBCD64E478}" dt="2023-05-26T12:42:55.345" v="1178" actId="478"/>
          <ac:picMkLst>
            <pc:docMk/>
            <pc:sldMk cId="2640458260" sldId="268"/>
            <ac:picMk id="8" creationId="{446C9C75-A3BB-EF67-F0B3-4CB76B1ED592}"/>
          </ac:picMkLst>
        </pc:picChg>
        <pc:picChg chg="del">
          <ac:chgData name="Whiskey Princess" userId="8740ec6df64ae918" providerId="LiveId" clId="{C9C03315-3152-4957-BD24-69CBCD64E478}" dt="2023-05-26T12:42:02.577" v="1161" actId="478"/>
          <ac:picMkLst>
            <pc:docMk/>
            <pc:sldMk cId="2640458260" sldId="268"/>
            <ac:picMk id="13" creationId="{EA279F55-D7C2-ACB9-567F-9AAF535A4B54}"/>
          </ac:picMkLst>
        </pc:picChg>
        <pc:picChg chg="add del">
          <ac:chgData name="Whiskey Princess" userId="8740ec6df64ae918" providerId="LiveId" clId="{C9C03315-3152-4957-BD24-69CBCD64E478}" dt="2023-05-26T12:42:56.828" v="1180" actId="22"/>
          <ac:picMkLst>
            <pc:docMk/>
            <pc:sldMk cId="2640458260" sldId="268"/>
            <ac:picMk id="14" creationId="{3A75F2C0-49E1-B2DC-6346-56600AAA8A2D}"/>
          </ac:picMkLst>
        </pc:picChg>
        <pc:picChg chg="add mod ord">
          <ac:chgData name="Whiskey Princess" userId="8740ec6df64ae918" providerId="LiveId" clId="{C9C03315-3152-4957-BD24-69CBCD64E478}" dt="2023-05-26T12:46:43.634" v="1216" actId="1076"/>
          <ac:picMkLst>
            <pc:docMk/>
            <pc:sldMk cId="2640458260" sldId="268"/>
            <ac:picMk id="16" creationId="{7DE95E7D-6BD9-7B98-5E25-FF85322FD5AD}"/>
          </ac:picMkLst>
        </pc:picChg>
      </pc:sldChg>
      <pc:sldChg chg="del">
        <pc:chgData name="Whiskey Princess" userId="8740ec6df64ae918" providerId="LiveId" clId="{C9C03315-3152-4957-BD24-69CBCD64E478}" dt="2023-05-26T12:41:37.132" v="1160" actId="47"/>
        <pc:sldMkLst>
          <pc:docMk/>
          <pc:sldMk cId="1381122986" sldId="269"/>
        </pc:sldMkLst>
      </pc:sldChg>
      <pc:sldChg chg="del">
        <pc:chgData name="Whiskey Princess" userId="8740ec6df64ae918" providerId="LiveId" clId="{C9C03315-3152-4957-BD24-69CBCD64E478}" dt="2023-05-26T12:38:45.372" v="1109" actId="47"/>
        <pc:sldMkLst>
          <pc:docMk/>
          <pc:sldMk cId="1690678007" sldId="270"/>
        </pc:sldMkLst>
      </pc:sldChg>
      <pc:sldChg chg="modSp del mod">
        <pc:chgData name="Whiskey Princess" userId="8740ec6df64ae918" providerId="LiveId" clId="{C9C03315-3152-4957-BD24-69CBCD64E478}" dt="2023-05-26T12:41:35.438" v="1158" actId="47"/>
        <pc:sldMkLst>
          <pc:docMk/>
          <pc:sldMk cId="761080753" sldId="271"/>
        </pc:sldMkLst>
        <pc:graphicFrameChg chg="mod modGraphic">
          <ac:chgData name="Whiskey Princess" userId="8740ec6df64ae918" providerId="LiveId" clId="{C9C03315-3152-4957-BD24-69CBCD64E478}" dt="2023-05-26T12:38:19.580" v="1108" actId="2085"/>
          <ac:graphicFrameMkLst>
            <pc:docMk/>
            <pc:sldMk cId="761080753" sldId="271"/>
            <ac:graphicFrameMk id="10" creationId="{1F2744A2-C246-9402-3ABC-45A6CF578DF8}"/>
          </ac:graphicFrameMkLst>
        </pc:graphicFrameChg>
      </pc:sldChg>
      <pc:sldChg chg="addSp delSp modSp new mod modTransition setBg">
        <pc:chgData name="Whiskey Princess" userId="8740ec6df64ae918" providerId="LiveId" clId="{C9C03315-3152-4957-BD24-69CBCD64E478}" dt="2023-05-29T13:01:47.937" v="1725"/>
        <pc:sldMkLst>
          <pc:docMk/>
          <pc:sldMk cId="2104974819" sldId="272"/>
        </pc:sldMkLst>
        <pc:spChg chg="mod">
          <ac:chgData name="Whiskey Princess" userId="8740ec6df64ae918" providerId="LiveId" clId="{C9C03315-3152-4957-BD24-69CBCD64E478}" dt="2023-05-26T15:05:14.257" v="1289" actId="1076"/>
          <ac:spMkLst>
            <pc:docMk/>
            <pc:sldMk cId="2104974819" sldId="272"/>
            <ac:spMk id="2" creationId="{3ED89F08-9E2E-025A-361E-922795DB2195}"/>
          </ac:spMkLst>
        </pc:spChg>
        <pc:spChg chg="del">
          <ac:chgData name="Whiskey Princess" userId="8740ec6df64ae918" providerId="LiveId" clId="{C9C03315-3152-4957-BD24-69CBCD64E478}" dt="2023-05-26T14:53:05.833" v="1254" actId="22"/>
          <ac:spMkLst>
            <pc:docMk/>
            <pc:sldMk cId="2104974819" sldId="272"/>
            <ac:spMk id="3" creationId="{CBFB5988-9706-52AF-F0FC-DFC5221FB84C}"/>
          </ac:spMkLst>
        </pc:spChg>
        <pc:spChg chg="mod">
          <ac:chgData name="Whiskey Princess" userId="8740ec6df64ae918" providerId="LiveId" clId="{C9C03315-3152-4957-BD24-69CBCD64E478}" dt="2023-05-26T15:05:22.733" v="1292" actId="14100"/>
          <ac:spMkLst>
            <pc:docMk/>
            <pc:sldMk cId="2104974819" sldId="272"/>
            <ac:spMk id="4" creationId="{D497AF19-1D28-66FD-EC1A-195330196F6E}"/>
          </ac:spMkLst>
        </pc:spChg>
        <pc:spChg chg="add del">
          <ac:chgData name="Whiskey Princess" userId="8740ec6df64ae918" providerId="LiveId" clId="{C9C03315-3152-4957-BD24-69CBCD64E478}" dt="2023-05-26T15:02:07.551" v="1270" actId="26606"/>
          <ac:spMkLst>
            <pc:docMk/>
            <pc:sldMk cId="2104974819" sldId="272"/>
            <ac:spMk id="11" creationId="{1500B4A4-B1F1-41EA-886A-B8A210DBCA3B}"/>
          </ac:spMkLst>
        </pc:spChg>
        <pc:spChg chg="add del">
          <ac:chgData name="Whiskey Princess" userId="8740ec6df64ae918" providerId="LiveId" clId="{C9C03315-3152-4957-BD24-69CBCD64E478}" dt="2023-05-26T15:02:07.551" v="1270" actId="26606"/>
          <ac:spMkLst>
            <pc:docMk/>
            <pc:sldMk cId="2104974819" sldId="272"/>
            <ac:spMk id="13" creationId="{5E55A99C-0BDC-4DBE-8E40-9FA66F629FA1}"/>
          </ac:spMkLst>
        </pc:spChg>
        <pc:spChg chg="add del">
          <ac:chgData name="Whiskey Princess" userId="8740ec6df64ae918" providerId="LiveId" clId="{C9C03315-3152-4957-BD24-69CBCD64E478}" dt="2023-05-26T15:05:00.821" v="1285" actId="26606"/>
          <ac:spMkLst>
            <pc:docMk/>
            <pc:sldMk cId="2104974819" sldId="272"/>
            <ac:spMk id="18" creationId="{0B761509-3B9A-49A6-A84B-C3D86811697D}"/>
          </ac:spMkLst>
        </pc:spChg>
        <pc:spChg chg="add del">
          <ac:chgData name="Whiskey Princess" userId="8740ec6df64ae918" providerId="LiveId" clId="{C9C03315-3152-4957-BD24-69CBCD64E478}" dt="2023-05-26T15:05:00.821" v="1285" actId="26606"/>
          <ac:spMkLst>
            <pc:docMk/>
            <pc:sldMk cId="2104974819" sldId="272"/>
            <ac:spMk id="19" creationId="{91DE43FD-EB47-414A-B0AB-169B0FFFA527}"/>
          </ac:spMkLst>
        </pc:spChg>
        <pc:spChg chg="add del">
          <ac:chgData name="Whiskey Princess" userId="8740ec6df64ae918" providerId="LiveId" clId="{C9C03315-3152-4957-BD24-69CBCD64E478}" dt="2023-05-26T15:04:59.420" v="1281" actId="26606"/>
          <ac:spMkLst>
            <pc:docMk/>
            <pc:sldMk cId="2104974819" sldId="272"/>
            <ac:spMk id="24" creationId="{55F7ABCA-A68A-47DD-B732-76FF34C6FB7D}"/>
          </ac:spMkLst>
        </pc:spChg>
        <pc:spChg chg="add del">
          <ac:chgData name="Whiskey Princess" userId="8740ec6df64ae918" providerId="LiveId" clId="{C9C03315-3152-4957-BD24-69CBCD64E478}" dt="2023-05-26T15:05:00.167" v="1283" actId="26606"/>
          <ac:spMkLst>
            <pc:docMk/>
            <pc:sldMk cId="2104974819" sldId="272"/>
            <ac:spMk id="26" creationId="{B14C2221-2B8C-494D-9442-F812DF4E8794}"/>
          </ac:spMkLst>
        </pc:spChg>
        <pc:spChg chg="add del">
          <ac:chgData name="Whiskey Princess" userId="8740ec6df64ae918" providerId="LiveId" clId="{C9C03315-3152-4957-BD24-69CBCD64E478}" dt="2023-05-26T15:05:00.821" v="1285" actId="26606"/>
          <ac:spMkLst>
            <pc:docMk/>
            <pc:sldMk cId="2104974819" sldId="272"/>
            <ac:spMk id="28" creationId="{E02239D2-A05D-4A1C-9F06-FBA7FC730E1B}"/>
          </ac:spMkLst>
        </pc:spChg>
        <pc:grpChg chg="add del">
          <ac:chgData name="Whiskey Princess" userId="8740ec6df64ae918" providerId="LiveId" clId="{C9C03315-3152-4957-BD24-69CBCD64E478}" dt="2023-05-26T15:05:00.821" v="1285" actId="26606"/>
          <ac:grpSpMkLst>
            <pc:docMk/>
            <pc:sldMk cId="2104974819" sldId="272"/>
            <ac:grpSpMk id="15" creationId="{58495BCC-CE77-4CC2-952E-846F41119FD5}"/>
          </ac:grpSpMkLst>
        </pc:grpChg>
        <pc:picChg chg="add mod ord">
          <ac:chgData name="Whiskey Princess" userId="8740ec6df64ae918" providerId="LiveId" clId="{C9C03315-3152-4957-BD24-69CBCD64E478}" dt="2023-05-26T15:05:19.974" v="1291" actId="1076"/>
          <ac:picMkLst>
            <pc:docMk/>
            <pc:sldMk cId="2104974819" sldId="272"/>
            <ac:picMk id="6" creationId="{CD7BFD50-1D32-B7CE-F3EF-1DF45266FC68}"/>
          </ac:picMkLst>
        </pc:picChg>
      </pc:sldChg>
      <pc:sldChg chg="modSp add del mod">
        <pc:chgData name="Whiskey Princess" userId="8740ec6df64ae918" providerId="LiveId" clId="{C9C03315-3152-4957-BD24-69CBCD64E478}" dt="2023-05-26T12:47:09.271" v="1218" actId="47"/>
        <pc:sldMkLst>
          <pc:docMk/>
          <pc:sldMk cId="705768849" sldId="273"/>
        </pc:sldMkLst>
        <pc:spChg chg="mod">
          <ac:chgData name="Whiskey Princess" userId="8740ec6df64ae918" providerId="LiveId" clId="{C9C03315-3152-4957-BD24-69CBCD64E478}" dt="2023-05-24T18:29:28.919" v="96" actId="20577"/>
          <ac:spMkLst>
            <pc:docMk/>
            <pc:sldMk cId="705768849" sldId="273"/>
            <ac:spMk id="7" creationId="{18F0C79B-2B49-EB64-05F2-9D041D7176E2}"/>
          </ac:spMkLst>
        </pc:spChg>
        <pc:spChg chg="mod">
          <ac:chgData name="Whiskey Princess" userId="8740ec6df64ae918" providerId="LiveId" clId="{C9C03315-3152-4957-BD24-69CBCD64E478}" dt="2023-05-24T19:00:51.639" v="592" actId="114"/>
          <ac:spMkLst>
            <pc:docMk/>
            <pc:sldMk cId="705768849" sldId="273"/>
            <ac:spMk id="9" creationId="{54EDACFC-6255-B279-469B-43069713421E}"/>
          </ac:spMkLst>
        </pc:spChg>
      </pc:sldChg>
      <pc:sldChg chg="new del">
        <pc:chgData name="Whiskey Princess" userId="8740ec6df64ae918" providerId="LiveId" clId="{C9C03315-3152-4957-BD24-69CBCD64E478}" dt="2023-05-24T19:06:43.831" v="594" actId="680"/>
        <pc:sldMkLst>
          <pc:docMk/>
          <pc:sldMk cId="372251544" sldId="274"/>
        </pc:sldMkLst>
      </pc:sldChg>
      <pc:sldChg chg="modSp add del mod">
        <pc:chgData name="Whiskey Princess" userId="8740ec6df64ae918" providerId="LiveId" clId="{C9C03315-3152-4957-BD24-69CBCD64E478}" dt="2023-05-26T12:47:35.493" v="1231" actId="47"/>
        <pc:sldMkLst>
          <pc:docMk/>
          <pc:sldMk cId="3478099523" sldId="274"/>
        </pc:sldMkLst>
        <pc:spChg chg="mod">
          <ac:chgData name="Whiskey Princess" userId="8740ec6df64ae918" providerId="LiveId" clId="{C9C03315-3152-4957-BD24-69CBCD64E478}" dt="2023-05-24T19:10:24.535" v="608" actId="20577"/>
          <ac:spMkLst>
            <pc:docMk/>
            <pc:sldMk cId="3478099523" sldId="274"/>
            <ac:spMk id="7" creationId="{18F0C79B-2B49-EB64-05F2-9D041D7176E2}"/>
          </ac:spMkLst>
        </pc:spChg>
        <pc:spChg chg="mod">
          <ac:chgData name="Whiskey Princess" userId="8740ec6df64ae918" providerId="LiveId" clId="{C9C03315-3152-4957-BD24-69CBCD64E478}" dt="2023-05-26T12:36:20.584" v="1104" actId="20577"/>
          <ac:spMkLst>
            <pc:docMk/>
            <pc:sldMk cId="3478099523" sldId="274"/>
            <ac:spMk id="9" creationId="{54EDACFC-6255-B279-469B-43069713421E}"/>
          </ac:spMkLst>
        </pc:spChg>
        <pc:picChg chg="mod">
          <ac:chgData name="Whiskey Princess" userId="8740ec6df64ae918" providerId="LiveId" clId="{C9C03315-3152-4957-BD24-69CBCD64E478}" dt="2023-05-26T12:29:56.109" v="1041" actId="14100"/>
          <ac:picMkLst>
            <pc:docMk/>
            <pc:sldMk cId="3478099523" sldId="274"/>
            <ac:picMk id="13" creationId="{EA279F55-D7C2-ACB9-567F-9AAF535A4B54}"/>
          </ac:picMkLst>
        </pc:picChg>
      </pc:sldChg>
      <pc:sldChg chg="addSp delSp modSp new mod modTransition setBg modClrScheme setClrOvrMap chgLayout">
        <pc:chgData name="Whiskey Princess" userId="8740ec6df64ae918" providerId="LiveId" clId="{C9C03315-3152-4957-BD24-69CBCD64E478}" dt="2023-06-05T12:35:55.620" v="1766"/>
        <pc:sldMkLst>
          <pc:docMk/>
          <pc:sldMk cId="2023282411" sldId="275"/>
        </pc:sldMkLst>
        <pc:spChg chg="del mod ord">
          <ac:chgData name="Whiskey Princess" userId="8740ec6df64ae918" providerId="LiveId" clId="{C9C03315-3152-4957-BD24-69CBCD64E478}" dt="2023-05-26T12:39:07.703" v="1111" actId="700"/>
          <ac:spMkLst>
            <pc:docMk/>
            <pc:sldMk cId="2023282411" sldId="275"/>
            <ac:spMk id="2" creationId="{0B472A25-D9D8-CFDE-024D-02D4D43263AF}"/>
          </ac:spMkLst>
        </pc:spChg>
        <pc:spChg chg="del mod ord">
          <ac:chgData name="Whiskey Princess" userId="8740ec6df64ae918" providerId="LiveId" clId="{C9C03315-3152-4957-BD24-69CBCD64E478}" dt="2023-05-26T12:39:07.703" v="1111" actId="700"/>
          <ac:spMkLst>
            <pc:docMk/>
            <pc:sldMk cId="2023282411" sldId="275"/>
            <ac:spMk id="3" creationId="{37D52D00-2DBF-873A-8A2D-E3077CCEDD84}"/>
          </ac:spMkLst>
        </pc:spChg>
        <pc:spChg chg="add mod ord">
          <ac:chgData name="Whiskey Princess" userId="8740ec6df64ae918" providerId="LiveId" clId="{C9C03315-3152-4957-BD24-69CBCD64E478}" dt="2023-05-26T12:40:17.205" v="1144" actId="26606"/>
          <ac:spMkLst>
            <pc:docMk/>
            <pc:sldMk cId="2023282411" sldId="275"/>
            <ac:spMk id="4" creationId="{6F032002-E33D-C55C-AF09-54DB48EA2890}"/>
          </ac:spMkLst>
        </pc:spChg>
        <pc:spChg chg="add mod ord">
          <ac:chgData name="Whiskey Princess" userId="8740ec6df64ae918" providerId="LiveId" clId="{C9C03315-3152-4957-BD24-69CBCD64E478}" dt="2023-05-26T12:41:12.449" v="1157" actId="123"/>
          <ac:spMkLst>
            <pc:docMk/>
            <pc:sldMk cId="2023282411" sldId="275"/>
            <ac:spMk id="5" creationId="{CE00EFE7-C444-5E2A-75D8-3434A5D676E2}"/>
          </ac:spMkLst>
        </pc:spChg>
        <pc:spChg chg="add mod ord">
          <ac:chgData name="Whiskey Princess" userId="8740ec6df64ae918" providerId="LiveId" clId="{C9C03315-3152-4957-BD24-69CBCD64E478}" dt="2023-05-26T12:41:09.754" v="1156" actId="123"/>
          <ac:spMkLst>
            <pc:docMk/>
            <pc:sldMk cId="2023282411" sldId="275"/>
            <ac:spMk id="6" creationId="{20681ED9-00E8-B905-3B10-C8FAC0CE5264}"/>
          </ac:spMkLst>
        </pc:spChg>
        <pc:spChg chg="add del">
          <ac:chgData name="Whiskey Princess" userId="8740ec6df64ae918" providerId="LiveId" clId="{C9C03315-3152-4957-BD24-69CBCD64E478}" dt="2023-05-26T12:39:58.079" v="1131" actId="26606"/>
          <ac:spMkLst>
            <pc:docMk/>
            <pc:sldMk cId="2023282411" sldId="275"/>
            <ac:spMk id="11" creationId="{9F7D788E-2C1B-4EF4-8719-12613771FF98}"/>
          </ac:spMkLst>
        </pc:spChg>
        <pc:spChg chg="add del">
          <ac:chgData name="Whiskey Princess" userId="8740ec6df64ae918" providerId="LiveId" clId="{C9C03315-3152-4957-BD24-69CBCD64E478}" dt="2023-05-26T12:39:58.079" v="1131" actId="26606"/>
          <ac:spMkLst>
            <pc:docMk/>
            <pc:sldMk cId="2023282411" sldId="275"/>
            <ac:spMk id="13" creationId="{7C54E824-C0F4-480B-BC88-689F50C45FBD}"/>
          </ac:spMkLst>
        </pc:spChg>
        <pc:spChg chg="add del">
          <ac:chgData name="Whiskey Princess" userId="8740ec6df64ae918" providerId="LiveId" clId="{C9C03315-3152-4957-BD24-69CBCD64E478}" dt="2023-05-26T12:39:58.079" v="1131" actId="26606"/>
          <ac:spMkLst>
            <pc:docMk/>
            <pc:sldMk cId="2023282411" sldId="275"/>
            <ac:spMk id="15" creationId="{58DEA6A1-FC5C-4E6E-BBBF-7E472949B394}"/>
          </ac:spMkLst>
        </pc:spChg>
        <pc:spChg chg="add del">
          <ac:chgData name="Whiskey Princess" userId="8740ec6df64ae918" providerId="LiveId" clId="{C9C03315-3152-4957-BD24-69CBCD64E478}" dt="2023-05-26T12:39:58.079" v="1131" actId="26606"/>
          <ac:spMkLst>
            <pc:docMk/>
            <pc:sldMk cId="2023282411" sldId="275"/>
            <ac:spMk id="17" creationId="{96AAAC3B-1954-46B7-BBAC-27DFF5B5295F}"/>
          </ac:spMkLst>
        </pc:spChg>
        <pc:spChg chg="add del">
          <ac:chgData name="Whiskey Princess" userId="8740ec6df64ae918" providerId="LiveId" clId="{C9C03315-3152-4957-BD24-69CBCD64E478}" dt="2023-05-26T12:39:58.079" v="1131" actId="26606"/>
          <ac:spMkLst>
            <pc:docMk/>
            <pc:sldMk cId="2023282411" sldId="275"/>
            <ac:spMk id="19" creationId="{A5AD6500-BB62-4AAC-9D2F-C10DDC90CBB1}"/>
          </ac:spMkLst>
        </pc:spChg>
        <pc:spChg chg="add del">
          <ac:chgData name="Whiskey Princess" userId="8740ec6df64ae918" providerId="LiveId" clId="{C9C03315-3152-4957-BD24-69CBCD64E478}" dt="2023-05-26T12:39:59.293" v="1133" actId="26606"/>
          <ac:spMkLst>
            <pc:docMk/>
            <pc:sldMk cId="2023282411" sldId="275"/>
            <ac:spMk id="21" creationId="{B36F400F-DF28-43BC-8D8E-4929793B392A}"/>
          </ac:spMkLst>
        </pc:spChg>
        <pc:spChg chg="add del">
          <ac:chgData name="Whiskey Princess" userId="8740ec6df64ae918" providerId="LiveId" clId="{C9C03315-3152-4957-BD24-69CBCD64E478}" dt="2023-05-26T12:40:02.492" v="1135" actId="26606"/>
          <ac:spMkLst>
            <pc:docMk/>
            <pc:sldMk cId="2023282411" sldId="275"/>
            <ac:spMk id="23" creationId="{4C608BEB-860E-4094-8511-78603564A75E}"/>
          </ac:spMkLst>
        </pc:spChg>
        <pc:spChg chg="add del">
          <ac:chgData name="Whiskey Princess" userId="8740ec6df64ae918" providerId="LiveId" clId="{C9C03315-3152-4957-BD24-69CBCD64E478}" dt="2023-05-26T12:40:05.088" v="1137" actId="26606"/>
          <ac:spMkLst>
            <pc:docMk/>
            <pc:sldMk cId="2023282411" sldId="275"/>
            <ac:spMk id="26" creationId="{1E214AA7-F028-4A0D-8698-61AEC754D1BC}"/>
          </ac:spMkLst>
        </pc:spChg>
        <pc:spChg chg="add del">
          <ac:chgData name="Whiskey Princess" userId="8740ec6df64ae918" providerId="LiveId" clId="{C9C03315-3152-4957-BD24-69CBCD64E478}" dt="2023-05-26T12:40:08.776" v="1139" actId="26606"/>
          <ac:spMkLst>
            <pc:docMk/>
            <pc:sldMk cId="2023282411" sldId="275"/>
            <ac:spMk id="29" creationId="{E35A04CF-97D4-4FF7-B359-C546B1F62E54}"/>
          </ac:spMkLst>
        </pc:spChg>
        <pc:spChg chg="add del">
          <ac:chgData name="Whiskey Princess" userId="8740ec6df64ae918" providerId="LiveId" clId="{C9C03315-3152-4957-BD24-69CBCD64E478}" dt="2023-05-26T12:40:08.776" v="1139" actId="26606"/>
          <ac:spMkLst>
            <pc:docMk/>
            <pc:sldMk cId="2023282411" sldId="275"/>
            <ac:spMk id="30" creationId="{1DE7243B-5109-444B-8FAF-7437C66BC0E9}"/>
          </ac:spMkLst>
        </pc:spChg>
        <pc:spChg chg="add del">
          <ac:chgData name="Whiskey Princess" userId="8740ec6df64ae918" providerId="LiveId" clId="{C9C03315-3152-4957-BD24-69CBCD64E478}" dt="2023-05-26T12:40:08.776" v="1139" actId="26606"/>
          <ac:spMkLst>
            <pc:docMk/>
            <pc:sldMk cId="2023282411" sldId="275"/>
            <ac:spMk id="31" creationId="{4C5D6221-DA7B-4611-AA26-7D8E349FDE96}"/>
          </ac:spMkLst>
        </pc:spChg>
        <pc:spChg chg="add del">
          <ac:chgData name="Whiskey Princess" userId="8740ec6df64ae918" providerId="LiveId" clId="{C9C03315-3152-4957-BD24-69CBCD64E478}" dt="2023-05-26T12:40:14.357" v="1141" actId="26606"/>
          <ac:spMkLst>
            <pc:docMk/>
            <pc:sldMk cId="2023282411" sldId="275"/>
            <ac:spMk id="33" creationId="{FEF085B8-A2C0-4A6F-B663-CCC56F3CD373}"/>
          </ac:spMkLst>
        </pc:spChg>
        <pc:spChg chg="add del">
          <ac:chgData name="Whiskey Princess" userId="8740ec6df64ae918" providerId="LiveId" clId="{C9C03315-3152-4957-BD24-69CBCD64E478}" dt="2023-05-26T12:40:14.357" v="1141" actId="26606"/>
          <ac:spMkLst>
            <pc:docMk/>
            <pc:sldMk cId="2023282411" sldId="275"/>
            <ac:spMk id="34" creationId="{2658F6D6-96E0-421A-96D6-3DF404008543}"/>
          </ac:spMkLst>
        </pc:spChg>
        <pc:spChg chg="add del">
          <ac:chgData name="Whiskey Princess" userId="8740ec6df64ae918" providerId="LiveId" clId="{C9C03315-3152-4957-BD24-69CBCD64E478}" dt="2023-05-26T12:40:14.357" v="1141" actId="26606"/>
          <ac:spMkLst>
            <pc:docMk/>
            <pc:sldMk cId="2023282411" sldId="275"/>
            <ac:spMk id="35" creationId="{3CF62545-93A0-4FD5-9B48-48DCA794CBA1}"/>
          </ac:spMkLst>
        </pc:spChg>
        <pc:spChg chg="add del">
          <ac:chgData name="Whiskey Princess" userId="8740ec6df64ae918" providerId="LiveId" clId="{C9C03315-3152-4957-BD24-69CBCD64E478}" dt="2023-05-26T12:40:17.196" v="1143" actId="26606"/>
          <ac:spMkLst>
            <pc:docMk/>
            <pc:sldMk cId="2023282411" sldId="275"/>
            <ac:spMk id="37" creationId="{D8515DC8-3701-44EB-999C-D5402B90C956}"/>
          </ac:spMkLst>
        </pc:spChg>
        <pc:spChg chg="add">
          <ac:chgData name="Whiskey Princess" userId="8740ec6df64ae918" providerId="LiveId" clId="{C9C03315-3152-4957-BD24-69CBCD64E478}" dt="2023-05-26T12:40:17.205" v="1144" actId="26606"/>
          <ac:spMkLst>
            <pc:docMk/>
            <pc:sldMk cId="2023282411" sldId="275"/>
            <ac:spMk id="39" creationId="{8045BF01-625E-4022-91E5-488DB3FCB734}"/>
          </ac:spMkLst>
        </pc:spChg>
        <pc:spChg chg="add">
          <ac:chgData name="Whiskey Princess" userId="8740ec6df64ae918" providerId="LiveId" clId="{C9C03315-3152-4957-BD24-69CBCD64E478}" dt="2023-05-26T12:40:17.205" v="1144" actId="26606"/>
          <ac:spMkLst>
            <pc:docMk/>
            <pc:sldMk cId="2023282411" sldId="275"/>
            <ac:spMk id="40" creationId="{0E442549-290E-4B7E-892E-F2DB911DD205}"/>
          </ac:spMkLst>
        </pc:spChg>
        <pc:cxnChg chg="add del">
          <ac:chgData name="Whiskey Princess" userId="8740ec6df64ae918" providerId="LiveId" clId="{C9C03315-3152-4957-BD24-69CBCD64E478}" dt="2023-05-26T12:40:02.492" v="1135" actId="26606"/>
          <ac:cxnSpMkLst>
            <pc:docMk/>
            <pc:sldMk cId="2023282411" sldId="275"/>
            <ac:cxnSpMk id="24" creationId="{1F16A8D4-FE87-4604-88B2-394B5D1EB437}"/>
          </ac:cxnSpMkLst>
        </pc:cxnChg>
        <pc:cxnChg chg="add del">
          <ac:chgData name="Whiskey Princess" userId="8740ec6df64ae918" providerId="LiveId" clId="{C9C03315-3152-4957-BD24-69CBCD64E478}" dt="2023-05-26T12:40:05.088" v="1137" actId="26606"/>
          <ac:cxnSpMkLst>
            <pc:docMk/>
            <pc:sldMk cId="2023282411" sldId="275"/>
            <ac:cxnSpMk id="27" creationId="{D6206FDC-2777-4D7F-AF9C-73413DA664C9}"/>
          </ac:cxnSpMkLst>
        </pc:cxnChg>
      </pc:sldChg>
      <pc:sldChg chg="modSp add mod modTransition">
        <pc:chgData name="Whiskey Princess" userId="8740ec6df64ae918" providerId="LiveId" clId="{C9C03315-3152-4957-BD24-69CBCD64E478}" dt="2023-05-29T13:01:22.898" v="1719"/>
        <pc:sldMkLst>
          <pc:docMk/>
          <pc:sldMk cId="2803737485" sldId="276"/>
        </pc:sldMkLst>
        <pc:spChg chg="mod">
          <ac:chgData name="Whiskey Princess" userId="8740ec6df64ae918" providerId="LiveId" clId="{C9C03315-3152-4957-BD24-69CBCD64E478}" dt="2023-05-26T12:45:19.817" v="1208"/>
          <ac:spMkLst>
            <pc:docMk/>
            <pc:sldMk cId="2803737485" sldId="276"/>
            <ac:spMk id="9" creationId="{54EDACFC-6255-B279-469B-43069713421E}"/>
          </ac:spMkLst>
        </pc:spChg>
      </pc:sldChg>
      <pc:sldChg chg="modSp add mod modTransition">
        <pc:chgData name="Whiskey Princess" userId="8740ec6df64ae918" providerId="LiveId" clId="{C9C03315-3152-4957-BD24-69CBCD64E478}" dt="2023-05-29T13:01:26.832" v="1720"/>
        <pc:sldMkLst>
          <pc:docMk/>
          <pc:sldMk cId="2570744335" sldId="277"/>
        </pc:sldMkLst>
        <pc:spChg chg="mod">
          <ac:chgData name="Whiskey Princess" userId="8740ec6df64ae918" providerId="LiveId" clId="{C9C03315-3152-4957-BD24-69CBCD64E478}" dt="2023-05-26T12:46:01.303" v="1211"/>
          <ac:spMkLst>
            <pc:docMk/>
            <pc:sldMk cId="2570744335" sldId="277"/>
            <ac:spMk id="7" creationId="{18F0C79B-2B49-EB64-05F2-9D041D7176E2}"/>
          </ac:spMkLst>
        </pc:spChg>
        <pc:spChg chg="mod">
          <ac:chgData name="Whiskey Princess" userId="8740ec6df64ae918" providerId="LiveId" clId="{C9C03315-3152-4957-BD24-69CBCD64E478}" dt="2023-05-26T12:46:57.032" v="1217" actId="404"/>
          <ac:spMkLst>
            <pc:docMk/>
            <pc:sldMk cId="2570744335" sldId="277"/>
            <ac:spMk id="9" creationId="{54EDACFC-6255-B279-469B-43069713421E}"/>
          </ac:spMkLst>
        </pc:spChg>
      </pc:sldChg>
      <pc:sldChg chg="modSp add mod modTransition">
        <pc:chgData name="Whiskey Princess" userId="8740ec6df64ae918" providerId="LiveId" clId="{C9C03315-3152-4957-BD24-69CBCD64E478}" dt="2023-06-06T18:01:40.763" v="2096" actId="114"/>
        <pc:sldMkLst>
          <pc:docMk/>
          <pc:sldMk cId="3147274957" sldId="278"/>
        </pc:sldMkLst>
        <pc:spChg chg="mod">
          <ac:chgData name="Whiskey Princess" userId="8740ec6df64ae918" providerId="LiveId" clId="{C9C03315-3152-4957-BD24-69CBCD64E478}" dt="2023-05-26T12:47:28.011" v="1230" actId="20577"/>
          <ac:spMkLst>
            <pc:docMk/>
            <pc:sldMk cId="3147274957" sldId="278"/>
            <ac:spMk id="7" creationId="{18F0C79B-2B49-EB64-05F2-9D041D7176E2}"/>
          </ac:spMkLst>
        </pc:spChg>
        <pc:spChg chg="mod">
          <ac:chgData name="Whiskey Princess" userId="8740ec6df64ae918" providerId="LiveId" clId="{C9C03315-3152-4957-BD24-69CBCD64E478}" dt="2023-06-06T18:01:40.763" v="2096" actId="114"/>
          <ac:spMkLst>
            <pc:docMk/>
            <pc:sldMk cId="3147274957" sldId="278"/>
            <ac:spMk id="9" creationId="{54EDACFC-6255-B279-469B-43069713421E}"/>
          </ac:spMkLst>
        </pc:spChg>
      </pc:sldChg>
      <pc:sldChg chg="addSp delSp modSp new mod ord modTransition setBg modClrScheme chgLayout">
        <pc:chgData name="Whiskey Princess" userId="8740ec6df64ae918" providerId="LiveId" clId="{C9C03315-3152-4957-BD24-69CBCD64E478}" dt="2023-06-06T15:21:51.953" v="1822"/>
        <pc:sldMkLst>
          <pc:docMk/>
          <pc:sldMk cId="2250675215" sldId="279"/>
        </pc:sldMkLst>
        <pc:spChg chg="del mod ord">
          <ac:chgData name="Whiskey Princess" userId="8740ec6df64ae918" providerId="LiveId" clId="{C9C03315-3152-4957-BD24-69CBCD64E478}" dt="2023-05-29T09:55:35.594" v="1340" actId="700"/>
          <ac:spMkLst>
            <pc:docMk/>
            <pc:sldMk cId="2250675215" sldId="279"/>
            <ac:spMk id="2" creationId="{9414DD05-9318-0411-86F5-D90C3E0C983A}"/>
          </ac:spMkLst>
        </pc:spChg>
        <pc:spChg chg="del">
          <ac:chgData name="Whiskey Princess" userId="8740ec6df64ae918" providerId="LiveId" clId="{C9C03315-3152-4957-BD24-69CBCD64E478}" dt="2023-05-29T09:55:35.594" v="1340" actId="700"/>
          <ac:spMkLst>
            <pc:docMk/>
            <pc:sldMk cId="2250675215" sldId="279"/>
            <ac:spMk id="3" creationId="{7239E21A-78DC-97E0-29D2-83A3E4464B68}"/>
          </ac:spMkLst>
        </pc:spChg>
        <pc:spChg chg="del mod ord">
          <ac:chgData name="Whiskey Princess" userId="8740ec6df64ae918" providerId="LiveId" clId="{C9C03315-3152-4957-BD24-69CBCD64E478}" dt="2023-05-29T09:55:35.594" v="1340" actId="700"/>
          <ac:spMkLst>
            <pc:docMk/>
            <pc:sldMk cId="2250675215" sldId="279"/>
            <ac:spMk id="4" creationId="{15A3B07F-66C8-B670-0ACE-A4E348A3DD39}"/>
          </ac:spMkLst>
        </pc:spChg>
        <pc:spChg chg="add mod ord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5" creationId="{A01969FA-5967-BF31-3348-8B048DE3756E}"/>
          </ac:spMkLst>
        </pc:spChg>
        <pc:spChg chg="add mod ord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6" creationId="{A1425B5E-6F09-5FCD-6235-D55B4620A5F2}"/>
          </ac:spMkLst>
        </pc:spChg>
        <pc:spChg chg="add del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11" creationId="{787F4F1C-8D3D-4EC1-B72D-A0470A5A08B8}"/>
          </ac:spMkLst>
        </pc:spChg>
        <pc:spChg chg="add del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24" creationId="{3677BAFB-3BD3-41BB-9107-FAE224AE21C4}"/>
          </ac:spMkLst>
        </pc:spChg>
        <pc:spChg chg="add del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26" creationId="{E6823A9B-C188-42D4-847C-3AD928DB145C}"/>
          </ac:spMkLst>
        </pc:spChg>
        <pc:spChg chg="add del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28" creationId="{34B557F3-1A0C-4749-A6DB-EAC082DF390B}"/>
          </ac:spMkLst>
        </pc:spChg>
        <pc:spChg chg="add del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30" creationId="{55D55AA6-3751-494F-868A-DCEDC5CE82BF}"/>
          </ac:spMkLst>
        </pc:spChg>
        <pc:spChg chg="add del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32" creationId="{4D4C00DC-4DC6-4CD2-9E31-F17E6CEBC5A6}"/>
          </ac:spMkLst>
        </pc:spChg>
        <pc:spChg chg="add del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34" creationId="{D82AB1B2-7970-42CF-8BF5-567C69E9FFFB}"/>
          </ac:spMkLst>
        </pc:spChg>
        <pc:spChg chg="add del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40" creationId="{C10FB9CA-E7FA-462C-B537-F1224ED1ACF4}"/>
          </ac:spMkLst>
        </pc:spChg>
        <pc:spChg chg="add del">
          <ac:chgData name="Whiskey Princess" userId="8740ec6df64ae918" providerId="LiveId" clId="{C9C03315-3152-4957-BD24-69CBCD64E478}" dt="2023-05-29T10:49:03.736" v="1593" actId="26606"/>
          <ac:spMkLst>
            <pc:docMk/>
            <pc:sldMk cId="2250675215" sldId="279"/>
            <ac:spMk id="42" creationId="{D8469AE7-A75B-4F37-850B-EF5974ABED2C}"/>
          </ac:spMkLst>
        </pc:spChg>
        <pc:grpChg chg="add del">
          <ac:chgData name="Whiskey Princess" userId="8740ec6df64ae918" providerId="LiveId" clId="{C9C03315-3152-4957-BD24-69CBCD64E478}" dt="2023-05-29T10:49:03.736" v="1593" actId="26606"/>
          <ac:grpSpMkLst>
            <pc:docMk/>
            <pc:sldMk cId="2250675215" sldId="279"/>
            <ac:grpSpMk id="13" creationId="{D1E3DD61-64DB-46AD-B249-E273CD86B051}"/>
          </ac:grpSpMkLst>
        </pc:grpChg>
        <pc:grpChg chg="add del">
          <ac:chgData name="Whiskey Princess" userId="8740ec6df64ae918" providerId="LiveId" clId="{C9C03315-3152-4957-BD24-69CBCD64E478}" dt="2023-05-29T10:49:03.736" v="1593" actId="26606"/>
          <ac:grpSpMkLst>
            <pc:docMk/>
            <pc:sldMk cId="2250675215" sldId="279"/>
            <ac:grpSpMk id="36" creationId="{66FB5A75-BDE2-4F12-A95B-C48788A7685C}"/>
          </ac:grpSpMkLst>
        </pc:grpChg>
        <pc:grpChg chg="add del">
          <ac:chgData name="Whiskey Princess" userId="8740ec6df64ae918" providerId="LiveId" clId="{C9C03315-3152-4957-BD24-69CBCD64E478}" dt="2023-05-29T10:49:03.736" v="1593" actId="26606"/>
          <ac:grpSpMkLst>
            <pc:docMk/>
            <pc:sldMk cId="2250675215" sldId="279"/>
            <ac:grpSpMk id="44" creationId="{63301095-70B2-49AA-8DA9-A35629AD621C}"/>
          </ac:grpSpMkLst>
        </pc:grpChg>
      </pc:sldChg>
      <pc:sldChg chg="addSp delSp modSp new mod ord modTransition setBg modClrScheme chgLayout">
        <pc:chgData name="Whiskey Princess" userId="8740ec6df64ae918" providerId="LiveId" clId="{C9C03315-3152-4957-BD24-69CBCD64E478}" dt="2023-06-06T15:22:12.623" v="1828"/>
        <pc:sldMkLst>
          <pc:docMk/>
          <pc:sldMk cId="3319967418" sldId="280"/>
        </pc:sldMkLst>
        <pc:spChg chg="del mod ord">
          <ac:chgData name="Whiskey Princess" userId="8740ec6df64ae918" providerId="LiveId" clId="{C9C03315-3152-4957-BD24-69CBCD64E478}" dt="2023-05-29T09:56:21.732" v="1368" actId="700"/>
          <ac:spMkLst>
            <pc:docMk/>
            <pc:sldMk cId="3319967418" sldId="280"/>
            <ac:spMk id="2" creationId="{9ABBA8EA-F0AA-E7C9-F32C-7308143E1B5F}"/>
          </ac:spMkLst>
        </pc:spChg>
        <pc:spChg chg="del mod ord">
          <ac:chgData name="Whiskey Princess" userId="8740ec6df64ae918" providerId="LiveId" clId="{C9C03315-3152-4957-BD24-69CBCD64E478}" dt="2023-05-29T09:56:21.732" v="1368" actId="700"/>
          <ac:spMkLst>
            <pc:docMk/>
            <pc:sldMk cId="3319967418" sldId="280"/>
            <ac:spMk id="3" creationId="{CB63DAA5-F2B9-D70E-089C-4C6AA4E43AB2}"/>
          </ac:spMkLst>
        </pc:spChg>
        <pc:spChg chg="add mod ord">
          <ac:chgData name="Whiskey Princess" userId="8740ec6df64ae918" providerId="LiveId" clId="{C9C03315-3152-4957-BD24-69CBCD64E478}" dt="2023-05-29T10:45:56.980" v="1466" actId="313"/>
          <ac:spMkLst>
            <pc:docMk/>
            <pc:sldMk cId="3319967418" sldId="280"/>
            <ac:spMk id="4" creationId="{7AD1CA7E-E85E-DA95-D2DD-9FA81BE54020}"/>
          </ac:spMkLst>
        </pc:spChg>
        <pc:spChg chg="add del mod ord">
          <ac:chgData name="Whiskey Princess" userId="8740ec6df64ae918" providerId="LiveId" clId="{C9C03315-3152-4957-BD24-69CBCD64E478}" dt="2023-05-29T09:56:23.586" v="1370" actId="22"/>
          <ac:spMkLst>
            <pc:docMk/>
            <pc:sldMk cId="3319967418" sldId="280"/>
            <ac:spMk id="5" creationId="{46DF005C-0BFD-7842-8708-292FF9C9AF05}"/>
          </ac:spMkLst>
        </pc:spChg>
        <pc:spChg chg="add del">
          <ac:chgData name="Whiskey Princess" userId="8740ec6df64ae918" providerId="LiveId" clId="{C9C03315-3152-4957-BD24-69CBCD64E478}" dt="2023-05-29T10:00:26.863" v="1413" actId="26606"/>
          <ac:spMkLst>
            <pc:docMk/>
            <pc:sldMk cId="3319967418" sldId="280"/>
            <ac:spMk id="12" creationId="{BEE73255-8084-4DF9-BB0B-15EAC92E2CB9}"/>
          </ac:spMkLst>
        </pc:spChg>
        <pc:spChg chg="add del">
          <ac:chgData name="Whiskey Princess" userId="8740ec6df64ae918" providerId="LiveId" clId="{C9C03315-3152-4957-BD24-69CBCD64E478}" dt="2023-05-29T10:00:26.863" v="1413" actId="26606"/>
          <ac:spMkLst>
            <pc:docMk/>
            <pc:sldMk cId="3319967418" sldId="280"/>
            <ac:spMk id="14" creationId="{67048353-8981-459A-9BC6-9711CE462E06}"/>
          </ac:spMkLst>
        </pc:spChg>
        <pc:spChg chg="add">
          <ac:chgData name="Whiskey Princess" userId="8740ec6df64ae918" providerId="LiveId" clId="{C9C03315-3152-4957-BD24-69CBCD64E478}" dt="2023-05-29T10:00:26.869" v="1414" actId="26606"/>
          <ac:spMkLst>
            <pc:docMk/>
            <pc:sldMk cId="3319967418" sldId="280"/>
            <ac:spMk id="16" creationId="{1707FC24-6981-43D9-B525-C7832BA22463}"/>
          </ac:spMkLst>
        </pc:spChg>
        <pc:picChg chg="add mod ord">
          <ac:chgData name="Whiskey Princess" userId="8740ec6df64ae918" providerId="LiveId" clId="{C9C03315-3152-4957-BD24-69CBCD64E478}" dt="2023-05-29T10:00:26.869" v="1414" actId="26606"/>
          <ac:picMkLst>
            <pc:docMk/>
            <pc:sldMk cId="3319967418" sldId="280"/>
            <ac:picMk id="7" creationId="{77A93A7C-6574-F974-1F7C-5002449373D4}"/>
          </ac:picMkLst>
        </pc:picChg>
      </pc:sldChg>
      <pc:sldChg chg="addSp delSp modSp new mod ord modTransition setBg modClrScheme chgLayout">
        <pc:chgData name="Whiskey Princess" userId="8740ec6df64ae918" providerId="LiveId" clId="{C9C03315-3152-4957-BD24-69CBCD64E478}" dt="2023-06-06T15:21:59.081" v="1824"/>
        <pc:sldMkLst>
          <pc:docMk/>
          <pc:sldMk cId="3379402741" sldId="281"/>
        </pc:sldMkLst>
        <pc:spChg chg="del mod ord">
          <ac:chgData name="Whiskey Princess" userId="8740ec6df64ae918" providerId="LiveId" clId="{C9C03315-3152-4957-BD24-69CBCD64E478}" dt="2023-05-29T09:59:14.139" v="1379" actId="700"/>
          <ac:spMkLst>
            <pc:docMk/>
            <pc:sldMk cId="3379402741" sldId="281"/>
            <ac:spMk id="2" creationId="{4E10C2F4-37E1-EF07-7632-C9D969E36F91}"/>
          </ac:spMkLst>
        </pc:spChg>
        <pc:spChg chg="del mod ord">
          <ac:chgData name="Whiskey Princess" userId="8740ec6df64ae918" providerId="LiveId" clId="{C9C03315-3152-4957-BD24-69CBCD64E478}" dt="2023-05-29T09:59:14.139" v="1379" actId="700"/>
          <ac:spMkLst>
            <pc:docMk/>
            <pc:sldMk cId="3379402741" sldId="281"/>
            <ac:spMk id="3" creationId="{E5B8E228-ED3C-8360-CC97-2A5E5323BF22}"/>
          </ac:spMkLst>
        </pc:spChg>
        <pc:spChg chg="add mod ord">
          <ac:chgData name="Whiskey Princess" userId="8740ec6df64ae918" providerId="LiveId" clId="{C9C03315-3152-4957-BD24-69CBCD64E478}" dt="2023-05-29T10:00:18.740" v="1411" actId="26606"/>
          <ac:spMkLst>
            <pc:docMk/>
            <pc:sldMk cId="3379402741" sldId="281"/>
            <ac:spMk id="4" creationId="{F4F82977-66B7-648F-CAE6-899C97CA7E90}"/>
          </ac:spMkLst>
        </pc:spChg>
        <pc:spChg chg="add del mod ord">
          <ac:chgData name="Whiskey Princess" userId="8740ec6df64ae918" providerId="LiveId" clId="{C9C03315-3152-4957-BD24-69CBCD64E478}" dt="2023-05-29T09:59:22.497" v="1404" actId="22"/>
          <ac:spMkLst>
            <pc:docMk/>
            <pc:sldMk cId="3379402741" sldId="281"/>
            <ac:spMk id="5" creationId="{DB8C14AC-FCB4-A91A-C447-9B2924201843}"/>
          </ac:spMkLst>
        </pc:spChg>
        <pc:spChg chg="add del mod ord">
          <ac:chgData name="Whiskey Princess" userId="8740ec6df64ae918" providerId="LiveId" clId="{C9C03315-3152-4957-BD24-69CBCD64E478}" dt="2023-05-29T09:59:58.597" v="1410" actId="22"/>
          <ac:spMkLst>
            <pc:docMk/>
            <pc:sldMk cId="3379402741" sldId="281"/>
            <ac:spMk id="6" creationId="{F79E4F88-0600-7AA3-7519-32888A1DA9E4}"/>
          </ac:spMkLst>
        </pc:spChg>
        <pc:spChg chg="add del mod">
          <ac:chgData name="Whiskey Princess" userId="8740ec6df64ae918" providerId="LiveId" clId="{C9C03315-3152-4957-BD24-69CBCD64E478}" dt="2023-05-29T09:59:48.356" v="1408" actId="22"/>
          <ac:spMkLst>
            <pc:docMk/>
            <pc:sldMk cId="3379402741" sldId="281"/>
            <ac:spMk id="10" creationId="{221934E0-64AC-9D3F-B97C-CF750450DA0B}"/>
          </ac:spMkLst>
        </pc:spChg>
        <pc:spChg chg="add">
          <ac:chgData name="Whiskey Princess" userId="8740ec6df64ae918" providerId="LiveId" clId="{C9C03315-3152-4957-BD24-69CBCD64E478}" dt="2023-05-29T10:00:18.740" v="1411" actId="26606"/>
          <ac:spMkLst>
            <pc:docMk/>
            <pc:sldMk cId="3379402741" sldId="281"/>
            <ac:spMk id="21" creationId="{1707FC24-6981-43D9-B525-C7832BA22463}"/>
          </ac:spMkLst>
        </pc:spChg>
        <pc:picChg chg="add del mod ord">
          <ac:chgData name="Whiskey Princess" userId="8740ec6df64ae918" providerId="LiveId" clId="{C9C03315-3152-4957-BD24-69CBCD64E478}" dt="2023-05-29T09:59:45.420" v="1405" actId="478"/>
          <ac:picMkLst>
            <pc:docMk/>
            <pc:sldMk cId="3379402741" sldId="281"/>
            <ac:picMk id="8" creationId="{76C3E08C-BBCB-9512-7681-48984DE1FEF6}"/>
          </ac:picMkLst>
        </pc:picChg>
        <pc:picChg chg="add del">
          <ac:chgData name="Whiskey Princess" userId="8740ec6df64ae918" providerId="LiveId" clId="{C9C03315-3152-4957-BD24-69CBCD64E478}" dt="2023-05-29T09:59:47.139" v="1407" actId="22"/>
          <ac:picMkLst>
            <pc:docMk/>
            <pc:sldMk cId="3379402741" sldId="281"/>
            <ac:picMk id="12" creationId="{DEE9AF1C-AEB5-0B12-7D3C-E2833C9FD61E}"/>
          </ac:picMkLst>
        </pc:picChg>
        <pc:picChg chg="add mod ord">
          <ac:chgData name="Whiskey Princess" userId="8740ec6df64ae918" providerId="LiveId" clId="{C9C03315-3152-4957-BD24-69CBCD64E478}" dt="2023-05-29T10:00:18.740" v="1411" actId="26606"/>
          <ac:picMkLst>
            <pc:docMk/>
            <pc:sldMk cId="3379402741" sldId="281"/>
            <ac:picMk id="14" creationId="{A6995854-6E4C-3FF8-C71D-13CE84941CF1}"/>
          </ac:picMkLst>
        </pc:picChg>
        <pc:picChg chg="add mod ord">
          <ac:chgData name="Whiskey Princess" userId="8740ec6df64ae918" providerId="LiveId" clId="{C9C03315-3152-4957-BD24-69CBCD64E478}" dt="2023-05-29T10:00:18.740" v="1411" actId="26606"/>
          <ac:picMkLst>
            <pc:docMk/>
            <pc:sldMk cId="3379402741" sldId="281"/>
            <ac:picMk id="16" creationId="{A82206BF-5EF2-58D6-9EA8-D1B0347C277A}"/>
          </ac:picMkLst>
        </pc:picChg>
      </pc:sldChg>
      <pc:sldChg chg="addSp delSp modSp new mod ord modTransition setBg setClrOvrMap">
        <pc:chgData name="Whiskey Princess" userId="8740ec6df64ae918" providerId="LiveId" clId="{C9C03315-3152-4957-BD24-69CBCD64E478}" dt="2023-06-06T15:22:05.164" v="1826"/>
        <pc:sldMkLst>
          <pc:docMk/>
          <pc:sldMk cId="3436222186" sldId="282"/>
        </pc:sldMkLst>
        <pc:spChg chg="mod ord">
          <ac:chgData name="Whiskey Princess" userId="8740ec6df64ae918" providerId="LiveId" clId="{C9C03315-3152-4957-BD24-69CBCD64E478}" dt="2023-06-05T12:31:39.461" v="1748" actId="26606"/>
          <ac:spMkLst>
            <pc:docMk/>
            <pc:sldMk cId="3436222186" sldId="282"/>
            <ac:spMk id="2" creationId="{645478CE-F510-BC88-C7A5-0F9D8C4C36DB}"/>
          </ac:spMkLst>
        </pc:spChg>
        <pc:spChg chg="del mod">
          <ac:chgData name="Whiskey Princess" userId="8740ec6df64ae918" providerId="LiveId" clId="{C9C03315-3152-4957-BD24-69CBCD64E478}" dt="2023-05-29T10:17:00.280" v="1416" actId="22"/>
          <ac:spMkLst>
            <pc:docMk/>
            <pc:sldMk cId="3436222186" sldId="282"/>
            <ac:spMk id="3" creationId="{5A4816AA-D676-8596-E8E1-67696DB76031}"/>
          </ac:spMkLst>
        </pc:spChg>
        <pc:spChg chg="add del mod">
          <ac:chgData name="Whiskey Princess" userId="8740ec6df64ae918" providerId="LiveId" clId="{C9C03315-3152-4957-BD24-69CBCD64E478}" dt="2023-06-05T12:31:37.836" v="1747" actId="22"/>
          <ac:spMkLst>
            <pc:docMk/>
            <pc:sldMk cId="3436222186" sldId="282"/>
            <ac:spMk id="4" creationId="{549EA481-B850-7117-0387-8F8837879B6C}"/>
          </ac:spMkLst>
        </pc:spChg>
        <pc:spChg chg="add del">
          <ac:chgData name="Whiskey Princess" userId="8740ec6df64ae918" providerId="LiveId" clId="{C9C03315-3152-4957-BD24-69CBCD64E478}" dt="2023-06-05T12:31:39.461" v="1748" actId="26606"/>
          <ac:spMkLst>
            <pc:docMk/>
            <pc:sldMk cId="3436222186" sldId="282"/>
            <ac:spMk id="7" creationId="{D4771268-CB57-404A-9271-370EB28F6090}"/>
          </ac:spMkLst>
        </pc:spChg>
        <pc:spChg chg="add del">
          <ac:chgData name="Whiskey Princess" userId="8740ec6df64ae918" providerId="LiveId" clId="{C9C03315-3152-4957-BD24-69CBCD64E478}" dt="2023-05-29T10:49:33.853" v="1595" actId="26606"/>
          <ac:spMkLst>
            <pc:docMk/>
            <pc:sldMk cId="3436222186" sldId="282"/>
            <ac:spMk id="9" creationId="{0EF64C89-6B88-093B-9915-2557EDC7AA9A}"/>
          </ac:spMkLst>
        </pc:spChg>
        <pc:spChg chg="add del">
          <ac:chgData name="Whiskey Princess" userId="8740ec6df64ae918" providerId="LiveId" clId="{C9C03315-3152-4957-BD24-69CBCD64E478}" dt="2023-05-29T10:49:38.001" v="1597" actId="26606"/>
          <ac:spMkLst>
            <pc:docMk/>
            <pc:sldMk cId="3436222186" sldId="282"/>
            <ac:spMk id="10" creationId="{94714483-7072-431F-9DBE-87F44E4D44BC}"/>
          </ac:spMkLst>
        </pc:spChg>
        <pc:spChg chg="add del">
          <ac:chgData name="Whiskey Princess" userId="8740ec6df64ae918" providerId="LiveId" clId="{C9C03315-3152-4957-BD24-69CBCD64E478}" dt="2023-05-29T10:49:33.853" v="1595" actId="26606"/>
          <ac:spMkLst>
            <pc:docMk/>
            <pc:sldMk cId="3436222186" sldId="282"/>
            <ac:spMk id="12" creationId="{B95B9BA8-1D69-4796-85F5-B6D0BD52354B}"/>
          </ac:spMkLst>
        </pc:spChg>
        <pc:spChg chg="add">
          <ac:chgData name="Whiskey Princess" userId="8740ec6df64ae918" providerId="LiveId" clId="{C9C03315-3152-4957-BD24-69CBCD64E478}" dt="2023-06-05T12:31:39.461" v="1748" actId="26606"/>
          <ac:spMkLst>
            <pc:docMk/>
            <pc:sldMk cId="3436222186" sldId="282"/>
            <ac:spMk id="13" creationId="{1707FC24-6981-43D9-B525-C7832BA22463}"/>
          </ac:spMkLst>
        </pc:spChg>
        <pc:spChg chg="add del">
          <ac:chgData name="Whiskey Princess" userId="8740ec6df64ae918" providerId="LiveId" clId="{C9C03315-3152-4957-BD24-69CBCD64E478}" dt="2023-05-29T10:49:38.001" v="1597" actId="26606"/>
          <ac:spMkLst>
            <pc:docMk/>
            <pc:sldMk cId="3436222186" sldId="282"/>
            <ac:spMk id="22" creationId="{E2683E3F-F855-4549-84F8-42064EC0F247}"/>
          </ac:spMkLst>
        </pc:spChg>
        <pc:spChg chg="add del">
          <ac:chgData name="Whiskey Princess" userId="8740ec6df64ae918" providerId="LiveId" clId="{C9C03315-3152-4957-BD24-69CBCD64E478}" dt="2023-05-29T10:49:38.001" v="1597" actId="26606"/>
          <ac:spMkLst>
            <pc:docMk/>
            <pc:sldMk cId="3436222186" sldId="282"/>
            <ac:spMk id="23" creationId="{495892E1-F4A5-4991-AC52-4F417B14A2A2}"/>
          </ac:spMkLst>
        </pc:spChg>
        <pc:spChg chg="add del">
          <ac:chgData name="Whiskey Princess" userId="8740ec6df64ae918" providerId="LiveId" clId="{C9C03315-3152-4957-BD24-69CBCD64E478}" dt="2023-05-29T10:49:38.001" v="1597" actId="26606"/>
          <ac:spMkLst>
            <pc:docMk/>
            <pc:sldMk cId="3436222186" sldId="282"/>
            <ac:spMk id="30" creationId="{832F3179-0CD5-40C8-9939-D8355006F7BA}"/>
          </ac:spMkLst>
        </pc:spChg>
        <pc:spChg chg="add del">
          <ac:chgData name="Whiskey Princess" userId="8740ec6df64ae918" providerId="LiveId" clId="{C9C03315-3152-4957-BD24-69CBCD64E478}" dt="2023-05-29T10:49:41.497" v="1599" actId="26606"/>
          <ac:spMkLst>
            <pc:docMk/>
            <pc:sldMk cId="3436222186" sldId="282"/>
            <ac:spMk id="41" creationId="{1BF4DD63-CE83-4A2A-994E-8598C22E6FCF}"/>
          </ac:spMkLst>
        </pc:spChg>
        <pc:spChg chg="add del">
          <ac:chgData name="Whiskey Princess" userId="8740ec6df64ae918" providerId="LiveId" clId="{C9C03315-3152-4957-BD24-69CBCD64E478}" dt="2023-05-29T10:49:41.497" v="1599" actId="26606"/>
          <ac:spMkLst>
            <pc:docMk/>
            <pc:sldMk cId="3436222186" sldId="282"/>
            <ac:spMk id="42" creationId="{3F997A64-A632-3A40-F65D-5907142A9DE3}"/>
          </ac:spMkLst>
        </pc:spChg>
        <pc:spChg chg="add del">
          <ac:chgData name="Whiskey Princess" userId="8740ec6df64ae918" providerId="LiveId" clId="{C9C03315-3152-4957-BD24-69CBCD64E478}" dt="2023-05-29T10:49:41.497" v="1599" actId="26606"/>
          <ac:spMkLst>
            <pc:docMk/>
            <pc:sldMk cId="3436222186" sldId="282"/>
            <ac:spMk id="43" creationId="{127393A7-D6DA-410B-8699-AA56B57BF7BA}"/>
          </ac:spMkLst>
        </pc:spChg>
        <pc:spChg chg="add del">
          <ac:chgData name="Whiskey Princess" userId="8740ec6df64ae918" providerId="LiveId" clId="{C9C03315-3152-4957-BD24-69CBCD64E478}" dt="2023-05-29T10:49:41.497" v="1599" actId="26606"/>
          <ac:spMkLst>
            <pc:docMk/>
            <pc:sldMk cId="3436222186" sldId="282"/>
            <ac:spMk id="44" creationId="{8EC44C88-69E3-42EE-86E8-9B45F712B769}"/>
          </ac:spMkLst>
        </pc:spChg>
        <pc:grpChg chg="add del">
          <ac:chgData name="Whiskey Princess" userId="8740ec6df64ae918" providerId="LiveId" clId="{C9C03315-3152-4957-BD24-69CBCD64E478}" dt="2023-05-29T10:49:33.853" v="1595" actId="26606"/>
          <ac:grpSpMkLst>
            <pc:docMk/>
            <pc:sldMk cId="3436222186" sldId="282"/>
            <ac:grpSpMk id="14" creationId="{CC09AFE8-9934-40C0-A058-4008A3B197E7}"/>
          </ac:grpSpMkLst>
        </pc:grpChg>
        <pc:grpChg chg="add del">
          <ac:chgData name="Whiskey Princess" userId="8740ec6df64ae918" providerId="LiveId" clId="{C9C03315-3152-4957-BD24-69CBCD64E478}" dt="2023-05-29T10:49:38.001" v="1597" actId="26606"/>
          <ac:grpSpMkLst>
            <pc:docMk/>
            <pc:sldMk cId="3436222186" sldId="282"/>
            <ac:grpSpMk id="24" creationId="{8FC90B1E-0223-4440-AF22-8F32F6F0C7D2}"/>
          </ac:grpSpMkLst>
        </pc:grpChg>
        <pc:grpChg chg="add del">
          <ac:chgData name="Whiskey Princess" userId="8740ec6df64ae918" providerId="LiveId" clId="{C9C03315-3152-4957-BD24-69CBCD64E478}" dt="2023-05-29T10:49:38.001" v="1597" actId="26606"/>
          <ac:grpSpMkLst>
            <pc:docMk/>
            <pc:sldMk cId="3436222186" sldId="282"/>
            <ac:grpSpMk id="29" creationId="{ACF597F8-76AA-44FA-8E6A-06223B66C0DD}"/>
          </ac:grpSpMkLst>
        </pc:grpChg>
        <pc:grpChg chg="add del">
          <ac:chgData name="Whiskey Princess" userId="8740ec6df64ae918" providerId="LiveId" clId="{C9C03315-3152-4957-BD24-69CBCD64E478}" dt="2023-05-29T10:49:38.001" v="1597" actId="26606"/>
          <ac:grpSpMkLst>
            <pc:docMk/>
            <pc:sldMk cId="3436222186" sldId="282"/>
            <ac:grpSpMk id="32" creationId="{11CE155D-684B-4F5E-B835-C52765E310E7}"/>
          </ac:grpSpMkLst>
        </pc:grpChg>
        <pc:picChg chg="add del mod ord">
          <ac:chgData name="Whiskey Princess" userId="8740ec6df64ae918" providerId="LiveId" clId="{C9C03315-3152-4957-BD24-69CBCD64E478}" dt="2023-06-05T12:31:36.390" v="1746" actId="478"/>
          <ac:picMkLst>
            <pc:docMk/>
            <pc:sldMk cId="3436222186" sldId="282"/>
            <ac:picMk id="5" creationId="{5D9D70CA-3341-057D-F0FC-CFDAB5B0E956}"/>
          </ac:picMkLst>
        </pc:picChg>
        <pc:picChg chg="add mod ord">
          <ac:chgData name="Whiskey Princess" userId="8740ec6df64ae918" providerId="LiveId" clId="{C9C03315-3152-4957-BD24-69CBCD64E478}" dt="2023-06-05T12:31:39.461" v="1748" actId="26606"/>
          <ac:picMkLst>
            <pc:docMk/>
            <pc:sldMk cId="3436222186" sldId="282"/>
            <ac:picMk id="8" creationId="{97B04F62-20E6-8F0B-43E9-202544B27C38}"/>
          </ac:picMkLst>
        </pc:picChg>
      </pc:sldChg>
      <pc:sldChg chg="addSp delSp modSp new del mod">
        <pc:chgData name="Whiskey Princess" userId="8740ec6df64ae918" providerId="LiveId" clId="{C9C03315-3152-4957-BD24-69CBCD64E478}" dt="2023-05-29T12:22:35.078" v="1603" actId="47"/>
        <pc:sldMkLst>
          <pc:docMk/>
          <pc:sldMk cId="1917058783" sldId="283"/>
        </pc:sldMkLst>
        <pc:spChg chg="mod">
          <ac:chgData name="Whiskey Princess" userId="8740ec6df64ae918" providerId="LiveId" clId="{C9C03315-3152-4957-BD24-69CBCD64E478}" dt="2023-05-29T12:22:32.822" v="1602" actId="20577"/>
          <ac:spMkLst>
            <pc:docMk/>
            <pc:sldMk cId="1917058783" sldId="283"/>
            <ac:spMk id="2" creationId="{37EF8825-EEF9-95F5-6996-188BA81311B1}"/>
          </ac:spMkLst>
        </pc:spChg>
        <pc:spChg chg="del mod">
          <ac:chgData name="Whiskey Princess" userId="8740ec6df64ae918" providerId="LiveId" clId="{C9C03315-3152-4957-BD24-69CBCD64E478}" dt="2023-05-29T10:32:47.870" v="1419" actId="22"/>
          <ac:spMkLst>
            <pc:docMk/>
            <pc:sldMk cId="1917058783" sldId="283"/>
            <ac:spMk id="3" creationId="{FF47D250-560A-F283-7A8D-88C0284277B0}"/>
          </ac:spMkLst>
        </pc:spChg>
        <pc:spChg chg="add del">
          <ac:chgData name="Whiskey Princess" userId="8740ec6df64ae918" providerId="LiveId" clId="{C9C03315-3152-4957-BD24-69CBCD64E478}" dt="2023-05-29T10:38:59.856" v="1421" actId="22"/>
          <ac:spMkLst>
            <pc:docMk/>
            <pc:sldMk cId="1917058783" sldId="283"/>
            <ac:spMk id="7" creationId="{2CF3386F-2F28-C9B2-4A6A-0142A185254F}"/>
          </ac:spMkLst>
        </pc:spChg>
        <pc:picChg chg="add mod ord">
          <ac:chgData name="Whiskey Princess" userId="8740ec6df64ae918" providerId="LiveId" clId="{C9C03315-3152-4957-BD24-69CBCD64E478}" dt="2023-05-29T10:32:47.870" v="1419" actId="22"/>
          <ac:picMkLst>
            <pc:docMk/>
            <pc:sldMk cId="1917058783" sldId="283"/>
            <ac:picMk id="5" creationId="{15767B26-EB1B-308B-DCB0-E009264E67DC}"/>
          </ac:picMkLst>
        </pc:picChg>
      </pc:sldChg>
      <pc:sldChg chg="addSp delSp modSp new mod modTransition setBg modClrScheme setClrOvrMap chgLayout">
        <pc:chgData name="Whiskey Princess" userId="8740ec6df64ae918" providerId="LiveId" clId="{C9C03315-3152-4957-BD24-69CBCD64E478}" dt="2023-06-05T12:51:01.877" v="1814" actId="26606"/>
        <pc:sldMkLst>
          <pc:docMk/>
          <pc:sldMk cId="3556166622" sldId="284"/>
        </pc:sldMkLst>
        <pc:spChg chg="del mod ord">
          <ac:chgData name="Whiskey Princess" userId="8740ec6df64ae918" providerId="LiveId" clId="{C9C03315-3152-4957-BD24-69CBCD64E478}" dt="2023-05-29T10:47:27.463" v="1511" actId="700"/>
          <ac:spMkLst>
            <pc:docMk/>
            <pc:sldMk cId="3556166622" sldId="284"/>
            <ac:spMk id="2" creationId="{C5628A9A-545E-ABDA-6BA8-31FD269E96ED}"/>
          </ac:spMkLst>
        </pc:spChg>
        <pc:spChg chg="del mod ord">
          <ac:chgData name="Whiskey Princess" userId="8740ec6df64ae918" providerId="LiveId" clId="{C9C03315-3152-4957-BD24-69CBCD64E478}" dt="2023-05-29T10:47:27.463" v="1511" actId="700"/>
          <ac:spMkLst>
            <pc:docMk/>
            <pc:sldMk cId="3556166622" sldId="284"/>
            <ac:spMk id="3" creationId="{C18A952A-0CD4-4464-C59B-B3DE1A882027}"/>
          </ac:spMkLst>
        </pc:spChg>
        <pc:spChg chg="add mod ord">
          <ac:chgData name="Whiskey Princess" userId="8740ec6df64ae918" providerId="LiveId" clId="{C9C03315-3152-4957-BD24-69CBCD64E478}" dt="2023-06-05T12:51:01.877" v="1814" actId="26606"/>
          <ac:spMkLst>
            <pc:docMk/>
            <pc:sldMk cId="3556166622" sldId="284"/>
            <ac:spMk id="4" creationId="{0D2D6F0F-F094-0A6E-4CF2-CCE4D5FD8B43}"/>
          </ac:spMkLst>
        </pc:spChg>
        <pc:spChg chg="add del mod ord">
          <ac:chgData name="Whiskey Princess" userId="8740ec6df64ae918" providerId="LiveId" clId="{C9C03315-3152-4957-BD24-69CBCD64E478}" dt="2023-05-29T10:47:59.137" v="1534" actId="478"/>
          <ac:spMkLst>
            <pc:docMk/>
            <pc:sldMk cId="3556166622" sldId="284"/>
            <ac:spMk id="5" creationId="{F48A7E7E-70F0-1EE4-FCFF-D06ED191E592}"/>
          </ac:spMkLst>
        </pc:spChg>
        <pc:spChg chg="add del">
          <ac:chgData name="Whiskey Princess" userId="8740ec6df64ae918" providerId="LiveId" clId="{C9C03315-3152-4957-BD24-69CBCD64E478}" dt="2023-05-29T10:47:56.826" v="1532" actId="26606"/>
          <ac:spMkLst>
            <pc:docMk/>
            <pc:sldMk cId="3556166622" sldId="284"/>
            <ac:spMk id="10" creationId="{FB5B0058-AF13-4859-B429-4EDDE2A26F7F}"/>
          </ac:spMkLst>
        </pc:spChg>
        <pc:spChg chg="add del">
          <ac:chgData name="Whiskey Princess" userId="8740ec6df64ae918" providerId="LiveId" clId="{C9C03315-3152-4957-BD24-69CBCD64E478}" dt="2023-05-29T10:47:47.436" v="1530" actId="26606"/>
          <ac:spMkLst>
            <pc:docMk/>
            <pc:sldMk cId="3556166622" sldId="284"/>
            <ac:spMk id="11" creationId="{71B2258F-86CA-4D4D-8270-BC05FCDEBFB3}"/>
          </ac:spMkLst>
        </pc:spChg>
        <pc:spChg chg="add del">
          <ac:chgData name="Whiskey Princess" userId="8740ec6df64ae918" providerId="LiveId" clId="{C9C03315-3152-4957-BD24-69CBCD64E478}" dt="2023-05-29T10:47:56.826" v="1532" actId="26606"/>
          <ac:spMkLst>
            <pc:docMk/>
            <pc:sldMk cId="3556166622" sldId="284"/>
            <ac:spMk id="12" creationId="{81BD432D-FAB3-4B5D-BF27-4DA7C75B3238}"/>
          </ac:spMkLst>
        </pc:spChg>
        <pc:spChg chg="add del">
          <ac:chgData name="Whiskey Princess" userId="8740ec6df64ae918" providerId="LiveId" clId="{C9C03315-3152-4957-BD24-69CBCD64E478}" dt="2023-05-29T10:48:01.512" v="1535" actId="26606"/>
          <ac:spMkLst>
            <pc:docMk/>
            <pc:sldMk cId="3556166622" sldId="284"/>
            <ac:spMk id="18" creationId="{9B37791B-B040-4694-BFDC-8DD132D86E8E}"/>
          </ac:spMkLst>
        </pc:spChg>
        <pc:spChg chg="add del">
          <ac:chgData name="Whiskey Princess" userId="8740ec6df64ae918" providerId="LiveId" clId="{C9C03315-3152-4957-BD24-69CBCD64E478}" dt="2023-05-29T10:48:01.512" v="1535" actId="26606"/>
          <ac:spMkLst>
            <pc:docMk/>
            <pc:sldMk cId="3556166622" sldId="284"/>
            <ac:spMk id="19" creationId="{E253338B-EC15-4112-B0AA-4135021E9AF8}"/>
          </ac:spMkLst>
        </pc:spChg>
        <pc:spChg chg="add del">
          <ac:chgData name="Whiskey Princess" userId="8740ec6df64ae918" providerId="LiveId" clId="{C9C03315-3152-4957-BD24-69CBCD64E478}" dt="2023-05-29T10:48:09.743" v="1544" actId="26606"/>
          <ac:spMkLst>
            <pc:docMk/>
            <pc:sldMk cId="3556166622" sldId="284"/>
            <ac:spMk id="27" creationId="{71B2258F-86CA-4D4D-8270-BC05FCDEBFB3}"/>
          </ac:spMkLst>
        </pc:spChg>
        <pc:spChg chg="add del">
          <ac:chgData name="Whiskey Princess" userId="8740ec6df64ae918" providerId="LiveId" clId="{C9C03315-3152-4957-BD24-69CBCD64E478}" dt="2023-05-29T10:48:08.453" v="1541" actId="26606"/>
          <ac:spMkLst>
            <pc:docMk/>
            <pc:sldMk cId="3556166622" sldId="284"/>
            <ac:spMk id="29" creationId="{8A95209C-5275-4E15-8EA7-7F42980ABF2D}"/>
          </ac:spMkLst>
        </pc:spChg>
        <pc:spChg chg="add del">
          <ac:chgData name="Whiskey Princess" userId="8740ec6df64ae918" providerId="LiveId" clId="{C9C03315-3152-4957-BD24-69CBCD64E478}" dt="2023-05-29T10:48:06.801" v="1537" actId="26606"/>
          <ac:spMkLst>
            <pc:docMk/>
            <pc:sldMk cId="3556166622" sldId="284"/>
            <ac:spMk id="32" creationId="{71B2258F-86CA-4D4D-8270-BC05FCDEBFB3}"/>
          </ac:spMkLst>
        </pc:spChg>
        <pc:spChg chg="add del">
          <ac:chgData name="Whiskey Princess" userId="8740ec6df64ae918" providerId="LiveId" clId="{C9C03315-3152-4957-BD24-69CBCD64E478}" dt="2023-05-29T10:48:08.453" v="1541" actId="26606"/>
          <ac:spMkLst>
            <pc:docMk/>
            <pc:sldMk cId="3556166622" sldId="284"/>
            <ac:spMk id="34" creationId="{4F2ED431-E304-4FF0-9F4E-032783C9D612}"/>
          </ac:spMkLst>
        </pc:spChg>
        <pc:spChg chg="add del">
          <ac:chgData name="Whiskey Princess" userId="8740ec6df64ae918" providerId="LiveId" clId="{C9C03315-3152-4957-BD24-69CBCD64E478}" dt="2023-05-29T10:48:08.453" v="1541" actId="26606"/>
          <ac:spMkLst>
            <pc:docMk/>
            <pc:sldMk cId="3556166622" sldId="284"/>
            <ac:spMk id="36" creationId="{4E87FCFB-2CCE-460D-B3DD-557C8BD1B94A}"/>
          </ac:spMkLst>
        </pc:spChg>
        <pc:spChg chg="add del">
          <ac:chgData name="Whiskey Princess" userId="8740ec6df64ae918" providerId="LiveId" clId="{C9C03315-3152-4957-BD24-69CBCD64E478}" dt="2023-05-29T10:48:09.710" v="1543" actId="26606"/>
          <ac:spMkLst>
            <pc:docMk/>
            <pc:sldMk cId="3556166622" sldId="284"/>
            <ac:spMk id="38" creationId="{22A397E7-BF60-45B2-84C7-B074B76C37A7}"/>
          </ac:spMkLst>
        </pc:spChg>
        <pc:spChg chg="add del">
          <ac:chgData name="Whiskey Princess" userId="8740ec6df64ae918" providerId="LiveId" clId="{C9C03315-3152-4957-BD24-69CBCD64E478}" dt="2023-05-29T10:48:09.710" v="1543" actId="26606"/>
          <ac:spMkLst>
            <pc:docMk/>
            <pc:sldMk cId="3556166622" sldId="284"/>
            <ac:spMk id="39" creationId="{890DEF05-784E-4B61-89E4-04C4ECF4E5A0}"/>
          </ac:spMkLst>
        </pc:spChg>
        <pc:spChg chg="add del">
          <ac:chgData name="Whiskey Princess" userId="8740ec6df64ae918" providerId="LiveId" clId="{C9C03315-3152-4957-BD24-69CBCD64E478}" dt="2023-06-05T12:50:15.313" v="1808" actId="26606"/>
          <ac:spMkLst>
            <pc:docMk/>
            <pc:sldMk cId="3556166622" sldId="284"/>
            <ac:spMk id="42" creationId="{5964CBE2-084A-47DF-A704-CF5F6217B569}"/>
          </ac:spMkLst>
        </pc:spChg>
        <pc:spChg chg="add del">
          <ac:chgData name="Whiskey Princess" userId="8740ec6df64ae918" providerId="LiveId" clId="{C9C03315-3152-4957-BD24-69CBCD64E478}" dt="2023-06-05T12:50:15.313" v="1808" actId="26606"/>
          <ac:spMkLst>
            <pc:docMk/>
            <pc:sldMk cId="3556166622" sldId="284"/>
            <ac:spMk id="43" creationId="{686A5CBB-E03B-4019-8BCD-78975D39E48C}"/>
          </ac:spMkLst>
        </pc:spChg>
        <pc:spChg chg="add del">
          <ac:chgData name="Whiskey Princess" userId="8740ec6df64ae918" providerId="LiveId" clId="{C9C03315-3152-4957-BD24-69CBCD64E478}" dt="2023-06-05T12:50:15.313" v="1808" actId="26606"/>
          <ac:spMkLst>
            <pc:docMk/>
            <pc:sldMk cId="3556166622" sldId="284"/>
            <ac:spMk id="44" creationId="{94993204-9792-4E61-A83C-73D4379E2B1C}"/>
          </ac:spMkLst>
        </pc:spChg>
        <pc:spChg chg="add del">
          <ac:chgData name="Whiskey Princess" userId="8740ec6df64ae918" providerId="LiveId" clId="{C9C03315-3152-4957-BD24-69CBCD64E478}" dt="2023-06-05T12:50:06.990" v="1803" actId="26606"/>
          <ac:spMkLst>
            <pc:docMk/>
            <pc:sldMk cId="3556166622" sldId="284"/>
            <ac:spMk id="1033" creationId="{51F77B6A-7F53-4B28-B73D-C8CC899AB221}"/>
          </ac:spMkLst>
        </pc:spChg>
        <pc:spChg chg="add del">
          <ac:chgData name="Whiskey Princess" userId="8740ec6df64ae918" providerId="LiveId" clId="{C9C03315-3152-4957-BD24-69CBCD64E478}" dt="2023-06-05T12:50:06.990" v="1803" actId="26606"/>
          <ac:spMkLst>
            <pc:docMk/>
            <pc:sldMk cId="3556166622" sldId="284"/>
            <ac:spMk id="1039" creationId="{F6E412EF-CF39-4C25-85B0-DB30B1B0A8C4}"/>
          </ac:spMkLst>
        </pc:spChg>
        <pc:spChg chg="add del">
          <ac:chgData name="Whiskey Princess" userId="8740ec6df64ae918" providerId="LiveId" clId="{C9C03315-3152-4957-BD24-69CBCD64E478}" dt="2023-06-05T12:50:06.990" v="1803" actId="26606"/>
          <ac:spMkLst>
            <pc:docMk/>
            <pc:sldMk cId="3556166622" sldId="284"/>
            <ac:spMk id="1041" creationId="{E8DA6235-17F2-4C9E-88C6-C5D38D8D3C03}"/>
          </ac:spMkLst>
        </pc:spChg>
        <pc:spChg chg="add del">
          <ac:chgData name="Whiskey Princess" userId="8740ec6df64ae918" providerId="LiveId" clId="{C9C03315-3152-4957-BD24-69CBCD64E478}" dt="2023-06-05T12:50:06.990" v="1803" actId="26606"/>
          <ac:spMkLst>
            <pc:docMk/>
            <pc:sldMk cId="3556166622" sldId="284"/>
            <ac:spMk id="1043" creationId="{B55DEF71-1741-4489-8E77-46FC5BAA66E2}"/>
          </ac:spMkLst>
        </pc:spChg>
        <pc:spChg chg="add del">
          <ac:chgData name="Whiskey Princess" userId="8740ec6df64ae918" providerId="LiveId" clId="{C9C03315-3152-4957-BD24-69CBCD64E478}" dt="2023-06-05T12:50:06.990" v="1803" actId="26606"/>
          <ac:spMkLst>
            <pc:docMk/>
            <pc:sldMk cId="3556166622" sldId="284"/>
            <ac:spMk id="1045" creationId="{82347B6D-A7CC-48EB-861F-917D0D61E3EA}"/>
          </ac:spMkLst>
        </pc:spChg>
        <pc:spChg chg="add del">
          <ac:chgData name="Whiskey Princess" userId="8740ec6df64ae918" providerId="LiveId" clId="{C9C03315-3152-4957-BD24-69CBCD64E478}" dt="2023-06-05T12:50:06.990" v="1803" actId="26606"/>
          <ac:spMkLst>
            <pc:docMk/>
            <pc:sldMk cId="3556166622" sldId="284"/>
            <ac:spMk id="1047" creationId="{A7A0A46D-CC9B-4E32-870A-7BC2DF940144}"/>
          </ac:spMkLst>
        </pc:spChg>
        <pc:spChg chg="add del">
          <ac:chgData name="Whiskey Princess" userId="8740ec6df64ae918" providerId="LiveId" clId="{C9C03315-3152-4957-BD24-69CBCD64E478}" dt="2023-06-05T12:50:06.990" v="1803" actId="26606"/>
          <ac:spMkLst>
            <pc:docMk/>
            <pc:sldMk cId="3556166622" sldId="284"/>
            <ac:spMk id="1049" creationId="{9178722E-1BD0-427E-BAAE-4F206DAB5818}"/>
          </ac:spMkLst>
        </pc:spChg>
        <pc:spChg chg="add del">
          <ac:chgData name="Whiskey Princess" userId="8740ec6df64ae918" providerId="LiveId" clId="{C9C03315-3152-4957-BD24-69CBCD64E478}" dt="2023-06-05T12:50:06.990" v="1803" actId="26606"/>
          <ac:spMkLst>
            <pc:docMk/>
            <pc:sldMk cId="3556166622" sldId="284"/>
            <ac:spMk id="1051" creationId="{A753B935-E3DD-466D-BFAC-68E0BE02D092}"/>
          </ac:spMkLst>
        </pc:spChg>
        <pc:spChg chg="add del">
          <ac:chgData name="Whiskey Princess" userId="8740ec6df64ae918" providerId="LiveId" clId="{C9C03315-3152-4957-BD24-69CBCD64E478}" dt="2023-06-05T12:50:06.990" v="1803" actId="26606"/>
          <ac:spMkLst>
            <pc:docMk/>
            <pc:sldMk cId="3556166622" sldId="284"/>
            <ac:spMk id="1053" creationId="{FB034F26-4148-4B59-B493-14D7A9A8BAA9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63" creationId="{3A397E3E-B90C-4D82-BAAA-36F7AC6A4565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64" creationId="{FEFCF180-A212-449F-8D07-5EC94B281A2E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65" creationId="{A19B25F6-D845-46F3-BA69-3D48CEF7EFE5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66" creationId="{1400E1BC-11DC-49A0-856F-992F20EB435B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67" creationId="{5FAC0226-4651-4BF7-AA72-6DB611F80F94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68" creationId="{B8CCAA36-1E98-45B0-AAF9-D8807BA8EF22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69" creationId="{783F456C-8972-439A-90A4-D7C52FA3A032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70" creationId="{0390AF2C-728C-4687-B7A2-3F9C788EC361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71" creationId="{D1C510C0-DED1-4708-AA14-355E5AFF1262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72" creationId="{558C4F41-C97D-4755-8F7C-8C0A8E182FCF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73" creationId="{A232F408-BBCD-48EE-ABF6-95201EF72338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74" creationId="{302D5D2F-11CF-47F1-B542-8ED3199DC02C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75" creationId="{79109165-7872-4D8A-A545-F48B3AF1D09E}"/>
          </ac:spMkLst>
        </pc:spChg>
        <pc:spChg chg="add del">
          <ac:chgData name="Whiskey Princess" userId="8740ec6df64ae918" providerId="LiveId" clId="{C9C03315-3152-4957-BD24-69CBCD64E478}" dt="2023-06-05T12:50:12.783" v="1805" actId="26606"/>
          <ac:spMkLst>
            <pc:docMk/>
            <pc:sldMk cId="3556166622" sldId="284"/>
            <ac:spMk id="1076" creationId="{5438E66D-E34C-48D4-9F9D-021EBD568934}"/>
          </ac:spMkLst>
        </pc:spChg>
        <pc:spChg chg="add del">
          <ac:chgData name="Whiskey Princess" userId="8740ec6df64ae918" providerId="LiveId" clId="{C9C03315-3152-4957-BD24-69CBCD64E478}" dt="2023-06-05T12:50:15.284" v="1807" actId="26606"/>
          <ac:spMkLst>
            <pc:docMk/>
            <pc:sldMk cId="3556166622" sldId="284"/>
            <ac:spMk id="1082" creationId="{5F216371-EF7B-431F-9D59-55FC3179409A}"/>
          </ac:spMkLst>
        </pc:spChg>
        <pc:spChg chg="add del">
          <ac:chgData name="Whiskey Princess" userId="8740ec6df64ae918" providerId="LiveId" clId="{C9C03315-3152-4957-BD24-69CBCD64E478}" dt="2023-06-05T12:51:01.877" v="1814" actId="26606"/>
          <ac:spMkLst>
            <pc:docMk/>
            <pc:sldMk cId="3556166622" sldId="284"/>
            <ac:spMk id="1087" creationId="{9B37791B-B040-4694-BFDC-8DD132D86E8E}"/>
          </ac:spMkLst>
        </pc:spChg>
        <pc:spChg chg="add del">
          <ac:chgData name="Whiskey Princess" userId="8740ec6df64ae918" providerId="LiveId" clId="{C9C03315-3152-4957-BD24-69CBCD64E478}" dt="2023-06-05T12:50:45.547" v="1810" actId="26606"/>
          <ac:spMkLst>
            <pc:docMk/>
            <pc:sldMk cId="3556166622" sldId="284"/>
            <ac:spMk id="1097" creationId="{51F77B6A-7F53-4B28-B73D-C8CC899AB221}"/>
          </ac:spMkLst>
        </pc:spChg>
        <pc:spChg chg="add del">
          <ac:chgData name="Whiskey Princess" userId="8740ec6df64ae918" providerId="LiveId" clId="{C9C03315-3152-4957-BD24-69CBCD64E478}" dt="2023-06-05T12:50:45.547" v="1810" actId="26606"/>
          <ac:spMkLst>
            <pc:docMk/>
            <pc:sldMk cId="3556166622" sldId="284"/>
            <ac:spMk id="1103" creationId="{F6E412EF-CF39-4C25-85B0-DB30B1B0A8C4}"/>
          </ac:spMkLst>
        </pc:spChg>
        <pc:spChg chg="add del">
          <ac:chgData name="Whiskey Princess" userId="8740ec6df64ae918" providerId="LiveId" clId="{C9C03315-3152-4957-BD24-69CBCD64E478}" dt="2023-06-05T12:50:45.547" v="1810" actId="26606"/>
          <ac:spMkLst>
            <pc:docMk/>
            <pc:sldMk cId="3556166622" sldId="284"/>
            <ac:spMk id="1105" creationId="{E8DA6235-17F2-4C9E-88C6-C5D38D8D3C03}"/>
          </ac:spMkLst>
        </pc:spChg>
        <pc:spChg chg="add del">
          <ac:chgData name="Whiskey Princess" userId="8740ec6df64ae918" providerId="LiveId" clId="{C9C03315-3152-4957-BD24-69CBCD64E478}" dt="2023-06-05T12:50:45.547" v="1810" actId="26606"/>
          <ac:spMkLst>
            <pc:docMk/>
            <pc:sldMk cId="3556166622" sldId="284"/>
            <ac:spMk id="1107" creationId="{B55DEF71-1741-4489-8E77-46FC5BAA66E2}"/>
          </ac:spMkLst>
        </pc:spChg>
        <pc:spChg chg="add del">
          <ac:chgData name="Whiskey Princess" userId="8740ec6df64ae918" providerId="LiveId" clId="{C9C03315-3152-4957-BD24-69CBCD64E478}" dt="2023-06-05T12:50:45.547" v="1810" actId="26606"/>
          <ac:spMkLst>
            <pc:docMk/>
            <pc:sldMk cId="3556166622" sldId="284"/>
            <ac:spMk id="1109" creationId="{82347B6D-A7CC-48EB-861F-917D0D61E3EA}"/>
          </ac:spMkLst>
        </pc:spChg>
        <pc:spChg chg="add del">
          <ac:chgData name="Whiskey Princess" userId="8740ec6df64ae918" providerId="LiveId" clId="{C9C03315-3152-4957-BD24-69CBCD64E478}" dt="2023-06-05T12:50:45.547" v="1810" actId="26606"/>
          <ac:spMkLst>
            <pc:docMk/>
            <pc:sldMk cId="3556166622" sldId="284"/>
            <ac:spMk id="1111" creationId="{A7A0A46D-CC9B-4E32-870A-7BC2DF940144}"/>
          </ac:spMkLst>
        </pc:spChg>
        <pc:spChg chg="add del">
          <ac:chgData name="Whiskey Princess" userId="8740ec6df64ae918" providerId="LiveId" clId="{C9C03315-3152-4957-BD24-69CBCD64E478}" dt="2023-06-05T12:50:45.547" v="1810" actId="26606"/>
          <ac:spMkLst>
            <pc:docMk/>
            <pc:sldMk cId="3556166622" sldId="284"/>
            <ac:spMk id="1113" creationId="{9178722E-1BD0-427E-BAAE-4F206DAB5818}"/>
          </ac:spMkLst>
        </pc:spChg>
        <pc:spChg chg="add del">
          <ac:chgData name="Whiskey Princess" userId="8740ec6df64ae918" providerId="LiveId" clId="{C9C03315-3152-4957-BD24-69CBCD64E478}" dt="2023-06-05T12:50:45.547" v="1810" actId="26606"/>
          <ac:spMkLst>
            <pc:docMk/>
            <pc:sldMk cId="3556166622" sldId="284"/>
            <ac:spMk id="1115" creationId="{A753B935-E3DD-466D-BFAC-68E0BE02D092}"/>
          </ac:spMkLst>
        </pc:spChg>
        <pc:spChg chg="add del">
          <ac:chgData name="Whiskey Princess" userId="8740ec6df64ae918" providerId="LiveId" clId="{C9C03315-3152-4957-BD24-69CBCD64E478}" dt="2023-06-05T12:50:45.547" v="1810" actId="26606"/>
          <ac:spMkLst>
            <pc:docMk/>
            <pc:sldMk cId="3556166622" sldId="284"/>
            <ac:spMk id="1117" creationId="{FB034F26-4148-4B59-B493-14D7A9A8BAA9}"/>
          </ac:spMkLst>
        </pc:spChg>
        <pc:spChg chg="add del">
          <ac:chgData name="Whiskey Princess" userId="8740ec6df64ae918" providerId="LiveId" clId="{C9C03315-3152-4957-BD24-69CBCD64E478}" dt="2023-06-05T12:51:00.185" v="1812" actId="26606"/>
          <ac:spMkLst>
            <pc:docMk/>
            <pc:sldMk cId="3556166622" sldId="284"/>
            <ac:spMk id="1126" creationId="{5964CBE2-084A-47DF-A704-CF5F6217B569}"/>
          </ac:spMkLst>
        </pc:spChg>
        <pc:spChg chg="add del">
          <ac:chgData name="Whiskey Princess" userId="8740ec6df64ae918" providerId="LiveId" clId="{C9C03315-3152-4957-BD24-69CBCD64E478}" dt="2023-06-05T12:51:01.877" v="1814" actId="26606"/>
          <ac:spMkLst>
            <pc:docMk/>
            <pc:sldMk cId="3556166622" sldId="284"/>
            <ac:spMk id="1133" creationId="{DF05ACD0-FF4A-4F8F-B5C5-6A4EBD0D1B38}"/>
          </ac:spMkLst>
        </pc:spChg>
        <pc:spChg chg="add del">
          <ac:chgData name="Whiskey Princess" userId="8740ec6df64ae918" providerId="LiveId" clId="{C9C03315-3152-4957-BD24-69CBCD64E478}" dt="2023-06-05T12:51:01.877" v="1814" actId="26606"/>
          <ac:spMkLst>
            <pc:docMk/>
            <pc:sldMk cId="3556166622" sldId="284"/>
            <ac:spMk id="1134" creationId="{4C9AFA28-B5ED-4346-9AF7-68A157F16C7E}"/>
          </ac:spMkLst>
        </pc:spChg>
        <pc:grpChg chg="add del">
          <ac:chgData name="Whiskey Princess" userId="8740ec6df64ae918" providerId="LiveId" clId="{C9C03315-3152-4957-BD24-69CBCD64E478}" dt="2023-05-29T10:48:01.512" v="1535" actId="26606"/>
          <ac:grpSpMkLst>
            <pc:docMk/>
            <pc:sldMk cId="3556166622" sldId="284"/>
            <ac:grpSpMk id="20" creationId="{431899EE-49A4-469F-BDB5-0A178C55105D}"/>
          </ac:grpSpMkLst>
        </pc:grpChg>
        <pc:grpChg chg="add del">
          <ac:chgData name="Whiskey Princess" userId="8740ec6df64ae918" providerId="LiveId" clId="{C9C03315-3152-4957-BD24-69CBCD64E478}" dt="2023-06-05T12:50:06.990" v="1803" actId="26606"/>
          <ac:grpSpMkLst>
            <pc:docMk/>
            <pc:sldMk cId="3556166622" sldId="284"/>
            <ac:grpSpMk id="1035" creationId="{2515629F-0D83-4A44-A125-CD50FC660AB4}"/>
          </ac:grpSpMkLst>
        </pc:grpChg>
        <pc:grpChg chg="add del">
          <ac:chgData name="Whiskey Princess" userId="8740ec6df64ae918" providerId="LiveId" clId="{C9C03315-3152-4957-BD24-69CBCD64E478}" dt="2023-06-05T12:50:06.990" v="1803" actId="26606"/>
          <ac:grpSpMkLst>
            <pc:docMk/>
            <pc:sldMk cId="3556166622" sldId="284"/>
            <ac:grpSpMk id="1055" creationId="{5E6BB5FD-DB7B-4BE3-BA45-1EF042115ED5}"/>
          </ac:grpSpMkLst>
        </pc:grpChg>
        <pc:grpChg chg="add del">
          <ac:chgData name="Whiskey Princess" userId="8740ec6df64ae918" providerId="LiveId" clId="{C9C03315-3152-4957-BD24-69CBCD64E478}" dt="2023-06-05T12:50:12.783" v="1805" actId="26606"/>
          <ac:grpSpMkLst>
            <pc:docMk/>
            <pc:sldMk cId="3556166622" sldId="284"/>
            <ac:grpSpMk id="1077" creationId="{1BC9510C-172B-4086-A60F-7AF0FBF22216}"/>
          </ac:grpSpMkLst>
        </pc:grpChg>
        <pc:grpChg chg="add del">
          <ac:chgData name="Whiskey Princess" userId="8740ec6df64ae918" providerId="LiveId" clId="{C9C03315-3152-4957-BD24-69CBCD64E478}" dt="2023-06-05T12:50:15.284" v="1807" actId="26606"/>
          <ac:grpSpMkLst>
            <pc:docMk/>
            <pc:sldMk cId="3556166622" sldId="284"/>
            <ac:grpSpMk id="1083" creationId="{9BFFD157-D6B7-49C8-8010-8A653B16F60E}"/>
          </ac:grpSpMkLst>
        </pc:grpChg>
        <pc:grpChg chg="add del">
          <ac:chgData name="Whiskey Princess" userId="8740ec6df64ae918" providerId="LiveId" clId="{C9C03315-3152-4957-BD24-69CBCD64E478}" dt="2023-06-05T12:51:01.877" v="1814" actId="26606"/>
          <ac:grpSpMkLst>
            <pc:docMk/>
            <pc:sldMk cId="3556166622" sldId="284"/>
            <ac:grpSpMk id="1088" creationId="{4B2AE301-8298-47C2-81FA-781BA50D9933}"/>
          </ac:grpSpMkLst>
        </pc:grpChg>
        <pc:grpChg chg="add del">
          <ac:chgData name="Whiskey Princess" userId="8740ec6df64ae918" providerId="LiveId" clId="{C9C03315-3152-4957-BD24-69CBCD64E478}" dt="2023-06-05T12:50:45.547" v="1810" actId="26606"/>
          <ac:grpSpMkLst>
            <pc:docMk/>
            <pc:sldMk cId="3556166622" sldId="284"/>
            <ac:grpSpMk id="1099" creationId="{2515629F-0D83-4A44-A125-CD50FC660AB4}"/>
          </ac:grpSpMkLst>
        </pc:grpChg>
        <pc:grpChg chg="add del">
          <ac:chgData name="Whiskey Princess" userId="8740ec6df64ae918" providerId="LiveId" clId="{C9C03315-3152-4957-BD24-69CBCD64E478}" dt="2023-06-05T12:50:45.547" v="1810" actId="26606"/>
          <ac:grpSpMkLst>
            <pc:docMk/>
            <pc:sldMk cId="3556166622" sldId="284"/>
            <ac:grpSpMk id="1119" creationId="{5E6BB5FD-DB7B-4BE3-BA45-1EF042115ED5}"/>
          </ac:grpSpMkLst>
        </pc:grpChg>
        <pc:grpChg chg="add del">
          <ac:chgData name="Whiskey Princess" userId="8740ec6df64ae918" providerId="LiveId" clId="{C9C03315-3152-4957-BD24-69CBCD64E478}" dt="2023-06-05T12:51:00.185" v="1812" actId="26606"/>
          <ac:grpSpMkLst>
            <pc:docMk/>
            <pc:sldMk cId="3556166622" sldId="284"/>
            <ac:grpSpMk id="1127" creationId="{B80B7591-E174-45D9-AAD8-79C1422AAC59}"/>
          </ac:grpSpMkLst>
        </pc:grpChg>
        <pc:picChg chg="add del">
          <ac:chgData name="Whiskey Princess" userId="8740ec6df64ae918" providerId="LiveId" clId="{C9C03315-3152-4957-BD24-69CBCD64E478}" dt="2023-05-29T10:47:47.436" v="1530" actId="26606"/>
          <ac:picMkLst>
            <pc:docMk/>
            <pc:sldMk cId="3556166622" sldId="284"/>
            <ac:picMk id="7" creationId="{3BCB948A-EF73-5C5B-8078-E86A44E4DB98}"/>
          </ac:picMkLst>
        </pc:picChg>
        <pc:picChg chg="add del mod ord">
          <ac:chgData name="Whiskey Princess" userId="8740ec6df64ae918" providerId="LiveId" clId="{C9C03315-3152-4957-BD24-69CBCD64E478}" dt="2023-05-29T10:48:12.578" v="1545" actId="478"/>
          <ac:picMkLst>
            <pc:docMk/>
            <pc:sldMk cId="3556166622" sldId="284"/>
            <ac:picMk id="23" creationId="{9F0CA441-BC31-3B06-F6F5-7732FA76CBCE}"/>
          </ac:picMkLst>
        </pc:picChg>
        <pc:picChg chg="add del mod">
          <ac:chgData name="Whiskey Princess" userId="8740ec6df64ae918" providerId="LiveId" clId="{C9C03315-3152-4957-BD24-69CBCD64E478}" dt="2023-06-05T12:49:45.160" v="1799" actId="478"/>
          <ac:picMkLst>
            <pc:docMk/>
            <pc:sldMk cId="3556166622" sldId="284"/>
            <ac:picMk id="1026" creationId="{5D049AF4-5AF8-A9E0-F546-FE127E589815}"/>
          </ac:picMkLst>
        </pc:picChg>
        <pc:picChg chg="add mod">
          <ac:chgData name="Whiskey Princess" userId="8740ec6df64ae918" providerId="LiveId" clId="{C9C03315-3152-4957-BD24-69CBCD64E478}" dt="2023-06-05T12:51:01.877" v="1814" actId="26606"/>
          <ac:picMkLst>
            <pc:docMk/>
            <pc:sldMk cId="3556166622" sldId="284"/>
            <ac:picMk id="1028" creationId="{C2FA0E2E-AA27-5910-9A1D-486D6F39317C}"/>
          </ac:picMkLst>
        </pc:picChg>
        <pc:cxnChg chg="add del">
          <ac:chgData name="Whiskey Princess" userId="8740ec6df64ae918" providerId="LiveId" clId="{C9C03315-3152-4957-BD24-69CBCD64E478}" dt="2023-05-29T10:47:56.826" v="1532" actId="26606"/>
          <ac:cxnSpMkLst>
            <pc:docMk/>
            <pc:sldMk cId="3556166622" sldId="284"/>
            <ac:cxnSpMk id="14" creationId="{E6D6B450-4278-45B8-88C7-C061710E3C7E}"/>
          </ac:cxnSpMkLst>
        </pc:cxnChg>
        <pc:cxnChg chg="add del">
          <ac:chgData name="Whiskey Princess" userId="8740ec6df64ae918" providerId="LiveId" clId="{C9C03315-3152-4957-BD24-69CBCD64E478}" dt="2023-05-29T10:47:56.826" v="1532" actId="26606"/>
          <ac:cxnSpMkLst>
            <pc:docMk/>
            <pc:sldMk cId="3556166622" sldId="284"/>
            <ac:cxnSpMk id="16" creationId="{74234A4C-A256-4139-A5F4-27078F0D6796}"/>
          </ac:cxnSpMkLst>
        </pc:cxnChg>
        <pc:cxnChg chg="add del">
          <ac:chgData name="Whiskey Princess" userId="8740ec6df64ae918" providerId="LiveId" clId="{C9C03315-3152-4957-BD24-69CBCD64E478}" dt="2023-05-29T10:48:09.710" v="1543" actId="26606"/>
          <ac:cxnSpMkLst>
            <pc:docMk/>
            <pc:sldMk cId="3556166622" sldId="284"/>
            <ac:cxnSpMk id="40" creationId="{C41BAEC7-F7B0-4224-8B18-8F74B7D87F0B}"/>
          </ac:cxnSpMkLst>
        </pc:cxnChg>
      </pc:sldChg>
      <pc:sldChg chg="addSp delSp modSp mod ord">
        <pc:chgData name="Whiskey Princess" userId="8740ec6df64ae918" providerId="LiveId" clId="{C9C03315-3152-4957-BD24-69CBCD64E478}" dt="2023-06-06T15:21:41.105" v="1820"/>
        <pc:sldMkLst>
          <pc:docMk/>
          <pc:sldMk cId="3824818216" sldId="285"/>
        </pc:sldMkLst>
        <pc:spChg chg="add del mod">
          <ac:chgData name="Whiskey Princess" userId="8740ec6df64ae918" providerId="LiveId" clId="{C9C03315-3152-4957-BD24-69CBCD64E478}" dt="2023-06-05T12:30:59.350" v="1739" actId="931"/>
          <ac:spMkLst>
            <pc:docMk/>
            <pc:sldMk cId="3824818216" sldId="285"/>
            <ac:spMk id="2" creationId="{D4EFE201-ECCD-AA8D-2239-B7EF5AFE7071}"/>
          </ac:spMkLst>
        </pc:spChg>
        <pc:spChg chg="mod">
          <ac:chgData name="Whiskey Princess" userId="8740ec6df64ae918" providerId="LiveId" clId="{C9C03315-3152-4957-BD24-69CBCD64E478}" dt="2023-06-05T12:31:09.575" v="1744" actId="20577"/>
          <ac:spMkLst>
            <pc:docMk/>
            <pc:sldMk cId="3824818216" sldId="285"/>
            <ac:spMk id="6" creationId="{2EDB8DD7-C33F-AAA8-F142-63853F497008}"/>
          </ac:spMkLst>
        </pc:spChg>
        <pc:picChg chg="add mod">
          <ac:chgData name="Whiskey Princess" userId="8740ec6df64ae918" providerId="LiveId" clId="{C9C03315-3152-4957-BD24-69CBCD64E478}" dt="2023-06-05T12:31:05.942" v="1743" actId="14100"/>
          <ac:picMkLst>
            <pc:docMk/>
            <pc:sldMk cId="3824818216" sldId="285"/>
            <ac:picMk id="5" creationId="{E76CA746-75C0-43B7-839D-774AB530CE70}"/>
          </ac:picMkLst>
        </pc:picChg>
        <pc:picChg chg="del">
          <ac:chgData name="Whiskey Princess" userId="8740ec6df64ae918" providerId="LiveId" clId="{C9C03315-3152-4957-BD24-69CBCD64E478}" dt="2023-06-05T12:30:46.729" v="1738" actId="478"/>
          <ac:picMkLst>
            <pc:docMk/>
            <pc:sldMk cId="3824818216" sldId="285"/>
            <ac:picMk id="1026" creationId="{E2E9841D-14CC-9259-6BF2-22CA19443D93}"/>
          </ac:picMkLst>
        </pc:picChg>
      </pc:sldChg>
      <pc:sldChg chg="addSp delSp modSp add mod ord">
        <pc:chgData name="Whiskey Princess" userId="8740ec6df64ae918" providerId="LiveId" clId="{C9C03315-3152-4957-BD24-69CBCD64E478}" dt="2023-06-06T17:58:35.897" v="1858"/>
        <pc:sldMkLst>
          <pc:docMk/>
          <pc:sldMk cId="1361904261" sldId="286"/>
        </pc:sldMkLst>
        <pc:spChg chg="add del mod">
          <ac:chgData name="Whiskey Princess" userId="8740ec6df64ae918" providerId="LiveId" clId="{C9C03315-3152-4957-BD24-69CBCD64E478}" dt="2023-06-06T17:57:42.332" v="1852" actId="22"/>
          <ac:spMkLst>
            <pc:docMk/>
            <pc:sldMk cId="1361904261" sldId="286"/>
            <ac:spMk id="3" creationId="{BAD872AA-9586-F8F1-B711-B59E03AAFCF7}"/>
          </ac:spMkLst>
        </pc:spChg>
        <pc:spChg chg="mod">
          <ac:chgData name="Whiskey Princess" userId="8740ec6df64ae918" providerId="LiveId" clId="{C9C03315-3152-4957-BD24-69CBCD64E478}" dt="2023-06-06T17:58:18.128" v="1856" actId="20577"/>
          <ac:spMkLst>
            <pc:docMk/>
            <pc:sldMk cId="1361904261" sldId="286"/>
            <ac:spMk id="4" creationId="{7AD1CA7E-E85E-DA95-D2DD-9FA81BE54020}"/>
          </ac:spMkLst>
        </pc:spChg>
        <pc:picChg chg="add del mod">
          <ac:chgData name="Whiskey Princess" userId="8740ec6df64ae918" providerId="LiveId" clId="{C9C03315-3152-4957-BD24-69CBCD64E478}" dt="2023-06-06T17:57:39.345" v="1851" actId="22"/>
          <ac:picMkLst>
            <pc:docMk/>
            <pc:sldMk cId="1361904261" sldId="286"/>
            <ac:picMk id="6" creationId="{E57B0D61-2190-8BAC-E497-37F683470DAE}"/>
          </ac:picMkLst>
        </pc:picChg>
        <pc:picChg chg="del">
          <ac:chgData name="Whiskey Princess" userId="8740ec6df64ae918" providerId="LiveId" clId="{C9C03315-3152-4957-BD24-69CBCD64E478}" dt="2023-06-06T17:57:35.135" v="1847" actId="478"/>
          <ac:picMkLst>
            <pc:docMk/>
            <pc:sldMk cId="1361904261" sldId="286"/>
            <ac:picMk id="7" creationId="{77A93A7C-6574-F974-1F7C-5002449373D4}"/>
          </ac:picMkLst>
        </pc:picChg>
        <pc:picChg chg="add mod ord">
          <ac:chgData name="Whiskey Princess" userId="8740ec6df64ae918" providerId="LiveId" clId="{C9C03315-3152-4957-BD24-69CBCD64E478}" dt="2023-06-06T17:57:47.625" v="1853" actId="1076"/>
          <ac:picMkLst>
            <pc:docMk/>
            <pc:sldMk cId="1361904261" sldId="286"/>
            <ac:picMk id="9" creationId="{BBE542BF-A502-6CDD-A3EF-EA1D217DF1B3}"/>
          </ac:picMkLst>
        </pc:picChg>
      </pc:sldChg>
    </pc:docChg>
  </pc:docChgLst>
  <pc:docChgLst>
    <pc:chgData name="Whiskey Princess" userId="8740ec6df64ae918" providerId="LiveId" clId="{FC19924D-8C1A-4164-BDC4-9D5BC2E6DD2F}"/>
    <pc:docChg chg="undo custSel addSld modSld">
      <pc:chgData name="Whiskey Princess" userId="8740ec6df64ae918" providerId="LiveId" clId="{FC19924D-8C1A-4164-BDC4-9D5BC2E6DD2F}" dt="2023-05-29T18:53:30.513" v="114"/>
      <pc:docMkLst>
        <pc:docMk/>
      </pc:docMkLst>
      <pc:sldChg chg="addSp delSp modSp new mod setBg modClrScheme addAnim delAnim chgLayout">
        <pc:chgData name="Whiskey Princess" userId="8740ec6df64ae918" providerId="LiveId" clId="{FC19924D-8C1A-4164-BDC4-9D5BC2E6DD2F}" dt="2023-05-29T18:53:30.513" v="114"/>
        <pc:sldMkLst>
          <pc:docMk/>
          <pc:sldMk cId="3824818216" sldId="285"/>
        </pc:sldMkLst>
        <pc:spChg chg="del mod ord">
          <ac:chgData name="Whiskey Princess" userId="8740ec6df64ae918" providerId="LiveId" clId="{FC19924D-8C1A-4164-BDC4-9D5BC2E6DD2F}" dt="2023-05-29T18:46:27.895" v="1" actId="700"/>
          <ac:spMkLst>
            <pc:docMk/>
            <pc:sldMk cId="3824818216" sldId="285"/>
            <ac:spMk id="2" creationId="{0A358E4E-BBA9-593E-6A2D-52EC29C2D9D5}"/>
          </ac:spMkLst>
        </pc:spChg>
        <pc:spChg chg="del mod ord">
          <ac:chgData name="Whiskey Princess" userId="8740ec6df64ae918" providerId="LiveId" clId="{FC19924D-8C1A-4164-BDC4-9D5BC2E6DD2F}" dt="2023-05-29T18:46:27.895" v="1" actId="700"/>
          <ac:spMkLst>
            <pc:docMk/>
            <pc:sldMk cId="3824818216" sldId="285"/>
            <ac:spMk id="3" creationId="{35D526DA-57FF-794D-D7E9-A752A1F37398}"/>
          </ac:spMkLst>
        </pc:spChg>
        <pc:spChg chg="add mod ord">
          <ac:chgData name="Whiskey Princess" userId="8740ec6df64ae918" providerId="LiveId" clId="{FC19924D-8C1A-4164-BDC4-9D5BC2E6DD2F}" dt="2023-05-29T18:53:30.512" v="113" actId="26606"/>
          <ac:spMkLst>
            <pc:docMk/>
            <pc:sldMk cId="3824818216" sldId="285"/>
            <ac:spMk id="4" creationId="{2E83FB8A-6843-7631-68B5-2B870D9FDDF0}"/>
          </ac:spMkLst>
        </pc:spChg>
        <pc:spChg chg="add del mod ord">
          <ac:chgData name="Whiskey Princess" userId="8740ec6df64ae918" providerId="LiveId" clId="{FC19924D-8C1A-4164-BDC4-9D5BC2E6DD2F}" dt="2023-05-29T18:46:30.745" v="3"/>
          <ac:spMkLst>
            <pc:docMk/>
            <pc:sldMk cId="3824818216" sldId="285"/>
            <ac:spMk id="5" creationId="{C19D09EF-75F7-B70C-D93B-62C29131C6AC}"/>
          </ac:spMkLst>
        </pc:spChg>
        <pc:spChg chg="add mod ord">
          <ac:chgData name="Whiskey Princess" userId="8740ec6df64ae918" providerId="LiveId" clId="{FC19924D-8C1A-4164-BDC4-9D5BC2E6DD2F}" dt="2023-05-29T18:53:30.512" v="113" actId="26606"/>
          <ac:spMkLst>
            <pc:docMk/>
            <pc:sldMk cId="3824818216" sldId="285"/>
            <ac:spMk id="6" creationId="{2EDB8DD7-C33F-AAA8-F142-63853F497008}"/>
          </ac:spMkLst>
        </pc:spChg>
        <pc:spChg chg="add del">
          <ac:chgData name="Whiskey Princess" userId="8740ec6df64ae918" providerId="LiveId" clId="{FC19924D-8C1A-4164-BDC4-9D5BC2E6DD2F}" dt="2023-05-29T18:48:43.002" v="91" actId="26606"/>
          <ac:spMkLst>
            <pc:docMk/>
            <pc:sldMk cId="3824818216" sldId="285"/>
            <ac:spMk id="1031" creationId="{51F77B6A-7F53-4B28-B73D-C8CC899AB221}"/>
          </ac:spMkLst>
        </pc:spChg>
        <pc:spChg chg="add del">
          <ac:chgData name="Whiskey Princess" userId="8740ec6df64ae918" providerId="LiveId" clId="{FC19924D-8C1A-4164-BDC4-9D5BC2E6DD2F}" dt="2023-05-29T18:48:43.002" v="91" actId="26606"/>
          <ac:spMkLst>
            <pc:docMk/>
            <pc:sldMk cId="3824818216" sldId="285"/>
            <ac:spMk id="1037" creationId="{F6E412EF-CF39-4C25-85B0-DB30B1B0A8C4}"/>
          </ac:spMkLst>
        </pc:spChg>
        <pc:spChg chg="add del">
          <ac:chgData name="Whiskey Princess" userId="8740ec6df64ae918" providerId="LiveId" clId="{FC19924D-8C1A-4164-BDC4-9D5BC2E6DD2F}" dt="2023-05-29T18:48:43.002" v="91" actId="26606"/>
          <ac:spMkLst>
            <pc:docMk/>
            <pc:sldMk cId="3824818216" sldId="285"/>
            <ac:spMk id="1039" creationId="{E8DA6235-17F2-4C9E-88C6-C5D38D8D3C03}"/>
          </ac:spMkLst>
        </pc:spChg>
        <pc:spChg chg="add del">
          <ac:chgData name="Whiskey Princess" userId="8740ec6df64ae918" providerId="LiveId" clId="{FC19924D-8C1A-4164-BDC4-9D5BC2E6DD2F}" dt="2023-05-29T18:48:43.002" v="91" actId="26606"/>
          <ac:spMkLst>
            <pc:docMk/>
            <pc:sldMk cId="3824818216" sldId="285"/>
            <ac:spMk id="1041" creationId="{B55DEF71-1741-4489-8E77-46FC5BAA66E2}"/>
          </ac:spMkLst>
        </pc:spChg>
        <pc:spChg chg="add del">
          <ac:chgData name="Whiskey Princess" userId="8740ec6df64ae918" providerId="LiveId" clId="{FC19924D-8C1A-4164-BDC4-9D5BC2E6DD2F}" dt="2023-05-29T18:48:43.002" v="91" actId="26606"/>
          <ac:spMkLst>
            <pc:docMk/>
            <pc:sldMk cId="3824818216" sldId="285"/>
            <ac:spMk id="1043" creationId="{82347B6D-A7CC-48EB-861F-917D0D61E3EA}"/>
          </ac:spMkLst>
        </pc:spChg>
        <pc:spChg chg="add del">
          <ac:chgData name="Whiskey Princess" userId="8740ec6df64ae918" providerId="LiveId" clId="{FC19924D-8C1A-4164-BDC4-9D5BC2E6DD2F}" dt="2023-05-29T18:48:43.002" v="91" actId="26606"/>
          <ac:spMkLst>
            <pc:docMk/>
            <pc:sldMk cId="3824818216" sldId="285"/>
            <ac:spMk id="1045" creationId="{A7A0A46D-CC9B-4E32-870A-7BC2DF940144}"/>
          </ac:spMkLst>
        </pc:spChg>
        <pc:spChg chg="add del">
          <ac:chgData name="Whiskey Princess" userId="8740ec6df64ae918" providerId="LiveId" clId="{FC19924D-8C1A-4164-BDC4-9D5BC2E6DD2F}" dt="2023-05-29T18:48:43.002" v="91" actId="26606"/>
          <ac:spMkLst>
            <pc:docMk/>
            <pc:sldMk cId="3824818216" sldId="285"/>
            <ac:spMk id="1047" creationId="{9178722E-1BD0-427E-BAAE-4F206DAB5818}"/>
          </ac:spMkLst>
        </pc:spChg>
        <pc:spChg chg="add del">
          <ac:chgData name="Whiskey Princess" userId="8740ec6df64ae918" providerId="LiveId" clId="{FC19924D-8C1A-4164-BDC4-9D5BC2E6DD2F}" dt="2023-05-29T18:48:43.002" v="91" actId="26606"/>
          <ac:spMkLst>
            <pc:docMk/>
            <pc:sldMk cId="3824818216" sldId="285"/>
            <ac:spMk id="1049" creationId="{A753B935-E3DD-466D-BFAC-68E0BE02D092}"/>
          </ac:spMkLst>
        </pc:spChg>
        <pc:spChg chg="add del">
          <ac:chgData name="Whiskey Princess" userId="8740ec6df64ae918" providerId="LiveId" clId="{FC19924D-8C1A-4164-BDC4-9D5BC2E6DD2F}" dt="2023-05-29T18:48:43.002" v="91" actId="26606"/>
          <ac:spMkLst>
            <pc:docMk/>
            <pc:sldMk cId="3824818216" sldId="285"/>
            <ac:spMk id="1051" creationId="{FB034F26-4148-4B59-B493-14D7A9A8BAA9}"/>
          </ac:spMkLst>
        </pc:spChg>
        <pc:spChg chg="add del">
          <ac:chgData name="Whiskey Princess" userId="8740ec6df64ae918" providerId="LiveId" clId="{FC19924D-8C1A-4164-BDC4-9D5BC2E6DD2F}" dt="2023-05-29T18:52:48.102" v="103" actId="26606"/>
          <ac:spMkLst>
            <pc:docMk/>
            <pc:sldMk cId="3824818216" sldId="285"/>
            <ac:spMk id="1054" creationId="{033BC44A-0661-43B4-9C14-FD5963C226AE}"/>
          </ac:spMkLst>
        </pc:spChg>
        <pc:spChg chg="add del">
          <ac:chgData name="Whiskey Princess" userId="8740ec6df64ae918" providerId="LiveId" clId="{FC19924D-8C1A-4164-BDC4-9D5BC2E6DD2F}" dt="2023-05-29T18:52:48.102" v="103" actId="26606"/>
          <ac:spMkLst>
            <pc:docMk/>
            <pc:sldMk cId="3824818216" sldId="285"/>
            <ac:spMk id="1056" creationId="{E9306212-88FA-45BF-ABA3-1454AC42D900}"/>
          </ac:spMkLst>
        </pc:spChg>
        <pc:spChg chg="add del">
          <ac:chgData name="Whiskey Princess" userId="8740ec6df64ae918" providerId="LiveId" clId="{FC19924D-8C1A-4164-BDC4-9D5BC2E6DD2F}" dt="2023-05-29T18:48:47.824" v="94" actId="26606"/>
          <ac:spMkLst>
            <pc:docMk/>
            <pc:sldMk cId="3824818216" sldId="285"/>
            <ac:spMk id="1060" creationId="{5964CBE2-084A-47DF-A704-CF5F6217B569}"/>
          </ac:spMkLst>
        </pc:spChg>
        <pc:spChg chg="add del">
          <ac:chgData name="Whiskey Princess" userId="8740ec6df64ae918" providerId="LiveId" clId="{FC19924D-8C1A-4164-BDC4-9D5BC2E6DD2F}" dt="2023-05-29T18:48:47.824" v="94" actId="26606"/>
          <ac:spMkLst>
            <pc:docMk/>
            <pc:sldMk cId="3824818216" sldId="285"/>
            <ac:spMk id="1061" creationId="{686A5CBB-E03B-4019-8BCD-78975D39E48C}"/>
          </ac:spMkLst>
        </pc:spChg>
        <pc:spChg chg="add del">
          <ac:chgData name="Whiskey Princess" userId="8740ec6df64ae918" providerId="LiveId" clId="{FC19924D-8C1A-4164-BDC4-9D5BC2E6DD2F}" dt="2023-05-29T18:48:47.824" v="94" actId="26606"/>
          <ac:spMkLst>
            <pc:docMk/>
            <pc:sldMk cId="3824818216" sldId="285"/>
            <ac:spMk id="1062" creationId="{94993204-9792-4E61-A83C-73D4379E2B1C}"/>
          </ac:spMkLst>
        </pc:spChg>
        <pc:spChg chg="add del">
          <ac:chgData name="Whiskey Princess" userId="8740ec6df64ae918" providerId="LiveId" clId="{FC19924D-8C1A-4164-BDC4-9D5BC2E6DD2F}" dt="2023-05-29T18:48:50.745" v="96" actId="26606"/>
          <ac:spMkLst>
            <pc:docMk/>
            <pc:sldMk cId="3824818216" sldId="285"/>
            <ac:spMk id="1064" creationId="{9B37791B-B040-4694-BFDC-8DD132D86E8E}"/>
          </ac:spMkLst>
        </pc:spChg>
        <pc:spChg chg="add del">
          <ac:chgData name="Whiskey Princess" userId="8740ec6df64ae918" providerId="LiveId" clId="{FC19924D-8C1A-4164-BDC4-9D5BC2E6DD2F}" dt="2023-05-29T18:49:01.345" v="98" actId="26606"/>
          <ac:spMkLst>
            <pc:docMk/>
            <pc:sldMk cId="3824818216" sldId="285"/>
            <ac:spMk id="1071" creationId="{51F77B6A-7F53-4B28-B73D-C8CC899AB221}"/>
          </ac:spMkLst>
        </pc:spChg>
        <pc:spChg chg="add del">
          <ac:chgData name="Whiskey Princess" userId="8740ec6df64ae918" providerId="LiveId" clId="{FC19924D-8C1A-4164-BDC4-9D5BC2E6DD2F}" dt="2023-05-29T18:49:01.345" v="98" actId="26606"/>
          <ac:spMkLst>
            <pc:docMk/>
            <pc:sldMk cId="3824818216" sldId="285"/>
            <ac:spMk id="1073" creationId="{F6E412EF-CF39-4C25-85B0-DB30B1B0A8C4}"/>
          </ac:spMkLst>
        </pc:spChg>
        <pc:spChg chg="add del">
          <ac:chgData name="Whiskey Princess" userId="8740ec6df64ae918" providerId="LiveId" clId="{FC19924D-8C1A-4164-BDC4-9D5BC2E6DD2F}" dt="2023-05-29T18:49:01.345" v="98" actId="26606"/>
          <ac:spMkLst>
            <pc:docMk/>
            <pc:sldMk cId="3824818216" sldId="285"/>
            <ac:spMk id="1074" creationId="{E8DA6235-17F2-4C9E-88C6-C5D38D8D3C03}"/>
          </ac:spMkLst>
        </pc:spChg>
        <pc:spChg chg="add del">
          <ac:chgData name="Whiskey Princess" userId="8740ec6df64ae918" providerId="LiveId" clId="{FC19924D-8C1A-4164-BDC4-9D5BC2E6DD2F}" dt="2023-05-29T18:49:01.345" v="98" actId="26606"/>
          <ac:spMkLst>
            <pc:docMk/>
            <pc:sldMk cId="3824818216" sldId="285"/>
            <ac:spMk id="1075" creationId="{B55DEF71-1741-4489-8E77-46FC5BAA66E2}"/>
          </ac:spMkLst>
        </pc:spChg>
        <pc:spChg chg="add del">
          <ac:chgData name="Whiskey Princess" userId="8740ec6df64ae918" providerId="LiveId" clId="{FC19924D-8C1A-4164-BDC4-9D5BC2E6DD2F}" dt="2023-05-29T18:49:01.345" v="98" actId="26606"/>
          <ac:spMkLst>
            <pc:docMk/>
            <pc:sldMk cId="3824818216" sldId="285"/>
            <ac:spMk id="1076" creationId="{82347B6D-A7CC-48EB-861F-917D0D61E3EA}"/>
          </ac:spMkLst>
        </pc:spChg>
        <pc:spChg chg="add del">
          <ac:chgData name="Whiskey Princess" userId="8740ec6df64ae918" providerId="LiveId" clId="{FC19924D-8C1A-4164-BDC4-9D5BC2E6DD2F}" dt="2023-05-29T18:49:01.345" v="98" actId="26606"/>
          <ac:spMkLst>
            <pc:docMk/>
            <pc:sldMk cId="3824818216" sldId="285"/>
            <ac:spMk id="1077" creationId="{A7A0A46D-CC9B-4E32-870A-7BC2DF940144}"/>
          </ac:spMkLst>
        </pc:spChg>
        <pc:spChg chg="add del">
          <ac:chgData name="Whiskey Princess" userId="8740ec6df64ae918" providerId="LiveId" clId="{FC19924D-8C1A-4164-BDC4-9D5BC2E6DD2F}" dt="2023-05-29T18:49:01.345" v="98" actId="26606"/>
          <ac:spMkLst>
            <pc:docMk/>
            <pc:sldMk cId="3824818216" sldId="285"/>
            <ac:spMk id="1078" creationId="{9178722E-1BD0-427E-BAAE-4F206DAB5818}"/>
          </ac:spMkLst>
        </pc:spChg>
        <pc:spChg chg="add del">
          <ac:chgData name="Whiskey Princess" userId="8740ec6df64ae918" providerId="LiveId" clId="{FC19924D-8C1A-4164-BDC4-9D5BC2E6DD2F}" dt="2023-05-29T18:49:01.345" v="98" actId="26606"/>
          <ac:spMkLst>
            <pc:docMk/>
            <pc:sldMk cId="3824818216" sldId="285"/>
            <ac:spMk id="1079" creationId="{A753B935-E3DD-466D-BFAC-68E0BE02D092}"/>
          </ac:spMkLst>
        </pc:spChg>
        <pc:spChg chg="add del">
          <ac:chgData name="Whiskey Princess" userId="8740ec6df64ae918" providerId="LiveId" clId="{FC19924D-8C1A-4164-BDC4-9D5BC2E6DD2F}" dt="2023-05-29T18:49:01.345" v="98" actId="26606"/>
          <ac:spMkLst>
            <pc:docMk/>
            <pc:sldMk cId="3824818216" sldId="285"/>
            <ac:spMk id="1080" creationId="{FB034F26-4148-4B59-B493-14D7A9A8BAA9}"/>
          </ac:spMkLst>
        </pc:spChg>
        <pc:spChg chg="add del">
          <ac:chgData name="Whiskey Princess" userId="8740ec6df64ae918" providerId="LiveId" clId="{FC19924D-8C1A-4164-BDC4-9D5BC2E6DD2F}" dt="2023-05-29T18:52:46.874" v="101" actId="26606"/>
          <ac:spMkLst>
            <pc:docMk/>
            <pc:sldMk cId="3824818216" sldId="285"/>
            <ac:spMk id="1083" creationId="{3A397E3E-B90C-4D82-BAAA-36F7AC6A4565}"/>
          </ac:spMkLst>
        </pc:spChg>
        <pc:spChg chg="add del">
          <ac:chgData name="Whiskey Princess" userId="8740ec6df64ae918" providerId="LiveId" clId="{FC19924D-8C1A-4164-BDC4-9D5BC2E6DD2F}" dt="2023-05-29T18:52:46.874" v="101" actId="26606"/>
          <ac:spMkLst>
            <pc:docMk/>
            <pc:sldMk cId="3824818216" sldId="285"/>
            <ac:spMk id="1091" creationId="{90A7F83A-9728-4030-8E45-9ECF1ABCCC12}"/>
          </ac:spMkLst>
        </pc:spChg>
        <pc:spChg chg="add del">
          <ac:chgData name="Whiskey Princess" userId="8740ec6df64ae918" providerId="LiveId" clId="{FC19924D-8C1A-4164-BDC4-9D5BC2E6DD2F}" dt="2023-05-29T18:52:46.874" v="101" actId="26606"/>
          <ac:spMkLst>
            <pc:docMk/>
            <pc:sldMk cId="3824818216" sldId="285"/>
            <ac:spMk id="1092" creationId="{A2B5CBEA-F125-49B6-8335-227C325B112B}"/>
          </ac:spMkLst>
        </pc:spChg>
        <pc:spChg chg="add del">
          <ac:chgData name="Whiskey Princess" userId="8740ec6df64ae918" providerId="LiveId" clId="{FC19924D-8C1A-4164-BDC4-9D5BC2E6DD2F}" dt="2023-05-29T18:52:46.874" v="101" actId="26606"/>
          <ac:spMkLst>
            <pc:docMk/>
            <pc:sldMk cId="3824818216" sldId="285"/>
            <ac:spMk id="1093" creationId="{FEA9761C-7BB2-45E5-A5DB-A0B35362454A}"/>
          </ac:spMkLst>
        </pc:spChg>
        <pc:spChg chg="add del">
          <ac:chgData name="Whiskey Princess" userId="8740ec6df64ae918" providerId="LiveId" clId="{FC19924D-8C1A-4164-BDC4-9D5BC2E6DD2F}" dt="2023-05-29T18:52:46.874" v="101" actId="26606"/>
          <ac:spMkLst>
            <pc:docMk/>
            <pc:sldMk cId="3824818216" sldId="285"/>
            <ac:spMk id="1094" creationId="{4D1A5E71-B6B6-486A-8CDC-C7ABD9B903F6}"/>
          </ac:spMkLst>
        </pc:spChg>
        <pc:spChg chg="add del">
          <ac:chgData name="Whiskey Princess" userId="8740ec6df64ae918" providerId="LiveId" clId="{FC19924D-8C1A-4164-BDC4-9D5BC2E6DD2F}" dt="2023-05-29T18:52:46.874" v="101" actId="26606"/>
          <ac:spMkLst>
            <pc:docMk/>
            <pc:sldMk cId="3824818216" sldId="285"/>
            <ac:spMk id="1095" creationId="{8E44D629-6B8E-4D88-A77E-149C0ED03498}"/>
          </ac:spMkLst>
        </pc:spChg>
        <pc:spChg chg="add del">
          <ac:chgData name="Whiskey Princess" userId="8740ec6df64ae918" providerId="LiveId" clId="{FC19924D-8C1A-4164-BDC4-9D5BC2E6DD2F}" dt="2023-05-29T18:52:48.102" v="103" actId="26606"/>
          <ac:spMkLst>
            <pc:docMk/>
            <pc:sldMk cId="3824818216" sldId="285"/>
            <ac:spMk id="1105" creationId="{489B7BFD-8F45-4093-AD9C-91B15B0503D9}"/>
          </ac:spMkLst>
        </pc:spChg>
        <pc:spChg chg="add del">
          <ac:chgData name="Whiskey Princess" userId="8740ec6df64ae918" providerId="LiveId" clId="{FC19924D-8C1A-4164-BDC4-9D5BC2E6DD2F}" dt="2023-05-29T18:52:48.102" v="103" actId="26606"/>
          <ac:spMkLst>
            <pc:docMk/>
            <pc:sldMk cId="3824818216" sldId="285"/>
            <ac:spMk id="1106" creationId="{498F8FF6-43B4-494A-AF8F-123A4983EDF7}"/>
          </ac:spMkLst>
        </pc:spChg>
        <pc:spChg chg="add del">
          <ac:chgData name="Whiskey Princess" userId="8740ec6df64ae918" providerId="LiveId" clId="{FC19924D-8C1A-4164-BDC4-9D5BC2E6DD2F}" dt="2023-05-29T18:52:48.102" v="103" actId="26606"/>
          <ac:spMkLst>
            <pc:docMk/>
            <pc:sldMk cId="3824818216" sldId="285"/>
            <ac:spMk id="1109" creationId="{76C5E6D3-976B-41A7-B008-5BB4ADF444D2}"/>
          </ac:spMkLst>
        </pc:spChg>
        <pc:spChg chg="add del">
          <ac:chgData name="Whiskey Princess" userId="8740ec6df64ae918" providerId="LiveId" clId="{FC19924D-8C1A-4164-BDC4-9D5BC2E6DD2F}" dt="2023-05-29T18:52:48.102" v="103" actId="26606"/>
          <ac:spMkLst>
            <pc:docMk/>
            <pc:sldMk cId="3824818216" sldId="285"/>
            <ac:spMk id="1110" creationId="{5AFEC601-A132-47EE-B0C2-B38ACD9FCE6F}"/>
          </ac:spMkLst>
        </pc:spChg>
        <pc:spChg chg="add del">
          <ac:chgData name="Whiskey Princess" userId="8740ec6df64ae918" providerId="LiveId" clId="{FC19924D-8C1A-4164-BDC4-9D5BC2E6DD2F}" dt="2023-05-29T18:52:48.102" v="103" actId="26606"/>
          <ac:spMkLst>
            <pc:docMk/>
            <pc:sldMk cId="3824818216" sldId="285"/>
            <ac:spMk id="1111" creationId="{279CAF82-0ECF-42BE-8F37-F71941E5D410}"/>
          </ac:spMkLst>
        </pc:spChg>
        <pc:spChg chg="add del">
          <ac:chgData name="Whiskey Princess" userId="8740ec6df64ae918" providerId="LiveId" clId="{FC19924D-8C1A-4164-BDC4-9D5BC2E6DD2F}" dt="2023-05-29T18:52:48.102" v="103" actId="26606"/>
          <ac:spMkLst>
            <pc:docMk/>
            <pc:sldMk cId="3824818216" sldId="285"/>
            <ac:spMk id="1112" creationId="{2A8D3863-50D5-4235-9082-36776BF4F05F}"/>
          </ac:spMkLst>
        </pc:spChg>
        <pc:spChg chg="add del">
          <ac:chgData name="Whiskey Princess" userId="8740ec6df64ae918" providerId="LiveId" clId="{FC19924D-8C1A-4164-BDC4-9D5BC2E6DD2F}" dt="2023-05-29T18:53:17.817" v="105" actId="26606"/>
          <ac:spMkLst>
            <pc:docMk/>
            <pc:sldMk cId="3824818216" sldId="285"/>
            <ac:spMk id="1117" creationId="{5964CBE2-084A-47DF-A704-CF5F6217B569}"/>
          </ac:spMkLst>
        </pc:spChg>
        <pc:spChg chg="add del">
          <ac:chgData name="Whiskey Princess" userId="8740ec6df64ae918" providerId="LiveId" clId="{FC19924D-8C1A-4164-BDC4-9D5BC2E6DD2F}" dt="2023-05-29T18:53:21.014" v="108" actId="26606"/>
          <ac:spMkLst>
            <pc:docMk/>
            <pc:sldMk cId="3824818216" sldId="285"/>
            <ac:spMk id="1123" creationId="{3A397E3E-B90C-4D82-BAAA-36F7AC6A4565}"/>
          </ac:spMkLst>
        </pc:spChg>
        <pc:spChg chg="add del">
          <ac:chgData name="Whiskey Princess" userId="8740ec6df64ae918" providerId="LiveId" clId="{FC19924D-8C1A-4164-BDC4-9D5BC2E6DD2F}" dt="2023-05-29T18:53:21.014" v="108" actId="26606"/>
          <ac:spMkLst>
            <pc:docMk/>
            <pc:sldMk cId="3824818216" sldId="285"/>
            <ac:spMk id="1132" creationId="{90A7F83A-9728-4030-8E45-9ECF1ABCCC12}"/>
          </ac:spMkLst>
        </pc:spChg>
        <pc:spChg chg="add del">
          <ac:chgData name="Whiskey Princess" userId="8740ec6df64ae918" providerId="LiveId" clId="{FC19924D-8C1A-4164-BDC4-9D5BC2E6DD2F}" dt="2023-05-29T18:53:21.014" v="108" actId="26606"/>
          <ac:spMkLst>
            <pc:docMk/>
            <pc:sldMk cId="3824818216" sldId="285"/>
            <ac:spMk id="1133" creationId="{A2B5CBEA-F125-49B6-8335-227C325B112B}"/>
          </ac:spMkLst>
        </pc:spChg>
        <pc:spChg chg="add del">
          <ac:chgData name="Whiskey Princess" userId="8740ec6df64ae918" providerId="LiveId" clId="{FC19924D-8C1A-4164-BDC4-9D5BC2E6DD2F}" dt="2023-05-29T18:53:21.014" v="108" actId="26606"/>
          <ac:spMkLst>
            <pc:docMk/>
            <pc:sldMk cId="3824818216" sldId="285"/>
            <ac:spMk id="1134" creationId="{FEA9761C-7BB2-45E5-A5DB-A0B35362454A}"/>
          </ac:spMkLst>
        </pc:spChg>
        <pc:spChg chg="add del">
          <ac:chgData name="Whiskey Princess" userId="8740ec6df64ae918" providerId="LiveId" clId="{FC19924D-8C1A-4164-BDC4-9D5BC2E6DD2F}" dt="2023-05-29T18:53:21.014" v="108" actId="26606"/>
          <ac:spMkLst>
            <pc:docMk/>
            <pc:sldMk cId="3824818216" sldId="285"/>
            <ac:spMk id="1135" creationId="{4D1A5E71-B6B6-486A-8CDC-C7ABD9B903F6}"/>
          </ac:spMkLst>
        </pc:spChg>
        <pc:spChg chg="add del">
          <ac:chgData name="Whiskey Princess" userId="8740ec6df64ae918" providerId="LiveId" clId="{FC19924D-8C1A-4164-BDC4-9D5BC2E6DD2F}" dt="2023-05-29T18:53:21.014" v="108" actId="26606"/>
          <ac:spMkLst>
            <pc:docMk/>
            <pc:sldMk cId="3824818216" sldId="285"/>
            <ac:spMk id="1136" creationId="{8E44D629-6B8E-4D88-A77E-149C0ED03498}"/>
          </ac:spMkLst>
        </pc:spChg>
        <pc:spChg chg="add del">
          <ac:chgData name="Whiskey Princess" userId="8740ec6df64ae918" providerId="LiveId" clId="{FC19924D-8C1A-4164-BDC4-9D5BC2E6DD2F}" dt="2023-05-29T18:53:23.997" v="110" actId="26606"/>
          <ac:spMkLst>
            <pc:docMk/>
            <pc:sldMk cId="3824818216" sldId="285"/>
            <ac:spMk id="1143" creationId="{FB5B0058-AF13-4859-B429-4EDDE2A26F7F}"/>
          </ac:spMkLst>
        </pc:spChg>
        <pc:spChg chg="add del">
          <ac:chgData name="Whiskey Princess" userId="8740ec6df64ae918" providerId="LiveId" clId="{FC19924D-8C1A-4164-BDC4-9D5BC2E6DD2F}" dt="2023-05-29T18:53:23.997" v="110" actId="26606"/>
          <ac:spMkLst>
            <pc:docMk/>
            <pc:sldMk cId="3824818216" sldId="285"/>
            <ac:spMk id="1144" creationId="{D84C2E9E-0B5D-4B5F-9A1F-70EBDCE39034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46" creationId="{3A397E3E-B90C-4D82-BAAA-36F7AC6A4565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47" creationId="{A19B25F6-D845-46F3-BA69-3D48CEF7EFE5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48" creationId="{5FAC0226-4651-4BF7-AA72-6DB611F80F94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49" creationId="{B8CCAA36-1E98-45B0-AAF9-D8807BA8EF22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50" creationId="{783F456C-8972-439A-90A4-D7C52FA3A032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51" creationId="{0390AF2C-728C-4687-B7A2-3F9C788EC361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52" creationId="{D1C510C0-DED1-4708-AA14-355E5AFF1262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53" creationId="{558C4F41-C97D-4755-8F7C-8C0A8E182FCF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54" creationId="{A232F408-BBCD-48EE-ABF6-95201EF72338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55" creationId="{302D5D2F-11CF-47F1-B542-8ED3199DC02C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56" creationId="{79109165-7872-4D8A-A545-F48B3AF1D09E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57" creationId="{5438E66D-E34C-48D4-9F9D-021EBD568934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61" creationId="{FEFCF180-A212-449F-8D07-5EC94B281A2E}"/>
          </ac:spMkLst>
        </pc:spChg>
        <pc:spChg chg="add del">
          <ac:chgData name="Whiskey Princess" userId="8740ec6df64ae918" providerId="LiveId" clId="{FC19924D-8C1A-4164-BDC4-9D5BC2E6DD2F}" dt="2023-05-29T18:53:30.486" v="112" actId="26606"/>
          <ac:spMkLst>
            <pc:docMk/>
            <pc:sldMk cId="3824818216" sldId="285"/>
            <ac:spMk id="1162" creationId="{1400E1BC-11DC-49A0-856F-992F20EB435B}"/>
          </ac:spMkLst>
        </pc:spChg>
        <pc:spChg chg="add">
          <ac:chgData name="Whiskey Princess" userId="8740ec6df64ae918" providerId="LiveId" clId="{FC19924D-8C1A-4164-BDC4-9D5BC2E6DD2F}" dt="2023-05-29T18:53:30.512" v="113" actId="26606"/>
          <ac:spMkLst>
            <pc:docMk/>
            <pc:sldMk cId="3824818216" sldId="285"/>
            <ac:spMk id="1164" creationId="{3A397E3E-B90C-4D82-BAAA-36F7AC6A4565}"/>
          </ac:spMkLst>
        </pc:spChg>
        <pc:spChg chg="add">
          <ac:chgData name="Whiskey Princess" userId="8740ec6df64ae918" providerId="LiveId" clId="{FC19924D-8C1A-4164-BDC4-9D5BC2E6DD2F}" dt="2023-05-29T18:53:30.512" v="113" actId="26606"/>
          <ac:spMkLst>
            <pc:docMk/>
            <pc:sldMk cId="3824818216" sldId="285"/>
            <ac:spMk id="1171" creationId="{90A7F83A-9728-4030-8E45-9ECF1ABCCC12}"/>
          </ac:spMkLst>
        </pc:spChg>
        <pc:spChg chg="add">
          <ac:chgData name="Whiskey Princess" userId="8740ec6df64ae918" providerId="LiveId" clId="{FC19924D-8C1A-4164-BDC4-9D5BC2E6DD2F}" dt="2023-05-29T18:53:30.512" v="113" actId="26606"/>
          <ac:spMkLst>
            <pc:docMk/>
            <pc:sldMk cId="3824818216" sldId="285"/>
            <ac:spMk id="1172" creationId="{A2B5CBEA-F125-49B6-8335-227C325B112B}"/>
          </ac:spMkLst>
        </pc:spChg>
        <pc:spChg chg="add">
          <ac:chgData name="Whiskey Princess" userId="8740ec6df64ae918" providerId="LiveId" clId="{FC19924D-8C1A-4164-BDC4-9D5BC2E6DD2F}" dt="2023-05-29T18:53:30.512" v="113" actId="26606"/>
          <ac:spMkLst>
            <pc:docMk/>
            <pc:sldMk cId="3824818216" sldId="285"/>
            <ac:spMk id="1173" creationId="{FEA9761C-7BB2-45E5-A5DB-A0B35362454A}"/>
          </ac:spMkLst>
        </pc:spChg>
        <pc:spChg chg="add">
          <ac:chgData name="Whiskey Princess" userId="8740ec6df64ae918" providerId="LiveId" clId="{FC19924D-8C1A-4164-BDC4-9D5BC2E6DD2F}" dt="2023-05-29T18:53:30.512" v="113" actId="26606"/>
          <ac:spMkLst>
            <pc:docMk/>
            <pc:sldMk cId="3824818216" sldId="285"/>
            <ac:spMk id="1174" creationId="{4D1A5E71-B6B6-486A-8CDC-C7ABD9B903F6}"/>
          </ac:spMkLst>
        </pc:spChg>
        <pc:spChg chg="add">
          <ac:chgData name="Whiskey Princess" userId="8740ec6df64ae918" providerId="LiveId" clId="{FC19924D-8C1A-4164-BDC4-9D5BC2E6DD2F}" dt="2023-05-29T18:53:30.512" v="113" actId="26606"/>
          <ac:spMkLst>
            <pc:docMk/>
            <pc:sldMk cId="3824818216" sldId="285"/>
            <ac:spMk id="1175" creationId="{8E44D629-6B8E-4D88-A77E-149C0ED03498}"/>
          </ac:spMkLst>
        </pc:spChg>
        <pc:grpChg chg="add del">
          <ac:chgData name="Whiskey Princess" userId="8740ec6df64ae918" providerId="LiveId" clId="{FC19924D-8C1A-4164-BDC4-9D5BC2E6DD2F}" dt="2023-05-29T18:48:43.002" v="91" actId="26606"/>
          <ac:grpSpMkLst>
            <pc:docMk/>
            <pc:sldMk cId="3824818216" sldId="285"/>
            <ac:grpSpMk id="1033" creationId="{2515629F-0D83-4A44-A125-CD50FC660AB4}"/>
          </ac:grpSpMkLst>
        </pc:grpChg>
        <pc:grpChg chg="add del">
          <ac:chgData name="Whiskey Princess" userId="8740ec6df64ae918" providerId="LiveId" clId="{FC19924D-8C1A-4164-BDC4-9D5BC2E6DD2F}" dt="2023-05-29T18:52:48.102" v="103" actId="26606"/>
          <ac:grpSpMkLst>
            <pc:docMk/>
            <pc:sldMk cId="3824818216" sldId="285"/>
            <ac:grpSpMk id="1035" creationId="{33574554-84CF-4FF0-B1BF-553245CC652C}"/>
          </ac:grpSpMkLst>
        </pc:grpChg>
        <pc:grpChg chg="add del">
          <ac:chgData name="Whiskey Princess" userId="8740ec6df64ae918" providerId="LiveId" clId="{FC19924D-8C1A-4164-BDC4-9D5BC2E6DD2F}" dt="2023-05-29T18:48:43.002" v="91" actId="26606"/>
          <ac:grpSpMkLst>
            <pc:docMk/>
            <pc:sldMk cId="3824818216" sldId="285"/>
            <ac:grpSpMk id="1053" creationId="{5E6BB5FD-DB7B-4BE3-BA45-1EF042115ED5}"/>
          </ac:grpSpMkLst>
        </pc:grpChg>
        <pc:grpChg chg="add del">
          <ac:chgData name="Whiskey Princess" userId="8740ec6df64ae918" providerId="LiveId" clId="{FC19924D-8C1A-4164-BDC4-9D5BC2E6DD2F}" dt="2023-05-29T18:53:21.014" v="108" actId="26606"/>
          <ac:grpSpMkLst>
            <pc:docMk/>
            <pc:sldMk cId="3824818216" sldId="285"/>
            <ac:grpSpMk id="1055" creationId="{FB9739EB-7F66-433D-841F-AB3CD18700B7}"/>
          </ac:grpSpMkLst>
        </pc:grpChg>
        <pc:grpChg chg="add del">
          <ac:chgData name="Whiskey Princess" userId="8740ec6df64ae918" providerId="LiveId" clId="{FC19924D-8C1A-4164-BDC4-9D5BC2E6DD2F}" dt="2023-05-29T18:48:50.745" v="96" actId="26606"/>
          <ac:grpSpMkLst>
            <pc:docMk/>
            <pc:sldMk cId="3824818216" sldId="285"/>
            <ac:grpSpMk id="1065" creationId="{0DBA5192-D1D6-4385-9B20-7991E99218E9}"/>
          </ac:grpSpMkLst>
        </pc:grpChg>
        <pc:grpChg chg="add del">
          <ac:chgData name="Whiskey Princess" userId="8740ec6df64ae918" providerId="LiveId" clId="{FC19924D-8C1A-4164-BDC4-9D5BC2E6DD2F}" dt="2023-05-29T18:49:01.345" v="98" actId="26606"/>
          <ac:grpSpMkLst>
            <pc:docMk/>
            <pc:sldMk cId="3824818216" sldId="285"/>
            <ac:grpSpMk id="1072" creationId="{2515629F-0D83-4A44-A125-CD50FC660AB4}"/>
          </ac:grpSpMkLst>
        </pc:grpChg>
        <pc:grpChg chg="add del">
          <ac:chgData name="Whiskey Princess" userId="8740ec6df64ae918" providerId="LiveId" clId="{FC19924D-8C1A-4164-BDC4-9D5BC2E6DD2F}" dt="2023-05-29T18:49:01.345" v="98" actId="26606"/>
          <ac:grpSpMkLst>
            <pc:docMk/>
            <pc:sldMk cId="3824818216" sldId="285"/>
            <ac:grpSpMk id="1081" creationId="{5E6BB5FD-DB7B-4BE3-BA45-1EF042115ED5}"/>
          </ac:grpSpMkLst>
        </pc:grpChg>
        <pc:grpChg chg="add del">
          <ac:chgData name="Whiskey Princess" userId="8740ec6df64ae918" providerId="LiveId" clId="{FC19924D-8C1A-4164-BDC4-9D5BC2E6DD2F}" dt="2023-05-29T18:52:46.874" v="101" actId="26606"/>
          <ac:grpSpMkLst>
            <pc:docMk/>
            <pc:sldMk cId="3824818216" sldId="285"/>
            <ac:grpSpMk id="1084" creationId="{0F0C2E5D-B08F-4A99-9D15-59D33148FE02}"/>
          </ac:grpSpMkLst>
        </pc:grpChg>
        <pc:grpChg chg="add del">
          <ac:chgData name="Whiskey Princess" userId="8740ec6df64ae918" providerId="LiveId" clId="{FC19924D-8C1A-4164-BDC4-9D5BC2E6DD2F}" dt="2023-05-29T18:52:46.874" v="101" actId="26606"/>
          <ac:grpSpMkLst>
            <pc:docMk/>
            <pc:sldMk cId="3824818216" sldId="285"/>
            <ac:grpSpMk id="1089" creationId="{5499343D-E927-41D0-B997-E44A300C68D8}"/>
          </ac:grpSpMkLst>
        </pc:grpChg>
        <pc:grpChg chg="add del">
          <ac:chgData name="Whiskey Princess" userId="8740ec6df64ae918" providerId="LiveId" clId="{FC19924D-8C1A-4164-BDC4-9D5BC2E6DD2F}" dt="2023-05-29T18:52:46.874" v="101" actId="26606"/>
          <ac:grpSpMkLst>
            <pc:docMk/>
            <pc:sldMk cId="3824818216" sldId="285"/>
            <ac:grpSpMk id="1096" creationId="{FB9739EB-7F66-433D-841F-AB3CD18700B7}"/>
          </ac:grpSpMkLst>
        </pc:grpChg>
        <pc:grpChg chg="add del">
          <ac:chgData name="Whiskey Princess" userId="8740ec6df64ae918" providerId="LiveId" clId="{FC19924D-8C1A-4164-BDC4-9D5BC2E6DD2F}" dt="2023-05-29T18:52:46.874" v="101" actId="26606"/>
          <ac:grpSpMkLst>
            <pc:docMk/>
            <pc:sldMk cId="3824818216" sldId="285"/>
            <ac:grpSpMk id="1101" creationId="{8B6BCBAB-41A5-4D6D-8C9B-55E3AA6FCC21}"/>
          </ac:grpSpMkLst>
        </pc:grpChg>
        <pc:grpChg chg="add del">
          <ac:chgData name="Whiskey Princess" userId="8740ec6df64ae918" providerId="LiveId" clId="{FC19924D-8C1A-4164-BDC4-9D5BC2E6DD2F}" dt="2023-05-29T18:52:48.102" v="103" actId="26606"/>
          <ac:grpSpMkLst>
            <pc:docMk/>
            <pc:sldMk cId="3824818216" sldId="285"/>
            <ac:grpSpMk id="1113" creationId="{FB9739EB-7F66-433D-841F-AB3CD18700B7}"/>
          </ac:grpSpMkLst>
        </pc:grpChg>
        <pc:grpChg chg="add del">
          <ac:chgData name="Whiskey Princess" userId="8740ec6df64ae918" providerId="LiveId" clId="{FC19924D-8C1A-4164-BDC4-9D5BC2E6DD2F}" dt="2023-05-29T18:53:17.817" v="105" actId="26606"/>
          <ac:grpSpMkLst>
            <pc:docMk/>
            <pc:sldMk cId="3824818216" sldId="285"/>
            <ac:grpSpMk id="1118" creationId="{B80B7591-E174-45D9-AAD8-79C1422AAC59}"/>
          </ac:grpSpMkLst>
        </pc:grpChg>
        <pc:grpChg chg="add del">
          <ac:chgData name="Whiskey Princess" userId="8740ec6df64ae918" providerId="LiveId" clId="{FC19924D-8C1A-4164-BDC4-9D5BC2E6DD2F}" dt="2023-05-29T18:53:21.014" v="108" actId="26606"/>
          <ac:grpSpMkLst>
            <pc:docMk/>
            <pc:sldMk cId="3824818216" sldId="285"/>
            <ac:grpSpMk id="1124" creationId="{0F0C2E5D-B08F-4A99-9D15-59D33148FE02}"/>
          </ac:grpSpMkLst>
        </pc:grpChg>
        <pc:grpChg chg="add del">
          <ac:chgData name="Whiskey Princess" userId="8740ec6df64ae918" providerId="LiveId" clId="{FC19924D-8C1A-4164-BDC4-9D5BC2E6DD2F}" dt="2023-05-29T18:53:21.014" v="108" actId="26606"/>
          <ac:grpSpMkLst>
            <pc:docMk/>
            <pc:sldMk cId="3824818216" sldId="285"/>
            <ac:grpSpMk id="1130" creationId="{5499343D-E927-41D0-B997-E44A300C68D8}"/>
          </ac:grpSpMkLst>
        </pc:grpChg>
        <pc:grpChg chg="add del">
          <ac:chgData name="Whiskey Princess" userId="8740ec6df64ae918" providerId="LiveId" clId="{FC19924D-8C1A-4164-BDC4-9D5BC2E6DD2F}" dt="2023-05-29T18:53:21.014" v="108" actId="26606"/>
          <ac:grpSpMkLst>
            <pc:docMk/>
            <pc:sldMk cId="3824818216" sldId="285"/>
            <ac:grpSpMk id="1139" creationId="{8B6BCBAB-41A5-4D6D-8C9B-55E3AA6FCC21}"/>
          </ac:grpSpMkLst>
        </pc:grpChg>
        <pc:grpChg chg="add del">
          <ac:chgData name="Whiskey Princess" userId="8740ec6df64ae918" providerId="LiveId" clId="{FC19924D-8C1A-4164-BDC4-9D5BC2E6DD2F}" dt="2023-05-29T18:53:30.486" v="112" actId="26606"/>
          <ac:grpSpMkLst>
            <pc:docMk/>
            <pc:sldMk cId="3824818216" sldId="285"/>
            <ac:grpSpMk id="1158" creationId="{1BC9510C-172B-4086-A60F-7AF0FBF22216}"/>
          </ac:grpSpMkLst>
        </pc:grpChg>
        <pc:grpChg chg="add">
          <ac:chgData name="Whiskey Princess" userId="8740ec6df64ae918" providerId="LiveId" clId="{FC19924D-8C1A-4164-BDC4-9D5BC2E6DD2F}" dt="2023-05-29T18:53:30.512" v="113" actId="26606"/>
          <ac:grpSpMkLst>
            <pc:docMk/>
            <pc:sldMk cId="3824818216" sldId="285"/>
            <ac:grpSpMk id="1165" creationId="{0F0C2E5D-B08F-4A99-9D15-59D33148FE02}"/>
          </ac:grpSpMkLst>
        </pc:grpChg>
        <pc:grpChg chg="add">
          <ac:chgData name="Whiskey Princess" userId="8740ec6df64ae918" providerId="LiveId" clId="{FC19924D-8C1A-4164-BDC4-9D5BC2E6DD2F}" dt="2023-05-29T18:53:30.512" v="113" actId="26606"/>
          <ac:grpSpMkLst>
            <pc:docMk/>
            <pc:sldMk cId="3824818216" sldId="285"/>
            <ac:grpSpMk id="1169" creationId="{5499343D-E927-41D0-B997-E44A300C68D8}"/>
          </ac:grpSpMkLst>
        </pc:grpChg>
        <pc:grpChg chg="add">
          <ac:chgData name="Whiskey Princess" userId="8740ec6df64ae918" providerId="LiveId" clId="{FC19924D-8C1A-4164-BDC4-9D5BC2E6DD2F}" dt="2023-05-29T18:53:30.512" v="113" actId="26606"/>
          <ac:grpSpMkLst>
            <pc:docMk/>
            <pc:sldMk cId="3824818216" sldId="285"/>
            <ac:grpSpMk id="1176" creationId="{FB9739EB-7F66-433D-841F-AB3CD18700B7}"/>
          </ac:grpSpMkLst>
        </pc:grpChg>
        <pc:grpChg chg="add">
          <ac:chgData name="Whiskey Princess" userId="8740ec6df64ae918" providerId="LiveId" clId="{FC19924D-8C1A-4164-BDC4-9D5BC2E6DD2F}" dt="2023-05-29T18:53:30.512" v="113" actId="26606"/>
          <ac:grpSpMkLst>
            <pc:docMk/>
            <pc:sldMk cId="3824818216" sldId="285"/>
            <ac:grpSpMk id="1182" creationId="{8B6BCBAB-41A5-4D6D-8C9B-55E3AA6FCC21}"/>
          </ac:grpSpMkLst>
        </pc:grpChg>
        <pc:picChg chg="add mod">
          <ac:chgData name="Whiskey Princess" userId="8740ec6df64ae918" providerId="LiveId" clId="{FC19924D-8C1A-4164-BDC4-9D5BC2E6DD2F}" dt="2023-05-29T18:53:30.512" v="113" actId="26606"/>
          <ac:picMkLst>
            <pc:docMk/>
            <pc:sldMk cId="3824818216" sldId="285"/>
            <ac:picMk id="1026" creationId="{E2E9841D-14CC-9259-6BF2-22CA19443D9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https://www.kaggle.com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44048-CB9A-491F-B9B7-BAEED352D0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763562-A15A-4B0C-9FDA-44E1A90E64DA}">
      <dgm:prSet/>
      <dgm:spPr/>
      <dgm:t>
        <a:bodyPr/>
        <a:lstStyle/>
        <a:p>
          <a:r>
            <a:rPr lang="pl-PL" dirty="0"/>
            <a:t>W prezentacji zostały użyte dane ze strony: </a:t>
          </a:r>
          <a:r>
            <a:rPr lang="pl-PL" dirty="0">
              <a:hlinkClick xmlns:r="http://schemas.openxmlformats.org/officeDocument/2006/relationships" r:id="rId1"/>
            </a:rPr>
            <a:t>https://www.kaggle.com</a:t>
          </a:r>
          <a:endParaRPr lang="en-US" dirty="0"/>
        </a:p>
      </dgm:t>
    </dgm:pt>
    <dgm:pt modelId="{EF6EA9C3-814C-4BA5-85ED-AC5F7A008713}" type="parTrans" cxnId="{137B1A3C-3DE3-4B02-ABC6-35FFD52C675C}">
      <dgm:prSet/>
      <dgm:spPr/>
      <dgm:t>
        <a:bodyPr/>
        <a:lstStyle/>
        <a:p>
          <a:endParaRPr lang="en-US"/>
        </a:p>
      </dgm:t>
    </dgm:pt>
    <dgm:pt modelId="{79C297BB-CD31-4A15-9863-559105BBB052}" type="sibTrans" cxnId="{137B1A3C-3DE3-4B02-ABC6-35FFD52C675C}">
      <dgm:prSet/>
      <dgm:spPr/>
      <dgm:t>
        <a:bodyPr/>
        <a:lstStyle/>
        <a:p>
          <a:endParaRPr lang="en-US"/>
        </a:p>
      </dgm:t>
    </dgm:pt>
    <dgm:pt modelId="{6BA88483-9427-4A06-8E7B-99108A579541}">
      <dgm:prSet/>
      <dgm:spPr/>
      <dgm:t>
        <a:bodyPr/>
        <a:lstStyle/>
        <a:p>
          <a:r>
            <a:rPr lang="pl-PL"/>
            <a:t>Zawierają one statystyki około 25tyś gier rankingowych (Solo/Queue) z ELO PLATYNY. </a:t>
          </a:r>
          <a:endParaRPr lang="en-US"/>
        </a:p>
      </dgm:t>
    </dgm:pt>
    <dgm:pt modelId="{382FAA9B-419D-42C4-8900-4511C298E092}" type="parTrans" cxnId="{21E2B4F1-749D-4CAD-974D-30417523F292}">
      <dgm:prSet/>
      <dgm:spPr/>
      <dgm:t>
        <a:bodyPr/>
        <a:lstStyle/>
        <a:p>
          <a:endParaRPr lang="en-US"/>
        </a:p>
      </dgm:t>
    </dgm:pt>
    <dgm:pt modelId="{ABF56766-1505-4FB5-8DA9-3D7AF7241693}" type="sibTrans" cxnId="{21E2B4F1-749D-4CAD-974D-30417523F292}">
      <dgm:prSet/>
      <dgm:spPr/>
      <dgm:t>
        <a:bodyPr/>
        <a:lstStyle/>
        <a:p>
          <a:endParaRPr lang="en-US"/>
        </a:p>
      </dgm:t>
    </dgm:pt>
    <dgm:pt modelId="{DEEA2E33-7036-4FE9-AE3D-A5275258F552}">
      <dgm:prSet/>
      <dgm:spPr/>
      <dgm:t>
        <a:bodyPr/>
        <a:lstStyle/>
        <a:p>
          <a:r>
            <a:rPr lang="pl-PL"/>
            <a:t>Posiadają one zbiór danych odnośnie drużyny niebieskiej. Składa się z ponad 50 kolumn odnoszących się do statystyk w grze. </a:t>
          </a:r>
          <a:endParaRPr lang="en-US"/>
        </a:p>
      </dgm:t>
    </dgm:pt>
    <dgm:pt modelId="{DB2C74E0-7A77-42D6-B432-8C72E62EDC86}" type="parTrans" cxnId="{B0F1E1D9-A49F-4259-847B-112B078127F8}">
      <dgm:prSet/>
      <dgm:spPr/>
      <dgm:t>
        <a:bodyPr/>
        <a:lstStyle/>
        <a:p>
          <a:endParaRPr lang="en-US"/>
        </a:p>
      </dgm:t>
    </dgm:pt>
    <dgm:pt modelId="{E8647482-ABA3-4553-91B0-5295949575D6}" type="sibTrans" cxnId="{B0F1E1D9-A49F-4259-847B-112B078127F8}">
      <dgm:prSet/>
      <dgm:spPr/>
      <dgm:t>
        <a:bodyPr/>
        <a:lstStyle/>
        <a:p>
          <a:endParaRPr lang="en-US"/>
        </a:p>
      </dgm:t>
    </dgm:pt>
    <dgm:pt modelId="{E62BB6C7-F132-4A75-85DA-DAF046F8A283}" type="pres">
      <dgm:prSet presAssocID="{76B44048-CB9A-491F-B9B7-BAEED352D085}" presName="root" presStyleCnt="0">
        <dgm:presLayoutVars>
          <dgm:dir/>
          <dgm:resizeHandles val="exact"/>
        </dgm:presLayoutVars>
      </dgm:prSet>
      <dgm:spPr/>
    </dgm:pt>
    <dgm:pt modelId="{54EC3D20-A116-4147-AB89-0EEEE4643502}" type="pres">
      <dgm:prSet presAssocID="{62763562-A15A-4B0C-9FDA-44E1A90E64DA}" presName="compNode" presStyleCnt="0"/>
      <dgm:spPr/>
    </dgm:pt>
    <dgm:pt modelId="{42684CF2-339A-4F6E-801D-CE3A611B3DFA}" type="pres">
      <dgm:prSet presAssocID="{62763562-A15A-4B0C-9FDA-44E1A90E64DA}" presName="bgRect" presStyleLbl="bgShp" presStyleIdx="0" presStyleCnt="3"/>
      <dgm:spPr/>
    </dgm:pt>
    <dgm:pt modelId="{05B19287-D99E-46B8-88C0-2C62FBAA793B}" type="pres">
      <dgm:prSet presAssocID="{62763562-A15A-4B0C-9FDA-44E1A90E64DA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ystyki"/>
        </a:ext>
      </dgm:extLst>
    </dgm:pt>
    <dgm:pt modelId="{1289C75B-EF4E-400E-AE32-598798C8EF9C}" type="pres">
      <dgm:prSet presAssocID="{62763562-A15A-4B0C-9FDA-44E1A90E64DA}" presName="spaceRect" presStyleCnt="0"/>
      <dgm:spPr/>
    </dgm:pt>
    <dgm:pt modelId="{F569E325-75CE-4FF7-A168-2373663C26FB}" type="pres">
      <dgm:prSet presAssocID="{62763562-A15A-4B0C-9FDA-44E1A90E64DA}" presName="parTx" presStyleLbl="revTx" presStyleIdx="0" presStyleCnt="3">
        <dgm:presLayoutVars>
          <dgm:chMax val="0"/>
          <dgm:chPref val="0"/>
        </dgm:presLayoutVars>
      </dgm:prSet>
      <dgm:spPr/>
    </dgm:pt>
    <dgm:pt modelId="{0DD86A68-B44F-490D-8E85-72F9399E333D}" type="pres">
      <dgm:prSet presAssocID="{79C297BB-CD31-4A15-9863-559105BBB052}" presName="sibTrans" presStyleCnt="0"/>
      <dgm:spPr/>
    </dgm:pt>
    <dgm:pt modelId="{DFC43C35-717E-4EB9-AEBE-4B65C028853A}" type="pres">
      <dgm:prSet presAssocID="{6BA88483-9427-4A06-8E7B-99108A579541}" presName="compNode" presStyleCnt="0"/>
      <dgm:spPr/>
    </dgm:pt>
    <dgm:pt modelId="{875111CD-9477-42A6-AA9E-3D5CEA7E721B}" type="pres">
      <dgm:prSet presAssocID="{6BA88483-9427-4A06-8E7B-99108A579541}" presName="bgRect" presStyleLbl="bgShp" presStyleIdx="1" presStyleCnt="3"/>
      <dgm:spPr/>
    </dgm:pt>
    <dgm:pt modelId="{20170879-11C6-4CA7-8EDD-063425A7D1BC}" type="pres">
      <dgm:prSet presAssocID="{6BA88483-9427-4A06-8E7B-99108A579541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C06795B8-D39C-4800-8FD3-C8297CCEF947}" type="pres">
      <dgm:prSet presAssocID="{6BA88483-9427-4A06-8E7B-99108A579541}" presName="spaceRect" presStyleCnt="0"/>
      <dgm:spPr/>
    </dgm:pt>
    <dgm:pt modelId="{E2A7D52B-E6E8-4B10-BF4D-E48A428B7447}" type="pres">
      <dgm:prSet presAssocID="{6BA88483-9427-4A06-8E7B-99108A579541}" presName="parTx" presStyleLbl="revTx" presStyleIdx="1" presStyleCnt="3">
        <dgm:presLayoutVars>
          <dgm:chMax val="0"/>
          <dgm:chPref val="0"/>
        </dgm:presLayoutVars>
      </dgm:prSet>
      <dgm:spPr/>
    </dgm:pt>
    <dgm:pt modelId="{CC2B4F5D-184C-48F9-9675-7853D1A78838}" type="pres">
      <dgm:prSet presAssocID="{ABF56766-1505-4FB5-8DA9-3D7AF7241693}" presName="sibTrans" presStyleCnt="0"/>
      <dgm:spPr/>
    </dgm:pt>
    <dgm:pt modelId="{92398B6A-9C3C-4941-854F-2DA7ABEFEBE3}" type="pres">
      <dgm:prSet presAssocID="{DEEA2E33-7036-4FE9-AE3D-A5275258F552}" presName="compNode" presStyleCnt="0"/>
      <dgm:spPr/>
    </dgm:pt>
    <dgm:pt modelId="{58302DBF-CBE7-4F03-AFD8-28FC6B384985}" type="pres">
      <dgm:prSet presAssocID="{DEEA2E33-7036-4FE9-AE3D-A5275258F552}" presName="bgRect" presStyleLbl="bgShp" presStyleIdx="2" presStyleCnt="3"/>
      <dgm:spPr/>
    </dgm:pt>
    <dgm:pt modelId="{1204CB48-38F6-4F22-B272-75B611B70716}" type="pres">
      <dgm:prSet presAssocID="{DEEA2E33-7036-4FE9-AE3D-A5275258F552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83A66D9-365A-42AE-AA18-96004E140709}" type="pres">
      <dgm:prSet presAssocID="{DEEA2E33-7036-4FE9-AE3D-A5275258F552}" presName="spaceRect" presStyleCnt="0"/>
      <dgm:spPr/>
    </dgm:pt>
    <dgm:pt modelId="{97B048B3-411F-48E4-A77A-AD4457BF6CE6}" type="pres">
      <dgm:prSet presAssocID="{DEEA2E33-7036-4FE9-AE3D-A5275258F5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2D780E-068D-4426-A416-CA2B3067C7EE}" type="presOf" srcId="{DEEA2E33-7036-4FE9-AE3D-A5275258F552}" destId="{97B048B3-411F-48E4-A77A-AD4457BF6CE6}" srcOrd="0" destOrd="0" presId="urn:microsoft.com/office/officeart/2018/2/layout/IconVerticalSolidList"/>
    <dgm:cxn modelId="{137B1A3C-3DE3-4B02-ABC6-35FFD52C675C}" srcId="{76B44048-CB9A-491F-B9B7-BAEED352D085}" destId="{62763562-A15A-4B0C-9FDA-44E1A90E64DA}" srcOrd="0" destOrd="0" parTransId="{EF6EA9C3-814C-4BA5-85ED-AC5F7A008713}" sibTransId="{79C297BB-CD31-4A15-9863-559105BBB052}"/>
    <dgm:cxn modelId="{82059B4C-FCEB-4145-B46F-3350D086B81F}" type="presOf" srcId="{76B44048-CB9A-491F-B9B7-BAEED352D085}" destId="{E62BB6C7-F132-4A75-85DA-DAF046F8A283}" srcOrd="0" destOrd="0" presId="urn:microsoft.com/office/officeart/2018/2/layout/IconVerticalSolidList"/>
    <dgm:cxn modelId="{10E9E674-38EA-4699-96B2-E88A10E1401E}" type="presOf" srcId="{6BA88483-9427-4A06-8E7B-99108A579541}" destId="{E2A7D52B-E6E8-4B10-BF4D-E48A428B7447}" srcOrd="0" destOrd="0" presId="urn:microsoft.com/office/officeart/2018/2/layout/IconVerticalSolidList"/>
    <dgm:cxn modelId="{9A73EEBB-298C-41F2-A52D-0BBE93A948ED}" type="presOf" srcId="{62763562-A15A-4B0C-9FDA-44E1A90E64DA}" destId="{F569E325-75CE-4FF7-A168-2373663C26FB}" srcOrd="0" destOrd="0" presId="urn:microsoft.com/office/officeart/2018/2/layout/IconVerticalSolidList"/>
    <dgm:cxn modelId="{B0F1E1D9-A49F-4259-847B-112B078127F8}" srcId="{76B44048-CB9A-491F-B9B7-BAEED352D085}" destId="{DEEA2E33-7036-4FE9-AE3D-A5275258F552}" srcOrd="2" destOrd="0" parTransId="{DB2C74E0-7A77-42D6-B432-8C72E62EDC86}" sibTransId="{E8647482-ABA3-4553-91B0-5295949575D6}"/>
    <dgm:cxn modelId="{21E2B4F1-749D-4CAD-974D-30417523F292}" srcId="{76B44048-CB9A-491F-B9B7-BAEED352D085}" destId="{6BA88483-9427-4A06-8E7B-99108A579541}" srcOrd="1" destOrd="0" parTransId="{382FAA9B-419D-42C4-8900-4511C298E092}" sibTransId="{ABF56766-1505-4FB5-8DA9-3D7AF7241693}"/>
    <dgm:cxn modelId="{706E6896-6EC1-459F-ACF2-FEEB35ABA3FA}" type="presParOf" srcId="{E62BB6C7-F132-4A75-85DA-DAF046F8A283}" destId="{54EC3D20-A116-4147-AB89-0EEEE4643502}" srcOrd="0" destOrd="0" presId="urn:microsoft.com/office/officeart/2018/2/layout/IconVerticalSolidList"/>
    <dgm:cxn modelId="{C9E2BB0B-5E34-43EC-A27E-D8B8FBEECBE4}" type="presParOf" srcId="{54EC3D20-A116-4147-AB89-0EEEE4643502}" destId="{42684CF2-339A-4F6E-801D-CE3A611B3DFA}" srcOrd="0" destOrd="0" presId="urn:microsoft.com/office/officeart/2018/2/layout/IconVerticalSolidList"/>
    <dgm:cxn modelId="{2C452DE8-1633-4531-90AE-3A3BABC7C2EC}" type="presParOf" srcId="{54EC3D20-A116-4147-AB89-0EEEE4643502}" destId="{05B19287-D99E-46B8-88C0-2C62FBAA793B}" srcOrd="1" destOrd="0" presId="urn:microsoft.com/office/officeart/2018/2/layout/IconVerticalSolidList"/>
    <dgm:cxn modelId="{FE11BD78-BA93-4C7D-9A58-B508B7A2BA76}" type="presParOf" srcId="{54EC3D20-A116-4147-AB89-0EEEE4643502}" destId="{1289C75B-EF4E-400E-AE32-598798C8EF9C}" srcOrd="2" destOrd="0" presId="urn:microsoft.com/office/officeart/2018/2/layout/IconVerticalSolidList"/>
    <dgm:cxn modelId="{33705FD3-B85F-44B0-B9A6-97B46D5D9E0D}" type="presParOf" srcId="{54EC3D20-A116-4147-AB89-0EEEE4643502}" destId="{F569E325-75CE-4FF7-A168-2373663C26FB}" srcOrd="3" destOrd="0" presId="urn:microsoft.com/office/officeart/2018/2/layout/IconVerticalSolidList"/>
    <dgm:cxn modelId="{D5767EFF-1C45-4577-AA7B-74A01ED87C66}" type="presParOf" srcId="{E62BB6C7-F132-4A75-85DA-DAF046F8A283}" destId="{0DD86A68-B44F-490D-8E85-72F9399E333D}" srcOrd="1" destOrd="0" presId="urn:microsoft.com/office/officeart/2018/2/layout/IconVerticalSolidList"/>
    <dgm:cxn modelId="{C3280864-3EA6-40E5-A3CA-C06C307550CB}" type="presParOf" srcId="{E62BB6C7-F132-4A75-85DA-DAF046F8A283}" destId="{DFC43C35-717E-4EB9-AEBE-4B65C028853A}" srcOrd="2" destOrd="0" presId="urn:microsoft.com/office/officeart/2018/2/layout/IconVerticalSolidList"/>
    <dgm:cxn modelId="{94F4D0A4-1F79-4BDA-AD70-3B1D4E278F4B}" type="presParOf" srcId="{DFC43C35-717E-4EB9-AEBE-4B65C028853A}" destId="{875111CD-9477-42A6-AA9E-3D5CEA7E721B}" srcOrd="0" destOrd="0" presId="urn:microsoft.com/office/officeart/2018/2/layout/IconVerticalSolidList"/>
    <dgm:cxn modelId="{B0CC1A79-6115-4C3A-A7AC-B4A8E1BFB5DA}" type="presParOf" srcId="{DFC43C35-717E-4EB9-AEBE-4B65C028853A}" destId="{20170879-11C6-4CA7-8EDD-063425A7D1BC}" srcOrd="1" destOrd="0" presId="urn:microsoft.com/office/officeart/2018/2/layout/IconVerticalSolidList"/>
    <dgm:cxn modelId="{1ADCF033-EC84-45F6-ADC6-B25D706E178C}" type="presParOf" srcId="{DFC43C35-717E-4EB9-AEBE-4B65C028853A}" destId="{C06795B8-D39C-4800-8FD3-C8297CCEF947}" srcOrd="2" destOrd="0" presId="urn:microsoft.com/office/officeart/2018/2/layout/IconVerticalSolidList"/>
    <dgm:cxn modelId="{09DA5169-5D24-4A61-A904-B82595783D00}" type="presParOf" srcId="{DFC43C35-717E-4EB9-AEBE-4B65C028853A}" destId="{E2A7D52B-E6E8-4B10-BF4D-E48A428B7447}" srcOrd="3" destOrd="0" presId="urn:microsoft.com/office/officeart/2018/2/layout/IconVerticalSolidList"/>
    <dgm:cxn modelId="{F5809AAB-88CD-4CC6-8C2C-731CB0991415}" type="presParOf" srcId="{E62BB6C7-F132-4A75-85DA-DAF046F8A283}" destId="{CC2B4F5D-184C-48F9-9675-7853D1A78838}" srcOrd="3" destOrd="0" presId="urn:microsoft.com/office/officeart/2018/2/layout/IconVerticalSolidList"/>
    <dgm:cxn modelId="{35E6834F-FABB-43ED-B182-EBE3B1B6B520}" type="presParOf" srcId="{E62BB6C7-F132-4A75-85DA-DAF046F8A283}" destId="{92398B6A-9C3C-4941-854F-2DA7ABEFEBE3}" srcOrd="4" destOrd="0" presId="urn:microsoft.com/office/officeart/2018/2/layout/IconVerticalSolidList"/>
    <dgm:cxn modelId="{161AF187-A507-4918-A05A-082EA111F0E8}" type="presParOf" srcId="{92398B6A-9C3C-4941-854F-2DA7ABEFEBE3}" destId="{58302DBF-CBE7-4F03-AFD8-28FC6B384985}" srcOrd="0" destOrd="0" presId="urn:microsoft.com/office/officeart/2018/2/layout/IconVerticalSolidList"/>
    <dgm:cxn modelId="{6770A912-6177-4B06-8276-0C4AB6379F2C}" type="presParOf" srcId="{92398B6A-9C3C-4941-854F-2DA7ABEFEBE3}" destId="{1204CB48-38F6-4F22-B272-75B611B70716}" srcOrd="1" destOrd="0" presId="urn:microsoft.com/office/officeart/2018/2/layout/IconVerticalSolidList"/>
    <dgm:cxn modelId="{CD3D3BF4-13AF-48CF-9B92-C38762DDCDDC}" type="presParOf" srcId="{92398B6A-9C3C-4941-854F-2DA7ABEFEBE3}" destId="{B83A66D9-365A-42AE-AA18-96004E140709}" srcOrd="2" destOrd="0" presId="urn:microsoft.com/office/officeart/2018/2/layout/IconVerticalSolidList"/>
    <dgm:cxn modelId="{93A4C6B3-46AE-4318-A7DF-2890AA357634}" type="presParOf" srcId="{92398B6A-9C3C-4941-854F-2DA7ABEFEBE3}" destId="{97B048B3-411F-48E4-A77A-AD4457BF6C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84CF2-339A-4F6E-801D-CE3A611B3DFA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19287-D99E-46B8-88C0-2C62FBAA793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9E325-75CE-4FF7-A168-2373663C26F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W prezentacji zostały użyte dane ze strony: </a:t>
          </a:r>
          <a:r>
            <a:rPr lang="pl-PL" sz="2000" kern="1200" dirty="0">
              <a:hlinkClick xmlns:r="http://schemas.openxmlformats.org/officeDocument/2006/relationships" r:id="rId3"/>
            </a:rPr>
            <a:t>https://www.kaggle.com</a:t>
          </a:r>
          <a:endParaRPr lang="en-US" sz="2000" kern="1200" dirty="0"/>
        </a:p>
      </dsp:txBody>
      <dsp:txXfrm>
        <a:off x="1939533" y="717"/>
        <a:ext cx="4362067" cy="1679249"/>
      </dsp:txXfrm>
    </dsp:sp>
    <dsp:sp modelId="{875111CD-9477-42A6-AA9E-3D5CEA7E721B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0879-11C6-4CA7-8EDD-063425A7D1B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7D52B-E6E8-4B10-BF4D-E48A428B7447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Zawierają one statystyki około 25tyś gier rankingowych (Solo/Queue) z ELO PLATYNY. </a:t>
          </a:r>
          <a:endParaRPr lang="en-US" sz="2000" kern="1200"/>
        </a:p>
      </dsp:txBody>
      <dsp:txXfrm>
        <a:off x="1939533" y="2099779"/>
        <a:ext cx="4362067" cy="1679249"/>
      </dsp:txXfrm>
    </dsp:sp>
    <dsp:sp modelId="{58302DBF-CBE7-4F03-AFD8-28FC6B384985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4CB48-38F6-4F22-B272-75B611B7071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048B3-411F-48E4-A77A-AD4457BF6CE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Posiadają one zbiór danych odnośnie drużyny niebieskiej. Składa się z ponad 50 kolumn odnoszących się do statystyk w grze. </a:t>
          </a:r>
          <a:endParaRPr lang="en-US" sz="20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F284E6-837B-3834-634B-896595F7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D14DEDD-C613-0E37-497F-29CB3B34A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52C340-1831-E8E7-BED2-444DBDE9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C2EBEC-8196-CD18-D989-47106DBC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1EC578-793A-26FF-302B-C2607C9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90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44C17F-582D-D2DC-EA9E-B68CCFFD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628994B-F405-392D-8EF9-9EAB7735D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B3BB0A-62F8-8B1D-0E97-47AEB52E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02E4FC-5FA1-6B13-D51D-B31810D7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1CC401-2976-7321-AA0A-34D09837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27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F35B14F-88E3-211C-26A0-6B2786115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D3FC63D-6EF1-0A3E-FE6D-CC1989BE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05DDB8-8286-8D9D-2ECA-5173FC94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BE1831-6925-87D8-2E20-97044F0D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160C6D-EB60-7264-1109-EA5A94F4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10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E527B1-BDD5-7023-EA08-2CE36083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500F8E-3D5A-5E16-09E0-5BCB646F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5A22B5-9ABD-5CA6-5C37-9F726096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020EB6-B2F7-D781-D858-4492AEEF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1FD587-ABBD-3307-C7EB-6766E330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3248DD-2228-C754-D26A-5E478336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D3590B-50D6-1D6A-A1A1-7AA8B83B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9278F9-E4AA-29C2-9B4D-F7C4A2C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757E83-FB27-31C0-7E23-8B7BFC3E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3C76CD-0FFB-10BA-0675-55B153DE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00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AD498-C354-962F-B771-5EFAA968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FCC64F-E736-A5DC-18AB-2BBDDE134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E6F3B60-1FBC-077B-A511-EA4DF03B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4768676-0ECB-4913-2130-11A9FA3A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6B964B9-B4A0-C915-BFB6-D06FC1DD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0F51CF-A3E3-B5D6-07B6-5121447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979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8ECD9F-A9BE-29B9-4B7E-41F2FFF4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81210B-4A2C-7FAD-BEB9-AC27D792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DD4CF7-F0FD-6EF4-9A7B-CF4B45BBA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9F68062-F583-9DC2-36D6-492E2A767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A96B294-3063-0281-16B5-2CBFFEC88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3605729-94A8-5A17-F0B5-17761BC5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6E009B5-BC84-C604-FAF3-177912F0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7A07C61-A831-D057-4196-2E1657AB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1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6B4C92-4994-A38F-A114-176DAA5C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35360D6-468B-9F82-3F85-F223BF45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58AF5D5-348C-437B-961D-9D00EF6C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F6AA18-604E-A000-12F1-3E23D611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938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7BC9033-56D2-60E6-CCEF-AEE8BC73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A4388CC-CA7F-3C9D-2BC6-5C18110D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4CDCE15-1A0A-BF63-42AD-B94733C1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41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02B011-5BD0-442D-7AB7-D0E3EF2A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774FFD-7EFA-B8AC-7290-17A10083F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5DE2810-E456-2D83-5386-40FDA27DD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62D218B-C6A2-7FF9-85B2-46E04EE4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14BC85-310B-8303-E26C-364753D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4EE20E-590B-5C7F-F800-65DEE35B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973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9FA649-3287-4A63-E439-5DD48637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9CD72F4-623A-8F1E-7114-6D7492515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62CF406-C775-683F-37FA-E653559A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3C79F6-BF77-64AB-A5B2-B8EF117E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958004-7D77-2F76-53F8-46CB0ACE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FA57E0-F95B-740E-B326-4AD2FC2E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251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8C56C04-7213-090D-3883-903EB95D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968ED1-962B-C96A-9E93-8B03A169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1F9F21-59AD-C921-9559-29BD89DE1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8EE9-7041-46D6-BDFA-B0EC1845C57B}" type="datetimeFigureOut">
              <a:rPr lang="pl-PL" smtClean="0"/>
              <a:t>06.06.2023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848245-5DFD-B2D1-11C4-7720505C8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87AE4F-7C68-733C-FB10-E08C91951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3DA7-4351-4B0F-865D-FB58F5BECD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9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F6E59D5-27C4-BCC3-E38E-8492FA28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pl-PL" sz="4200" dirty="0">
                <a:solidFill>
                  <a:schemeClr val="bg1"/>
                </a:solidFill>
              </a:rPr>
              <a:t>Badanie związku między liczbą postawionych, zniszczonych i straconych </a:t>
            </a:r>
            <a:r>
              <a:rPr lang="pl-PL" sz="4200" dirty="0" err="1">
                <a:solidFill>
                  <a:schemeClr val="bg1"/>
                </a:solidFill>
              </a:rPr>
              <a:t>wardów</a:t>
            </a:r>
            <a:r>
              <a:rPr lang="pl-PL" sz="4200" dirty="0">
                <a:solidFill>
                  <a:schemeClr val="bg1"/>
                </a:solidFill>
              </a:rPr>
              <a:t> a wynikiem rozgrywki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45CEB37-901C-1C88-DA65-10E489F4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pl-PL" sz="2000">
                <a:solidFill>
                  <a:schemeClr val="bg1"/>
                </a:solidFill>
              </a:rPr>
              <a:t>Paulina Wróblewska 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0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Rectangle 103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5" name="Group 1032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6" name="Freeform: Shape 1038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7" name="Group 1034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8" name="Freeform: Shape 1036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69" name="Group 1040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042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1" name="Rectangle 1044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2E83FB8A-6843-7631-68B5-2B870D9F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 err="1">
                <a:solidFill>
                  <a:schemeClr val="bg1"/>
                </a:solidFill>
              </a:rPr>
              <a:t>Macierz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korelacji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dla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wszystkich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zmiennych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EDB8DD7-C33F-AAA8-F142-63853F49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286683"/>
            <a:ext cx="4324642" cy="11993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72" name="Freeform: Shape 104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3" name="Freeform: Shape 1048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74" name="Oval 105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5" name="Oval 1052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7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1177" name="Freeform: Shape 10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0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0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0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0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2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063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064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Symbol zastępczy zawartości 4" descr="Obraz zawierający zrzut ekranu, linia, tekst, diagram&#10;&#10;Opis wygenerowany automatycznie">
            <a:extLst>
              <a:ext uri="{FF2B5EF4-FFF2-40B4-BE49-F238E27FC236}">
                <a16:creationId xmlns:a16="http://schemas.microsoft.com/office/drawing/2014/main" id="{E76CA746-75C0-43B7-839D-774AB530CE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67" y="1134737"/>
            <a:ext cx="4462752" cy="4462752"/>
          </a:xfrm>
        </p:spPr>
      </p:pic>
    </p:spTree>
    <p:extLst>
      <p:ext uri="{BB962C8B-B14F-4D97-AF65-F5344CB8AC3E}">
        <p14:creationId xmlns:p14="http://schemas.microsoft.com/office/powerpoint/2010/main" val="38248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A6995854-6E4C-3FF8-C71D-13CE84941C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73675" y="492125"/>
            <a:ext cx="6311900" cy="4787900"/>
          </a:xfrm>
        </p:spPr>
      </p:pic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A82206BF-5EF2-58D6-9EA8-D1B0347C2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73675" y="5349875"/>
            <a:ext cx="6311900" cy="1020763"/>
          </a:xfr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F4F82977-66B7-648F-CAE6-899C97CA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Macierz koleracji</a:t>
            </a:r>
          </a:p>
        </p:txBody>
      </p:sp>
    </p:spTree>
    <p:extLst>
      <p:ext uri="{BB962C8B-B14F-4D97-AF65-F5344CB8AC3E}">
        <p14:creationId xmlns:p14="http://schemas.microsoft.com/office/powerpoint/2010/main" val="33794027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7AD1CA7E-E85E-DA95-D2DD-9FA81BE5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Wykres pokazujący istotność danych zmiennych co do wygrania rozgrywki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BE542BF-A502-6CDD-A3EF-EA1D217DF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4411" y="1133183"/>
            <a:ext cx="7087589" cy="4182059"/>
          </a:xfrm>
        </p:spPr>
      </p:pic>
    </p:spTree>
    <p:extLst>
      <p:ext uri="{BB962C8B-B14F-4D97-AF65-F5344CB8AC3E}">
        <p14:creationId xmlns:p14="http://schemas.microsoft.com/office/powerpoint/2010/main" val="1361904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5478CE-F510-BC88-C7A5-0F9D8C4C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Wykres pudełkowy, który pokazuje rozkład zmiennej „wardsDestroyed” w zależności od wyniku „hasWon”. 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97B04F62-20E6-8F0B-43E9-202544B27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475099"/>
            <a:ext cx="6553545" cy="39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7AD1CA7E-E85E-DA95-D2DD-9FA81BE5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Wykres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pudełkowy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który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pokazuje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rozkład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zmienn</a:t>
            </a:r>
            <a:r>
              <a:rPr lang="pl-PL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 „</a:t>
            </a:r>
            <a:r>
              <a:rPr lang="pl-PL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wardsPlaced</a:t>
            </a:r>
            <a:r>
              <a:rPr lang="pl-PL" dirty="0">
                <a:solidFill>
                  <a:srgbClr val="FFFFFF"/>
                </a:solidFill>
              </a:rPr>
              <a:t>”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zależności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od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wyniku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„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hasWon</a:t>
            </a:r>
            <a:r>
              <a:rPr lang="pl-PL" dirty="0">
                <a:solidFill>
                  <a:srgbClr val="FFFFFF"/>
                </a:solidFill>
              </a:rPr>
              <a:t>”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7A93A7C-6574-F974-1F7C-500244937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409564"/>
            <a:ext cx="6553545" cy="404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064EC72-EB46-7F32-C036-7DD2FA1C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Budowa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FBF23C-7555-DFFE-F471-0864CEC58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769" y="3093253"/>
            <a:ext cx="4974771" cy="2040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Z wybranych danych tworzymy dwa zbiory danych: 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Zbiór treningowy– 70% danych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Zbiór testowy – 30% danych 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79A3D275-9025-2AAB-9AF6-120DF8F25706}"/>
              </a:ext>
            </a:extLst>
          </p:cNvPr>
          <p:cNvSpPr txBox="1">
            <a:spLocks/>
          </p:cNvSpPr>
          <p:nvPr/>
        </p:nvSpPr>
        <p:spPr>
          <a:xfrm>
            <a:off x="6502743" y="1155900"/>
            <a:ext cx="4974771" cy="168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chemeClr val="bg1"/>
                </a:solidFill>
              </a:rPr>
              <a:t>Nie usuwamy danych ze względu na zbyt dużą stratę ich oraz późniejszy brak wyników.</a:t>
            </a:r>
          </a:p>
        </p:txBody>
      </p:sp>
    </p:spTree>
    <p:extLst>
      <p:ext uri="{BB962C8B-B14F-4D97-AF65-F5344CB8AC3E}">
        <p14:creationId xmlns:p14="http://schemas.microsoft.com/office/powerpoint/2010/main" val="161098089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0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6F032002-E33D-C55C-AF09-54DB48EA2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l-PL" sz="2200" dirty="0">
                <a:solidFill>
                  <a:schemeClr val="bg1"/>
                </a:solidFill>
              </a:rPr>
              <a:t>model &lt;- </a:t>
            </a:r>
            <a:r>
              <a:rPr lang="pl-PL" sz="2200" dirty="0" err="1">
                <a:solidFill>
                  <a:schemeClr val="bg1"/>
                </a:solidFill>
              </a:rPr>
              <a:t>glm</a:t>
            </a:r>
            <a:r>
              <a:rPr lang="pl-PL" sz="2200" dirty="0">
                <a:solidFill>
                  <a:schemeClr val="bg1"/>
                </a:solidFill>
              </a:rPr>
              <a:t>(</a:t>
            </a:r>
            <a:r>
              <a:rPr lang="pl-PL" sz="2200" dirty="0" err="1">
                <a:solidFill>
                  <a:schemeClr val="bg1"/>
                </a:solidFill>
              </a:rPr>
              <a:t>hasWon</a:t>
            </a:r>
            <a:r>
              <a:rPr lang="pl-PL" sz="2200" dirty="0">
                <a:solidFill>
                  <a:schemeClr val="bg1"/>
                </a:solidFill>
              </a:rPr>
              <a:t> ~ ., data = </a:t>
            </a:r>
            <a:r>
              <a:rPr lang="pl-PL" sz="2200" dirty="0" err="1">
                <a:solidFill>
                  <a:schemeClr val="bg1"/>
                </a:solidFill>
              </a:rPr>
              <a:t>cbind</a:t>
            </a:r>
            <a:r>
              <a:rPr lang="pl-PL" sz="2200" dirty="0">
                <a:solidFill>
                  <a:schemeClr val="bg1"/>
                </a:solidFill>
              </a:rPr>
              <a:t>(</a:t>
            </a:r>
            <a:r>
              <a:rPr lang="pl-PL" sz="2200" dirty="0" err="1">
                <a:solidFill>
                  <a:schemeClr val="bg1"/>
                </a:solidFill>
              </a:rPr>
              <a:t>X_train</a:t>
            </a:r>
            <a:r>
              <a:rPr lang="pl-PL" sz="2200" dirty="0">
                <a:solidFill>
                  <a:schemeClr val="bg1"/>
                </a:solidFill>
              </a:rPr>
              <a:t>, </a:t>
            </a:r>
            <a:r>
              <a:rPr lang="pl-PL" sz="2200" dirty="0" err="1">
                <a:solidFill>
                  <a:schemeClr val="bg1"/>
                </a:solidFill>
              </a:rPr>
              <a:t>y_train</a:t>
            </a:r>
            <a:r>
              <a:rPr lang="pl-PL" sz="2200" dirty="0">
                <a:solidFill>
                  <a:schemeClr val="bg1"/>
                </a:solidFill>
              </a:rPr>
              <a:t>), family = "</a:t>
            </a:r>
            <a:r>
              <a:rPr lang="pl-PL" sz="2200" dirty="0" err="1">
                <a:solidFill>
                  <a:schemeClr val="bg1"/>
                </a:solidFill>
              </a:rPr>
              <a:t>binomial</a:t>
            </a:r>
            <a:r>
              <a:rPr lang="pl-PL" sz="2200" dirty="0">
                <a:solidFill>
                  <a:schemeClr val="bg1"/>
                </a:solidFill>
              </a:rPr>
              <a:t>")</a:t>
            </a:r>
          </a:p>
        </p:txBody>
      </p:sp>
      <p:sp useBgFill="1">
        <p:nvSpPr>
          <p:cNvPr id="40" name="Rectangle 12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E00EFE7-C444-5E2A-75D8-3434A5D67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2907" y="2745737"/>
            <a:ext cx="6049953" cy="3581150"/>
          </a:xfrm>
        </p:spPr>
        <p:txBody>
          <a:bodyPr anchor="b">
            <a:normAutofit/>
          </a:bodyPr>
          <a:lstStyle/>
          <a:p>
            <a:pPr marL="0" indent="0" algn="just">
              <a:buNone/>
            </a:pPr>
            <a:r>
              <a:rPr lang="pl-PL" sz="1400" b="1" i="1" dirty="0" err="1"/>
              <a:t>hasWon</a:t>
            </a:r>
            <a:r>
              <a:rPr lang="pl-PL" sz="1400" b="1" i="1" dirty="0"/>
              <a:t> </a:t>
            </a:r>
            <a:r>
              <a:rPr lang="pl-PL" sz="1400" b="1" dirty="0"/>
              <a:t>jest zmienną zależną</a:t>
            </a:r>
            <a:r>
              <a:rPr lang="pl-PL" sz="1400" dirty="0"/>
              <a:t>  </a:t>
            </a:r>
          </a:p>
          <a:p>
            <a:pPr marL="0" indent="0" algn="just">
              <a:buNone/>
            </a:pPr>
            <a:r>
              <a:rPr lang="pl-PL" sz="1400" b="1" i="1" dirty="0"/>
              <a:t>.</a:t>
            </a:r>
            <a:r>
              <a:rPr lang="pl-PL" sz="1400" dirty="0"/>
              <a:t> </a:t>
            </a:r>
            <a:r>
              <a:rPr lang="pl-PL" sz="1400" i="1" dirty="0"/>
              <a:t>oznacza, że wszystkie pozostałe zmienne w zbiorze danych są traktowane jako zmienne niezależne</a:t>
            </a:r>
            <a:r>
              <a:rPr lang="pl-PL" sz="1400" dirty="0"/>
              <a:t>.</a:t>
            </a:r>
          </a:p>
          <a:p>
            <a:pPr algn="just"/>
            <a:endParaRPr lang="pl-PL" sz="1400" dirty="0"/>
          </a:p>
          <a:p>
            <a:pPr marL="0" indent="0" algn="just">
              <a:buNone/>
            </a:pPr>
            <a:r>
              <a:rPr lang="pl-PL" sz="1400" i="1" dirty="0"/>
              <a:t>data = </a:t>
            </a:r>
            <a:r>
              <a:rPr lang="pl-PL" sz="1400" i="1" dirty="0" err="1"/>
              <a:t>cbind</a:t>
            </a:r>
            <a:r>
              <a:rPr lang="pl-PL" sz="1400" i="1" dirty="0"/>
              <a:t>(</a:t>
            </a:r>
            <a:r>
              <a:rPr lang="pl-PL" sz="1400" b="1" i="1" dirty="0" err="1"/>
              <a:t>X_train</a:t>
            </a:r>
            <a:r>
              <a:rPr lang="pl-PL" sz="1400" i="1" dirty="0"/>
              <a:t>, </a:t>
            </a:r>
            <a:r>
              <a:rPr lang="pl-PL" sz="1400" b="1" i="1" dirty="0" err="1"/>
              <a:t>y_train</a:t>
            </a:r>
            <a:r>
              <a:rPr lang="pl-PL" sz="1400" i="1" dirty="0"/>
              <a:t>): </a:t>
            </a:r>
          </a:p>
          <a:p>
            <a:pPr marL="0" indent="0" algn="just">
              <a:buNone/>
            </a:pPr>
            <a:r>
              <a:rPr lang="pl-PL" sz="1400" dirty="0"/>
              <a:t>określa dane, na których ma zostać zbudowany model. </a:t>
            </a:r>
            <a:r>
              <a:rPr lang="pl-PL" sz="1400" b="1" dirty="0" err="1"/>
              <a:t>X_train</a:t>
            </a:r>
            <a:r>
              <a:rPr lang="pl-PL" sz="1400" b="1" dirty="0"/>
              <a:t> </a:t>
            </a:r>
            <a:r>
              <a:rPr lang="pl-PL" sz="1400" dirty="0"/>
              <a:t>zawiera zmienne niezależne, a </a:t>
            </a:r>
            <a:r>
              <a:rPr lang="pl-PL" sz="1400" b="1" dirty="0" err="1"/>
              <a:t>y_train</a:t>
            </a:r>
            <a:r>
              <a:rPr lang="pl-PL" sz="1400" b="1" dirty="0"/>
              <a:t> </a:t>
            </a:r>
            <a:r>
              <a:rPr lang="pl-PL" sz="1400" dirty="0"/>
              <a:t>jest zmienną zależną.</a:t>
            </a:r>
          </a:p>
          <a:p>
            <a:pPr algn="just"/>
            <a:endParaRPr lang="pl-PL" sz="1400" i="1" dirty="0"/>
          </a:p>
          <a:p>
            <a:pPr marL="0" indent="0" algn="just">
              <a:buNone/>
            </a:pPr>
            <a:r>
              <a:rPr lang="pl-PL" sz="1400" i="1" dirty="0"/>
              <a:t>family = "</a:t>
            </a:r>
            <a:r>
              <a:rPr lang="pl-PL" sz="1400" b="1" i="1" dirty="0" err="1"/>
              <a:t>binomial</a:t>
            </a:r>
            <a:r>
              <a:rPr lang="pl-PL" sz="1400" i="1" dirty="0"/>
              <a:t>" :</a:t>
            </a:r>
          </a:p>
          <a:p>
            <a:pPr marL="0" indent="0" algn="just">
              <a:buNone/>
            </a:pPr>
            <a:r>
              <a:rPr lang="pl-PL" sz="1400" dirty="0"/>
              <a:t>wskazuje, że stosujemy rozkład binominalny i funkcję </a:t>
            </a:r>
            <a:r>
              <a:rPr lang="pl-PL" sz="1400" dirty="0" err="1"/>
              <a:t>logit</a:t>
            </a:r>
            <a:r>
              <a:rPr lang="pl-PL" sz="1400" dirty="0"/>
              <a:t> jako funkcję linku w modelu regresji logistycznej.</a:t>
            </a:r>
          </a:p>
          <a:p>
            <a:pPr marL="0" indent="0" algn="just">
              <a:buNone/>
            </a:pPr>
            <a:endParaRPr lang="pl-PL" sz="1100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0681ED9-00E8-B905-3B10-C8FAC0CE5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3437" y="531114"/>
            <a:ext cx="6059423" cy="16245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dirty="0"/>
              <a:t>Stosujemy model regresji logistycznej, ponieważ nasza zmienna zależna "</a:t>
            </a:r>
            <a:r>
              <a:rPr lang="pl-PL" sz="2400" dirty="0" err="1"/>
              <a:t>hasWon</a:t>
            </a:r>
            <a:r>
              <a:rPr lang="pl-PL" sz="2400" dirty="0"/>
              <a:t>" jest binarna, przyjmująca tylko dwa możliwe wyniki: zwycięstwo (1) lub porażka (0).</a:t>
            </a:r>
          </a:p>
        </p:txBody>
      </p:sp>
    </p:spTree>
    <p:extLst>
      <p:ext uri="{BB962C8B-B14F-4D97-AF65-F5344CB8AC3E}">
        <p14:creationId xmlns:p14="http://schemas.microsoft.com/office/powerpoint/2010/main" val="2023282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7DE95E7D-6BD9-7B98-5E25-FF85322F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39" y="3912797"/>
            <a:ext cx="4708106" cy="2562544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18F0C79B-2B49-EB64-05F2-9D041D71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Wyniki </a:t>
            </a:r>
            <a:r>
              <a:rPr lang="pl-PL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Coefficients</a:t>
            </a:r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54EDACFC-6255-B279-469B-43069713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Otrzymujemy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estymaty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współczynników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każdej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zmiennej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niezależnej</a:t>
            </a:r>
            <a:r>
              <a:rPr lang="en-US" dirty="0">
                <a:solidFill>
                  <a:schemeClr val="bg1"/>
                </a:solidFill>
              </a:rPr>
              <a:t> w </a:t>
            </a:r>
            <a:r>
              <a:rPr lang="en-US" dirty="0" err="1">
                <a:solidFill>
                  <a:schemeClr val="bg1"/>
                </a:solidFill>
              </a:rPr>
              <a:t>modelu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Wartości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estymacji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pokazują</a:t>
            </a:r>
            <a:r>
              <a:rPr lang="en-US" dirty="0">
                <a:solidFill>
                  <a:schemeClr val="bg1"/>
                </a:solidFill>
              </a:rPr>
              <a:t>, jak </a:t>
            </a:r>
            <a:r>
              <a:rPr lang="en-US" dirty="0" err="1">
                <a:solidFill>
                  <a:schemeClr val="bg1"/>
                </a:solidFill>
              </a:rPr>
              <a:t>zmiana</a:t>
            </a:r>
            <a:r>
              <a:rPr lang="en-US" dirty="0">
                <a:solidFill>
                  <a:schemeClr val="bg1"/>
                </a:solidFill>
              </a:rPr>
              <a:t> w </a:t>
            </a:r>
            <a:r>
              <a:rPr lang="en-US" dirty="0" err="1">
                <a:solidFill>
                  <a:schemeClr val="bg1"/>
                </a:solidFill>
              </a:rPr>
              <a:t>wartości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danej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zmiennej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wpływa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logarytm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szansy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sukcesu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czyli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szansy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wygranej</a:t>
            </a:r>
            <a:r>
              <a:rPr lang="en-US" dirty="0">
                <a:solidFill>
                  <a:schemeClr val="bg1"/>
                </a:solidFill>
              </a:rPr>
              <a:t> w </a:t>
            </a:r>
            <a:r>
              <a:rPr lang="en-US" dirty="0" err="1">
                <a:solidFill>
                  <a:schemeClr val="bg1"/>
                </a:solidFill>
              </a:rPr>
              <a:t>naszym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przypadku</a:t>
            </a:r>
            <a:r>
              <a:rPr lang="en-US" dirty="0">
                <a:solidFill>
                  <a:schemeClr val="bg1"/>
                </a:solidFill>
              </a:rPr>
              <a:t>). </a:t>
            </a:r>
          </a:p>
          <a:p>
            <a:r>
              <a:rPr lang="en-US" dirty="0" err="1">
                <a:solidFill>
                  <a:schemeClr val="bg1"/>
                </a:solidFill>
              </a:rPr>
              <a:t>Dodatnie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wartości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estymacji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sugerują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pozytywny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wpływ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szansę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wygranej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podczas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ujemne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wartości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estymacji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sugerują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negatywny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wpływ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Dla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zmiennej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1800" b="1" i="1" u="sng" dirty="0" err="1">
                <a:solidFill>
                  <a:schemeClr val="bg1"/>
                </a:solidFill>
              </a:rPr>
              <a:t>wardsPlaced</a:t>
            </a:r>
            <a:r>
              <a:rPr lang="en-US" sz="1800" b="1" i="1" u="sng" dirty="0">
                <a:solidFill>
                  <a:schemeClr val="bg1"/>
                </a:solidFill>
              </a:rPr>
              <a:t>: </a:t>
            </a:r>
          </a:p>
          <a:p>
            <a:r>
              <a:rPr lang="en-US" dirty="0" err="1">
                <a:solidFill>
                  <a:schemeClr val="bg1"/>
                </a:solidFill>
              </a:rPr>
              <a:t>każdy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wzrost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jednostkę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zmiennej</a:t>
            </a:r>
            <a:r>
              <a:rPr lang="en-US" dirty="0">
                <a:solidFill>
                  <a:schemeClr val="bg1"/>
                </a:solidFill>
              </a:rPr>
              <a:t> jest </a:t>
            </a:r>
            <a:r>
              <a:rPr lang="en-US" dirty="0" err="1">
                <a:solidFill>
                  <a:schemeClr val="bg1"/>
                </a:solidFill>
              </a:rPr>
              <a:t>powiązany</a:t>
            </a:r>
            <a:r>
              <a:rPr lang="en-US" dirty="0">
                <a:solidFill>
                  <a:schemeClr val="bg1"/>
                </a:solidFill>
              </a:rPr>
              <a:t> z </a:t>
            </a:r>
            <a:r>
              <a:rPr lang="en-US" dirty="0" err="1">
                <a:solidFill>
                  <a:schemeClr val="bg1"/>
                </a:solidFill>
              </a:rPr>
              <a:t>wzrostem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logarytmu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szansy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sukcesu</a:t>
            </a:r>
            <a:r>
              <a:rPr lang="en-US" dirty="0">
                <a:solidFill>
                  <a:schemeClr val="bg1"/>
                </a:solidFill>
              </a:rPr>
              <a:t> o 0.001071. </a:t>
            </a:r>
            <a:r>
              <a:rPr lang="en-US" dirty="0" err="1">
                <a:solidFill>
                  <a:schemeClr val="bg1"/>
                </a:solidFill>
              </a:rPr>
              <a:t>Oznacza</a:t>
            </a:r>
            <a:r>
              <a:rPr lang="en-US" dirty="0">
                <a:solidFill>
                  <a:schemeClr val="bg1"/>
                </a:solidFill>
              </a:rPr>
              <a:t> to, </a:t>
            </a:r>
            <a:r>
              <a:rPr lang="en-US" dirty="0" err="1">
                <a:solidFill>
                  <a:schemeClr val="bg1"/>
                </a:solidFill>
              </a:rPr>
              <a:t>że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większa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liczba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umieszczonych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wardów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zwiększa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szanse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wygraną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pl-PL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sz="1800" b="1" i="1" u="sng" dirty="0" err="1">
                <a:solidFill>
                  <a:schemeClr val="bg1"/>
                </a:solidFill>
              </a:rPr>
              <a:t>WardsDestroyed</a:t>
            </a:r>
            <a:r>
              <a:rPr lang="pl-PL" sz="1800" b="1" i="1" u="sng" dirty="0">
                <a:solidFill>
                  <a:schemeClr val="bg1"/>
                </a:solidFill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</a:rPr>
              <a:t>każdy wzrost o jednostkę tej zmiennej jest powiązany z wzrostem logarytmu szansy sukcesu o 0.03333. Oznacza to, że większa liczba zniszczonych </a:t>
            </a:r>
            <a:r>
              <a:rPr lang="pl-PL" dirty="0" err="1">
                <a:solidFill>
                  <a:schemeClr val="bg1"/>
                </a:solidFill>
              </a:rPr>
              <a:t>wardów</a:t>
            </a:r>
            <a:r>
              <a:rPr lang="pl-PL" dirty="0">
                <a:solidFill>
                  <a:schemeClr val="bg1"/>
                </a:solidFill>
              </a:rPr>
              <a:t> również zwiększa szanse na wygraną.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4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7DE95E7D-6BD9-7B98-5E25-FF85322F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39" y="3912797"/>
            <a:ext cx="4708106" cy="2562544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18F0C79B-2B49-EB64-05F2-9D041D71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Wyniki </a:t>
            </a:r>
            <a:r>
              <a:rPr lang="pl-PL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Coefficients</a:t>
            </a:r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54EDACFC-6255-B279-469B-43069713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Dla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zmiennej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</a:p>
          <a:p>
            <a:r>
              <a:rPr lang="pl-PL" sz="1800" b="1" i="1" u="sng" dirty="0" err="1">
                <a:solidFill>
                  <a:schemeClr val="bg1"/>
                </a:solidFill>
              </a:rPr>
              <a:t>WardsLost</a:t>
            </a:r>
            <a:r>
              <a:rPr lang="pl-PL" sz="1800" b="1" i="1" u="sng" dirty="0">
                <a:solidFill>
                  <a:schemeClr val="bg1"/>
                </a:solidFill>
              </a:rPr>
              <a:t>: </a:t>
            </a:r>
          </a:p>
          <a:p>
            <a:r>
              <a:rPr lang="pl-PL" dirty="0">
                <a:solidFill>
                  <a:schemeClr val="bg1"/>
                </a:solidFill>
              </a:rPr>
              <a:t>każdy wzrost o jednostkę tej zmiennej jest powiązany ze spadkiem logarytmu szansy sukcesu o -0.04061. Oznacza to, że większa liczba straconych </a:t>
            </a:r>
            <a:r>
              <a:rPr lang="pl-PL" dirty="0" err="1">
                <a:solidFill>
                  <a:schemeClr val="bg1"/>
                </a:solidFill>
              </a:rPr>
              <a:t>wardów</a:t>
            </a:r>
            <a:r>
              <a:rPr lang="pl-PL" dirty="0">
                <a:solidFill>
                  <a:schemeClr val="bg1"/>
                </a:solidFill>
              </a:rPr>
              <a:t> zmniejsza szanse na wygraną.</a:t>
            </a:r>
            <a:endParaRPr lang="en-US" dirty="0">
              <a:solidFill>
                <a:schemeClr val="bg1"/>
              </a:solidFill>
            </a:endParaRP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Wszystkie te współczynniki mają istotne wartości p (&lt; 0.001) – to oznacza, że różnice w wartościach zmiennych nie są przypadkowe i istnieje statystycznie istotny związek między zmiennymi niezależnymi a zmienną zależną.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sz="1800" b="1" i="1" u="sng" dirty="0">
                <a:solidFill>
                  <a:schemeClr val="bg1"/>
                </a:solidFill>
              </a:rPr>
              <a:t>Wyraz wolny: </a:t>
            </a:r>
          </a:p>
          <a:p>
            <a:r>
              <a:rPr lang="pl-PL" dirty="0">
                <a:solidFill>
                  <a:schemeClr val="bg1"/>
                </a:solidFill>
              </a:rPr>
              <a:t>Wynosi on 0.003046, jednak jego wartość nie jest istotna statystycznie, ponieważ ma wysokie p-</a:t>
            </a:r>
            <a:r>
              <a:rPr lang="pl-PL" dirty="0" err="1">
                <a:solidFill>
                  <a:schemeClr val="bg1"/>
                </a:solidFill>
              </a:rPr>
              <a:t>value</a:t>
            </a:r>
            <a:r>
              <a:rPr lang="pl-PL" dirty="0">
                <a:solidFill>
                  <a:schemeClr val="bg1"/>
                </a:solidFill>
              </a:rPr>
              <a:t> (0.716). Oznacza to, że nie mamy wystarczających dowodów, aby stwierdzić, że wyraz wolny jest istotnie różny od zera.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3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7DE95E7D-6BD9-7B98-5E25-FF85322F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39" y="3912797"/>
            <a:ext cx="4708106" cy="2562544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18F0C79B-2B49-EB64-05F2-9D041D71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Wyniki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pl-PL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Signif</a:t>
            </a:r>
            <a:r>
              <a:rPr lang="pl-PL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pl-PL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codes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54EDACFC-6255-B279-469B-43069713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Koduje znaczenie statystyczne dla wartości p. W tym przypadku: </a:t>
            </a:r>
          </a:p>
          <a:p>
            <a:r>
              <a:rPr lang="pl-PL" b="1" dirty="0">
                <a:solidFill>
                  <a:schemeClr val="bg1"/>
                </a:solidFill>
              </a:rPr>
              <a:t>Trzy gwiazdki (***) </a:t>
            </a:r>
            <a:r>
              <a:rPr lang="pl-PL" dirty="0">
                <a:solidFill>
                  <a:schemeClr val="bg1"/>
                </a:solidFill>
              </a:rPr>
              <a:t>– oznaczają bardzo istotne statystycznie,</a:t>
            </a:r>
          </a:p>
          <a:p>
            <a:r>
              <a:rPr lang="pl-PL" b="1" dirty="0">
                <a:solidFill>
                  <a:schemeClr val="bg1"/>
                </a:solidFill>
              </a:rPr>
              <a:t>Dwie gwiazdki (**) </a:t>
            </a:r>
            <a:r>
              <a:rPr lang="pl-PL" dirty="0">
                <a:solidFill>
                  <a:schemeClr val="bg1"/>
                </a:solidFill>
              </a:rPr>
              <a:t>–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oznaczają istotność na poziomie 0,001</a:t>
            </a:r>
          </a:p>
          <a:p>
            <a:r>
              <a:rPr lang="pl-PL" b="1" dirty="0">
                <a:solidFill>
                  <a:schemeClr val="bg1"/>
                </a:solidFill>
              </a:rPr>
              <a:t>Jedna gwiazdka (*)</a:t>
            </a:r>
            <a:r>
              <a:rPr lang="pl-PL" dirty="0">
                <a:solidFill>
                  <a:schemeClr val="bg1"/>
                </a:solidFill>
              </a:rPr>
              <a:t> – oznacza statystyczną istotność na poziomie 0,01</a:t>
            </a:r>
          </a:p>
          <a:p>
            <a:r>
              <a:rPr lang="pl-PL" b="1" dirty="0">
                <a:solidFill>
                  <a:schemeClr val="bg1"/>
                </a:solidFill>
              </a:rPr>
              <a:t>Kropka (.)</a:t>
            </a:r>
            <a:r>
              <a:rPr lang="pl-PL" dirty="0">
                <a:solidFill>
                  <a:schemeClr val="bg1"/>
                </a:solidFill>
              </a:rPr>
              <a:t> – oznacza istotność na poziomie 0.05</a:t>
            </a:r>
          </a:p>
          <a:p>
            <a:r>
              <a:rPr lang="pl-PL" b="1" dirty="0">
                <a:solidFill>
                  <a:schemeClr val="bg1"/>
                </a:solidFill>
              </a:rPr>
              <a:t>Spacja ( )</a:t>
            </a:r>
            <a:r>
              <a:rPr lang="pl-PL" dirty="0">
                <a:solidFill>
                  <a:schemeClr val="bg1"/>
                </a:solidFill>
              </a:rPr>
              <a:t> – oznacza istotność na poziomie 0.1 </a:t>
            </a:r>
          </a:p>
          <a:p>
            <a:r>
              <a:rPr lang="pl-PL" b="1" dirty="0">
                <a:solidFill>
                  <a:schemeClr val="bg1"/>
                </a:solidFill>
              </a:rPr>
              <a:t>Cyfra 1</a:t>
            </a:r>
            <a:r>
              <a:rPr lang="pl-PL" dirty="0">
                <a:solidFill>
                  <a:schemeClr val="bg1"/>
                </a:solidFill>
              </a:rPr>
              <a:t> – oznacza brak istotności statystycznej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W przypadku prezentowanego modelu wszystkie zmienne mają trzy gwiazdki(***), co oznacza, że są </a:t>
            </a:r>
            <a:r>
              <a:rPr lang="pl-PL" b="1" i="1" dirty="0">
                <a:solidFill>
                  <a:schemeClr val="bg1"/>
                </a:solidFill>
              </a:rPr>
              <a:t>bardzo istotne statystycznie</a:t>
            </a:r>
            <a:r>
              <a:rPr lang="pl-PL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074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3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3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0B1629-9ACA-E42D-5042-03C571BA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Plan prezentacji</a:t>
            </a:r>
          </a:p>
        </p:txBody>
      </p:sp>
      <p:grpSp>
        <p:nvGrpSpPr>
          <p:cNvPr id="75" name="Group 3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6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4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BEEB1A-CF34-CED0-1A76-A471304E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  <a:hlinkClick r:id="rId2" action="ppaction://hlinksldjump"/>
              </a:rPr>
              <a:t>Informacje ogólne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  <a:hlinkClick r:id="rId3" action="ppaction://hlinksldjump"/>
              </a:rPr>
              <a:t>Dane i informacje o nich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  <a:hlinkClick r:id="rId4" action="ppaction://hlinksldjump"/>
              </a:rPr>
              <a:t>Wizualizacja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  <a:hlinkClick r:id="rId5" action="ppaction://hlinksldjump"/>
              </a:rPr>
              <a:t>Budowa modelu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  <a:hlinkClick r:id="rId6" action="ppaction://hlinksldjump"/>
              </a:rPr>
              <a:t>Wyniki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  <a:hlinkClick r:id="rId7" action="ppaction://hlinksldjump"/>
              </a:rPr>
              <a:t>Predykcje</a:t>
            </a:r>
            <a:endParaRPr lang="pl-PL" dirty="0">
              <a:solidFill>
                <a:schemeClr val="bg1"/>
              </a:solidFill>
            </a:endParaRPr>
          </a:p>
        </p:txBody>
      </p:sp>
      <p:grpSp>
        <p:nvGrpSpPr>
          <p:cNvPr id="80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741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7DE95E7D-6BD9-7B98-5E25-FF85322F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39" y="3912797"/>
            <a:ext cx="4708106" cy="2562544"/>
          </a:xfr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18F0C79B-2B49-EB64-05F2-9D041D71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Wyniki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b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pl-PL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pozostałe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54EDACFC-6255-B279-469B-430697134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270" y="685805"/>
            <a:ext cx="4974771" cy="5530927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pl-PL" dirty="0" err="1">
                <a:solidFill>
                  <a:schemeClr val="bg1"/>
                </a:solidFill>
              </a:rPr>
              <a:t>Dispersion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parameter</a:t>
            </a:r>
            <a:r>
              <a:rPr lang="pl-PL" dirty="0">
                <a:solidFill>
                  <a:schemeClr val="bg1"/>
                </a:solidFill>
              </a:rPr>
              <a:t> (parametr rozproszenia) dla rodziny binarnej wynosi 1 oznacza, że jednostka błędów w modelu jest przyjęta jako jednostkowa (1).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b="1" dirty="0">
                <a:solidFill>
                  <a:schemeClr val="bg1"/>
                </a:solidFill>
              </a:rPr>
              <a:t>NULL DEVIANCE: </a:t>
            </a:r>
          </a:p>
          <a:p>
            <a:r>
              <a:rPr lang="pl-PL" dirty="0">
                <a:solidFill>
                  <a:schemeClr val="bg1"/>
                </a:solidFill>
              </a:rPr>
              <a:t>Wynosi 235393, liczba stopni swobody to 169799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b="1" dirty="0">
                <a:solidFill>
                  <a:schemeClr val="bg1"/>
                </a:solidFill>
              </a:rPr>
              <a:t>RESIDUAL DEVIANCE: </a:t>
            </a:r>
          </a:p>
          <a:p>
            <a:r>
              <a:rPr lang="pl-PL" dirty="0">
                <a:solidFill>
                  <a:schemeClr val="bg1"/>
                </a:solidFill>
              </a:rPr>
              <a:t>Wynosi 232895, a liczba stopni swobody to 169796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pl-PL" i="1" dirty="0" err="1">
                <a:solidFill>
                  <a:schemeClr val="bg1"/>
                </a:solidFill>
              </a:rPr>
              <a:t>Null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Deviance</a:t>
            </a:r>
            <a:r>
              <a:rPr lang="pl-PL" i="1" dirty="0">
                <a:solidFill>
                  <a:schemeClr val="bg1"/>
                </a:solidFill>
              </a:rPr>
              <a:t> oraz </a:t>
            </a:r>
            <a:r>
              <a:rPr lang="pl-PL" i="1" dirty="0" err="1">
                <a:solidFill>
                  <a:schemeClr val="bg1"/>
                </a:solidFill>
              </a:rPr>
              <a:t>Residual</a:t>
            </a:r>
            <a:r>
              <a:rPr lang="pl-PL" i="1" dirty="0">
                <a:solidFill>
                  <a:schemeClr val="bg1"/>
                </a:solidFill>
              </a:rPr>
              <a:t> </a:t>
            </a:r>
            <a:r>
              <a:rPr lang="pl-PL" i="1" dirty="0" err="1">
                <a:solidFill>
                  <a:schemeClr val="bg1"/>
                </a:solidFill>
              </a:rPr>
              <a:t>Deviance</a:t>
            </a:r>
            <a:r>
              <a:rPr lang="pl-PL" i="1" dirty="0">
                <a:solidFill>
                  <a:schemeClr val="bg1"/>
                </a:solidFill>
              </a:rPr>
              <a:t> są do siebie zbliżone a różnica pomiędzy nimi jest niewielka – oznacza to, że model ten nie jest dobry. </a:t>
            </a:r>
          </a:p>
          <a:p>
            <a:r>
              <a:rPr lang="pl-PL" b="1" dirty="0">
                <a:solidFill>
                  <a:schemeClr val="bg1"/>
                </a:solidFill>
              </a:rPr>
              <a:t>AIC: </a:t>
            </a:r>
          </a:p>
          <a:p>
            <a:r>
              <a:rPr lang="pl-PL" dirty="0">
                <a:solidFill>
                  <a:schemeClr val="bg1"/>
                </a:solidFill>
              </a:rPr>
              <a:t>Wynosi 232903 </a:t>
            </a:r>
          </a:p>
          <a:p>
            <a:r>
              <a:rPr lang="pl-PL" dirty="0">
                <a:solidFill>
                  <a:schemeClr val="bg1"/>
                </a:solidFill>
              </a:rPr>
              <a:t>Oznacza to, że model regresji logistycznej, który uwzględnia zmienne niezależne (</a:t>
            </a:r>
            <a:r>
              <a:rPr lang="pl-PL" dirty="0" err="1">
                <a:solidFill>
                  <a:schemeClr val="bg1"/>
                </a:solidFill>
              </a:rPr>
              <a:t>wardsPlaced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wardsDestroyed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wardsLost</a:t>
            </a:r>
            <a:r>
              <a:rPr lang="pl-PL" dirty="0">
                <a:solidFill>
                  <a:schemeClr val="bg1"/>
                </a:solidFill>
              </a:rPr>
              <a:t>), dobrze dopasowuje się do danych przy minimalnej złożoności modelu. </a:t>
            </a:r>
          </a:p>
          <a:p>
            <a:endParaRPr lang="pl-PL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Number of Fisher Scoring iterations: 4</a:t>
            </a:r>
            <a:endParaRPr lang="pl-PL" b="1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W tym konkretnym przypadku, algorytm Fisher </a:t>
            </a:r>
            <a:r>
              <a:rPr lang="pl-PL" dirty="0" err="1">
                <a:solidFill>
                  <a:schemeClr val="bg1"/>
                </a:solidFill>
              </a:rPr>
              <a:t>Scoring</a:t>
            </a:r>
            <a:r>
              <a:rPr lang="pl-PL" dirty="0">
                <a:solidFill>
                  <a:schemeClr val="bg1"/>
                </a:solidFill>
              </a:rPr>
              <a:t> wykonał 4 iteracje, aby znaleźć optymalne wartości parametrów modelu.</a:t>
            </a:r>
          </a:p>
        </p:txBody>
      </p:sp>
    </p:spTree>
    <p:extLst>
      <p:ext uri="{BB962C8B-B14F-4D97-AF65-F5344CB8AC3E}">
        <p14:creationId xmlns:p14="http://schemas.microsoft.com/office/powerpoint/2010/main" val="314727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3ED89F08-9E2E-025A-361E-922795DB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18437"/>
            <a:ext cx="5598017" cy="662686"/>
          </a:xfrm>
        </p:spPr>
        <p:txBody>
          <a:bodyPr/>
          <a:lstStyle/>
          <a:p>
            <a:pPr defTabSz="676656"/>
            <a:r>
              <a:rPr lang="pl-PL" sz="2368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Predykcje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D7BFD50-1D32-B7CE-F3EF-1DF45266F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605" y="5656503"/>
            <a:ext cx="6179829" cy="483060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497AF19-1D28-66FD-EC1A-19533019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1988012"/>
            <a:ext cx="7386108" cy="3488864"/>
          </a:xfrm>
        </p:spPr>
        <p:txBody>
          <a:bodyPr>
            <a:normAutofit/>
          </a:bodyPr>
          <a:lstStyle/>
          <a:p>
            <a:pPr defTabSz="676656">
              <a:spcBef>
                <a:spcPts val="740"/>
              </a:spcBef>
            </a:pPr>
            <a:r>
              <a:rPr lang="pl-PL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Dokładność predykcji wynosi 56,96%. Oznacza to, że model poprawnie przewiduje klasę dla ponad połowy obserwacji ze zbioru testowego.</a:t>
            </a:r>
          </a:p>
          <a:p>
            <a:pPr defTabSz="676656">
              <a:spcBef>
                <a:spcPts val="740"/>
              </a:spcBef>
            </a:pPr>
            <a:endParaRPr lang="pl-PL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76656">
              <a:spcBef>
                <a:spcPts val="740"/>
              </a:spcBef>
            </a:pPr>
            <a:r>
              <a:rPr lang="pl-PL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Wynik ten wskazuje na to, że model ma pewne zdolności predykcyjne, jednak nie jest to bardzo wysoki poziom dokładności. Istnieje nadal miejsce do poprawy modelu lub poszukiwania innych metod predykcji.</a:t>
            </a:r>
          </a:p>
          <a:p>
            <a:pPr defTabSz="676656">
              <a:spcBef>
                <a:spcPts val="740"/>
              </a:spcBef>
            </a:pPr>
            <a:endParaRPr lang="pl-PL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76656">
              <a:spcBef>
                <a:spcPts val="740"/>
              </a:spcBef>
            </a:pPr>
            <a:r>
              <a:rPr lang="pl-PL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Wnioski z tego wyniku sugerują, że model może mieć ograniczoną zdolność do uchwycenia złożonych zależności w danych. W celu poprawy wyników predykcji możliwe jest rozważenie innych modeli, takich jak modele zespołowe (np. </a:t>
            </a:r>
            <a:r>
              <a:rPr lang="pl-PL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RandomForest</a:t>
            </a:r>
            <a:r>
              <a:rPr lang="pl-PL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lub Gradient </a:t>
            </a:r>
            <a:r>
              <a:rPr lang="pl-PL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Boosting</a:t>
            </a:r>
            <a:r>
              <a:rPr lang="pl-PL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strojenie parametrów modelu lub zbieranie większej ilości danych, jeśli to możliwe.</a:t>
            </a:r>
            <a:endParaRPr lang="pl-PL" sz="1700" dirty="0"/>
          </a:p>
        </p:txBody>
      </p:sp>
    </p:spTree>
    <p:extLst>
      <p:ext uri="{BB962C8B-B14F-4D97-AF65-F5344CB8AC3E}">
        <p14:creationId xmlns:p14="http://schemas.microsoft.com/office/powerpoint/2010/main" val="2104974819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Rectangle 103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8" name="Group 1034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089" name="Freeform: Shape 1039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0" name="Freeform: Shape 1040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091" name="Freeform: Shape 1037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2" name="Freeform: Shape 1038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0D2D6F0F-F094-0A6E-4CF2-CCE4D5FD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Dziękuję za uwagę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FA0E2E-AA27-5910-9A1D-486D6F39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24" y="1429488"/>
            <a:ext cx="4062660" cy="32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66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A10AA-CCA2-2C7A-3E1C-E2134934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94084"/>
          </a:xfrm>
        </p:spPr>
        <p:txBody>
          <a:bodyPr/>
          <a:lstStyle/>
          <a:p>
            <a:r>
              <a:rPr lang="pl-PL" dirty="0"/>
              <a:t>Po usunięciu danych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E11E666A-2EBF-FD27-2E18-D6BF68CA7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8" y="1769476"/>
            <a:ext cx="6172200" cy="3298771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34C76D-4D8A-5718-EDE5-F86BDFB6A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9768" y="1251284"/>
            <a:ext cx="4788067" cy="4335156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5C770A9B-7E69-BA15-8C5A-34E226D3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5586439"/>
            <a:ext cx="2810267" cy="33342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9714D71-C28F-91AB-9C9B-13BBE0B3B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57" y="1001466"/>
            <a:ext cx="4880955" cy="1017829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2217F7FF-AD8E-AC4C-C78D-92BC9977E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283" y="2019295"/>
            <a:ext cx="448690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415072-A47E-AB51-5FA8-041C779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Informacje ogólne</a:t>
            </a:r>
          </a:p>
        </p:txBody>
      </p:sp>
      <p:grpSp>
        <p:nvGrpSpPr>
          <p:cNvPr id="5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24" name="Symbol zastępczy zawartości 2">
            <a:extLst>
              <a:ext uri="{FF2B5EF4-FFF2-40B4-BE49-F238E27FC236}">
                <a16:creationId xmlns:a16="http://schemas.microsoft.com/office/drawing/2014/main" id="{916D4E83-AAEA-0787-2C7C-3B0F27B35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73054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549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ECAAE7-CC5A-BD27-7EC2-19537C31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63CCFC-FDF7-36C8-61AE-37DA1538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chemeClr val="tx1">
                    <a:alpha val="80000"/>
                  </a:schemeClr>
                </a:solidFill>
              </a:rPr>
              <a:t>Celem jest zbudowanie modelu, który pozwoli określić, czy liczba postawionych, zniszczonych i straconych </a:t>
            </a:r>
            <a:r>
              <a:rPr lang="pl-PL" sz="2400" dirty="0" err="1">
                <a:solidFill>
                  <a:schemeClr val="tx1">
                    <a:alpha val="80000"/>
                  </a:schemeClr>
                </a:solidFill>
              </a:rPr>
              <a:t>wardów</a:t>
            </a:r>
            <a:r>
              <a:rPr lang="pl-PL" sz="2400" dirty="0">
                <a:solidFill>
                  <a:schemeClr val="tx1">
                    <a:alpha val="80000"/>
                  </a:schemeClr>
                </a:solidFill>
              </a:rPr>
              <a:t> ma istotny wpływ na wynik rozgrywki w grze. Chcemy zbadać, czy istnieje statystycznie istotna zależność między tymi zmiennymi a tym, czy drużyna wygrała czy przegrała grę.</a:t>
            </a:r>
            <a:endParaRPr lang="pl-PL" sz="2400" dirty="0">
              <a:solidFill>
                <a:schemeClr val="tx1">
                  <a:alpha val="80000"/>
                </a:schemeClr>
              </a:solidFill>
              <a:highlight>
                <a:srgbClr val="800080"/>
              </a:highlight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20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1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033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FE9D2D-6CE6-E632-D42E-8FB5D23C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chemeClr val="bg1"/>
                </a:solidFill>
              </a:rPr>
              <a:t>Przykładowe zmienne: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97E86A88-4D68-6E1C-E269-F83C7495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l-PL" sz="2600">
                <a:solidFill>
                  <a:schemeClr val="bg1"/>
                </a:solidFill>
              </a:rPr>
              <a:t>gameDuration </a:t>
            </a:r>
          </a:p>
          <a:p>
            <a:r>
              <a:rPr lang="pl-PL" sz="2600">
                <a:solidFill>
                  <a:schemeClr val="bg1"/>
                </a:solidFill>
              </a:rPr>
              <a:t>goldDiff</a:t>
            </a:r>
          </a:p>
          <a:p>
            <a:r>
              <a:rPr lang="pl-PL" sz="2600" b="0" i="0">
                <a:solidFill>
                  <a:schemeClr val="bg1"/>
                </a:solidFill>
                <a:effectLst/>
                <a:latin typeface="Inter"/>
              </a:rPr>
              <a:t>lostEarthDrake</a:t>
            </a:r>
          </a:p>
          <a:p>
            <a:r>
              <a:rPr lang="pl-PL" sz="2600" b="0" i="0">
                <a:solidFill>
                  <a:schemeClr val="bg1"/>
                </a:solidFill>
                <a:effectLst/>
                <a:latin typeface="Inter"/>
              </a:rPr>
              <a:t>killedBaronNashor</a:t>
            </a:r>
          </a:p>
          <a:p>
            <a:r>
              <a:rPr lang="pl-PL" sz="2600" b="0" i="0">
                <a:solidFill>
                  <a:schemeClr val="bg1"/>
                </a:solidFill>
                <a:effectLst/>
                <a:latin typeface="Inter"/>
              </a:rPr>
              <a:t>lostBotBaseTurret</a:t>
            </a:r>
            <a:endParaRPr lang="pl-PL" sz="2600">
              <a:solidFill>
                <a:schemeClr val="bg1"/>
              </a:solidFill>
              <a:latin typeface="Inter"/>
            </a:endParaRPr>
          </a:p>
          <a:p>
            <a:r>
              <a:rPr lang="pl-PL" sz="2600" b="0" i="0">
                <a:solidFill>
                  <a:schemeClr val="bg1"/>
                </a:solidFill>
                <a:effectLst/>
                <a:latin typeface="Inter"/>
              </a:rPr>
              <a:t>wardsDestroyed</a:t>
            </a:r>
          </a:p>
          <a:p>
            <a:r>
              <a:rPr lang="pl-PL" sz="2600" b="0" i="0">
                <a:solidFill>
                  <a:schemeClr val="bg1"/>
                </a:solidFill>
                <a:effectLst/>
                <a:latin typeface="Inter"/>
              </a:rPr>
              <a:t>Deaths</a:t>
            </a:r>
            <a:endParaRPr lang="pl-PL" sz="2600">
              <a:solidFill>
                <a:schemeClr val="bg1"/>
              </a:solidFill>
              <a:latin typeface="Inter"/>
            </a:endParaRPr>
          </a:p>
          <a:p>
            <a:r>
              <a:rPr lang="pl-PL" sz="2600">
                <a:solidFill>
                  <a:schemeClr val="bg1"/>
                </a:solidFill>
                <a:latin typeface="Inter"/>
              </a:rPr>
              <a:t>Assist</a:t>
            </a:r>
          </a:p>
          <a:p>
            <a:r>
              <a:rPr lang="pl-PL" sz="2600" b="0" i="0">
                <a:solidFill>
                  <a:schemeClr val="bg1"/>
                </a:solidFill>
                <a:effectLst/>
                <a:latin typeface="Inter"/>
              </a:rPr>
              <a:t>killedEarthDrake</a:t>
            </a:r>
            <a:endParaRPr lang="pl-PL" sz="26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70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291D67-033A-C6C0-EF81-4360E29C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Przykładowe dane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78679AF-0F3E-230B-6CB6-365F20F7A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32" y="1853619"/>
            <a:ext cx="10905066" cy="17175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7C3E8F0-E91C-3758-0EF8-2BD2D57B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4075025"/>
            <a:ext cx="10905066" cy="17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362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1F044AFC-F8CE-ED46-74C4-3F6460DA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27138"/>
            <a:ext cx="7186613" cy="183673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2B390BC-68CB-2805-B1D2-8C9EEA00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116263"/>
            <a:ext cx="7186613" cy="1557338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F7DE004-785C-957B-8130-2D76A94F8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8600" y="4729163"/>
            <a:ext cx="3563938" cy="896938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1A78065-7B99-7161-0C9E-9BDAABD64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513" y="4729163"/>
            <a:ext cx="3568700" cy="89693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F23FE8B-9311-10E6-F433-3832DD10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Przykładowe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dane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summary </a:t>
            </a:r>
          </a:p>
        </p:txBody>
      </p:sp>
    </p:spTree>
    <p:extLst>
      <p:ext uri="{BB962C8B-B14F-4D97-AF65-F5344CB8AC3E}">
        <p14:creationId xmlns:p14="http://schemas.microsoft.com/office/powerpoint/2010/main" val="36562980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89EE30B-23AD-8E32-4432-D19ABCA6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07" y="1433513"/>
            <a:ext cx="7186613" cy="1697038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3CCBBCD-7DBB-405A-470F-6ABCAEDF9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" y="5062537"/>
            <a:ext cx="11099733" cy="140493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42B248B-2CAC-EEEF-C942-5561E004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</a:rPr>
              <a:t>Potrzebne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kolumny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z </a:t>
            </a: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danymi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88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ytuł 4">
            <a:extLst>
              <a:ext uri="{FF2B5EF4-FFF2-40B4-BE49-F238E27FC236}">
                <a16:creationId xmlns:a16="http://schemas.microsoft.com/office/drawing/2014/main" id="{A01969FA-5967-BF31-3348-8B048DE3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Wizualizacja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A1425B5E-6F09-5FCD-6235-D55B4620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Przykładowe wykresy odnośnie analizy danych.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67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962</Words>
  <Application>Microsoft Office PowerPoint</Application>
  <PresentationFormat>Panoramiczny</PresentationFormat>
  <Paragraphs>101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Inter</vt:lpstr>
      <vt:lpstr>Motyw pakietu Office</vt:lpstr>
      <vt:lpstr>Badanie związku między liczbą postawionych, zniszczonych i straconych wardów a wynikiem rozgrywki</vt:lpstr>
      <vt:lpstr>Plan prezentacji</vt:lpstr>
      <vt:lpstr>Informacje ogólne</vt:lpstr>
      <vt:lpstr>Prezentacja programu PowerPoint</vt:lpstr>
      <vt:lpstr>Przykładowe zmienne: </vt:lpstr>
      <vt:lpstr>Przykładowe dane</vt:lpstr>
      <vt:lpstr>Przykładowe dane – summary </vt:lpstr>
      <vt:lpstr>Potrzebne kolumny z danymi</vt:lpstr>
      <vt:lpstr>Wizualizacja</vt:lpstr>
      <vt:lpstr>Macierz korelacji dla wszystkich zmiennych</vt:lpstr>
      <vt:lpstr>Macierz koleracji</vt:lpstr>
      <vt:lpstr>Wykres pokazujący istotność danych zmiennych co do wygrania rozgrywki</vt:lpstr>
      <vt:lpstr>Wykres pudełkowy, który pokazuje rozkład zmiennej „wardsDestroyed” w zależności od wyniku „hasWon”. </vt:lpstr>
      <vt:lpstr>Wykres pudełkowy, który pokazuje rozkład zmiennej „wardsPlaced” w zależności od wyniku „hasWon”. </vt:lpstr>
      <vt:lpstr>Budowa modelu</vt:lpstr>
      <vt:lpstr>model &lt;- glm(hasWon ~ ., data = cbind(X_train, y_train), family = "binomial")</vt:lpstr>
      <vt:lpstr>Wyniki - Coefficients</vt:lpstr>
      <vt:lpstr>Wyniki - Coefficients</vt:lpstr>
      <vt:lpstr>Wyniki - Signif. codes</vt:lpstr>
      <vt:lpstr>Wyniki - pozostałe</vt:lpstr>
      <vt:lpstr>Predykcje</vt:lpstr>
      <vt:lpstr>Dziękuję za uwagę</vt:lpstr>
      <vt:lpstr>Po usunięciu danych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Badanie związku między liczbą postawionych, zniszczonych i straconych wardów a wynikiem rozgrywki</dc:title>
  <dc:creator>Whiskey Princess</dc:creator>
  <cp:lastModifiedBy>Whiskey Princess</cp:lastModifiedBy>
  <cp:revision>1</cp:revision>
  <dcterms:created xsi:type="dcterms:W3CDTF">2023-05-22T18:33:12Z</dcterms:created>
  <dcterms:modified xsi:type="dcterms:W3CDTF">2023-06-06T18:01:48Z</dcterms:modified>
</cp:coreProperties>
</file>