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6C42F-0563-F127-80BE-1BAC3C774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92C6AA-5C2F-5BF9-FFBD-3C9BC5EA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48758-DFED-1ECD-EFB5-3BF1505E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1AB5EF-68DB-5932-5112-88FB057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3975D4-62F4-871A-92B2-D4E1FBC5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4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2021A3-E4A8-4B90-0654-F6B8CEFF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C1EA636-7DEF-DABC-1C7C-B87BE0FD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3E460E-0FD4-613E-AF93-483EE5AE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7B125B-4FE7-B66D-FF76-694FA1F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BFCE3B-50C1-A6AD-8825-54D01F19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9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15250D4-EC16-C84A-7DE7-B1960747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8ED8FA5-A8E0-F0F1-88BF-926CDA727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B83DAD-622C-B3DC-C78D-CC41C643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092F2E-83DE-5F07-B120-269A756C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6B3345-4671-7FD9-5FC9-3B138635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1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50A3A-66ED-A476-2EA7-D9CD36C1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3E68F0-43DA-253F-4138-FBFA62A7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B4B6F9-05F3-5123-D61A-C9655886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1BD8E2-98CB-4C92-08AA-1ABAF183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C71778-5209-41AA-E702-5C5B76E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4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F6A4C-8876-223A-FBB0-F09122D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45DAD5-F713-DD39-8238-F2B9A44D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78C417-A3B0-F2BC-C1F7-19209EBF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CB9EFE-CC74-4CE4-7F01-EB4828BB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BF5637-7753-E8CF-3739-5FF2D6B8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7F2089-2528-7459-6674-6F2412BB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C01BE2-D9A2-EF80-277A-399C5B677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469E42-A09D-99D4-09FE-EA446772B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62A9DC-B438-8CBE-4FA5-075C55CD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268414A-38D8-92EA-C8DD-00D295E3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A60391-F10C-5BB6-6D5A-FA0544CF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06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B5D518-F3A9-AE89-BD1C-71A9D82D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09111C-7F65-9DED-AA8A-E25806A0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D69F569-8845-1AD1-43AE-D47FDA1DA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7848F09-D40A-456E-158E-E6A2C4798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978623-38BF-9615-0718-F220450B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C051534-64F1-265D-CAB6-FB031B2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C2A1BDC-EA8B-6A80-AC14-4F81A1CD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73B6475-34A2-9ADA-FF39-D273C73A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90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48E2A8-218C-58A6-1743-0E1FAD6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789987D-A863-A85B-5E0C-1D288F97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A89FEF-48D2-B036-1A53-15DD9232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862690A-075E-C560-72CD-71DF5F3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3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08A37C9-6150-E9AB-905B-C95AFC6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7205446-A65D-6082-70F5-80ED0003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50D7638-9300-0899-995F-F26F388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0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CB2C01-EAF7-EEA4-E44F-F763BBE0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938F12-C5DA-7EAC-B873-1D0FBA29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985AF1-16B1-06C4-F35C-A6B5349B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6206FD9-8178-2A1F-A29D-79496C98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B1C97C3-D892-4AC2-4836-6FF92EB8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A08F8B1-BA8E-4F5D-275E-DEF1198A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6BFC3-E88A-4F0A-C228-BBE2C098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EAD71D-137D-8593-1D52-DF666EE7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4D8B58-639E-BE7C-C636-8E39DE99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41F54D-8794-614B-3BED-8C3DD6B1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221C1F8-FE82-7F26-8D27-597D3E6C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6B0FEB-CDCE-1EAA-82A0-AAAF8E21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02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2AA5915-6A8E-51DD-C782-A48D6E2E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BD026D-52EF-923A-D685-47BE281C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E27DB1-D3FF-87BA-5CC0-DA148B8F4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1B24-F21C-4344-94B2-1C524520698F}" type="datetimeFigureOut">
              <a:rPr lang="pl-PL" smtClean="0"/>
              <a:t>18.12.2023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7FAF4A-EDB5-298E-5224-08533A649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12167E-503A-3A94-0CEF-1B58837B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7C4F-A8F7-4DDC-9A12-DA44144FE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5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extLst>
              <a:ext uri="{FF2B5EF4-FFF2-40B4-BE49-F238E27FC236}">
                <a16:creationId xmlns:a16="http://schemas.microsoft.com/office/drawing/2014/main" id="{D8B08842-D308-7BFC-35DB-72E004FF2168}"/>
              </a:ext>
            </a:extLst>
          </p:cNvPr>
          <p:cNvSpPr/>
          <p:nvPr/>
        </p:nvSpPr>
        <p:spPr>
          <a:xfrm>
            <a:off x="1754908" y="1746103"/>
            <a:ext cx="757382" cy="75738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D25AE1DD-9FDF-A0F3-D246-66F62188C4D4}"/>
              </a:ext>
            </a:extLst>
          </p:cNvPr>
          <p:cNvSpPr/>
          <p:nvPr/>
        </p:nvSpPr>
        <p:spPr>
          <a:xfrm>
            <a:off x="1754908" y="3466376"/>
            <a:ext cx="757382" cy="75738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350A66D0-619A-E15B-DFBA-C8A7705DA67A}"/>
              </a:ext>
            </a:extLst>
          </p:cNvPr>
          <p:cNvSpPr/>
          <p:nvPr/>
        </p:nvSpPr>
        <p:spPr>
          <a:xfrm>
            <a:off x="9679708" y="1746103"/>
            <a:ext cx="757382" cy="75738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0AEB5C80-D0CE-2E6C-2F12-346CDBEEB853}"/>
              </a:ext>
            </a:extLst>
          </p:cNvPr>
          <p:cNvSpPr/>
          <p:nvPr/>
        </p:nvSpPr>
        <p:spPr>
          <a:xfrm>
            <a:off x="9679708" y="3466376"/>
            <a:ext cx="757382" cy="75738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06135A75-2D8A-9B91-219E-8366938FB16D}"/>
              </a:ext>
            </a:extLst>
          </p:cNvPr>
          <p:cNvSpPr/>
          <p:nvPr/>
        </p:nvSpPr>
        <p:spPr>
          <a:xfrm>
            <a:off x="4289822" y="5630339"/>
            <a:ext cx="757382" cy="757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F63FE671-F44B-79D1-DA50-EBED0AA7E941}"/>
              </a:ext>
            </a:extLst>
          </p:cNvPr>
          <p:cNvSpPr/>
          <p:nvPr/>
        </p:nvSpPr>
        <p:spPr>
          <a:xfrm>
            <a:off x="7319817" y="5630339"/>
            <a:ext cx="757382" cy="757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B233780D-8C4C-105F-8D19-2C1AE0F3B5DC}"/>
              </a:ext>
            </a:extLst>
          </p:cNvPr>
          <p:cNvSpPr/>
          <p:nvPr/>
        </p:nvSpPr>
        <p:spPr>
          <a:xfrm>
            <a:off x="5717308" y="3087685"/>
            <a:ext cx="757382" cy="75738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F1A9C6A2-54E3-00DE-1EF4-475035321631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2512290" y="2124794"/>
            <a:ext cx="3315934" cy="107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7015FE64-4B3A-EE1E-7C73-74A5DA74A41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2512290" y="3466376"/>
            <a:ext cx="3205018" cy="378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FF8FD991-765A-569F-AD4A-F92CDDF4FEBB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6363774" y="2124794"/>
            <a:ext cx="3315934" cy="107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B518C7-C171-E5C0-CD24-27F7E6B43E80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6474690" y="3466376"/>
            <a:ext cx="3205018" cy="378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2F562EFF-3F65-668F-CF5F-B3490A92CBC5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6363774" y="3734151"/>
            <a:ext cx="1334734" cy="1896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2A90ADBA-208C-E434-B1C9-D85C1BA9919B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4668513" y="3734151"/>
            <a:ext cx="1159711" cy="1896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933FBAB9-0599-E67D-E6F3-7E5025F3BEDE}"/>
              </a:ext>
            </a:extLst>
          </p:cNvPr>
          <p:cNvSpPr txBox="1"/>
          <p:nvPr/>
        </p:nvSpPr>
        <p:spPr>
          <a:xfrm>
            <a:off x="5009003" y="862826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Warstwa komunikacji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61E57B13-B96E-C08C-2FCE-5FF7688D5D7C}"/>
              </a:ext>
            </a:extLst>
          </p:cNvPr>
          <p:cNvSpPr txBox="1"/>
          <p:nvPr/>
        </p:nvSpPr>
        <p:spPr>
          <a:xfrm>
            <a:off x="556179" y="5187392"/>
            <a:ext cx="1577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 – producent</a:t>
            </a:r>
          </a:p>
          <a:p>
            <a:r>
              <a:rPr lang="pl-PL" dirty="0"/>
              <a:t>C – konsument</a:t>
            </a:r>
          </a:p>
          <a:p>
            <a:r>
              <a:rPr lang="pl-PL" dirty="0"/>
              <a:t>B – bufor</a:t>
            </a:r>
          </a:p>
          <a:p>
            <a:r>
              <a:rPr lang="pl-PL" dirty="0"/>
              <a:t>M – manager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12DCDD39-2451-098B-D86E-4970325E14E3}"/>
              </a:ext>
            </a:extLst>
          </p:cNvPr>
          <p:cNvSpPr txBox="1"/>
          <p:nvPr/>
        </p:nvSpPr>
        <p:spPr>
          <a:xfrm>
            <a:off x="5856709" y="56303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…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971FB20-0032-1DAD-83FE-6677BFEE768A}"/>
              </a:ext>
            </a:extLst>
          </p:cNvPr>
          <p:cNvSpPr txBox="1"/>
          <p:nvPr/>
        </p:nvSpPr>
        <p:spPr>
          <a:xfrm>
            <a:off x="1899400" y="26415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…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4F0D4435-BACE-F4A9-29FF-92F273A2F805}"/>
              </a:ext>
            </a:extLst>
          </p:cNvPr>
          <p:cNvSpPr txBox="1"/>
          <p:nvPr/>
        </p:nvSpPr>
        <p:spPr>
          <a:xfrm>
            <a:off x="9824200" y="25987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705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extLst>
              <a:ext uri="{FF2B5EF4-FFF2-40B4-BE49-F238E27FC236}">
                <a16:creationId xmlns:a16="http://schemas.microsoft.com/office/drawing/2014/main" id="{D8B08842-D308-7BFC-35DB-72E004FF2168}"/>
              </a:ext>
            </a:extLst>
          </p:cNvPr>
          <p:cNvSpPr/>
          <p:nvPr/>
        </p:nvSpPr>
        <p:spPr>
          <a:xfrm>
            <a:off x="1754909" y="951345"/>
            <a:ext cx="757382" cy="75738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D25AE1DD-9FDF-A0F3-D246-66F62188C4D4}"/>
              </a:ext>
            </a:extLst>
          </p:cNvPr>
          <p:cNvSpPr/>
          <p:nvPr/>
        </p:nvSpPr>
        <p:spPr>
          <a:xfrm>
            <a:off x="1754909" y="2671618"/>
            <a:ext cx="757382" cy="75738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350A66D0-619A-E15B-DFBA-C8A7705DA67A}"/>
              </a:ext>
            </a:extLst>
          </p:cNvPr>
          <p:cNvSpPr/>
          <p:nvPr/>
        </p:nvSpPr>
        <p:spPr>
          <a:xfrm>
            <a:off x="9679709" y="951345"/>
            <a:ext cx="757382" cy="75738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0AEB5C80-D0CE-2E6C-2F12-346CDBEEB853}"/>
              </a:ext>
            </a:extLst>
          </p:cNvPr>
          <p:cNvSpPr/>
          <p:nvPr/>
        </p:nvSpPr>
        <p:spPr>
          <a:xfrm>
            <a:off x="9679709" y="2671618"/>
            <a:ext cx="757382" cy="75738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06135A75-2D8A-9B91-219E-8366938FB16D}"/>
              </a:ext>
            </a:extLst>
          </p:cNvPr>
          <p:cNvSpPr/>
          <p:nvPr/>
        </p:nvSpPr>
        <p:spPr>
          <a:xfrm>
            <a:off x="4308678" y="5214272"/>
            <a:ext cx="757382" cy="757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F63FE671-F44B-79D1-DA50-EBED0AA7E941}"/>
              </a:ext>
            </a:extLst>
          </p:cNvPr>
          <p:cNvSpPr/>
          <p:nvPr/>
        </p:nvSpPr>
        <p:spPr>
          <a:xfrm>
            <a:off x="7239884" y="5214272"/>
            <a:ext cx="757382" cy="757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F1A9C6A2-54E3-00DE-1EF4-475035321631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401375" y="1597811"/>
            <a:ext cx="2285994" cy="3616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7015FE64-4B3A-EE1E-7C73-74A5DA74A41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512291" y="3050309"/>
            <a:ext cx="4727593" cy="2542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FF8FD991-765A-569F-AD4A-F92CDDF4FEBB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7618575" y="1597811"/>
            <a:ext cx="2172050" cy="3616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B518C7-C171-E5C0-CD24-27F7E6B43E80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7886350" y="3318084"/>
            <a:ext cx="1904275" cy="2007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2F562EFF-3F65-668F-CF5F-B3490A92CBC5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2512291" y="1330036"/>
            <a:ext cx="4838509" cy="399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2A90ADBA-208C-E434-B1C9-D85C1BA9919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401375" y="3318084"/>
            <a:ext cx="2018219" cy="2007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0E00E670-A78D-B14C-A9B4-808C88B67384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4955144" y="1330036"/>
            <a:ext cx="4724565" cy="399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85387EA-4F9E-5092-74BC-63F5327F11F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066060" y="3050309"/>
            <a:ext cx="4613649" cy="2542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8DD2F71-7661-6C17-38FE-DE3A7BD1F01F}"/>
              </a:ext>
            </a:extLst>
          </p:cNvPr>
          <p:cNvSpPr txBox="1"/>
          <p:nvPr/>
        </p:nvSpPr>
        <p:spPr>
          <a:xfrm>
            <a:off x="4890894" y="877595"/>
            <a:ext cx="24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Warstwa przesyłu porcji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103938ED-EA77-DEBE-C015-4F0734B01B10}"/>
              </a:ext>
            </a:extLst>
          </p:cNvPr>
          <p:cNvSpPr txBox="1"/>
          <p:nvPr/>
        </p:nvSpPr>
        <p:spPr>
          <a:xfrm>
            <a:off x="1899401" y="180052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…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61FA50D5-AED0-9A61-C8F3-4FAD0EB05516}"/>
              </a:ext>
            </a:extLst>
          </p:cNvPr>
          <p:cNvSpPr txBox="1"/>
          <p:nvPr/>
        </p:nvSpPr>
        <p:spPr>
          <a:xfrm>
            <a:off x="5856709" y="56303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…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13D9B03F-9841-70EC-2F61-C859EC454BF4}"/>
              </a:ext>
            </a:extLst>
          </p:cNvPr>
          <p:cNvSpPr txBox="1"/>
          <p:nvPr/>
        </p:nvSpPr>
        <p:spPr>
          <a:xfrm>
            <a:off x="9824201" y="180052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9195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</Words>
  <Application>Microsoft Office PowerPoint</Application>
  <PresentationFormat>Panoramiczny</PresentationFormat>
  <Paragraphs>25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Oskar Simon</dc:creator>
  <cp:lastModifiedBy>Oskar Simon</cp:lastModifiedBy>
  <cp:revision>2</cp:revision>
  <dcterms:created xsi:type="dcterms:W3CDTF">2023-12-17T21:20:01Z</dcterms:created>
  <dcterms:modified xsi:type="dcterms:W3CDTF">2023-12-18T12:51:53Z</dcterms:modified>
</cp:coreProperties>
</file>