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5"/>
  </p:sldMasterIdLst>
  <p:notesMasterIdLst>
    <p:notesMasterId r:id="rId14"/>
  </p:notesMasterIdLst>
  <p:sldIdLst>
    <p:sldId id="258" r:id="rId6"/>
    <p:sldId id="416" r:id="rId7"/>
    <p:sldId id="2141411841" r:id="rId8"/>
    <p:sldId id="2141411842" r:id="rId9"/>
    <p:sldId id="2141411840" r:id="rId10"/>
    <p:sldId id="2141411845" r:id="rId11"/>
    <p:sldId id="2141411844" r:id="rId12"/>
    <p:sldId id="2141411838" r:id="rId13"/>
  </p:sldIdLst>
  <p:sldSz cx="12192000" cy="6858000"/>
  <p:notesSz cx="7010400" cy="9296400"/>
  <p:custDataLst>
    <p:tags r:id="rId15"/>
  </p:custDataLst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8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DDAF3"/>
    <a:srgbClr val="FFE69B"/>
    <a:srgbClr val="FF6B00"/>
    <a:srgbClr val="FFC000"/>
    <a:srgbClr val="FC5000"/>
    <a:srgbClr val="9DE3AA"/>
    <a:srgbClr val="F6A9A9"/>
    <a:srgbClr val="A9D08E"/>
    <a:srgbClr val="002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16130C-62EB-4653-A91F-9A394BF5B694}" vWet="2" dt="2022-09-21T22:20:14.020"/>
    <p1510:client id="{93A0328D-82D4-4BD6-B5FF-75ED05D033ED}" vWet="4" dt="2022-09-21T13:36:08.471"/>
    <p1510:client id="{B81517C4-5F05-40D5-993B-68D190B0A7BD}" v="1568" dt="2022-09-26T17:05:42.612"/>
    <p1510:client id="{C4C472AD-D094-4947-969B-AD38540CDD80}" v="3" dt="2022-09-21T22:23:28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8" y="56"/>
      </p:cViewPr>
      <p:guideLst>
        <p:guide pos="368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C5060-86FE-4749-B018-D92788A6CA97}" type="doc">
      <dgm:prSet loTypeId="urn:microsoft.com/office/officeart/2005/8/layout/radial4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s-MX"/>
        </a:p>
      </dgm:t>
    </dgm:pt>
    <dgm:pt modelId="{94F6E5CA-1D9B-4829-9ADB-44FACC5412DC}">
      <dgm:prSet phldrT="[Texto]" custT="1"/>
      <dgm:spPr/>
      <dgm:t>
        <a:bodyPr/>
        <a:lstStyle/>
        <a:p>
          <a:r>
            <a:rPr lang="es-MX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99</a:t>
          </a:r>
          <a:r>
            <a:rPr lang="es-MX" sz="1800" b="1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PRODUCTOS TOTALES CONSIDERADOS</a:t>
          </a:r>
          <a:endParaRPr lang="es-MX" sz="1800" b="1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C8595DB-5ECA-44BC-A421-27F78FEC5F56}" type="parTrans" cxnId="{3B6FDC18-681A-44A9-9DD3-5AE4560898CE}">
      <dgm:prSet/>
      <dgm:spPr/>
      <dgm:t>
        <a:bodyPr/>
        <a:lstStyle/>
        <a:p>
          <a:endParaRPr lang="es-MX"/>
        </a:p>
      </dgm:t>
    </dgm:pt>
    <dgm:pt modelId="{D26E4033-8E82-4463-9A90-3E1FF6CAEF84}" type="sibTrans" cxnId="{3B6FDC18-681A-44A9-9DD3-5AE4560898CE}">
      <dgm:prSet/>
      <dgm:spPr/>
      <dgm:t>
        <a:bodyPr/>
        <a:lstStyle/>
        <a:p>
          <a:endParaRPr lang="es-MX"/>
        </a:p>
      </dgm:t>
    </dgm:pt>
    <dgm:pt modelId="{2B362F3D-942F-4031-AD4D-9219472579FD}">
      <dgm:prSet phldrT="[Texto]"/>
      <dgm:spPr/>
      <dgm:t>
        <a:bodyPr/>
        <a:lstStyle/>
        <a:p>
          <a:r>
            <a:rPr lang="es-MX"/>
            <a:t>Grupo Estadístico 1: </a:t>
          </a:r>
          <a:br>
            <a:rPr lang="es-MX"/>
          </a:br>
          <a:r>
            <a:rPr lang="es-MX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 productos</a:t>
          </a:r>
        </a:p>
      </dgm:t>
    </dgm:pt>
    <dgm:pt modelId="{F439C932-B226-40E9-8285-86FDA8B488CF}" type="parTrans" cxnId="{CA38FDCB-CDF0-4AAD-986C-FE045CC72A82}">
      <dgm:prSet/>
      <dgm:spPr/>
      <dgm:t>
        <a:bodyPr/>
        <a:lstStyle/>
        <a:p>
          <a:endParaRPr lang="es-MX"/>
        </a:p>
      </dgm:t>
    </dgm:pt>
    <dgm:pt modelId="{D36E717F-954A-4684-925D-47D203759A68}" type="sibTrans" cxnId="{CA38FDCB-CDF0-4AAD-986C-FE045CC72A82}">
      <dgm:prSet/>
      <dgm:spPr/>
      <dgm:t>
        <a:bodyPr/>
        <a:lstStyle/>
        <a:p>
          <a:endParaRPr lang="es-MX"/>
        </a:p>
      </dgm:t>
    </dgm:pt>
    <dgm:pt modelId="{34701719-C198-491F-B5FA-5A23778FE001}">
      <dgm:prSet phldrT="[Texto]"/>
      <dgm:spPr/>
      <dgm:t>
        <a:bodyPr/>
        <a:lstStyle/>
        <a:p>
          <a:r>
            <a:rPr lang="es-MX"/>
            <a:t>Grupo Estadístico 2:</a:t>
          </a:r>
        </a:p>
        <a:p>
          <a:r>
            <a:rPr lang="es-MX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15 productos</a:t>
          </a:r>
        </a:p>
      </dgm:t>
    </dgm:pt>
    <dgm:pt modelId="{7FE8B832-1262-4D08-9FA5-685E67EA4C51}" type="parTrans" cxnId="{9453346E-386B-434A-9ADF-E2CE48A22C09}">
      <dgm:prSet/>
      <dgm:spPr/>
      <dgm:t>
        <a:bodyPr/>
        <a:lstStyle/>
        <a:p>
          <a:endParaRPr lang="es-MX"/>
        </a:p>
      </dgm:t>
    </dgm:pt>
    <dgm:pt modelId="{2E23E3B1-4B46-47DA-8D9B-DF6DA3796363}" type="sibTrans" cxnId="{9453346E-386B-434A-9ADF-E2CE48A22C09}">
      <dgm:prSet/>
      <dgm:spPr/>
      <dgm:t>
        <a:bodyPr/>
        <a:lstStyle/>
        <a:p>
          <a:endParaRPr lang="es-MX"/>
        </a:p>
      </dgm:t>
    </dgm:pt>
    <dgm:pt modelId="{19926E76-3B9B-4F61-9013-0F4C1446E25A}">
      <dgm:prSet phldrT="[Texto]" phldr="1"/>
      <dgm:spPr/>
      <dgm:t>
        <a:bodyPr/>
        <a:lstStyle/>
        <a:p>
          <a:endParaRPr lang="es-MX"/>
        </a:p>
      </dgm:t>
    </dgm:pt>
    <dgm:pt modelId="{FF0A02E1-F200-449E-B111-3FF90B00450A}" type="parTrans" cxnId="{1E857AC6-9866-4ECF-B64B-64075FAF6713}">
      <dgm:prSet/>
      <dgm:spPr/>
      <dgm:t>
        <a:bodyPr/>
        <a:lstStyle/>
        <a:p>
          <a:endParaRPr lang="es-MX"/>
        </a:p>
      </dgm:t>
    </dgm:pt>
    <dgm:pt modelId="{CBAA7E99-4304-4FA1-B31A-B451D5A25160}" type="sibTrans" cxnId="{1E857AC6-9866-4ECF-B64B-64075FAF6713}">
      <dgm:prSet/>
      <dgm:spPr/>
      <dgm:t>
        <a:bodyPr/>
        <a:lstStyle/>
        <a:p>
          <a:endParaRPr lang="es-MX"/>
        </a:p>
      </dgm:t>
    </dgm:pt>
    <dgm:pt modelId="{E17DE3B4-CBD6-4165-99D6-BBFFE5676451}">
      <dgm:prSet phldrT="[Texto]" phldr="1"/>
      <dgm:spPr/>
      <dgm:t>
        <a:bodyPr/>
        <a:lstStyle/>
        <a:p>
          <a:endParaRPr lang="es-MX"/>
        </a:p>
      </dgm:t>
    </dgm:pt>
    <dgm:pt modelId="{5FF6920E-FA23-4225-98E1-BF8CA0D34B55}" type="parTrans" cxnId="{9F8BC6A5-986D-4BB1-8D8C-D26515FF665A}">
      <dgm:prSet/>
      <dgm:spPr/>
      <dgm:t>
        <a:bodyPr/>
        <a:lstStyle/>
        <a:p>
          <a:endParaRPr lang="es-MX"/>
        </a:p>
      </dgm:t>
    </dgm:pt>
    <dgm:pt modelId="{736F99A4-48EB-42CF-B8B7-FFAF1D716997}" type="sibTrans" cxnId="{9F8BC6A5-986D-4BB1-8D8C-D26515FF665A}">
      <dgm:prSet/>
      <dgm:spPr/>
      <dgm:t>
        <a:bodyPr/>
        <a:lstStyle/>
        <a:p>
          <a:endParaRPr lang="es-MX"/>
        </a:p>
      </dgm:t>
    </dgm:pt>
    <dgm:pt modelId="{A229C542-16A6-496B-8FAD-7EF6F9C63F73}">
      <dgm:prSet phldrT="[Texto]" phldr="1"/>
      <dgm:spPr/>
      <dgm:t>
        <a:bodyPr/>
        <a:lstStyle/>
        <a:p>
          <a:endParaRPr lang="es-MX"/>
        </a:p>
      </dgm:t>
    </dgm:pt>
    <dgm:pt modelId="{92639A68-76AE-4944-9C57-8EC425A69F8C}" type="parTrans" cxnId="{90177695-2C7F-47C1-B369-3094B8124772}">
      <dgm:prSet/>
      <dgm:spPr/>
      <dgm:t>
        <a:bodyPr/>
        <a:lstStyle/>
        <a:p>
          <a:endParaRPr lang="es-MX"/>
        </a:p>
      </dgm:t>
    </dgm:pt>
    <dgm:pt modelId="{B63A3D33-3B5D-4C29-978C-CD2EDDE65826}" type="sibTrans" cxnId="{90177695-2C7F-47C1-B369-3094B8124772}">
      <dgm:prSet/>
      <dgm:spPr/>
      <dgm:t>
        <a:bodyPr/>
        <a:lstStyle/>
        <a:p>
          <a:endParaRPr lang="es-MX"/>
        </a:p>
      </dgm:t>
    </dgm:pt>
    <dgm:pt modelId="{F4EF1DF7-310F-4F55-8652-8FA5ECD237AA}">
      <dgm:prSet phldrT="[Texto]" phldr="1"/>
      <dgm:spPr/>
      <dgm:t>
        <a:bodyPr/>
        <a:lstStyle/>
        <a:p>
          <a:endParaRPr lang="es-MX"/>
        </a:p>
      </dgm:t>
    </dgm:pt>
    <dgm:pt modelId="{DF1DD1CF-0D92-4A22-B651-0906BC5FCFF3}" type="parTrans" cxnId="{2AE7405B-7FE5-4AB1-8634-B1D55EE70FB2}">
      <dgm:prSet/>
      <dgm:spPr/>
      <dgm:t>
        <a:bodyPr/>
        <a:lstStyle/>
        <a:p>
          <a:endParaRPr lang="es-MX"/>
        </a:p>
      </dgm:t>
    </dgm:pt>
    <dgm:pt modelId="{FFFADF11-B7CD-43B4-B5DB-AA97C97C3148}" type="sibTrans" cxnId="{2AE7405B-7FE5-4AB1-8634-B1D55EE70FB2}">
      <dgm:prSet/>
      <dgm:spPr/>
      <dgm:t>
        <a:bodyPr/>
        <a:lstStyle/>
        <a:p>
          <a:endParaRPr lang="es-MX"/>
        </a:p>
      </dgm:t>
    </dgm:pt>
    <dgm:pt modelId="{7CE9B420-8A31-4A08-B047-D8CE37E589E4}">
      <dgm:prSet phldrT="[Texto]" phldr="1"/>
      <dgm:spPr/>
      <dgm:t>
        <a:bodyPr/>
        <a:lstStyle/>
        <a:p>
          <a:endParaRPr lang="es-MX"/>
        </a:p>
      </dgm:t>
    </dgm:pt>
    <dgm:pt modelId="{8CF52FEF-9E8E-4CD3-8E84-B1145DAD8620}" type="parTrans" cxnId="{195510A0-0787-4BCE-97F5-B93F80172F84}">
      <dgm:prSet/>
      <dgm:spPr/>
      <dgm:t>
        <a:bodyPr/>
        <a:lstStyle/>
        <a:p>
          <a:endParaRPr lang="es-MX"/>
        </a:p>
      </dgm:t>
    </dgm:pt>
    <dgm:pt modelId="{BC2AE708-863B-4EBD-930D-9A8AEA220A60}" type="sibTrans" cxnId="{195510A0-0787-4BCE-97F5-B93F80172F84}">
      <dgm:prSet/>
      <dgm:spPr/>
      <dgm:t>
        <a:bodyPr/>
        <a:lstStyle/>
        <a:p>
          <a:endParaRPr lang="es-MX"/>
        </a:p>
      </dgm:t>
    </dgm:pt>
    <dgm:pt modelId="{7E27DA1C-4B32-4126-BCEF-6AE3785C0DB5}">
      <dgm:prSet phldrT="[Texto]" phldr="1"/>
      <dgm:spPr/>
      <dgm:t>
        <a:bodyPr/>
        <a:lstStyle/>
        <a:p>
          <a:endParaRPr lang="es-MX"/>
        </a:p>
      </dgm:t>
    </dgm:pt>
    <dgm:pt modelId="{8BE75497-8E5A-4C04-BA6E-C7F883F8B7EE}" type="parTrans" cxnId="{E68FD83D-A30F-477E-A680-54899084B9F7}">
      <dgm:prSet/>
      <dgm:spPr/>
      <dgm:t>
        <a:bodyPr/>
        <a:lstStyle/>
        <a:p>
          <a:endParaRPr lang="es-MX"/>
        </a:p>
      </dgm:t>
    </dgm:pt>
    <dgm:pt modelId="{9460C79B-F8DA-4A59-8B15-42CF092CE623}" type="sibTrans" cxnId="{E68FD83D-A30F-477E-A680-54899084B9F7}">
      <dgm:prSet/>
      <dgm:spPr/>
      <dgm:t>
        <a:bodyPr/>
        <a:lstStyle/>
        <a:p>
          <a:endParaRPr lang="es-MX"/>
        </a:p>
      </dgm:t>
    </dgm:pt>
    <dgm:pt modelId="{3635AC89-85CF-4281-B1F1-A27DCE9D871A}">
      <dgm:prSet phldrT="[Texto]"/>
      <dgm:spPr/>
      <dgm:t>
        <a:bodyPr/>
        <a:lstStyle/>
        <a:p>
          <a:r>
            <a:rPr lang="es-MX"/>
            <a:t>Grupo Estadístico 3:</a:t>
          </a:r>
          <a:br>
            <a:rPr lang="es-MX"/>
          </a:br>
          <a:r>
            <a:rPr lang="es-MX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80 productos</a:t>
          </a:r>
        </a:p>
      </dgm:t>
    </dgm:pt>
    <dgm:pt modelId="{A27F7A1D-4A95-4FB6-B7B0-2377F29BE0F3}" type="parTrans" cxnId="{B7366842-F86B-41D1-8280-D854E00D0AC3}">
      <dgm:prSet/>
      <dgm:spPr/>
      <dgm:t>
        <a:bodyPr/>
        <a:lstStyle/>
        <a:p>
          <a:endParaRPr lang="es-MX"/>
        </a:p>
      </dgm:t>
    </dgm:pt>
    <dgm:pt modelId="{8807BD8F-6E87-4F74-885F-50B812FB0FFE}" type="sibTrans" cxnId="{B7366842-F86B-41D1-8280-D854E00D0AC3}">
      <dgm:prSet/>
      <dgm:spPr/>
      <dgm:t>
        <a:bodyPr/>
        <a:lstStyle/>
        <a:p>
          <a:endParaRPr lang="es-MX"/>
        </a:p>
      </dgm:t>
    </dgm:pt>
    <dgm:pt modelId="{0D5EDF71-E2B1-41EF-874F-761F04F0B0A2}" type="pres">
      <dgm:prSet presAssocID="{400C5060-86FE-4749-B018-D92788A6CA97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BB824AB-4424-471C-BD7E-5C40BCB59EA8}" type="pres">
      <dgm:prSet presAssocID="{94F6E5CA-1D9B-4829-9ADB-44FACC5412DC}" presName="centerShape" presStyleLbl="node0" presStyleIdx="0" presStyleCnt="1" custScaleX="137168" custScaleY="132580"/>
      <dgm:spPr/>
    </dgm:pt>
    <dgm:pt modelId="{28B05B02-990E-4CB1-92F2-3B27D9DD2706}" type="pres">
      <dgm:prSet presAssocID="{F439C932-B226-40E9-8285-86FDA8B488CF}" presName="parTrans" presStyleLbl="bgSibTrans2D1" presStyleIdx="0" presStyleCnt="3"/>
      <dgm:spPr/>
    </dgm:pt>
    <dgm:pt modelId="{D0062754-C6FE-4470-A600-CFB1C592F9C6}" type="pres">
      <dgm:prSet presAssocID="{2B362F3D-942F-4031-AD4D-9219472579FD}" presName="node" presStyleLbl="node1" presStyleIdx="0" presStyleCnt="3" custRadScaleRad="107214" custRadScaleInc="2836">
        <dgm:presLayoutVars>
          <dgm:bulletEnabled val="1"/>
        </dgm:presLayoutVars>
      </dgm:prSet>
      <dgm:spPr/>
    </dgm:pt>
    <dgm:pt modelId="{8540C86C-7ACF-48F5-BA5C-9CAE3FFF4D10}" type="pres">
      <dgm:prSet presAssocID="{7FE8B832-1262-4D08-9FA5-685E67EA4C51}" presName="parTrans" presStyleLbl="bgSibTrans2D1" presStyleIdx="1" presStyleCnt="3"/>
      <dgm:spPr/>
    </dgm:pt>
    <dgm:pt modelId="{9B1A9222-76DE-4F00-AB70-4DA9B7AB16BB}" type="pres">
      <dgm:prSet presAssocID="{34701719-C198-491F-B5FA-5A23778FE001}" presName="node" presStyleLbl="node1" presStyleIdx="1" presStyleCnt="3">
        <dgm:presLayoutVars>
          <dgm:bulletEnabled val="1"/>
        </dgm:presLayoutVars>
      </dgm:prSet>
      <dgm:spPr/>
    </dgm:pt>
    <dgm:pt modelId="{E4FA03E5-467E-4E76-A091-E9368DE656DC}" type="pres">
      <dgm:prSet presAssocID="{A27F7A1D-4A95-4FB6-B7B0-2377F29BE0F3}" presName="parTrans" presStyleLbl="bgSibTrans2D1" presStyleIdx="2" presStyleCnt="3"/>
      <dgm:spPr/>
    </dgm:pt>
    <dgm:pt modelId="{A40EB3A7-1E5D-4295-A181-A4B4381E828B}" type="pres">
      <dgm:prSet presAssocID="{3635AC89-85CF-4281-B1F1-A27DCE9D871A}" presName="node" presStyleLbl="node1" presStyleIdx="2" presStyleCnt="3" custRadScaleRad="108660" custRadScaleInc="-1892">
        <dgm:presLayoutVars>
          <dgm:bulletEnabled val="1"/>
        </dgm:presLayoutVars>
      </dgm:prSet>
      <dgm:spPr/>
    </dgm:pt>
  </dgm:ptLst>
  <dgm:cxnLst>
    <dgm:cxn modelId="{3B6FDC18-681A-44A9-9DD3-5AE4560898CE}" srcId="{400C5060-86FE-4749-B018-D92788A6CA97}" destId="{94F6E5CA-1D9B-4829-9ADB-44FACC5412DC}" srcOrd="0" destOrd="0" parTransId="{6C8595DB-5ECA-44BC-A421-27F78FEC5F56}" sibTransId="{D26E4033-8E82-4463-9A90-3E1FF6CAEF84}"/>
    <dgm:cxn modelId="{8FCDA11A-4CA9-46AE-B01B-878D25182849}" type="presOf" srcId="{94F6E5CA-1D9B-4829-9ADB-44FACC5412DC}" destId="{ABB824AB-4424-471C-BD7E-5C40BCB59EA8}" srcOrd="0" destOrd="0" presId="urn:microsoft.com/office/officeart/2005/8/layout/radial4"/>
    <dgm:cxn modelId="{9DFD8C1E-4C10-4435-B607-CB5AF8350BD3}" type="presOf" srcId="{34701719-C198-491F-B5FA-5A23778FE001}" destId="{9B1A9222-76DE-4F00-AB70-4DA9B7AB16BB}" srcOrd="0" destOrd="0" presId="urn:microsoft.com/office/officeart/2005/8/layout/radial4"/>
    <dgm:cxn modelId="{AD0C9A2E-7F27-4611-A665-847E3CB78F8A}" type="presOf" srcId="{3635AC89-85CF-4281-B1F1-A27DCE9D871A}" destId="{A40EB3A7-1E5D-4295-A181-A4B4381E828B}" srcOrd="0" destOrd="0" presId="urn:microsoft.com/office/officeart/2005/8/layout/radial4"/>
    <dgm:cxn modelId="{E68FD83D-A30F-477E-A680-54899084B9F7}" srcId="{F4EF1DF7-310F-4F55-8652-8FA5ECD237AA}" destId="{7E27DA1C-4B32-4126-BCEF-6AE3785C0DB5}" srcOrd="1" destOrd="0" parTransId="{8BE75497-8E5A-4C04-BA6E-C7F883F8B7EE}" sibTransId="{9460C79B-F8DA-4A59-8B15-42CF092CE623}"/>
    <dgm:cxn modelId="{2AE7405B-7FE5-4AB1-8634-B1D55EE70FB2}" srcId="{400C5060-86FE-4749-B018-D92788A6CA97}" destId="{F4EF1DF7-310F-4F55-8652-8FA5ECD237AA}" srcOrd="2" destOrd="0" parTransId="{DF1DD1CF-0D92-4A22-B651-0906BC5FCFF3}" sibTransId="{FFFADF11-B7CD-43B4-B5DB-AA97C97C3148}"/>
    <dgm:cxn modelId="{B7366842-F86B-41D1-8280-D854E00D0AC3}" srcId="{94F6E5CA-1D9B-4829-9ADB-44FACC5412DC}" destId="{3635AC89-85CF-4281-B1F1-A27DCE9D871A}" srcOrd="2" destOrd="0" parTransId="{A27F7A1D-4A95-4FB6-B7B0-2377F29BE0F3}" sibTransId="{8807BD8F-6E87-4F74-885F-50B812FB0FFE}"/>
    <dgm:cxn modelId="{9453346E-386B-434A-9ADF-E2CE48A22C09}" srcId="{94F6E5CA-1D9B-4829-9ADB-44FACC5412DC}" destId="{34701719-C198-491F-B5FA-5A23778FE001}" srcOrd="1" destOrd="0" parTransId="{7FE8B832-1262-4D08-9FA5-685E67EA4C51}" sibTransId="{2E23E3B1-4B46-47DA-8D9B-DF6DA3796363}"/>
    <dgm:cxn modelId="{90177695-2C7F-47C1-B369-3094B8124772}" srcId="{19926E76-3B9B-4F61-9013-0F4C1446E25A}" destId="{A229C542-16A6-496B-8FAD-7EF6F9C63F73}" srcOrd="1" destOrd="0" parTransId="{92639A68-76AE-4944-9C57-8EC425A69F8C}" sibTransId="{B63A3D33-3B5D-4C29-978C-CD2EDDE65826}"/>
    <dgm:cxn modelId="{195510A0-0787-4BCE-97F5-B93F80172F84}" srcId="{F4EF1DF7-310F-4F55-8652-8FA5ECD237AA}" destId="{7CE9B420-8A31-4A08-B047-D8CE37E589E4}" srcOrd="0" destOrd="0" parTransId="{8CF52FEF-9E8E-4CD3-8E84-B1145DAD8620}" sibTransId="{BC2AE708-863B-4EBD-930D-9A8AEA220A60}"/>
    <dgm:cxn modelId="{9F8BC6A5-986D-4BB1-8D8C-D26515FF665A}" srcId="{19926E76-3B9B-4F61-9013-0F4C1446E25A}" destId="{E17DE3B4-CBD6-4165-99D6-BBFFE5676451}" srcOrd="0" destOrd="0" parTransId="{5FF6920E-FA23-4225-98E1-BF8CA0D34B55}" sibTransId="{736F99A4-48EB-42CF-B8B7-FFAF1D716997}"/>
    <dgm:cxn modelId="{0277D1AA-7CFB-4F1E-9ABB-7963A9194169}" type="presOf" srcId="{F439C932-B226-40E9-8285-86FDA8B488CF}" destId="{28B05B02-990E-4CB1-92F2-3B27D9DD2706}" srcOrd="0" destOrd="0" presId="urn:microsoft.com/office/officeart/2005/8/layout/radial4"/>
    <dgm:cxn modelId="{1E857AC6-9866-4ECF-B64B-64075FAF6713}" srcId="{400C5060-86FE-4749-B018-D92788A6CA97}" destId="{19926E76-3B9B-4F61-9013-0F4C1446E25A}" srcOrd="1" destOrd="0" parTransId="{FF0A02E1-F200-449E-B111-3FF90B00450A}" sibTransId="{CBAA7E99-4304-4FA1-B31A-B451D5A25160}"/>
    <dgm:cxn modelId="{CA38FDCB-CDF0-4AAD-986C-FE045CC72A82}" srcId="{94F6E5CA-1D9B-4829-9ADB-44FACC5412DC}" destId="{2B362F3D-942F-4031-AD4D-9219472579FD}" srcOrd="0" destOrd="0" parTransId="{F439C932-B226-40E9-8285-86FDA8B488CF}" sibTransId="{D36E717F-954A-4684-925D-47D203759A68}"/>
    <dgm:cxn modelId="{3CFD6AD2-FA24-424F-A0F8-9F0A913FA521}" type="presOf" srcId="{2B362F3D-942F-4031-AD4D-9219472579FD}" destId="{D0062754-C6FE-4470-A600-CFB1C592F9C6}" srcOrd="0" destOrd="0" presId="urn:microsoft.com/office/officeart/2005/8/layout/radial4"/>
    <dgm:cxn modelId="{C49FA7EB-37ED-4A56-8704-2BCC99A7B1FF}" type="presOf" srcId="{400C5060-86FE-4749-B018-D92788A6CA97}" destId="{0D5EDF71-E2B1-41EF-874F-761F04F0B0A2}" srcOrd="0" destOrd="0" presId="urn:microsoft.com/office/officeart/2005/8/layout/radial4"/>
    <dgm:cxn modelId="{D3A7AAEB-DE71-46E9-A47F-54351D75128A}" type="presOf" srcId="{A27F7A1D-4A95-4FB6-B7B0-2377F29BE0F3}" destId="{E4FA03E5-467E-4E76-A091-E9368DE656DC}" srcOrd="0" destOrd="0" presId="urn:microsoft.com/office/officeart/2005/8/layout/radial4"/>
    <dgm:cxn modelId="{5E21EDED-BDCB-4D4D-9363-43555A0220EA}" type="presOf" srcId="{7FE8B832-1262-4D08-9FA5-685E67EA4C51}" destId="{8540C86C-7ACF-48F5-BA5C-9CAE3FFF4D10}" srcOrd="0" destOrd="0" presId="urn:microsoft.com/office/officeart/2005/8/layout/radial4"/>
    <dgm:cxn modelId="{6C91442C-2F7A-4888-B935-524BB921775D}" type="presParOf" srcId="{0D5EDF71-E2B1-41EF-874F-761F04F0B0A2}" destId="{ABB824AB-4424-471C-BD7E-5C40BCB59EA8}" srcOrd="0" destOrd="0" presId="urn:microsoft.com/office/officeart/2005/8/layout/radial4"/>
    <dgm:cxn modelId="{4242D4B2-F83F-473D-9488-EC40DAEC8C88}" type="presParOf" srcId="{0D5EDF71-E2B1-41EF-874F-761F04F0B0A2}" destId="{28B05B02-990E-4CB1-92F2-3B27D9DD2706}" srcOrd="1" destOrd="0" presId="urn:microsoft.com/office/officeart/2005/8/layout/radial4"/>
    <dgm:cxn modelId="{A8130CDE-3051-4760-8C5A-B559DC410179}" type="presParOf" srcId="{0D5EDF71-E2B1-41EF-874F-761F04F0B0A2}" destId="{D0062754-C6FE-4470-A600-CFB1C592F9C6}" srcOrd="2" destOrd="0" presId="urn:microsoft.com/office/officeart/2005/8/layout/radial4"/>
    <dgm:cxn modelId="{0F4370E0-65C0-4FAA-B682-D5741B271A29}" type="presParOf" srcId="{0D5EDF71-E2B1-41EF-874F-761F04F0B0A2}" destId="{8540C86C-7ACF-48F5-BA5C-9CAE3FFF4D10}" srcOrd="3" destOrd="0" presId="urn:microsoft.com/office/officeart/2005/8/layout/radial4"/>
    <dgm:cxn modelId="{0DCF706C-30F1-451E-8C10-136DF4184C02}" type="presParOf" srcId="{0D5EDF71-E2B1-41EF-874F-761F04F0B0A2}" destId="{9B1A9222-76DE-4F00-AB70-4DA9B7AB16BB}" srcOrd="4" destOrd="0" presId="urn:microsoft.com/office/officeart/2005/8/layout/radial4"/>
    <dgm:cxn modelId="{E7FD5F0B-0FDE-47C6-BF45-C70F80ADED08}" type="presParOf" srcId="{0D5EDF71-E2B1-41EF-874F-761F04F0B0A2}" destId="{E4FA03E5-467E-4E76-A091-E9368DE656DC}" srcOrd="5" destOrd="0" presId="urn:microsoft.com/office/officeart/2005/8/layout/radial4"/>
    <dgm:cxn modelId="{84F11936-300E-49FB-8C61-DB963076854A}" type="presParOf" srcId="{0D5EDF71-E2B1-41EF-874F-761F04F0B0A2}" destId="{A40EB3A7-1E5D-4295-A181-A4B4381E828B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CB02BE-2F60-469B-9605-14FD88BD6112}" type="doc">
      <dgm:prSet loTypeId="urn:microsoft.com/office/officeart/2005/8/layout/hProcess9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s-MX"/>
        </a:p>
      </dgm:t>
    </dgm:pt>
    <dgm:pt modelId="{4ECCC812-1959-411F-9992-6B62E300F84E}">
      <dgm:prSet phldrT="[Texto]"/>
      <dgm:spPr/>
      <dgm:t>
        <a:bodyPr/>
        <a:lstStyle/>
        <a:p>
          <a:r>
            <a:rPr lang="es-MX"/>
            <a:t>Importación de librerías</a:t>
          </a:r>
        </a:p>
      </dgm:t>
    </dgm:pt>
    <dgm:pt modelId="{8BB28CFF-54AC-4C66-A323-DA4446035BE3}" type="parTrans" cxnId="{98F0A9DB-A4AC-4046-A755-B81F038C133C}">
      <dgm:prSet/>
      <dgm:spPr/>
      <dgm:t>
        <a:bodyPr/>
        <a:lstStyle/>
        <a:p>
          <a:endParaRPr lang="es-MX"/>
        </a:p>
      </dgm:t>
    </dgm:pt>
    <dgm:pt modelId="{CE017F31-2EA4-485A-9AE9-B32269FAE31F}" type="sibTrans" cxnId="{98F0A9DB-A4AC-4046-A755-B81F038C133C}">
      <dgm:prSet/>
      <dgm:spPr/>
      <dgm:t>
        <a:bodyPr/>
        <a:lstStyle/>
        <a:p>
          <a:endParaRPr lang="es-MX"/>
        </a:p>
      </dgm:t>
    </dgm:pt>
    <dgm:pt modelId="{D77875EB-F24D-44D5-9E2A-3120B66DA83A}">
      <dgm:prSet phldrT="[Texto]"/>
      <dgm:spPr/>
      <dgm:t>
        <a:bodyPr/>
        <a:lstStyle/>
        <a:p>
          <a:r>
            <a:rPr lang="es-MX"/>
            <a:t>Lectura de bases de datos</a:t>
          </a:r>
        </a:p>
      </dgm:t>
    </dgm:pt>
    <dgm:pt modelId="{176C08D9-45B8-42F9-9361-3252318D3C10}" type="parTrans" cxnId="{8FBC5CA2-B46A-43A2-B89C-71C0AED2468A}">
      <dgm:prSet/>
      <dgm:spPr/>
      <dgm:t>
        <a:bodyPr/>
        <a:lstStyle/>
        <a:p>
          <a:endParaRPr lang="es-MX"/>
        </a:p>
      </dgm:t>
    </dgm:pt>
    <dgm:pt modelId="{24CE8AFA-F651-4588-87BF-ACC108C3EE7C}" type="sibTrans" cxnId="{8FBC5CA2-B46A-43A2-B89C-71C0AED2468A}">
      <dgm:prSet/>
      <dgm:spPr/>
      <dgm:t>
        <a:bodyPr/>
        <a:lstStyle/>
        <a:p>
          <a:endParaRPr lang="es-MX"/>
        </a:p>
      </dgm:t>
    </dgm:pt>
    <dgm:pt modelId="{EECB0BA9-93F8-49D1-8E1A-EE469A98E95B}">
      <dgm:prSet phldrT="[Texto]"/>
      <dgm:spPr/>
      <dgm:t>
        <a:bodyPr/>
        <a:lstStyle/>
        <a:p>
          <a:r>
            <a:rPr lang="es-MX"/>
            <a:t>Ajuste de índices en bases de datos</a:t>
          </a:r>
        </a:p>
      </dgm:t>
    </dgm:pt>
    <dgm:pt modelId="{8ED7844D-4C3E-4B36-BAA8-075744A83F9D}" type="parTrans" cxnId="{81C5CC42-856E-4008-96E0-D844D5EDABD0}">
      <dgm:prSet/>
      <dgm:spPr/>
      <dgm:t>
        <a:bodyPr/>
        <a:lstStyle/>
        <a:p>
          <a:endParaRPr lang="es-MX"/>
        </a:p>
      </dgm:t>
    </dgm:pt>
    <dgm:pt modelId="{A3B68333-82C0-4585-92DE-C3B16AEE4265}" type="sibTrans" cxnId="{81C5CC42-856E-4008-96E0-D844D5EDABD0}">
      <dgm:prSet/>
      <dgm:spPr/>
      <dgm:t>
        <a:bodyPr/>
        <a:lstStyle/>
        <a:p>
          <a:endParaRPr lang="es-MX"/>
        </a:p>
      </dgm:t>
    </dgm:pt>
    <dgm:pt modelId="{DE272B98-D331-4451-9161-400A992B09BD}">
      <dgm:prSet phldrT="[Texto]"/>
      <dgm:spPr/>
      <dgm:t>
        <a:bodyPr/>
        <a:lstStyle/>
        <a:p>
          <a:r>
            <a:rPr lang="es-MX"/>
            <a:t>Creación del glosario de variables</a:t>
          </a:r>
        </a:p>
      </dgm:t>
    </dgm:pt>
    <dgm:pt modelId="{E9169F94-32EF-4455-BC84-8C2ADA303668}" type="parTrans" cxnId="{15F49941-8725-4CD4-B506-5AD846A80CAD}">
      <dgm:prSet/>
      <dgm:spPr/>
      <dgm:t>
        <a:bodyPr/>
        <a:lstStyle/>
        <a:p>
          <a:endParaRPr lang="es-MX"/>
        </a:p>
      </dgm:t>
    </dgm:pt>
    <dgm:pt modelId="{E4C999D3-E724-4015-88A1-25976E448D72}" type="sibTrans" cxnId="{15F49941-8725-4CD4-B506-5AD846A80CAD}">
      <dgm:prSet/>
      <dgm:spPr/>
      <dgm:t>
        <a:bodyPr/>
        <a:lstStyle/>
        <a:p>
          <a:endParaRPr lang="es-MX"/>
        </a:p>
      </dgm:t>
    </dgm:pt>
    <dgm:pt modelId="{8DBF7196-AAB7-49B4-ADAC-2729549AC07B}">
      <dgm:prSet phldrT="[Texto]"/>
      <dgm:spPr/>
      <dgm:t>
        <a:bodyPr/>
        <a:lstStyle/>
        <a:p>
          <a:r>
            <a:rPr lang="es-MX"/>
            <a:t>Obtener las correlaciones con respecto a los indicadores económicos</a:t>
          </a:r>
        </a:p>
      </dgm:t>
    </dgm:pt>
    <dgm:pt modelId="{EE7EA668-7DF5-49F3-AEE8-2D59CB3216D8}" type="parTrans" cxnId="{328BDFF3-F96C-44B5-88A4-1E5ADDA5625B}">
      <dgm:prSet/>
      <dgm:spPr/>
      <dgm:t>
        <a:bodyPr/>
        <a:lstStyle/>
        <a:p>
          <a:endParaRPr lang="es-MX"/>
        </a:p>
      </dgm:t>
    </dgm:pt>
    <dgm:pt modelId="{F8F8B6DB-040D-4426-A3C0-93CFE35A571E}" type="sibTrans" cxnId="{328BDFF3-F96C-44B5-88A4-1E5ADDA5625B}">
      <dgm:prSet/>
      <dgm:spPr/>
      <dgm:t>
        <a:bodyPr/>
        <a:lstStyle/>
        <a:p>
          <a:endParaRPr lang="es-MX"/>
        </a:p>
      </dgm:t>
    </dgm:pt>
    <dgm:pt modelId="{FB54AD7D-1CD2-4D28-88B6-3ED71AE731BC}">
      <dgm:prSet phldrT="[Texto]"/>
      <dgm:spPr/>
      <dgm:t>
        <a:bodyPr/>
        <a:lstStyle/>
        <a:p>
          <a:r>
            <a:rPr lang="es-MX"/>
            <a:t>Identificación de las principales correlaciones (positivas y negativas)</a:t>
          </a:r>
        </a:p>
      </dgm:t>
    </dgm:pt>
    <dgm:pt modelId="{8E553D5F-DDF4-46B0-AF2C-1471B2276E28}" type="parTrans" cxnId="{E7D76A8C-085F-4F06-9E6B-256D2EA2E902}">
      <dgm:prSet/>
      <dgm:spPr/>
      <dgm:t>
        <a:bodyPr/>
        <a:lstStyle/>
        <a:p>
          <a:endParaRPr lang="es-MX"/>
        </a:p>
      </dgm:t>
    </dgm:pt>
    <dgm:pt modelId="{2F8A12AF-00B4-4C34-AD73-75DBD2E82854}" type="sibTrans" cxnId="{E7D76A8C-085F-4F06-9E6B-256D2EA2E902}">
      <dgm:prSet/>
      <dgm:spPr/>
      <dgm:t>
        <a:bodyPr/>
        <a:lstStyle/>
        <a:p>
          <a:endParaRPr lang="es-MX"/>
        </a:p>
      </dgm:t>
    </dgm:pt>
    <dgm:pt modelId="{EEB0453D-252C-4674-8BF5-2F48875F9F7D}">
      <dgm:prSet phldrT="[Texto]"/>
      <dgm:spPr/>
      <dgm:t>
        <a:bodyPr/>
        <a:lstStyle/>
        <a:p>
          <a:r>
            <a:rPr lang="es-MX"/>
            <a:t>Gráfica de resultados</a:t>
          </a:r>
          <a:br>
            <a:rPr lang="es-MX"/>
          </a:br>
          <a:br>
            <a:rPr lang="es-MX"/>
          </a:br>
          <a:br>
            <a:rPr lang="es-MX"/>
          </a:br>
          <a:endParaRPr lang="es-MX"/>
        </a:p>
      </dgm:t>
    </dgm:pt>
    <dgm:pt modelId="{4D9295AF-6DBF-4508-93B0-A4ABA73ED3A1}" type="parTrans" cxnId="{BBF49879-B5FB-4BFB-92BC-1724826A5F9A}">
      <dgm:prSet/>
      <dgm:spPr/>
      <dgm:t>
        <a:bodyPr/>
        <a:lstStyle/>
        <a:p>
          <a:endParaRPr lang="es-MX"/>
        </a:p>
      </dgm:t>
    </dgm:pt>
    <dgm:pt modelId="{9ED04149-C7BA-4E10-AA61-F609A613C0D7}" type="sibTrans" cxnId="{BBF49879-B5FB-4BFB-92BC-1724826A5F9A}">
      <dgm:prSet/>
      <dgm:spPr/>
      <dgm:t>
        <a:bodyPr/>
        <a:lstStyle/>
        <a:p>
          <a:endParaRPr lang="es-MX"/>
        </a:p>
      </dgm:t>
    </dgm:pt>
    <dgm:pt modelId="{1C9DCE96-344F-4F29-8473-2C341248C012}">
      <dgm:prSet phldrT="[Texto]"/>
      <dgm:spPr/>
      <dgm:t>
        <a:bodyPr/>
        <a:lstStyle/>
        <a:p>
          <a:r>
            <a:rPr lang="es-MX"/>
            <a:t>Selección de la variable interna del producto a comparar</a:t>
          </a:r>
        </a:p>
      </dgm:t>
    </dgm:pt>
    <dgm:pt modelId="{7C1E95FB-C08F-4A8D-8298-4761D216C469}" type="parTrans" cxnId="{F80E61AE-1D43-4EDA-B859-CD80EF7FE0B8}">
      <dgm:prSet/>
      <dgm:spPr/>
      <dgm:t>
        <a:bodyPr/>
        <a:lstStyle/>
        <a:p>
          <a:endParaRPr lang="es-MX"/>
        </a:p>
      </dgm:t>
    </dgm:pt>
    <dgm:pt modelId="{D8A8DABE-7C81-4891-BBDF-F95AB5CCB054}" type="sibTrans" cxnId="{F80E61AE-1D43-4EDA-B859-CD80EF7FE0B8}">
      <dgm:prSet/>
      <dgm:spPr/>
      <dgm:t>
        <a:bodyPr/>
        <a:lstStyle/>
        <a:p>
          <a:endParaRPr lang="es-MX"/>
        </a:p>
      </dgm:t>
    </dgm:pt>
    <dgm:pt modelId="{29384018-702C-4505-803C-EE8760BE5454}" type="pres">
      <dgm:prSet presAssocID="{D8CB02BE-2F60-469B-9605-14FD88BD6112}" presName="CompostProcess" presStyleCnt="0">
        <dgm:presLayoutVars>
          <dgm:dir/>
          <dgm:resizeHandles val="exact"/>
        </dgm:presLayoutVars>
      </dgm:prSet>
      <dgm:spPr/>
    </dgm:pt>
    <dgm:pt modelId="{E9750930-6844-4067-B28C-132DEC913C2D}" type="pres">
      <dgm:prSet presAssocID="{D8CB02BE-2F60-469B-9605-14FD88BD6112}" presName="arrow" presStyleLbl="bgShp" presStyleIdx="0" presStyleCnt="1" custLinFactNeighborX="0" custLinFactNeighborY="12904"/>
      <dgm:spPr/>
    </dgm:pt>
    <dgm:pt modelId="{D1048BCC-19A7-4662-B030-07E37DAE08A2}" type="pres">
      <dgm:prSet presAssocID="{D8CB02BE-2F60-469B-9605-14FD88BD6112}" presName="linearProcess" presStyleCnt="0"/>
      <dgm:spPr/>
    </dgm:pt>
    <dgm:pt modelId="{A585D192-72F4-4206-86CD-D2F6333F31D2}" type="pres">
      <dgm:prSet presAssocID="{4ECCC812-1959-411F-9992-6B62E300F84E}" presName="textNode" presStyleLbl="node1" presStyleIdx="0" presStyleCnt="8">
        <dgm:presLayoutVars>
          <dgm:bulletEnabled val="1"/>
        </dgm:presLayoutVars>
      </dgm:prSet>
      <dgm:spPr/>
    </dgm:pt>
    <dgm:pt modelId="{81E89360-52AC-4D62-B998-E3B499A694F6}" type="pres">
      <dgm:prSet presAssocID="{CE017F31-2EA4-485A-9AE9-B32269FAE31F}" presName="sibTrans" presStyleCnt="0"/>
      <dgm:spPr/>
    </dgm:pt>
    <dgm:pt modelId="{356B8C12-C7FF-4570-AB0B-888B6D68E81D}" type="pres">
      <dgm:prSet presAssocID="{D77875EB-F24D-44D5-9E2A-3120B66DA83A}" presName="textNode" presStyleLbl="node1" presStyleIdx="1" presStyleCnt="8">
        <dgm:presLayoutVars>
          <dgm:bulletEnabled val="1"/>
        </dgm:presLayoutVars>
      </dgm:prSet>
      <dgm:spPr/>
    </dgm:pt>
    <dgm:pt modelId="{55A76201-3742-441B-B556-D2064E8CE1E3}" type="pres">
      <dgm:prSet presAssocID="{24CE8AFA-F651-4588-87BF-ACC108C3EE7C}" presName="sibTrans" presStyleCnt="0"/>
      <dgm:spPr/>
    </dgm:pt>
    <dgm:pt modelId="{F34236A6-EEAA-4462-91CA-4FFACAED75A8}" type="pres">
      <dgm:prSet presAssocID="{EECB0BA9-93F8-49D1-8E1A-EE469A98E95B}" presName="textNode" presStyleLbl="node1" presStyleIdx="2" presStyleCnt="8">
        <dgm:presLayoutVars>
          <dgm:bulletEnabled val="1"/>
        </dgm:presLayoutVars>
      </dgm:prSet>
      <dgm:spPr/>
    </dgm:pt>
    <dgm:pt modelId="{C473B821-4AFD-4CD6-9896-6B0B840F6ED3}" type="pres">
      <dgm:prSet presAssocID="{A3B68333-82C0-4585-92DE-C3B16AEE4265}" presName="sibTrans" presStyleCnt="0"/>
      <dgm:spPr/>
    </dgm:pt>
    <dgm:pt modelId="{3CA41773-2522-4FFF-9733-CFD829D84203}" type="pres">
      <dgm:prSet presAssocID="{DE272B98-D331-4451-9161-400A992B09BD}" presName="textNode" presStyleLbl="node1" presStyleIdx="3" presStyleCnt="8">
        <dgm:presLayoutVars>
          <dgm:bulletEnabled val="1"/>
        </dgm:presLayoutVars>
      </dgm:prSet>
      <dgm:spPr/>
    </dgm:pt>
    <dgm:pt modelId="{88E57FA8-9CC9-4805-AF9C-0BC1C51D3091}" type="pres">
      <dgm:prSet presAssocID="{E4C999D3-E724-4015-88A1-25976E448D72}" presName="sibTrans" presStyleCnt="0"/>
      <dgm:spPr/>
    </dgm:pt>
    <dgm:pt modelId="{69CD58A7-0F03-4C0D-9DD8-91A9776D1EB1}" type="pres">
      <dgm:prSet presAssocID="{1C9DCE96-344F-4F29-8473-2C341248C012}" presName="textNode" presStyleLbl="node1" presStyleIdx="4" presStyleCnt="8">
        <dgm:presLayoutVars>
          <dgm:bulletEnabled val="1"/>
        </dgm:presLayoutVars>
      </dgm:prSet>
      <dgm:spPr/>
    </dgm:pt>
    <dgm:pt modelId="{A7F04E0C-DBC6-4E99-AC44-8DA0C888B59B}" type="pres">
      <dgm:prSet presAssocID="{D8A8DABE-7C81-4891-BBDF-F95AB5CCB054}" presName="sibTrans" presStyleCnt="0"/>
      <dgm:spPr/>
    </dgm:pt>
    <dgm:pt modelId="{BBE9D185-4968-421A-B257-A971AFB24E95}" type="pres">
      <dgm:prSet presAssocID="{8DBF7196-AAB7-49B4-ADAC-2729549AC07B}" presName="textNode" presStyleLbl="node1" presStyleIdx="5" presStyleCnt="8">
        <dgm:presLayoutVars>
          <dgm:bulletEnabled val="1"/>
        </dgm:presLayoutVars>
      </dgm:prSet>
      <dgm:spPr/>
    </dgm:pt>
    <dgm:pt modelId="{A0714113-7939-47FA-884F-F2CBD29837D0}" type="pres">
      <dgm:prSet presAssocID="{F8F8B6DB-040D-4426-A3C0-93CFE35A571E}" presName="sibTrans" presStyleCnt="0"/>
      <dgm:spPr/>
    </dgm:pt>
    <dgm:pt modelId="{52E00180-8636-40CC-A374-6B021C0A0368}" type="pres">
      <dgm:prSet presAssocID="{FB54AD7D-1CD2-4D28-88B6-3ED71AE731BC}" presName="textNode" presStyleLbl="node1" presStyleIdx="6" presStyleCnt="8">
        <dgm:presLayoutVars>
          <dgm:bulletEnabled val="1"/>
        </dgm:presLayoutVars>
      </dgm:prSet>
      <dgm:spPr/>
    </dgm:pt>
    <dgm:pt modelId="{DB50A6BD-CC15-432E-A5F6-1A12B4306973}" type="pres">
      <dgm:prSet presAssocID="{2F8A12AF-00B4-4C34-AD73-75DBD2E82854}" presName="sibTrans" presStyleCnt="0"/>
      <dgm:spPr/>
    </dgm:pt>
    <dgm:pt modelId="{3E83B6CE-81E4-4FFD-A72E-E4DFB67902E3}" type="pres">
      <dgm:prSet presAssocID="{EEB0453D-252C-4674-8BF5-2F48875F9F7D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F675B811-4405-43A6-BCDD-B6948F1E65B7}" type="presOf" srcId="{FB54AD7D-1CD2-4D28-88B6-3ED71AE731BC}" destId="{52E00180-8636-40CC-A374-6B021C0A0368}" srcOrd="0" destOrd="0" presId="urn:microsoft.com/office/officeart/2005/8/layout/hProcess9"/>
    <dgm:cxn modelId="{3DADA922-3D93-4E7E-B8B1-789B0C5BC4EB}" type="presOf" srcId="{EECB0BA9-93F8-49D1-8E1A-EE469A98E95B}" destId="{F34236A6-EEAA-4462-91CA-4FFACAED75A8}" srcOrd="0" destOrd="0" presId="urn:microsoft.com/office/officeart/2005/8/layout/hProcess9"/>
    <dgm:cxn modelId="{61577E36-81C7-4498-B8D7-BD9976AA6A72}" type="presOf" srcId="{DE272B98-D331-4451-9161-400A992B09BD}" destId="{3CA41773-2522-4FFF-9733-CFD829D84203}" srcOrd="0" destOrd="0" presId="urn:microsoft.com/office/officeart/2005/8/layout/hProcess9"/>
    <dgm:cxn modelId="{15F49941-8725-4CD4-B506-5AD846A80CAD}" srcId="{D8CB02BE-2F60-469B-9605-14FD88BD6112}" destId="{DE272B98-D331-4451-9161-400A992B09BD}" srcOrd="3" destOrd="0" parTransId="{E9169F94-32EF-4455-BC84-8C2ADA303668}" sibTransId="{E4C999D3-E724-4015-88A1-25976E448D72}"/>
    <dgm:cxn modelId="{81C5CC42-856E-4008-96E0-D844D5EDABD0}" srcId="{D8CB02BE-2F60-469B-9605-14FD88BD6112}" destId="{EECB0BA9-93F8-49D1-8E1A-EE469A98E95B}" srcOrd="2" destOrd="0" parTransId="{8ED7844D-4C3E-4B36-BAA8-075744A83F9D}" sibTransId="{A3B68333-82C0-4585-92DE-C3B16AEE4265}"/>
    <dgm:cxn modelId="{BBF49879-B5FB-4BFB-92BC-1724826A5F9A}" srcId="{D8CB02BE-2F60-469B-9605-14FD88BD6112}" destId="{EEB0453D-252C-4674-8BF5-2F48875F9F7D}" srcOrd="7" destOrd="0" parTransId="{4D9295AF-6DBF-4508-93B0-A4ABA73ED3A1}" sibTransId="{9ED04149-C7BA-4E10-AA61-F609A613C0D7}"/>
    <dgm:cxn modelId="{0953A081-F96A-4D07-B42F-D5AE5D4EC639}" type="presOf" srcId="{4ECCC812-1959-411F-9992-6B62E300F84E}" destId="{A585D192-72F4-4206-86CD-D2F6333F31D2}" srcOrd="0" destOrd="0" presId="urn:microsoft.com/office/officeart/2005/8/layout/hProcess9"/>
    <dgm:cxn modelId="{E7D76A8C-085F-4F06-9E6B-256D2EA2E902}" srcId="{D8CB02BE-2F60-469B-9605-14FD88BD6112}" destId="{FB54AD7D-1CD2-4D28-88B6-3ED71AE731BC}" srcOrd="6" destOrd="0" parTransId="{8E553D5F-DDF4-46B0-AF2C-1471B2276E28}" sibTransId="{2F8A12AF-00B4-4C34-AD73-75DBD2E82854}"/>
    <dgm:cxn modelId="{8FBC5CA2-B46A-43A2-B89C-71C0AED2468A}" srcId="{D8CB02BE-2F60-469B-9605-14FD88BD6112}" destId="{D77875EB-F24D-44D5-9E2A-3120B66DA83A}" srcOrd="1" destOrd="0" parTransId="{176C08D9-45B8-42F9-9361-3252318D3C10}" sibTransId="{24CE8AFA-F651-4588-87BF-ACC108C3EE7C}"/>
    <dgm:cxn modelId="{12FB11A4-8607-4A02-81C9-23BEF64138F8}" type="presOf" srcId="{D8CB02BE-2F60-469B-9605-14FD88BD6112}" destId="{29384018-702C-4505-803C-EE8760BE5454}" srcOrd="0" destOrd="0" presId="urn:microsoft.com/office/officeart/2005/8/layout/hProcess9"/>
    <dgm:cxn modelId="{F80E61AE-1D43-4EDA-B859-CD80EF7FE0B8}" srcId="{D8CB02BE-2F60-469B-9605-14FD88BD6112}" destId="{1C9DCE96-344F-4F29-8473-2C341248C012}" srcOrd="4" destOrd="0" parTransId="{7C1E95FB-C08F-4A8D-8298-4761D216C469}" sibTransId="{D8A8DABE-7C81-4891-BBDF-F95AB5CCB054}"/>
    <dgm:cxn modelId="{62A879B8-8972-4AC0-8AA7-E5F8BB8E2F2C}" type="presOf" srcId="{D77875EB-F24D-44D5-9E2A-3120B66DA83A}" destId="{356B8C12-C7FF-4570-AB0B-888B6D68E81D}" srcOrd="0" destOrd="0" presId="urn:microsoft.com/office/officeart/2005/8/layout/hProcess9"/>
    <dgm:cxn modelId="{98F0A9DB-A4AC-4046-A755-B81F038C133C}" srcId="{D8CB02BE-2F60-469B-9605-14FD88BD6112}" destId="{4ECCC812-1959-411F-9992-6B62E300F84E}" srcOrd="0" destOrd="0" parTransId="{8BB28CFF-54AC-4C66-A323-DA4446035BE3}" sibTransId="{CE017F31-2EA4-485A-9AE9-B32269FAE31F}"/>
    <dgm:cxn modelId="{16C91FE0-6651-42C1-A68F-9A252EAFB7D7}" type="presOf" srcId="{1C9DCE96-344F-4F29-8473-2C341248C012}" destId="{69CD58A7-0F03-4C0D-9DD8-91A9776D1EB1}" srcOrd="0" destOrd="0" presId="urn:microsoft.com/office/officeart/2005/8/layout/hProcess9"/>
    <dgm:cxn modelId="{9FD988E9-6F3D-4F62-9CFD-CFEFE5ACA4B2}" type="presOf" srcId="{8DBF7196-AAB7-49B4-ADAC-2729549AC07B}" destId="{BBE9D185-4968-421A-B257-A971AFB24E95}" srcOrd="0" destOrd="0" presId="urn:microsoft.com/office/officeart/2005/8/layout/hProcess9"/>
    <dgm:cxn modelId="{057610F3-9F10-4209-A850-DFEB48814DC6}" type="presOf" srcId="{EEB0453D-252C-4674-8BF5-2F48875F9F7D}" destId="{3E83B6CE-81E4-4FFD-A72E-E4DFB67902E3}" srcOrd="0" destOrd="0" presId="urn:microsoft.com/office/officeart/2005/8/layout/hProcess9"/>
    <dgm:cxn modelId="{328BDFF3-F96C-44B5-88A4-1E5ADDA5625B}" srcId="{D8CB02BE-2F60-469B-9605-14FD88BD6112}" destId="{8DBF7196-AAB7-49B4-ADAC-2729549AC07B}" srcOrd="5" destOrd="0" parTransId="{EE7EA668-7DF5-49F3-AEE8-2D59CB3216D8}" sibTransId="{F8F8B6DB-040D-4426-A3C0-93CFE35A571E}"/>
    <dgm:cxn modelId="{5A119CED-79DC-4E87-A28D-E1ABED304F2B}" type="presParOf" srcId="{29384018-702C-4505-803C-EE8760BE5454}" destId="{E9750930-6844-4067-B28C-132DEC913C2D}" srcOrd="0" destOrd="0" presId="urn:microsoft.com/office/officeart/2005/8/layout/hProcess9"/>
    <dgm:cxn modelId="{05453487-F610-46E5-B85F-02493533C3CB}" type="presParOf" srcId="{29384018-702C-4505-803C-EE8760BE5454}" destId="{D1048BCC-19A7-4662-B030-07E37DAE08A2}" srcOrd="1" destOrd="0" presId="urn:microsoft.com/office/officeart/2005/8/layout/hProcess9"/>
    <dgm:cxn modelId="{6197ADE7-5AB9-4D29-AB64-E50AFB2298D4}" type="presParOf" srcId="{D1048BCC-19A7-4662-B030-07E37DAE08A2}" destId="{A585D192-72F4-4206-86CD-D2F6333F31D2}" srcOrd="0" destOrd="0" presId="urn:microsoft.com/office/officeart/2005/8/layout/hProcess9"/>
    <dgm:cxn modelId="{25CD4BCE-8517-4550-9616-F0142CB83A06}" type="presParOf" srcId="{D1048BCC-19A7-4662-B030-07E37DAE08A2}" destId="{81E89360-52AC-4D62-B998-E3B499A694F6}" srcOrd="1" destOrd="0" presId="urn:microsoft.com/office/officeart/2005/8/layout/hProcess9"/>
    <dgm:cxn modelId="{4C0D364C-E6C6-445E-B0F5-4DF64C44D91F}" type="presParOf" srcId="{D1048BCC-19A7-4662-B030-07E37DAE08A2}" destId="{356B8C12-C7FF-4570-AB0B-888B6D68E81D}" srcOrd="2" destOrd="0" presId="urn:microsoft.com/office/officeart/2005/8/layout/hProcess9"/>
    <dgm:cxn modelId="{976289E3-69D4-4AEF-BAEA-9E01538D7F11}" type="presParOf" srcId="{D1048BCC-19A7-4662-B030-07E37DAE08A2}" destId="{55A76201-3742-441B-B556-D2064E8CE1E3}" srcOrd="3" destOrd="0" presId="urn:microsoft.com/office/officeart/2005/8/layout/hProcess9"/>
    <dgm:cxn modelId="{FD6F793D-FD03-4EC3-9EE7-DF7FCE2E7507}" type="presParOf" srcId="{D1048BCC-19A7-4662-B030-07E37DAE08A2}" destId="{F34236A6-EEAA-4462-91CA-4FFACAED75A8}" srcOrd="4" destOrd="0" presId="urn:microsoft.com/office/officeart/2005/8/layout/hProcess9"/>
    <dgm:cxn modelId="{E1A11B96-8D23-4E6B-B2EF-169CAE34B48E}" type="presParOf" srcId="{D1048BCC-19A7-4662-B030-07E37DAE08A2}" destId="{C473B821-4AFD-4CD6-9896-6B0B840F6ED3}" srcOrd="5" destOrd="0" presId="urn:microsoft.com/office/officeart/2005/8/layout/hProcess9"/>
    <dgm:cxn modelId="{46EB0A20-72CF-4776-B975-05904176322B}" type="presParOf" srcId="{D1048BCC-19A7-4662-B030-07E37DAE08A2}" destId="{3CA41773-2522-4FFF-9733-CFD829D84203}" srcOrd="6" destOrd="0" presId="urn:microsoft.com/office/officeart/2005/8/layout/hProcess9"/>
    <dgm:cxn modelId="{FE707D15-0CF2-40B7-AC81-BAF6335BEA60}" type="presParOf" srcId="{D1048BCC-19A7-4662-B030-07E37DAE08A2}" destId="{88E57FA8-9CC9-4805-AF9C-0BC1C51D3091}" srcOrd="7" destOrd="0" presId="urn:microsoft.com/office/officeart/2005/8/layout/hProcess9"/>
    <dgm:cxn modelId="{685B7C80-FF97-436D-BCBE-9D816138AF82}" type="presParOf" srcId="{D1048BCC-19A7-4662-B030-07E37DAE08A2}" destId="{69CD58A7-0F03-4C0D-9DD8-91A9776D1EB1}" srcOrd="8" destOrd="0" presId="urn:microsoft.com/office/officeart/2005/8/layout/hProcess9"/>
    <dgm:cxn modelId="{BFC566C6-3928-4604-A05A-8BECB3A0D245}" type="presParOf" srcId="{D1048BCC-19A7-4662-B030-07E37DAE08A2}" destId="{A7F04E0C-DBC6-4E99-AC44-8DA0C888B59B}" srcOrd="9" destOrd="0" presId="urn:microsoft.com/office/officeart/2005/8/layout/hProcess9"/>
    <dgm:cxn modelId="{30AB92E1-0809-453E-A410-848B7A57F6E8}" type="presParOf" srcId="{D1048BCC-19A7-4662-B030-07E37DAE08A2}" destId="{BBE9D185-4968-421A-B257-A971AFB24E95}" srcOrd="10" destOrd="0" presId="urn:microsoft.com/office/officeart/2005/8/layout/hProcess9"/>
    <dgm:cxn modelId="{A13B719C-47D9-45E8-890E-B52951CF3E87}" type="presParOf" srcId="{D1048BCC-19A7-4662-B030-07E37DAE08A2}" destId="{A0714113-7939-47FA-884F-F2CBD29837D0}" srcOrd="11" destOrd="0" presId="urn:microsoft.com/office/officeart/2005/8/layout/hProcess9"/>
    <dgm:cxn modelId="{473C42F9-192F-4D8F-BB87-1E9DB7EBCD53}" type="presParOf" srcId="{D1048BCC-19A7-4662-B030-07E37DAE08A2}" destId="{52E00180-8636-40CC-A374-6B021C0A0368}" srcOrd="12" destOrd="0" presId="urn:microsoft.com/office/officeart/2005/8/layout/hProcess9"/>
    <dgm:cxn modelId="{2218B39E-4D17-4F20-9895-FF38575B0133}" type="presParOf" srcId="{D1048BCC-19A7-4662-B030-07E37DAE08A2}" destId="{DB50A6BD-CC15-432E-A5F6-1A12B4306973}" srcOrd="13" destOrd="0" presId="urn:microsoft.com/office/officeart/2005/8/layout/hProcess9"/>
    <dgm:cxn modelId="{92D40095-A54B-4448-AE39-79E44B0F46DB}" type="presParOf" srcId="{D1048BCC-19A7-4662-B030-07E37DAE08A2}" destId="{3E83B6CE-81E4-4FFD-A72E-E4DFB67902E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824AB-4424-471C-BD7E-5C40BCB59EA8}">
      <dsp:nvSpPr>
        <dsp:cNvPr id="0" name=""/>
        <dsp:cNvSpPr/>
      </dsp:nvSpPr>
      <dsp:spPr>
        <a:xfrm>
          <a:off x="2133602" y="1530232"/>
          <a:ext cx="2219319" cy="2145087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99</a:t>
          </a:r>
          <a:r>
            <a:rPr lang="es-MX" sz="1800" b="1" kern="1200" baseline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PRODUCTOS TOTALES CONSIDERADOS</a:t>
          </a:r>
          <a:endParaRPr lang="es-MX" sz="1800" b="1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458614" y="1844373"/>
        <a:ext cx="1569295" cy="1516805"/>
      </dsp:txXfrm>
    </dsp:sp>
    <dsp:sp modelId="{28B05B02-990E-4CB1-92F2-3B27D9DD2706}">
      <dsp:nvSpPr>
        <dsp:cNvPr id="0" name=""/>
        <dsp:cNvSpPr/>
      </dsp:nvSpPr>
      <dsp:spPr>
        <a:xfrm rot="13002096">
          <a:off x="1310977" y="1346273"/>
          <a:ext cx="1111913" cy="4611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62754-C6FE-4470-A600-CFB1C592F9C6}">
      <dsp:nvSpPr>
        <dsp:cNvPr id="0" name=""/>
        <dsp:cNvSpPr/>
      </dsp:nvSpPr>
      <dsp:spPr>
        <a:xfrm>
          <a:off x="652661" y="629742"/>
          <a:ext cx="1537059" cy="12296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Grupo Estadístico 1: </a:t>
          </a:r>
          <a:br>
            <a:rPr lang="es-MX" sz="2000" kern="1200"/>
          </a:br>
          <a:r>
            <a:rPr lang="es-MX" sz="2000" b="1" kern="12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4 productos</a:t>
          </a:r>
        </a:p>
      </dsp:txBody>
      <dsp:txXfrm>
        <a:off x="688676" y="665757"/>
        <a:ext cx="1465029" cy="1157617"/>
      </dsp:txXfrm>
    </dsp:sp>
    <dsp:sp modelId="{8540C86C-7ACF-48F5-BA5C-9CAE3FFF4D10}">
      <dsp:nvSpPr>
        <dsp:cNvPr id="0" name=""/>
        <dsp:cNvSpPr/>
      </dsp:nvSpPr>
      <dsp:spPr>
        <a:xfrm rot="16200000">
          <a:off x="2748490" y="747309"/>
          <a:ext cx="989542" cy="4611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391401"/>
            <a:satOff val="0"/>
            <a:lumOff val="1572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A9222-76DE-4F00-AB70-4DA9B7AB16BB}">
      <dsp:nvSpPr>
        <dsp:cNvPr id="0" name=""/>
        <dsp:cNvSpPr/>
      </dsp:nvSpPr>
      <dsp:spPr>
        <a:xfrm>
          <a:off x="2474732" y="-131726"/>
          <a:ext cx="1537059" cy="12296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388337"/>
            <a:satOff val="0"/>
            <a:lumOff val="169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Grupo Estadístico 2: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15 productos</a:t>
          </a:r>
        </a:p>
      </dsp:txBody>
      <dsp:txXfrm>
        <a:off x="2510747" y="-95711"/>
        <a:ext cx="1465029" cy="1157617"/>
      </dsp:txXfrm>
    </dsp:sp>
    <dsp:sp modelId="{E4FA03E5-467E-4E76-A091-E9368DE656DC}">
      <dsp:nvSpPr>
        <dsp:cNvPr id="0" name=""/>
        <dsp:cNvSpPr/>
      </dsp:nvSpPr>
      <dsp:spPr>
        <a:xfrm rot="19431888">
          <a:off x="4072586" y="1350296"/>
          <a:ext cx="1140542" cy="46111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-782803"/>
            <a:satOff val="0"/>
            <a:lumOff val="3145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EB3A7-1E5D-4295-A181-A4B4381E828B}">
      <dsp:nvSpPr>
        <dsp:cNvPr id="0" name=""/>
        <dsp:cNvSpPr/>
      </dsp:nvSpPr>
      <dsp:spPr>
        <a:xfrm>
          <a:off x="4334895" y="629746"/>
          <a:ext cx="1537059" cy="1229647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-776675"/>
            <a:satOff val="0"/>
            <a:lumOff val="338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kern="1200"/>
            <a:t>Grupo Estadístico 3:</a:t>
          </a:r>
          <a:br>
            <a:rPr lang="es-MX" sz="2000" kern="1200"/>
          </a:br>
          <a:r>
            <a:rPr lang="es-MX" sz="2000" b="1" kern="12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80 productos</a:t>
          </a:r>
        </a:p>
      </dsp:txBody>
      <dsp:txXfrm>
        <a:off x="4370910" y="665761"/>
        <a:ext cx="1465029" cy="1157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50930-6844-4067-B28C-132DEC913C2D}">
      <dsp:nvSpPr>
        <dsp:cNvPr id="0" name=""/>
        <dsp:cNvSpPr/>
      </dsp:nvSpPr>
      <dsp:spPr>
        <a:xfrm>
          <a:off x="852249" y="0"/>
          <a:ext cx="9658826" cy="3105149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D192-72F4-4206-86CD-D2F6333F31D2}">
      <dsp:nvSpPr>
        <dsp:cNvPr id="0" name=""/>
        <dsp:cNvSpPr/>
      </dsp:nvSpPr>
      <dsp:spPr>
        <a:xfrm>
          <a:off x="450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Importación de librerías</a:t>
          </a:r>
        </a:p>
      </dsp:txBody>
      <dsp:txXfrm>
        <a:off x="61082" y="992176"/>
        <a:ext cx="1239505" cy="1120795"/>
      </dsp:txXfrm>
    </dsp:sp>
    <dsp:sp modelId="{356B8C12-C7FF-4570-AB0B-888B6D68E81D}">
      <dsp:nvSpPr>
        <dsp:cNvPr id="0" name=""/>
        <dsp:cNvSpPr/>
      </dsp:nvSpPr>
      <dsp:spPr>
        <a:xfrm>
          <a:off x="1429258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112874"/>
            <a:satOff val="-12559"/>
            <a:lumOff val="61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Lectura de bases de datos</a:t>
          </a:r>
        </a:p>
      </dsp:txBody>
      <dsp:txXfrm>
        <a:off x="1489890" y="992176"/>
        <a:ext cx="1239505" cy="1120795"/>
      </dsp:txXfrm>
    </dsp:sp>
    <dsp:sp modelId="{F34236A6-EEAA-4462-91CA-4FFACAED75A8}">
      <dsp:nvSpPr>
        <dsp:cNvPr id="0" name=""/>
        <dsp:cNvSpPr/>
      </dsp:nvSpPr>
      <dsp:spPr>
        <a:xfrm>
          <a:off x="2858066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225748"/>
            <a:satOff val="-25119"/>
            <a:lumOff val="123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Ajuste de índices en bases de datos</a:t>
          </a:r>
        </a:p>
      </dsp:txBody>
      <dsp:txXfrm>
        <a:off x="2918698" y="992176"/>
        <a:ext cx="1239505" cy="1120795"/>
      </dsp:txXfrm>
    </dsp:sp>
    <dsp:sp modelId="{3CA41773-2522-4FFF-9733-CFD829D84203}">
      <dsp:nvSpPr>
        <dsp:cNvPr id="0" name=""/>
        <dsp:cNvSpPr/>
      </dsp:nvSpPr>
      <dsp:spPr>
        <a:xfrm>
          <a:off x="4286874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338622"/>
            <a:satOff val="-37678"/>
            <a:lumOff val="18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Creación del glosario de variables</a:t>
          </a:r>
        </a:p>
      </dsp:txBody>
      <dsp:txXfrm>
        <a:off x="4347506" y="992176"/>
        <a:ext cx="1239505" cy="1120795"/>
      </dsp:txXfrm>
    </dsp:sp>
    <dsp:sp modelId="{69CD58A7-0F03-4C0D-9DD8-91A9776D1EB1}">
      <dsp:nvSpPr>
        <dsp:cNvPr id="0" name=""/>
        <dsp:cNvSpPr/>
      </dsp:nvSpPr>
      <dsp:spPr>
        <a:xfrm>
          <a:off x="5715681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451496"/>
            <a:satOff val="-50237"/>
            <a:lumOff val="247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Selección de la variable interna del producto a comparar</a:t>
          </a:r>
        </a:p>
      </dsp:txBody>
      <dsp:txXfrm>
        <a:off x="5776313" y="992176"/>
        <a:ext cx="1239505" cy="1120795"/>
      </dsp:txXfrm>
    </dsp:sp>
    <dsp:sp modelId="{BBE9D185-4968-421A-B257-A971AFB24E95}">
      <dsp:nvSpPr>
        <dsp:cNvPr id="0" name=""/>
        <dsp:cNvSpPr/>
      </dsp:nvSpPr>
      <dsp:spPr>
        <a:xfrm>
          <a:off x="7144489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564370"/>
            <a:satOff val="-62796"/>
            <a:lumOff val="309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Obtener las correlaciones con respecto a los indicadores económicos</a:t>
          </a:r>
        </a:p>
      </dsp:txBody>
      <dsp:txXfrm>
        <a:off x="7205121" y="992176"/>
        <a:ext cx="1239505" cy="1120795"/>
      </dsp:txXfrm>
    </dsp:sp>
    <dsp:sp modelId="{52E00180-8636-40CC-A374-6B021C0A0368}">
      <dsp:nvSpPr>
        <dsp:cNvPr id="0" name=""/>
        <dsp:cNvSpPr/>
      </dsp:nvSpPr>
      <dsp:spPr>
        <a:xfrm>
          <a:off x="8573297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677244"/>
            <a:satOff val="-75356"/>
            <a:lumOff val="370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Identificación de las principales correlaciones (positivas y negativas)</a:t>
          </a:r>
        </a:p>
      </dsp:txBody>
      <dsp:txXfrm>
        <a:off x="8633929" y="992176"/>
        <a:ext cx="1239505" cy="1120795"/>
      </dsp:txXfrm>
    </dsp:sp>
    <dsp:sp modelId="{3E83B6CE-81E4-4FFD-A72E-E4DFB67902E3}">
      <dsp:nvSpPr>
        <dsp:cNvPr id="0" name=""/>
        <dsp:cNvSpPr/>
      </dsp:nvSpPr>
      <dsp:spPr>
        <a:xfrm>
          <a:off x="10002104" y="931544"/>
          <a:ext cx="1360769" cy="1242059"/>
        </a:xfrm>
        <a:prstGeom prst="roundRect">
          <a:avLst/>
        </a:prstGeom>
        <a:solidFill>
          <a:schemeClr val="accent2">
            <a:shade val="80000"/>
            <a:hueOff val="790117"/>
            <a:satOff val="-87915"/>
            <a:lumOff val="432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/>
            <a:t>Gráfica de resultados</a:t>
          </a:r>
          <a:br>
            <a:rPr lang="es-MX" sz="1300" kern="1200"/>
          </a:br>
          <a:br>
            <a:rPr lang="es-MX" sz="1300" kern="1200"/>
          </a:br>
          <a:br>
            <a:rPr lang="es-MX" sz="1300" kern="1200"/>
          </a:br>
          <a:endParaRPr lang="es-MX" sz="1300" kern="1200"/>
        </a:p>
      </dsp:txBody>
      <dsp:txXfrm>
        <a:off x="10062736" y="992176"/>
        <a:ext cx="1239505" cy="1120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18" tIns="46559" rIns="93118" bIns="46559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18" tIns="46559" rIns="93118" bIns="46559" rtlCol="0"/>
          <a:lstStyle>
            <a:lvl1pPr algn="r">
              <a:defRPr sz="1300"/>
            </a:lvl1pPr>
          </a:lstStyle>
          <a:p>
            <a:fld id="{B5B69583-F787-48F5-B621-4718C0383E22}" type="datetimeFigureOut">
              <a:rPr lang="es-MX" smtClean="0"/>
              <a:t>26/09/2022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18" tIns="46559" rIns="93118" bIns="46559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18" tIns="46559" rIns="93118" bIns="4655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1"/>
            <a:ext cx="3037840" cy="466433"/>
          </a:xfrm>
          <a:prstGeom prst="rect">
            <a:avLst/>
          </a:prstGeom>
        </p:spPr>
        <p:txBody>
          <a:bodyPr vert="horz" lIns="93118" tIns="46559" rIns="93118" bIns="46559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71"/>
            <a:ext cx="3037840" cy="466433"/>
          </a:xfrm>
          <a:prstGeom prst="rect">
            <a:avLst/>
          </a:prstGeom>
        </p:spPr>
        <p:txBody>
          <a:bodyPr vert="horz" lIns="93118" tIns="46559" rIns="93118" bIns="46559" rtlCol="0" anchor="b"/>
          <a:lstStyle>
            <a:lvl1pPr algn="r">
              <a:defRPr sz="1300"/>
            </a:lvl1pPr>
          </a:lstStyle>
          <a:p>
            <a:fld id="{3B15FB21-5437-4EEC-9B43-29991C34031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6871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D06D-516A-4C70-A3B6-EDE2CE40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2406C-636B-4ECE-9A38-F5B23031B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A9A163-A097-4854-AEB9-600F4C29F005}"/>
              </a:ext>
            </a:extLst>
          </p:cNvPr>
          <p:cNvSpPr/>
          <p:nvPr/>
        </p:nvSpPr>
        <p:spPr>
          <a:xfrm>
            <a:off x="1419016" y="1233579"/>
            <a:ext cx="104984" cy="2195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5D2522C-0102-4963-BC16-2E6C130BFB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6634" y="6145297"/>
            <a:ext cx="1313551" cy="3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01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45A99-ABB7-4E6B-BF4C-651500B71C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s-MX"/>
              <a:t>www.deacero.com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6FAF37-CFF7-4013-AFC8-AE55D3121B08}"/>
              </a:ext>
            </a:extLst>
          </p:cNvPr>
          <p:cNvSpPr/>
          <p:nvPr userDrawn="1"/>
        </p:nvSpPr>
        <p:spPr>
          <a:xfrm>
            <a:off x="1" y="-11380"/>
            <a:ext cx="12191999" cy="12759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B3FEB5-17E6-4747-BAAE-553B2BB219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B6F5C7-05F2-41A3-95F7-BA1373D5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4" y="299032"/>
            <a:ext cx="5618365" cy="4904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FF5E0C-9FBE-4402-B07D-2006812B50C9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34963" y="1420706"/>
            <a:ext cx="5618365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FB10C345-E63B-4163-AE6C-77C24897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280102"/>
            <a:ext cx="5618364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40B4E0-2FCE-441D-9DB5-75E4732E8546}"/>
              </a:ext>
            </a:extLst>
          </p:cNvPr>
          <p:cNvSpPr/>
          <p:nvPr userDrawn="1"/>
        </p:nvSpPr>
        <p:spPr>
          <a:xfrm>
            <a:off x="229979" y="299032"/>
            <a:ext cx="104984" cy="689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D06D-516A-4C70-A3B6-EDE2CE40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02406C-636B-4ECE-9A38-F5B23031B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A9A163-A097-4854-AEB9-600F4C29F005}"/>
              </a:ext>
            </a:extLst>
          </p:cNvPr>
          <p:cNvSpPr/>
          <p:nvPr/>
        </p:nvSpPr>
        <p:spPr>
          <a:xfrm>
            <a:off x="1419016" y="1233579"/>
            <a:ext cx="104984" cy="219542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0987673-9813-4859-A730-490584A9D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221" y="6110752"/>
            <a:ext cx="1313551" cy="3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93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116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A9B8BF-A8A6-40D8-B11D-960915406F7B}"/>
              </a:ext>
            </a:extLst>
          </p:cNvPr>
          <p:cNvSpPr/>
          <p:nvPr userDrawn="1"/>
        </p:nvSpPr>
        <p:spPr>
          <a:xfrm>
            <a:off x="1" y="0"/>
            <a:ext cx="519310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AC6EB5-E545-4154-A95B-51C4A8A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5" y="299032"/>
            <a:ext cx="4369668" cy="4904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F024971-473A-4210-805A-E6B23C1E1603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476305" y="299032"/>
            <a:ext cx="6324632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D3A72B9D-F4BF-4F50-A825-BF8FA7C8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6306" y="1158428"/>
            <a:ext cx="6324631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F093C2-3A34-497D-945B-CBCE92B7D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5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A9B8BF-A8A6-40D8-B11D-960915406F7B}"/>
              </a:ext>
            </a:extLst>
          </p:cNvPr>
          <p:cNvSpPr/>
          <p:nvPr userDrawn="1"/>
        </p:nvSpPr>
        <p:spPr>
          <a:xfrm>
            <a:off x="1" y="0"/>
            <a:ext cx="5193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AC6EB5-E545-4154-A95B-51C4A8A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5" y="299032"/>
            <a:ext cx="4369668" cy="49043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F024971-473A-4210-805A-E6B23C1E1603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476305" y="299032"/>
            <a:ext cx="6324632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D3A72B9D-F4BF-4F50-A825-BF8FA7C8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6306" y="1158428"/>
            <a:ext cx="6324631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F093C2-3A34-497D-945B-CBCE92B7D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0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seño personaliz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300360D-AC0F-49B4-BF20-5EC640A13B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2985" y="2944653"/>
            <a:ext cx="1786029" cy="484347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11CDC99-8C4A-4EC9-BA43-7BD2E683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3871" y="3701984"/>
            <a:ext cx="3104254" cy="80963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65B4015-15FD-44A7-9D50-E0E96A51D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C8C5D1D7-2C92-48A6-8931-87DE453B2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02984" y="6213653"/>
            <a:ext cx="1786029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s-MX"/>
              <a:t>www.deacero.com</a:t>
            </a:r>
          </a:p>
        </p:txBody>
      </p:sp>
    </p:spTree>
    <p:extLst>
      <p:ext uri="{BB962C8B-B14F-4D97-AF65-F5344CB8AC3E}">
        <p14:creationId xmlns:p14="http://schemas.microsoft.com/office/powerpoint/2010/main" val="3544836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92ECEF36-B31E-44C1-9118-F0A5ACE67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8" y="5733256"/>
            <a:ext cx="5581650" cy="990600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3736A406-0646-4FF2-8FEA-3941B41DB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0016" y="5733256"/>
            <a:ext cx="3562350" cy="533400"/>
          </a:xfrm>
          <a:prstGeom prst="rect">
            <a:avLst/>
          </a:prstGeom>
        </p:spPr>
      </p:pic>
      <p:cxnSp>
        <p:nvCxnSpPr>
          <p:cNvPr id="9" name="8 Conector recto">
            <a:extLst>
              <a:ext uri="{FF2B5EF4-FFF2-40B4-BE49-F238E27FC236}">
                <a16:creationId xmlns:a16="http://schemas.microsoft.com/office/drawing/2014/main" id="{3EA7ED92-891A-41F9-BE22-5CA6E57A1310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279403"/>
            <a:ext cx="12192000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7844F0FF-E7C6-4FF3-AED7-D7DE797226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0212" y="4869160"/>
            <a:ext cx="1171575" cy="11715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0DFF1C4-3885-4298-A7DA-3E5C9624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152988-DA39-49FD-9932-0B633F6A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B63DCE-7BD1-4B28-A3D7-9C3B98EC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98F43-D94E-4DE0-8161-B37C12C9723F}" type="datetimeFigureOut">
              <a:rPr lang="es-MX" smtClean="0"/>
              <a:t>26/09/2022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9D80FA-0057-4D03-82DF-D579E703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D1F43-5DA3-43F3-8C64-6E5063F2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EA1FA-15D7-41A4-8377-8CED7D135D47}" type="slidenum">
              <a:rPr lang="es-MX" smtClean="0"/>
              <a:t>‹Nº›</a:t>
            </a:fld>
            <a:endParaRPr lang="es-MX"/>
          </a:p>
        </p:txBody>
      </p:sp>
      <p:pic>
        <p:nvPicPr>
          <p:cNvPr id="12" name="7 Imagen" descr="IDIC logo">
            <a:extLst>
              <a:ext uri="{FF2B5EF4-FFF2-40B4-BE49-F238E27FC236}">
                <a16:creationId xmlns:a16="http://schemas.microsoft.com/office/drawing/2014/main" id="{E6E75CE4-014C-4087-99B1-0303C4404657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066" y="139702"/>
            <a:ext cx="734060" cy="435610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0749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95173-AC8A-4252-998B-DAA28395E6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8840"/>
            <a:ext cx="9557182" cy="490435"/>
          </a:xfrm>
        </p:spPr>
        <p:txBody>
          <a:bodyPr>
            <a:noAutofit/>
          </a:bodyPr>
          <a:lstStyle/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0E05D-3186-4297-ACA4-862951A5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A495D-6C10-45BF-A6D6-D1AFFBB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4F625-7390-4395-928E-8CFCE89A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7C77E619-7E55-4EF7-9F3E-27BFA5B0FE2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34961" y="652117"/>
            <a:ext cx="11485562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7944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D745A99-ABB7-4E6B-BF4C-651500B71C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s-MX"/>
              <a:t>www.deacero.com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6FAF37-CFF7-4013-AFC8-AE55D3121B08}"/>
              </a:ext>
            </a:extLst>
          </p:cNvPr>
          <p:cNvSpPr/>
          <p:nvPr userDrawn="1"/>
        </p:nvSpPr>
        <p:spPr>
          <a:xfrm>
            <a:off x="1" y="-11380"/>
            <a:ext cx="12191999" cy="127597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1B3FEB5-17E6-4747-BAAE-553B2BB219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1B6F5C7-05F2-41A3-95F7-BA1373D5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4" y="299032"/>
            <a:ext cx="5618365" cy="490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28FF5E0C-9FBE-4402-B07D-2006812B50C9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34963" y="1420706"/>
            <a:ext cx="5618365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9" name="Marcador de texto 3">
            <a:extLst>
              <a:ext uri="{FF2B5EF4-FFF2-40B4-BE49-F238E27FC236}">
                <a16:creationId xmlns:a16="http://schemas.microsoft.com/office/drawing/2014/main" id="{FB10C345-E63B-4163-AE6C-77C24897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3" y="2280102"/>
            <a:ext cx="5618364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D40B4E0-2FCE-441D-9DB5-75E4732E8546}"/>
              </a:ext>
            </a:extLst>
          </p:cNvPr>
          <p:cNvSpPr/>
          <p:nvPr userDrawn="1"/>
        </p:nvSpPr>
        <p:spPr>
          <a:xfrm>
            <a:off x="229979" y="299032"/>
            <a:ext cx="104984" cy="689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79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A9B8BF-A8A6-40D8-B11D-960915406F7B}"/>
              </a:ext>
            </a:extLst>
          </p:cNvPr>
          <p:cNvSpPr/>
          <p:nvPr userDrawn="1"/>
        </p:nvSpPr>
        <p:spPr>
          <a:xfrm>
            <a:off x="1" y="0"/>
            <a:ext cx="5193103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AC6EB5-E545-4154-A95B-51C4A8A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5" y="299032"/>
            <a:ext cx="4369668" cy="490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F024971-473A-4210-805A-E6B23C1E1603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476305" y="299032"/>
            <a:ext cx="6324632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D3A72B9D-F4BF-4F50-A825-BF8FA7C8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6306" y="1158428"/>
            <a:ext cx="6324631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F093C2-3A34-497D-945B-CBCE92B7D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21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0E05D-3186-4297-ACA4-862951A5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1" y="787940"/>
            <a:ext cx="11485563" cy="54128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A495D-6C10-45BF-A6D6-D1AFFBB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4F625-7390-4395-928E-8CFCE89A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3A050FB-CDF0-4855-AC1B-4892D98D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1328A20C-5A2C-4263-A4A9-2862A34E7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E07BA6-9B8D-4477-A14C-AFB143119280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9266786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AA9B8BF-A8A6-40D8-B11D-960915406F7B}"/>
              </a:ext>
            </a:extLst>
          </p:cNvPr>
          <p:cNvSpPr/>
          <p:nvPr userDrawn="1"/>
        </p:nvSpPr>
        <p:spPr>
          <a:xfrm>
            <a:off x="1" y="0"/>
            <a:ext cx="519310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DAC6EB5-E545-4154-A95B-51C4A8A7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15" y="299032"/>
            <a:ext cx="4369668" cy="4904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F024971-473A-4210-805A-E6B23C1E1603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5476305" y="299032"/>
            <a:ext cx="6324632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  <p:sp>
        <p:nvSpPr>
          <p:cNvPr id="8" name="Marcador de texto 3">
            <a:extLst>
              <a:ext uri="{FF2B5EF4-FFF2-40B4-BE49-F238E27FC236}">
                <a16:creationId xmlns:a16="http://schemas.microsoft.com/office/drawing/2014/main" id="{D3A72B9D-F4BF-4F50-A825-BF8FA7C89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6306" y="1158428"/>
            <a:ext cx="6324631" cy="31560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1F093C2-3A34-497D-945B-CBCE92B7D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7" y="6327941"/>
            <a:ext cx="134034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8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Diseño personalizad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1300360D-AC0F-49B4-BF20-5EC640A13B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2985" y="2944653"/>
            <a:ext cx="1786029" cy="484347"/>
          </a:xfrm>
          <a:prstGeom prst="rect">
            <a:avLst/>
          </a:prstGeom>
        </p:spPr>
      </p:pic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11CDC99-8C4A-4EC9-BA43-7BD2E6837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43871" y="3701984"/>
            <a:ext cx="3104254" cy="80963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265B4015-15FD-44A7-9D50-E0E96A51D7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Marcador de pie de página 6">
            <a:extLst>
              <a:ext uri="{FF2B5EF4-FFF2-40B4-BE49-F238E27FC236}">
                <a16:creationId xmlns:a16="http://schemas.microsoft.com/office/drawing/2014/main" id="{C8C5D1D7-2C92-48A6-8931-87DE453B22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202984" y="6213653"/>
            <a:ext cx="1786029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es-MX"/>
              <a:t>www.deacero.com</a:t>
            </a:r>
          </a:p>
        </p:txBody>
      </p:sp>
    </p:spTree>
    <p:extLst>
      <p:ext uri="{BB962C8B-B14F-4D97-AF65-F5344CB8AC3E}">
        <p14:creationId xmlns:p14="http://schemas.microsoft.com/office/powerpoint/2010/main" val="1348235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50E05D-3186-4297-ACA4-862951A5B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1" y="787940"/>
            <a:ext cx="11485563" cy="541283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DA495D-6C10-45BF-A6D6-D1AFFBB9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4F625-7390-4395-928E-8CFCE89A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3A050FB-CDF0-4855-AC1B-4892D98DE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1328A20C-5A2C-4263-A4A9-2862A34E7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2E07BA6-9B8D-4477-A14C-AFB143119280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105704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5F47B-EDA2-45DC-A66F-0F038F5F0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492877"/>
            <a:ext cx="4151315" cy="365125"/>
          </a:xfrm>
        </p:spPr>
        <p:txBody>
          <a:bodyPr/>
          <a:lstStyle/>
          <a:p>
            <a:r>
              <a:rPr lang="es-MX"/>
              <a:t>www.deacero.com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ED5222-190C-4761-8FC9-855EC63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5" name="Marcador de tabla 14">
            <a:extLst>
              <a:ext uri="{FF2B5EF4-FFF2-40B4-BE49-F238E27FC236}">
                <a16:creationId xmlns:a16="http://schemas.microsoft.com/office/drawing/2014/main" id="{AB6AA5C5-93A8-4E8D-AA80-34413F6F75A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34963" y="768451"/>
            <a:ext cx="5549900" cy="2290762"/>
          </a:xfrm>
        </p:spPr>
        <p:txBody>
          <a:bodyPr/>
          <a:lstStyle/>
          <a:p>
            <a:r>
              <a:rPr lang="es-ES"/>
              <a:t>Haga clic en el icono para agregar una tabla</a:t>
            </a:r>
            <a:endParaRPr lang="es-MX"/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587FF0A9-8652-4B5F-BD30-BE9583656B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84875" y="763690"/>
            <a:ext cx="5835651" cy="2290763"/>
          </a:xfrm>
        </p:spPr>
        <p:txBody>
          <a:bodyPr/>
          <a:lstStyle/>
          <a:p>
            <a:r>
              <a:rPr lang="es-ES"/>
              <a:t>Haga clic en el icono para agregar una imagen</a:t>
            </a:r>
            <a:endParaRPr lang="es-MX"/>
          </a:p>
        </p:txBody>
      </p:sp>
      <p:sp>
        <p:nvSpPr>
          <p:cNvPr id="19" name="Marcador de SmartArt 18">
            <a:extLst>
              <a:ext uri="{FF2B5EF4-FFF2-40B4-BE49-F238E27FC236}">
                <a16:creationId xmlns:a16="http://schemas.microsoft.com/office/drawing/2014/main" id="{C48EA37A-E862-4873-B57E-F637511D47D4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334963" y="3151288"/>
            <a:ext cx="5549900" cy="2368550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s-MX"/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7B0BFC21-54A2-43AC-98CC-50C06EEAB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4875" y="3151288"/>
            <a:ext cx="5835651" cy="2368550"/>
          </a:xfrm>
        </p:spPr>
        <p:txBody>
          <a:bodyPr/>
          <a:lstStyle>
            <a:lvl1pPr marL="133350" indent="0">
              <a:buNone/>
              <a:defRPr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D03C5BB-5D37-48B7-B045-581B7BF3D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9D896FE1-2DDC-48E8-BB65-B034BA932F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02614B1-9074-450A-89A0-98438429FFE4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1307108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C97E49-562F-4546-82BC-1CB887B16C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964" y="768485"/>
            <a:ext cx="5522373" cy="54084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A41200-12A7-404E-A479-1DD3F1FE2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1" y="768485"/>
            <a:ext cx="5724523" cy="54084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05BD3-932F-4A11-8E25-ACF2E93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492877"/>
            <a:ext cx="4151315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8B8D97-F19C-4B3C-9C95-7E7E9230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3C16E3E-1462-47E6-BF29-5CC2ADB7C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B8C8E465-F739-4D61-9398-B7B590E831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C9AD259-183D-4D31-9FD6-D15DB1D35E15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351673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067FE-CCF8-4B2E-9F45-6062783E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5" y="758724"/>
            <a:ext cx="5662612" cy="1178746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9722B0-58E3-4142-A33C-ADFFC4FB1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4965" y="1865899"/>
            <a:ext cx="5662612" cy="42722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AF7B0F-2C0E-4623-810F-F1BD0D8FD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758726"/>
            <a:ext cx="5648323" cy="1175013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2FD00C-EFB5-4E8C-97F7-843675112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65899"/>
            <a:ext cx="5648323" cy="427225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E8E3177-C9B2-497B-8336-1D0CDCD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963" y="6489702"/>
            <a:ext cx="4151315" cy="365125"/>
          </a:xfrm>
        </p:spPr>
        <p:txBody>
          <a:bodyPr/>
          <a:lstStyle/>
          <a:p>
            <a:r>
              <a:rPr lang="es-MX"/>
              <a:t>www.deacero.com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6417C1B-B379-4DA7-96F1-48977A98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DC51512-32AD-426F-BCFC-AE80F4634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6501F60-74DB-47EC-9245-77E8EEC03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E2D8811-D007-4F48-BB1F-3632E3399304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1230181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6D69CF-36F0-4025-B7AF-AD17B6C2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A584FCF-BAF0-4172-B3A4-3B77D21B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800CFF-2C40-4130-82ED-CFDEF14D96A9}"/>
              </a:ext>
            </a:extLst>
          </p:cNvPr>
          <p:cNvSpPr/>
          <p:nvPr/>
        </p:nvSpPr>
        <p:spPr>
          <a:xfrm>
            <a:off x="334963" y="1752492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7DAA48B0-B6B1-4887-8054-A9F0DDEAD272}"/>
              </a:ext>
            </a:extLst>
          </p:cNvPr>
          <p:cNvSpPr/>
          <p:nvPr/>
        </p:nvSpPr>
        <p:spPr>
          <a:xfrm>
            <a:off x="334963" y="2525963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2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BA5D9F40-C94B-4D7C-A56C-9926ACF0AD04}"/>
              </a:ext>
            </a:extLst>
          </p:cNvPr>
          <p:cNvSpPr/>
          <p:nvPr/>
        </p:nvSpPr>
        <p:spPr>
          <a:xfrm>
            <a:off x="334963" y="3299390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3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A2711C7-4E49-457A-A230-C30381AB5AEE}"/>
              </a:ext>
            </a:extLst>
          </p:cNvPr>
          <p:cNvSpPr/>
          <p:nvPr/>
        </p:nvSpPr>
        <p:spPr>
          <a:xfrm>
            <a:off x="334963" y="4071342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6828229-A43C-4F37-B854-9603248B3510}"/>
              </a:ext>
            </a:extLst>
          </p:cNvPr>
          <p:cNvSpPr/>
          <p:nvPr/>
        </p:nvSpPr>
        <p:spPr>
          <a:xfrm>
            <a:off x="334963" y="4846289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5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60651B5C-875C-445C-85EA-D8E13EAFA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4" y="1752492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Marcador de texto 20">
            <a:extLst>
              <a:ext uri="{FF2B5EF4-FFF2-40B4-BE49-F238E27FC236}">
                <a16:creationId xmlns:a16="http://schemas.microsoft.com/office/drawing/2014/main" id="{D111AFCA-1320-4F0A-8416-AB2DCBE27B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4" y="2525963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4" name="Marcador de texto 20">
            <a:extLst>
              <a:ext uri="{FF2B5EF4-FFF2-40B4-BE49-F238E27FC236}">
                <a16:creationId xmlns:a16="http://schemas.microsoft.com/office/drawing/2014/main" id="{C27A9496-0BCF-4D93-8C85-0961074165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2664" y="3299390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Marcador de texto 20">
            <a:extLst>
              <a:ext uri="{FF2B5EF4-FFF2-40B4-BE49-F238E27FC236}">
                <a16:creationId xmlns:a16="http://schemas.microsoft.com/office/drawing/2014/main" id="{92EB8E02-F880-42FB-9D1E-E8D49240BE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64" y="4071342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Marcador de texto 20">
            <a:extLst>
              <a:ext uri="{FF2B5EF4-FFF2-40B4-BE49-F238E27FC236}">
                <a16:creationId xmlns:a16="http://schemas.microsoft.com/office/drawing/2014/main" id="{B16E07E9-FC23-46E1-AF39-B06EE5C2033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4" y="4843294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874CEE6E-2B4D-4A03-9638-425458CBF7C8}"/>
              </a:ext>
            </a:extLst>
          </p:cNvPr>
          <p:cNvSpPr/>
          <p:nvPr/>
        </p:nvSpPr>
        <p:spPr>
          <a:xfrm>
            <a:off x="6096001" y="1752492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1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5AA9BB5-EB04-472E-8736-D365CA41B899}"/>
              </a:ext>
            </a:extLst>
          </p:cNvPr>
          <p:cNvSpPr/>
          <p:nvPr/>
        </p:nvSpPr>
        <p:spPr>
          <a:xfrm>
            <a:off x="6096001" y="2525963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2</a:t>
            </a: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59233655-7B34-4DAA-9651-880DACCC2FC7}"/>
              </a:ext>
            </a:extLst>
          </p:cNvPr>
          <p:cNvSpPr/>
          <p:nvPr/>
        </p:nvSpPr>
        <p:spPr>
          <a:xfrm>
            <a:off x="6096001" y="3299390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3</a:t>
            </a: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998C8D04-05FD-403F-B5A7-DC261EB34836}"/>
              </a:ext>
            </a:extLst>
          </p:cNvPr>
          <p:cNvSpPr/>
          <p:nvPr/>
        </p:nvSpPr>
        <p:spPr>
          <a:xfrm>
            <a:off x="6096001" y="4071342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4</a:t>
            </a: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2EF680F-E136-4919-A190-01D530C54EBD}"/>
              </a:ext>
            </a:extLst>
          </p:cNvPr>
          <p:cNvSpPr/>
          <p:nvPr/>
        </p:nvSpPr>
        <p:spPr>
          <a:xfrm>
            <a:off x="6096001" y="4846289"/>
            <a:ext cx="488831" cy="4888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800" b="1"/>
              <a:t>5</a:t>
            </a:r>
          </a:p>
        </p:txBody>
      </p:sp>
      <p:sp>
        <p:nvSpPr>
          <p:cNvPr id="42" name="Marcador de texto 20">
            <a:extLst>
              <a:ext uri="{FF2B5EF4-FFF2-40B4-BE49-F238E27FC236}">
                <a16:creationId xmlns:a16="http://schemas.microsoft.com/office/drawing/2014/main" id="{296C4E97-CE4C-4F28-81AA-EA6E131399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43701" y="1752492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3" name="Marcador de texto 20">
            <a:extLst>
              <a:ext uri="{FF2B5EF4-FFF2-40B4-BE49-F238E27FC236}">
                <a16:creationId xmlns:a16="http://schemas.microsoft.com/office/drawing/2014/main" id="{236C4CE0-838C-47B3-8C40-D4F0CC12B7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43701" y="2525963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4" name="Marcador de texto 20">
            <a:extLst>
              <a:ext uri="{FF2B5EF4-FFF2-40B4-BE49-F238E27FC236}">
                <a16:creationId xmlns:a16="http://schemas.microsoft.com/office/drawing/2014/main" id="{E0DA0CD6-B28A-4009-983E-5F5197A36B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43701" y="3299390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5" name="Marcador de texto 20">
            <a:extLst>
              <a:ext uri="{FF2B5EF4-FFF2-40B4-BE49-F238E27FC236}">
                <a16:creationId xmlns:a16="http://schemas.microsoft.com/office/drawing/2014/main" id="{4C6D94A4-016D-41AA-A3F3-4A8746E6CC3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43701" y="4071342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6" name="Marcador de texto 20">
            <a:extLst>
              <a:ext uri="{FF2B5EF4-FFF2-40B4-BE49-F238E27FC236}">
                <a16:creationId xmlns:a16="http://schemas.microsoft.com/office/drawing/2014/main" id="{824FD1C0-3C83-4DD7-8C6E-F658D68CF2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43701" y="4843294"/>
            <a:ext cx="4728024" cy="48883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/>
            </a:lvl1pPr>
            <a:lvl2pPr marL="487363" indent="0">
              <a:buNone/>
              <a:defRPr/>
            </a:lvl2pPr>
            <a:lvl3pPr marL="849313" indent="0">
              <a:buNone/>
              <a:defRPr/>
            </a:lvl3pPr>
            <a:lvl4pPr marL="1203325" indent="0">
              <a:buNone/>
              <a:defRPr/>
            </a:lvl4pPr>
            <a:lvl5pPr marL="1565275" indent="0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2" name="Marcador de título 1">
            <a:extLst>
              <a:ext uri="{FF2B5EF4-FFF2-40B4-BE49-F238E27FC236}">
                <a16:creationId xmlns:a16="http://schemas.microsoft.com/office/drawing/2014/main" id="{6B9309FC-5F62-49A9-A175-27BFAE687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8842"/>
            <a:ext cx="9518536" cy="4904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título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4464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C2C025-9ADC-46CE-9ED6-3654ADF1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5" y="1449387"/>
            <a:ext cx="4437063" cy="4751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9FE098-A481-4452-9B08-11B8AC09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E9A620-8D37-4E9B-81DC-2D4640CA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6C75E21-7289-4B65-AD65-6EFE606A7C40}"/>
              </a:ext>
            </a:extLst>
          </p:cNvPr>
          <p:cNvSpPr/>
          <p:nvPr/>
        </p:nvSpPr>
        <p:spPr>
          <a:xfrm>
            <a:off x="229979" y="652118"/>
            <a:ext cx="104984" cy="689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BFE94EE9-E433-48D9-9415-E5D86692BA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8842"/>
            <a:ext cx="9557183" cy="490435"/>
          </a:xfrm>
        </p:spPr>
        <p:txBody>
          <a:bodyPr/>
          <a:lstStyle/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1" name="Marcador de gráfico 10">
            <a:extLst>
              <a:ext uri="{FF2B5EF4-FFF2-40B4-BE49-F238E27FC236}">
                <a16:creationId xmlns:a16="http://schemas.microsoft.com/office/drawing/2014/main" id="{35A17B59-8AE0-415E-B3D6-B1A950BE1EF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887914" y="652118"/>
            <a:ext cx="6932612" cy="5548658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MX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19A08B36-7864-470F-BB22-F6AE4FCF57D2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334963" y="652118"/>
            <a:ext cx="4473576" cy="689321"/>
          </a:xfr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spcBef>
                <a:spcPts val="500"/>
              </a:spcBef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 </a:t>
            </a:r>
          </a:p>
        </p:txBody>
      </p:sp>
    </p:spTree>
    <p:extLst>
      <p:ext uri="{BB962C8B-B14F-4D97-AF65-F5344CB8AC3E}">
        <p14:creationId xmlns:p14="http://schemas.microsoft.com/office/powerpoint/2010/main" val="36777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030551-B6F7-4E26-8881-A26F3408CA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s-MX"/>
              <a:t>www.deacero.com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1D6589-0B92-45AE-AB2D-F4EB6F6FA6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Marcador de gráfico 7">
            <a:extLst>
              <a:ext uri="{FF2B5EF4-FFF2-40B4-BE49-F238E27FC236}">
                <a16:creationId xmlns:a16="http://schemas.microsoft.com/office/drawing/2014/main" id="{15FE6D16-7F25-4CF5-9B28-0B36C8CEA559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34963" y="739304"/>
            <a:ext cx="3630208" cy="5461473"/>
          </a:xfrm>
        </p:spPr>
        <p:txBody>
          <a:bodyPr/>
          <a:lstStyle/>
          <a:p>
            <a:r>
              <a:rPr lang="es-ES"/>
              <a:t>Haga clic en el icono para agregar un gráfico</a:t>
            </a:r>
            <a:endParaRPr lang="es-MX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1E55900-B792-4AB0-9CEA-93F4F1AA9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89863" y="739304"/>
            <a:ext cx="4054013" cy="54614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12" name="Marcador de SmartArt 11">
            <a:extLst>
              <a:ext uri="{FF2B5EF4-FFF2-40B4-BE49-F238E27FC236}">
                <a16:creationId xmlns:a16="http://schemas.microsoft.com/office/drawing/2014/main" id="{E756FCA9-A512-41D4-ACA3-08E6C73DC83C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8221663" y="739304"/>
            <a:ext cx="3598863" cy="5461473"/>
          </a:xfrm>
        </p:spPr>
        <p:txBody>
          <a:bodyPr/>
          <a:lstStyle/>
          <a:p>
            <a:r>
              <a:rPr lang="es-ES"/>
              <a:t>Haga clic en el icono para agregar un elemento gráfico SmartArt</a:t>
            </a:r>
            <a:endParaRPr lang="es-MX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20D4CC2-E39A-4863-A961-06D08C09C3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10597"/>
            <a:ext cx="9557183" cy="216463"/>
          </a:xfrm>
        </p:spPr>
        <p:txBody>
          <a:bodyPr anchor="ctr">
            <a:no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título</a:t>
            </a:r>
            <a:endParaRPr lang="es-MX"/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007D51E-5AFD-427D-AFFD-86BD951E6E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4962" y="413570"/>
            <a:ext cx="7364111" cy="165589"/>
          </a:xfrm>
        </p:spPr>
        <p:txBody>
          <a:bodyPr anchor="ctr">
            <a:noAutofit/>
          </a:bodyPr>
          <a:lstStyle>
            <a:lvl1pPr marL="133350" indent="0" algn="l">
              <a:buNone/>
              <a:defRPr sz="18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248CD44-A19B-4120-A7BD-C445AA58F7FD}"/>
              </a:ext>
            </a:extLst>
          </p:cNvPr>
          <p:cNvSpPr/>
          <p:nvPr userDrawn="1"/>
        </p:nvSpPr>
        <p:spPr>
          <a:xfrm>
            <a:off x="452950" y="389777"/>
            <a:ext cx="53679" cy="1655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</p:spTree>
    <p:extLst>
      <p:ext uri="{BB962C8B-B14F-4D97-AF65-F5344CB8AC3E}">
        <p14:creationId xmlns:p14="http://schemas.microsoft.com/office/powerpoint/2010/main" val="246859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9A7AB74-F5A4-4614-B39A-3F222ED0F16F}"/>
              </a:ext>
            </a:extLst>
          </p:cNvPr>
          <p:cNvSpPr/>
          <p:nvPr/>
        </p:nvSpPr>
        <p:spPr>
          <a:xfrm>
            <a:off x="-1" y="6489701"/>
            <a:ext cx="12192000" cy="3683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0E553E-48D4-45FD-AF32-8F9926EF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1" y="1449390"/>
            <a:ext cx="11485563" cy="4751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4CE0EF-B9D2-4851-A43C-AFCE5410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963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MX"/>
              <a:t>www.deacero.com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DF6ABD-6F4B-4C5D-B21C-BD30B033B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06974" y="6492877"/>
            <a:ext cx="13135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7365AC9-E4D5-4843-84B5-B6AF91D71E42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668A567-062B-4A1E-800E-A83BE9ACC1C9}"/>
              </a:ext>
            </a:extLst>
          </p:cNvPr>
          <p:cNvSpPr/>
          <p:nvPr/>
        </p:nvSpPr>
        <p:spPr>
          <a:xfrm>
            <a:off x="1" y="1587"/>
            <a:ext cx="11637819" cy="655638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6731CD0-C8CE-4A1D-9721-9882EF45FB95}"/>
              </a:ext>
            </a:extLst>
          </p:cNvPr>
          <p:cNvSpPr/>
          <p:nvPr/>
        </p:nvSpPr>
        <p:spPr>
          <a:xfrm>
            <a:off x="11637819" y="1589"/>
            <a:ext cx="554180" cy="6556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>
              <a:solidFill>
                <a:schemeClr val="bg2"/>
              </a:solidFill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4FA621E2-F33D-4D67-8AD7-EA313F3042A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787022" y="222136"/>
            <a:ext cx="255775" cy="227356"/>
          </a:xfrm>
          <a:prstGeom prst="rect">
            <a:avLst/>
          </a:prstGeom>
        </p:spPr>
      </p:pic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CE1FDE-10FB-420D-8778-63D484E8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84720"/>
            <a:ext cx="9518536" cy="4904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título</a:t>
            </a:r>
            <a:endParaRPr lang="es-MX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39609AD-E286-4CDD-AB6C-BCDE084F31A7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079410" y="141502"/>
            <a:ext cx="1313551" cy="35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705" r:id="rId17"/>
    <p:sldLayoutId id="2147483671" r:id="rId18"/>
    <p:sldLayoutId id="2147483672" r:id="rId19"/>
    <p:sldLayoutId id="2147483673" r:id="rId20"/>
    <p:sldLayoutId id="2147483674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6195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71596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077913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431925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1793875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47" userDrawn="1">
          <p15:clr>
            <a:srgbClr val="F26B43"/>
          </p15:clr>
        </p15:guide>
        <p15:guide id="4" orient="horz" pos="346" userDrawn="1">
          <p15:clr>
            <a:srgbClr val="F26B43"/>
          </p15:clr>
        </p15:guide>
        <p15:guide id="5" orient="horz" pos="3906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  <p15:guide id="7" orient="horz" pos="91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11" Type="http://schemas.openxmlformats.org/officeDocument/2006/relationships/image" Target="../media/image28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F7740B9-0BDA-4D71-8712-10845A1D8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405" y="1189475"/>
            <a:ext cx="8648700" cy="2387600"/>
          </a:xfrm>
        </p:spPr>
        <p:txBody>
          <a:bodyPr>
            <a:normAutofit/>
          </a:bodyPr>
          <a:lstStyle/>
          <a:p>
            <a:r>
              <a:rPr lang="es-MX" sz="5400">
                <a:latin typeface="+mn-lt"/>
              </a:rPr>
              <a:t>Proyecto Final</a:t>
            </a:r>
            <a:br>
              <a:rPr lang="es-MX" sz="5400">
                <a:latin typeface="+mn-lt"/>
              </a:rPr>
            </a:br>
            <a:r>
              <a:rPr lang="es-MX" sz="3600">
                <a:solidFill>
                  <a:schemeClr val="bg2">
                    <a:lumMod val="75000"/>
                  </a:schemeClr>
                </a:solidFill>
                <a:latin typeface="+mn-lt"/>
              </a:rPr>
              <a:t>.</a:t>
            </a:r>
            <a:br>
              <a:rPr lang="es-MX"/>
            </a:br>
            <a:r>
              <a:rPr lang="es-MX"/>
              <a:t>Python Fundamentals </a:t>
            </a:r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D3D12CD-7E62-1B77-AFCC-0EAF3FE96400}"/>
              </a:ext>
            </a:extLst>
          </p:cNvPr>
          <p:cNvSpPr txBox="1">
            <a:spLocks/>
          </p:cNvSpPr>
          <p:nvPr/>
        </p:nvSpPr>
        <p:spPr>
          <a:xfrm>
            <a:off x="351289" y="3509963"/>
            <a:ext cx="8648700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400">
                <a:latin typeface="+mn-lt"/>
              </a:rPr>
              <a:t>	Paulina Aldape Bretado</a:t>
            </a:r>
          </a:p>
          <a:p>
            <a:r>
              <a:rPr lang="es-MX" sz="2400">
                <a:latin typeface="+mn-lt"/>
              </a:rPr>
              <a:t>	Víctor Esteban Carranza Hernández</a:t>
            </a:r>
          </a:p>
          <a:p>
            <a:r>
              <a:rPr lang="es-MX" sz="2400">
                <a:latin typeface="+mn-lt"/>
              </a:rPr>
              <a:t>	Claudia Ramírez Alvarez</a:t>
            </a:r>
          </a:p>
          <a:p>
            <a:r>
              <a:rPr lang="es-MX" sz="2400">
                <a:latin typeface="+mn-lt"/>
              </a:rPr>
              <a:t>	Jonathan Sánchez Zavala </a:t>
            </a:r>
            <a:endParaRPr lang="es-MX" sz="2800"/>
          </a:p>
        </p:txBody>
      </p:sp>
    </p:spTree>
    <p:extLst>
      <p:ext uri="{BB962C8B-B14F-4D97-AF65-F5344CB8AC3E}">
        <p14:creationId xmlns:p14="http://schemas.microsoft.com/office/powerpoint/2010/main" val="18297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862E7-AACE-D2D5-ECBF-12AFE9BB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/>
              <a:t>Proyecto Final</a:t>
            </a:r>
            <a:endParaRPr lang="es-MX" sz="3600" b="1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793DD1-B949-2C9D-D5F9-708B9C633ACC}"/>
              </a:ext>
            </a:extLst>
          </p:cNvPr>
          <p:cNvSpPr txBox="1"/>
          <p:nvPr/>
        </p:nvSpPr>
        <p:spPr>
          <a:xfrm>
            <a:off x="1952626" y="1387685"/>
            <a:ext cx="8610601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000" b="1"/>
              <a:t>Realizar un algoritmo que permita conocer la relación existente entre un catalogo de variables económicas y de variables internas de la empresa permitiendo al usuario analizar de forma numérica y gráfica el comportamiento de las mismas.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48A6EA6-3C08-4BDB-AFBF-D1284F080384}"/>
              </a:ext>
            </a:extLst>
          </p:cNvPr>
          <p:cNvSpPr txBox="1"/>
          <p:nvPr/>
        </p:nvSpPr>
        <p:spPr>
          <a:xfrm>
            <a:off x="2332255" y="815135"/>
            <a:ext cx="2781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120">
                <a:solidFill>
                  <a:srgbClr val="000000"/>
                </a:solidFill>
                <a:latin typeface="+mj-lt"/>
              </a:rPr>
              <a:t>Objetivo:</a:t>
            </a:r>
          </a:p>
        </p:txBody>
      </p:sp>
      <p:pic>
        <p:nvPicPr>
          <p:cNvPr id="8" name="Gráfico 7" descr="Diana con relleno sólido">
            <a:extLst>
              <a:ext uri="{FF2B5EF4-FFF2-40B4-BE49-F238E27FC236}">
                <a16:creationId xmlns:a16="http://schemas.microsoft.com/office/drawing/2014/main" id="{9B6E6531-2563-45D4-9D7E-8AAB83BBC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2654" y="760501"/>
            <a:ext cx="609601" cy="60960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7267160-C7E4-4495-8008-BAF48F531DDB}"/>
              </a:ext>
            </a:extLst>
          </p:cNvPr>
          <p:cNvSpPr txBox="1"/>
          <p:nvPr/>
        </p:nvSpPr>
        <p:spPr>
          <a:xfrm>
            <a:off x="2332253" y="2907492"/>
            <a:ext cx="374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120">
                <a:solidFill>
                  <a:srgbClr val="000000"/>
                </a:solidFill>
                <a:latin typeface="+mj-lt"/>
              </a:rPr>
              <a:t>Áreas involucradas:</a:t>
            </a:r>
          </a:p>
        </p:txBody>
      </p:sp>
      <p:pic>
        <p:nvPicPr>
          <p:cNvPr id="11" name="Gráfico 10" descr="Usuarios con relleno sólido">
            <a:extLst>
              <a:ext uri="{FF2B5EF4-FFF2-40B4-BE49-F238E27FC236}">
                <a16:creationId xmlns:a16="http://schemas.microsoft.com/office/drawing/2014/main" id="{AB110710-2570-4A6E-8C5A-16B535DEB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79865" y="2845399"/>
            <a:ext cx="552388" cy="55238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20168F9-D356-45C3-8849-496E8B8680CC}"/>
              </a:ext>
            </a:extLst>
          </p:cNvPr>
          <p:cNvSpPr txBox="1"/>
          <p:nvPr/>
        </p:nvSpPr>
        <p:spPr>
          <a:xfrm>
            <a:off x="2038350" y="3494630"/>
            <a:ext cx="8524874" cy="707886"/>
          </a:xfrm>
          <a:prstGeom prst="rect">
            <a:avLst/>
          </a:prstGeom>
          <a:solidFill>
            <a:srgbClr val="CDDAF3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/>
              <a:t>Análisis Económico y de Mercados.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b="1"/>
              <a:t>Precios.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3C344B-FECD-4B75-835B-0C0D8A336EAD}"/>
              </a:ext>
            </a:extLst>
          </p:cNvPr>
          <p:cNvSpPr txBox="1"/>
          <p:nvPr/>
        </p:nvSpPr>
        <p:spPr>
          <a:xfrm>
            <a:off x="2332253" y="4450540"/>
            <a:ext cx="5444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120">
                <a:solidFill>
                  <a:srgbClr val="000000"/>
                </a:solidFill>
                <a:latin typeface="+mj-lt"/>
              </a:rPr>
              <a:t>Aprovechamiento/Beneficios: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AAFD56-7DDE-4757-8A82-BBA9687C968A}"/>
              </a:ext>
            </a:extLst>
          </p:cNvPr>
          <p:cNvSpPr txBox="1"/>
          <p:nvPr/>
        </p:nvSpPr>
        <p:spPr>
          <a:xfrm>
            <a:off x="1952625" y="5007248"/>
            <a:ext cx="8610601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Sistematización de una metodología consistente para los productos de la compañía y las variables que monitorea.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b="1"/>
              <a:t>Ahorro en tiempo y mano de obra para llegar a conclusiones relacionadas al comportamiento y relación de variables. </a:t>
            </a:r>
          </a:p>
        </p:txBody>
      </p:sp>
      <p:pic>
        <p:nvPicPr>
          <p:cNvPr id="18" name="Gráfico 17" descr="Señal de pulgar hacia arriba  con relleno sólido">
            <a:extLst>
              <a:ext uri="{FF2B5EF4-FFF2-40B4-BE49-F238E27FC236}">
                <a16:creationId xmlns:a16="http://schemas.microsoft.com/office/drawing/2014/main" id="{166ABC01-117F-48C0-A962-5A55BCB8F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36956" y="4377789"/>
            <a:ext cx="495299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13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053DC-4E7A-D161-5194-5507460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/>
              <a:t>Datos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6EA6D0-F0B2-8359-545A-F191C48DDADF}"/>
              </a:ext>
            </a:extLst>
          </p:cNvPr>
          <p:cNvSpPr txBox="1"/>
          <p:nvPr/>
        </p:nvSpPr>
        <p:spPr>
          <a:xfrm>
            <a:off x="481120" y="1460797"/>
            <a:ext cx="10920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La base de datos tiene una periodicidad mensual abarcando el periodo de enero 2014 - junio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Toda la información se encuentra en variación porcentual anual.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Los indicadores provienen de diferentes fuentes:</a:t>
            </a:r>
          </a:p>
          <a:p>
            <a:pPr algn="just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1F3EAF-8B09-478D-91A6-5A6CF5322989}"/>
              </a:ext>
            </a:extLst>
          </p:cNvPr>
          <p:cNvSpPr txBox="1"/>
          <p:nvPr/>
        </p:nvSpPr>
        <p:spPr>
          <a:xfrm>
            <a:off x="703479" y="888557"/>
            <a:ext cx="4525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120">
                <a:solidFill>
                  <a:srgbClr val="000000"/>
                </a:solidFill>
                <a:latin typeface="+mj-lt"/>
              </a:rPr>
              <a:t>Base Indicadores Económicos:</a:t>
            </a:r>
          </a:p>
        </p:txBody>
      </p:sp>
      <p:pic>
        <p:nvPicPr>
          <p:cNvPr id="10" name="Gráfico 9" descr="Base de datos con relleno sólido">
            <a:extLst>
              <a:ext uri="{FF2B5EF4-FFF2-40B4-BE49-F238E27FC236}">
                <a16:creationId xmlns:a16="http://schemas.microsoft.com/office/drawing/2014/main" id="{3EFCA4D8-2BEE-4DCC-AC27-B971318A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088" y="823585"/>
            <a:ext cx="578065" cy="578065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EE205454-7373-4D35-B75C-903C68DF37C4}"/>
              </a:ext>
            </a:extLst>
          </p:cNvPr>
          <p:cNvSpPr/>
          <p:nvPr/>
        </p:nvSpPr>
        <p:spPr>
          <a:xfrm>
            <a:off x="192088" y="3286303"/>
            <a:ext cx="2402050" cy="2253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500" b="1">
              <a:solidFill>
                <a:srgbClr val="000000"/>
              </a:solidFill>
            </a:endParaRPr>
          </a:p>
          <a:p>
            <a:pPr algn="ctr"/>
            <a:r>
              <a:rPr lang="es-MX" sz="1500" b="1">
                <a:solidFill>
                  <a:srgbClr val="000000"/>
                </a:solidFill>
              </a:rPr>
              <a:t>Indicador Mensual de la Actividad Económica </a:t>
            </a:r>
          </a:p>
          <a:p>
            <a:pPr algn="ctr"/>
            <a:r>
              <a:rPr lang="es-MX" sz="1500" b="1">
                <a:solidFill>
                  <a:srgbClr val="000000"/>
                </a:solidFill>
              </a:rPr>
              <a:t>(IMAI) </a:t>
            </a:r>
          </a:p>
          <a:p>
            <a:pPr algn="ctr"/>
            <a:endParaRPr lang="es-MX" sz="800" b="1">
              <a:solidFill>
                <a:srgbClr val="000000"/>
              </a:solidFill>
            </a:endParaRPr>
          </a:p>
          <a:p>
            <a:pPr algn="ctr"/>
            <a:r>
              <a:rPr lang="es-MX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29 Indicadores</a:t>
            </a:r>
          </a:p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B5FE8C07-EC62-49EF-A955-FBA033C3D4B2}"/>
              </a:ext>
            </a:extLst>
          </p:cNvPr>
          <p:cNvSpPr/>
          <p:nvPr/>
        </p:nvSpPr>
        <p:spPr>
          <a:xfrm>
            <a:off x="2785376" y="3286303"/>
            <a:ext cx="2402050" cy="2253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500" b="1">
              <a:solidFill>
                <a:srgbClr val="000000"/>
              </a:solidFill>
            </a:endParaRPr>
          </a:p>
          <a:p>
            <a:pPr algn="ctr"/>
            <a:r>
              <a:rPr lang="es-ES" sz="1500" b="1">
                <a:solidFill>
                  <a:srgbClr val="000000"/>
                </a:solidFill>
              </a:rPr>
              <a:t>Encuesta Mensual de la Industria Manufacturera (EMIM)</a:t>
            </a:r>
          </a:p>
          <a:p>
            <a:pPr algn="ctr"/>
            <a:endParaRPr lang="es-MX" sz="800" b="1">
              <a:solidFill>
                <a:srgbClr val="000000"/>
              </a:solidFill>
            </a:endParaRPr>
          </a:p>
          <a:p>
            <a:pPr algn="ctr"/>
            <a:r>
              <a:rPr lang="es-MX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Indicadores</a:t>
            </a:r>
          </a:p>
          <a:p>
            <a:pPr algn="ctr"/>
            <a:endParaRPr lang="es-MX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8C0C48E9-BDDF-4364-9E6D-14A173A5D817}"/>
              </a:ext>
            </a:extLst>
          </p:cNvPr>
          <p:cNvSpPr/>
          <p:nvPr/>
        </p:nvSpPr>
        <p:spPr>
          <a:xfrm>
            <a:off x="5409329" y="3286303"/>
            <a:ext cx="2402050" cy="2253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500" b="1">
              <a:solidFill>
                <a:srgbClr val="000000"/>
              </a:solidFill>
            </a:endParaRPr>
          </a:p>
          <a:p>
            <a:pPr algn="ctr"/>
            <a:r>
              <a:rPr lang="es-ES" sz="1500" b="1">
                <a:solidFill>
                  <a:srgbClr val="000000"/>
                </a:solidFill>
              </a:rPr>
              <a:t>Indicador Global de la Actividad Económica </a:t>
            </a:r>
          </a:p>
          <a:p>
            <a:pPr algn="ctr"/>
            <a:r>
              <a:rPr lang="es-ES" sz="1500" b="1">
                <a:solidFill>
                  <a:srgbClr val="000000"/>
                </a:solidFill>
              </a:rPr>
              <a:t>(IGAE)</a:t>
            </a:r>
          </a:p>
          <a:p>
            <a:pPr algn="ctr"/>
            <a:endParaRPr lang="es-MX" sz="800" b="1">
              <a:solidFill>
                <a:srgbClr val="000000"/>
              </a:solidFill>
            </a:endParaRPr>
          </a:p>
          <a:p>
            <a:pPr algn="ctr"/>
            <a:r>
              <a:rPr lang="es-MX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Indicadores</a:t>
            </a:r>
          </a:p>
          <a:p>
            <a:pPr algn="ctr"/>
            <a:endParaRPr lang="es-MX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C40A4BD-858A-47EF-91AE-68DBAEF5176E}"/>
              </a:ext>
            </a:extLst>
          </p:cNvPr>
          <p:cNvSpPr/>
          <p:nvPr/>
        </p:nvSpPr>
        <p:spPr>
          <a:xfrm>
            <a:off x="8623276" y="3259641"/>
            <a:ext cx="2402050" cy="225365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500" b="1">
              <a:solidFill>
                <a:srgbClr val="000000"/>
              </a:solidFill>
            </a:endParaRPr>
          </a:p>
          <a:p>
            <a:pPr algn="ctr"/>
            <a:r>
              <a:rPr lang="es-ES" sz="1500" b="1">
                <a:solidFill>
                  <a:srgbClr val="000000"/>
                </a:solidFill>
              </a:rPr>
              <a:t>Consumo Nacional Aparente de Aceros Largos</a:t>
            </a:r>
          </a:p>
          <a:p>
            <a:pPr algn="ctr"/>
            <a:endParaRPr lang="es-MX" sz="800" b="1">
              <a:solidFill>
                <a:srgbClr val="000000"/>
              </a:solidFill>
            </a:endParaRPr>
          </a:p>
          <a:p>
            <a:pPr algn="ctr"/>
            <a:r>
              <a:rPr lang="es-MX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 Indicadores</a:t>
            </a:r>
          </a:p>
          <a:p>
            <a:pPr algn="ctr"/>
            <a:endParaRPr lang="es-MX"/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7021BE52-D8F6-4620-9762-5B8C259458DD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3822494" y="498444"/>
            <a:ext cx="358479" cy="5217240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DFBEF36-75A8-4F69-B02E-20E43D7F5A4F}"/>
              </a:ext>
            </a:extLst>
          </p:cNvPr>
          <p:cNvCxnSpPr>
            <a:cxnSpLocks/>
          </p:cNvCxnSpPr>
          <p:nvPr/>
        </p:nvCxnSpPr>
        <p:spPr>
          <a:xfrm>
            <a:off x="6610354" y="2927824"/>
            <a:ext cx="0" cy="3584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8770E823-6D20-4832-B366-E5F2D939A8D6}"/>
              </a:ext>
            </a:extLst>
          </p:cNvPr>
          <p:cNvCxnSpPr>
            <a:cxnSpLocks/>
          </p:cNvCxnSpPr>
          <p:nvPr/>
        </p:nvCxnSpPr>
        <p:spPr>
          <a:xfrm>
            <a:off x="4034030" y="2920212"/>
            <a:ext cx="0" cy="3584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5C74D25-8C1C-41AF-AD7B-3E23F7CA3B51}"/>
              </a:ext>
            </a:extLst>
          </p:cNvPr>
          <p:cNvSpPr txBox="1"/>
          <p:nvPr/>
        </p:nvSpPr>
        <p:spPr>
          <a:xfrm>
            <a:off x="47817" y="2523403"/>
            <a:ext cx="7972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spc="120">
                <a:solidFill>
                  <a:srgbClr val="000000"/>
                </a:solidFill>
                <a:latin typeface="+mj-lt"/>
              </a:rPr>
              <a:t>Instituto Nacional de Estadística y Geografía (INEGI)</a:t>
            </a:r>
            <a:endParaRPr lang="es-MX" b="1" spc="120">
              <a:solidFill>
                <a:srgbClr val="000000"/>
              </a:solidFill>
              <a:latin typeface="+mj-lt"/>
            </a:endParaRPr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07FAC4A4-86EE-450B-AAE2-E9C0A4CB492C}"/>
              </a:ext>
            </a:extLst>
          </p:cNvPr>
          <p:cNvCxnSpPr>
            <a:cxnSpLocks/>
          </p:cNvCxnSpPr>
          <p:nvPr/>
        </p:nvCxnSpPr>
        <p:spPr>
          <a:xfrm>
            <a:off x="8853679" y="2901162"/>
            <a:ext cx="1857986" cy="323390"/>
          </a:xfrm>
          <a:prstGeom prst="bentConnector3">
            <a:avLst>
              <a:gd name="adj1" fmla="val 99215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6811ED75-786A-4DEF-94F4-3E30C3A68C3A}"/>
              </a:ext>
            </a:extLst>
          </p:cNvPr>
          <p:cNvCxnSpPr>
            <a:cxnSpLocks/>
          </p:cNvCxnSpPr>
          <p:nvPr/>
        </p:nvCxnSpPr>
        <p:spPr>
          <a:xfrm>
            <a:off x="8853680" y="2901162"/>
            <a:ext cx="0" cy="35847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C0EB7832-D7C9-4CF7-8AB1-49735A546AB6}"/>
              </a:ext>
            </a:extLst>
          </p:cNvPr>
          <p:cNvSpPr txBox="1"/>
          <p:nvPr/>
        </p:nvSpPr>
        <p:spPr>
          <a:xfrm>
            <a:off x="8086917" y="2495736"/>
            <a:ext cx="3387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spc="120">
                <a:solidFill>
                  <a:srgbClr val="000000"/>
                </a:solidFill>
                <a:latin typeface="+mj-lt"/>
              </a:rPr>
              <a:t>CANACERO</a:t>
            </a:r>
            <a:endParaRPr lang="es-MX" b="1" spc="12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C52B9C3-1FFF-43EF-9C27-EAEE39CA326A}"/>
              </a:ext>
            </a:extLst>
          </p:cNvPr>
          <p:cNvSpPr txBox="1"/>
          <p:nvPr/>
        </p:nvSpPr>
        <p:spPr>
          <a:xfrm>
            <a:off x="3116962" y="5888092"/>
            <a:ext cx="5958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69 INDICADORES ECONÓMICOS TOTALES</a:t>
            </a:r>
          </a:p>
        </p:txBody>
      </p:sp>
    </p:spTree>
    <p:extLst>
      <p:ext uri="{BB962C8B-B14F-4D97-AF65-F5344CB8AC3E}">
        <p14:creationId xmlns:p14="http://schemas.microsoft.com/office/powerpoint/2010/main" val="94932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053DC-4E7A-D161-5194-55074604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/>
              <a:t>Datos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6EA6D0-F0B2-8359-545A-F191C48DDADF}"/>
              </a:ext>
            </a:extLst>
          </p:cNvPr>
          <p:cNvSpPr txBox="1"/>
          <p:nvPr/>
        </p:nvSpPr>
        <p:spPr>
          <a:xfrm>
            <a:off x="690671" y="1584747"/>
            <a:ext cx="108441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La base de datos tiene una periodicidad mensual abarcando el periodo de enero 2014 - junio 2022.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Toda la información se encuentra en variación porcentual anual.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/>
              <a:t>La información se encuentra distribuida a través de los diferentes grupos estadísticos de la empresa (categorías de productos):</a:t>
            </a:r>
          </a:p>
          <a:p>
            <a:pPr algn="just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1F3EAF-8B09-478D-91A6-5A6CF5322989}"/>
              </a:ext>
            </a:extLst>
          </p:cNvPr>
          <p:cNvSpPr txBox="1"/>
          <p:nvPr/>
        </p:nvSpPr>
        <p:spPr>
          <a:xfrm>
            <a:off x="903503" y="1006682"/>
            <a:ext cx="4525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spc="120">
                <a:solidFill>
                  <a:srgbClr val="000000"/>
                </a:solidFill>
                <a:latin typeface="+mj-lt"/>
              </a:rPr>
              <a:t>Base de Ventas Interna:</a:t>
            </a:r>
          </a:p>
        </p:txBody>
      </p:sp>
      <p:pic>
        <p:nvPicPr>
          <p:cNvPr id="10" name="Gráfico 9" descr="Base de datos con relleno sólido">
            <a:extLst>
              <a:ext uri="{FF2B5EF4-FFF2-40B4-BE49-F238E27FC236}">
                <a16:creationId xmlns:a16="http://schemas.microsoft.com/office/drawing/2014/main" id="{3EFCA4D8-2BEE-4DCC-AC27-B971318A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38" y="890282"/>
            <a:ext cx="578065" cy="578065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D775F8C5-5F60-42A8-8F9C-D8405E92D0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525909"/>
              </p:ext>
            </p:extLst>
          </p:nvPr>
        </p:nvGraphicFramePr>
        <p:xfrm>
          <a:off x="2762251" y="2761957"/>
          <a:ext cx="6486524" cy="3543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21891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FF862E7-AACE-D2D5-ECBF-12AFE9BB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0"/>
            <a:ext cx="9557182" cy="490435"/>
          </a:xfrm>
        </p:spPr>
        <p:txBody>
          <a:bodyPr/>
          <a:lstStyle/>
          <a:p>
            <a:r>
              <a:rPr lang="es-MX" b="1"/>
              <a:t>Instrucciones aplicadas a la función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93549B8A-FDDD-495B-9479-5B7898C4DC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1980120"/>
              </p:ext>
            </p:extLst>
          </p:nvPr>
        </p:nvGraphicFramePr>
        <p:xfrm>
          <a:off x="334963" y="779631"/>
          <a:ext cx="11363325" cy="3105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áfico 6" descr="Estadísticas con relleno sólido">
            <a:extLst>
              <a:ext uri="{FF2B5EF4-FFF2-40B4-BE49-F238E27FC236}">
                <a16:creationId xmlns:a16="http://schemas.microsoft.com/office/drawing/2014/main" id="{F534269A-0325-40D7-9181-09EBE12F18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0424" y="2250013"/>
            <a:ext cx="652463" cy="6524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34D2B1-5165-4C25-B836-120F244524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789" y="3884780"/>
            <a:ext cx="4934867" cy="23516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7A22093-C83A-45BC-B401-2E65B88DAF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1377" y="3988617"/>
            <a:ext cx="3098221" cy="21343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DA2DA8-5D9C-410C-AAF1-5A01D3777EC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3561" y="4173976"/>
            <a:ext cx="3734988" cy="198720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EE6379D-F49B-404D-A5F4-0CF64B803AC3}"/>
              </a:ext>
            </a:extLst>
          </p:cNvPr>
          <p:cNvSpPr txBox="1"/>
          <p:nvPr/>
        </p:nvSpPr>
        <p:spPr>
          <a:xfrm>
            <a:off x="51789" y="3406096"/>
            <a:ext cx="5079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spc="120">
                <a:solidFill>
                  <a:srgbClr val="000000"/>
                </a:solidFill>
                <a:latin typeface="+mj-lt"/>
              </a:rPr>
              <a:t>Función generada aplicada un producto:</a:t>
            </a:r>
          </a:p>
        </p:txBody>
      </p:sp>
    </p:spTree>
    <p:extLst>
      <p:ext uri="{BB962C8B-B14F-4D97-AF65-F5344CB8AC3E}">
        <p14:creationId xmlns:p14="http://schemas.microsoft.com/office/powerpoint/2010/main" val="32949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3C848-7F03-4AEA-BA9E-435E36C2B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0DD522-65B4-4014-8B7D-73565EFC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904861"/>
            <a:ext cx="11485563" cy="75955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>
                <a:solidFill>
                  <a:schemeClr val="accent5"/>
                </a:solidFill>
              </a:rPr>
              <a:t>Adicionalmente, con la función se generan tres archivos distintos que contienen la siguiente información: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B8112AB-E607-4127-866A-C2E2511B604F}"/>
              </a:ext>
            </a:extLst>
          </p:cNvPr>
          <p:cNvSpPr txBox="1"/>
          <p:nvPr/>
        </p:nvSpPr>
        <p:spPr>
          <a:xfrm>
            <a:off x="113841" y="1755499"/>
            <a:ext cx="3843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spc="120">
                <a:solidFill>
                  <a:srgbClr val="000000"/>
                </a:solidFill>
                <a:latin typeface="+mj-lt"/>
              </a:rPr>
              <a:t>Archivo PDF con los gráficos: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E2BDB67-1816-4810-8F7D-7605458A6838}"/>
              </a:ext>
            </a:extLst>
          </p:cNvPr>
          <p:cNvSpPr txBox="1"/>
          <p:nvPr/>
        </p:nvSpPr>
        <p:spPr>
          <a:xfrm>
            <a:off x="4529583" y="1693944"/>
            <a:ext cx="3843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120">
                <a:solidFill>
                  <a:srgbClr val="000000"/>
                </a:solidFill>
                <a:latin typeface="+mj-lt"/>
              </a:rPr>
              <a:t>Archivo Excel con las correlaciones entre todas la variables: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4263F5-E3D5-4BF2-8645-A4EE55FCCE3A}"/>
              </a:ext>
            </a:extLst>
          </p:cNvPr>
          <p:cNvSpPr txBox="1"/>
          <p:nvPr/>
        </p:nvSpPr>
        <p:spPr>
          <a:xfrm>
            <a:off x="8477580" y="1664415"/>
            <a:ext cx="3600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spc="120">
                <a:solidFill>
                  <a:srgbClr val="000000"/>
                </a:solidFill>
                <a:latin typeface="+mj-lt"/>
              </a:rPr>
              <a:t>Archivo Excel con las 10 correlaciones principales entre el producto y los indicadores: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0E7954-78F7-45F4-87EC-B73DC504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737" y="2684614"/>
            <a:ext cx="3308264" cy="32685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33C3B54-BE08-4CDE-AB72-B0D06AB0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583" y="2717172"/>
            <a:ext cx="3483694" cy="32685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20B1EE7-8D25-480A-9843-132053DE6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41" y="2387334"/>
            <a:ext cx="3865133" cy="391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6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7EC98-7FCA-4A54-957B-B6759ECC3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7800" y="1989138"/>
            <a:ext cx="9486900" cy="2387600"/>
          </a:xfrm>
        </p:spPr>
        <p:txBody>
          <a:bodyPr/>
          <a:lstStyle/>
          <a:p>
            <a:r>
              <a:rPr lang="es-MX"/>
              <a:t>DEMOSTRACIÓN DEL CÓDIGO</a:t>
            </a:r>
          </a:p>
        </p:txBody>
      </p:sp>
      <p:pic>
        <p:nvPicPr>
          <p:cNvPr id="5" name="Gráfico 4" descr="Hombre programador con relleno sólido">
            <a:extLst>
              <a:ext uri="{FF2B5EF4-FFF2-40B4-BE49-F238E27FC236}">
                <a16:creationId xmlns:a16="http://schemas.microsoft.com/office/drawing/2014/main" id="{7EB373AF-F679-46F2-B4E9-E8D0DA3E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7300" y="2971799"/>
            <a:ext cx="2247899" cy="224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4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7297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1_DEACERO4">
  <a:themeElements>
    <a:clrScheme name="PRUEBA1">
      <a:dk1>
        <a:srgbClr val="002D6F"/>
      </a:dk1>
      <a:lt1>
        <a:srgbClr val="FFFFFF"/>
      </a:lt1>
      <a:dk2>
        <a:srgbClr val="002D6F"/>
      </a:dk2>
      <a:lt2>
        <a:srgbClr val="FFFFFF"/>
      </a:lt2>
      <a:accent1>
        <a:srgbClr val="FF6B00"/>
      </a:accent1>
      <a:accent2>
        <a:srgbClr val="002D6F"/>
      </a:accent2>
      <a:accent3>
        <a:srgbClr val="000000"/>
      </a:accent3>
      <a:accent4>
        <a:srgbClr val="FF6B00"/>
      </a:accent4>
      <a:accent5>
        <a:srgbClr val="002C6F"/>
      </a:accent5>
      <a:accent6>
        <a:srgbClr val="A5A5A5"/>
      </a:accent6>
      <a:hlink>
        <a:srgbClr val="002C6F"/>
      </a:hlink>
      <a:folHlink>
        <a:srgbClr val="FF6B00"/>
      </a:folHlink>
    </a:clrScheme>
    <a:fontScheme name="prueba1">
      <a:majorFont>
        <a:latin typeface="Infra ExtraBold"/>
        <a:ea typeface=""/>
        <a:cs typeface=""/>
      </a:majorFont>
      <a:minorFont>
        <a:latin typeface="In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CERO NR1702" id="{8B7D31DA-2D7A-4D50-9B3D-083D0EC6D143}" vid="{53DC292C-9199-48F6-8F8A-D4AAD94D8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9A3042E-1AE6-4AFD-A6C4-B6E6B3E96BD7}">
  <we:reference id="wa104380050" version="3.1.0.0" store="es-ES" storeType="OMEX"/>
  <we:alternateReferences>
    <we:reference id="wa104380050" version="3.1.0.0" store="WA10438005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5ABBA1E-67FC-43B8-86E5-FF0E234E7EC6}">
  <we:reference id="wa104380602" version="3.1.0.0" store="es-ES" storeType="OMEX"/>
  <we:alternateReferences>
    <we:reference id="wa104380602" version="3.1.0.0" store="WA104380602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7BEAB96A22D84B9B54712D9567FD37" ma:contentTypeVersion="8" ma:contentTypeDescription="Crear nuevo documento." ma:contentTypeScope="" ma:versionID="9f316793f099e91fa5cd2a40e7de816e">
  <xsd:schema xmlns:xsd="http://www.w3.org/2001/XMLSchema" xmlns:xs="http://www.w3.org/2001/XMLSchema" xmlns:p="http://schemas.microsoft.com/office/2006/metadata/properties" xmlns:ns1="http://schemas.microsoft.com/sharepoint/v3" xmlns:ns2="3bb5fb10-6e31-436e-87ed-c446762e8035" xmlns:ns3="http://schemas.microsoft.com/sharepoint/v4" targetNamespace="http://schemas.microsoft.com/office/2006/metadata/properties" ma:root="true" ma:fieldsID="d16991c90f142d178d0f005a017c7219" ns1:_="" ns2:_="" ns3:_="">
    <xsd:import namespace="http://schemas.microsoft.com/sharepoint/v3"/>
    <xsd:import namespace="3bb5fb10-6e31-436e-87ed-c446762e8035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1:WorkAddress" minOccurs="0"/>
                <xsd:element ref="ns2:_dlc_DocId" minOccurs="0"/>
                <xsd:element ref="ns2:_dlc_DocIdUrl" minOccurs="0"/>
                <xsd:element ref="ns2:_dlc_DocIdPersistId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Fecha de inicio programada" ma:description="Fecha de inicio programada es una columna del sitio que crea la característica Publicación. Se usa para especificar la fecha y la hora a la que esta página se presentará por primera vez a los visitantes del sitio." ma:internalName="PublishingStartDate">
      <xsd:simpleType>
        <xsd:restriction base="dms:Unknown"/>
      </xsd:simpleType>
    </xsd:element>
    <xsd:element name="PublishingExpirationDate" ma:index="9" nillable="true" ma:displayName="Fecha de finalización programada" ma:description="Fecha de finalización programada es una columna del sitio que crea la característica Publicación. Se usa para especificar la fecha y la hora a la que esta página dejará de presentarse a los visitantes del sitio." ma:internalName="PublishingExpirationDate">
      <xsd:simpleType>
        <xsd:restriction base="dms:Unknown"/>
      </xsd:simpleType>
    </xsd:element>
    <xsd:element name="AverageRating" ma:index="10" nillable="true" ma:displayName="Clasificación (0-5)" ma:decimals="2" ma:description="Valor promedio de todas las clasificaciones que se han enviado" ma:internalName="AverageRating" ma:readOnly="true">
      <xsd:simpleType>
        <xsd:restriction base="dms:Number"/>
      </xsd:simpleType>
    </xsd:element>
    <xsd:element name="RatingCount" ma:index="11" nillable="true" ma:displayName="Número de clasificaciones" ma:decimals="0" ma:description="Número de clasificaciones enviado" ma:internalName="RatingCount" ma:readOnly="true">
      <xsd:simpleType>
        <xsd:restriction base="dms:Number"/>
      </xsd:simpleType>
    </xsd:element>
    <xsd:element name="RatedBy" ma:index="12" nillable="true" ma:displayName="Valorado por" ma:description="Los usuarios valoraron el elemento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13" nillable="true" ma:displayName="Valoraciones de usuario" ma:description="Valoraciones de usuario para el elemento" ma:hidden="true" ma:internalName="Ratings">
      <xsd:simpleType>
        <xsd:restriction base="dms:Note"/>
      </xsd:simpleType>
    </xsd:element>
    <xsd:element name="LikesCount" ma:index="14" nillable="true" ma:displayName="Número de Me gusta" ma:internalName="LikesCount">
      <xsd:simpleType>
        <xsd:restriction base="dms:Unknown"/>
      </xsd:simpleType>
    </xsd:element>
    <xsd:element name="LikedBy" ma:index="15" nillable="true" ma:displayName="Gusta a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WorkAddress" ma:index="16" nillable="true" ma:displayName="Dirección" ma:internalName="WorkAddres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5fb10-6e31-436e-87ed-c446762e8035" elementFormDefault="qualified">
    <xsd:import namespace="http://schemas.microsoft.com/office/2006/documentManagement/types"/>
    <xsd:import namespace="http://schemas.microsoft.com/office/infopath/2007/PartnerControls"/>
    <xsd:element name="_dlc_DocId" ma:index="17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18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IconOverlay xmlns="http://schemas.microsoft.com/sharepoint/v4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WorkAddress xmlns="http://schemas.microsoft.com/sharepoint/v3" xsi:nil="true"/>
    <PublishingExpirationDate xmlns="http://schemas.microsoft.com/sharepoint/v3" xsi:nil="true"/>
    <PublishingStartDate xmlns="http://schemas.microsoft.com/sharepoint/v3" xsi:nil="true"/>
    <RatedBy xmlns="http://schemas.microsoft.com/sharepoint/v3">
      <UserInfo>
        <DisplayName/>
        <AccountId xsi:nil="true"/>
        <AccountType/>
      </UserInfo>
    </RatedBy>
    <_dlc_DocId xmlns="3bb5fb10-6e31-436e-87ed-c446762e8035">DEACO-50-157061</_dlc_DocId>
    <_dlc_DocIdUrl xmlns="3bb5fb10-6e31-436e-87ed-c446762e8035">
      <Url>https://comunidad.deacero.com/sites/DCO/distribuidores/ECM/_layouts/15/DocIdRedir.aspx?ID=DEACO-50-157061</Url>
      <Description>DEACO-50-157061</Description>
    </_dlc_DocIdUrl>
  </documentManagement>
</p:properties>
</file>

<file path=customXml/itemProps1.xml><?xml version="1.0" encoding="utf-8"?>
<ds:datastoreItem xmlns:ds="http://schemas.openxmlformats.org/officeDocument/2006/customXml" ds:itemID="{CF7470E2-1853-4618-A522-068E59E670E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3330905E-165D-478E-8D2D-5425132589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68EB3C-5161-4334-BC8E-3B4EAAE4EB49}">
  <ds:schemaRefs>
    <ds:schemaRef ds:uri="3bb5fb10-6e31-436e-87ed-c446762e803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8A0CE12-971A-4269-98B8-CE11975A6096}">
  <ds:schemaRefs>
    <ds:schemaRef ds:uri="3bb5fb10-6e31-436e-87ed-c446762e803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404</Words>
  <Application>Microsoft Office PowerPoint</Application>
  <PresentationFormat>Panorámica</PresentationFormat>
  <Paragraphs>66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Infra</vt:lpstr>
      <vt:lpstr>Infra ExtraBold</vt:lpstr>
      <vt:lpstr>Wingdings</vt:lpstr>
      <vt:lpstr>1_DEACERO4</vt:lpstr>
      <vt:lpstr>Proyecto Final . Python Fundamentals </vt:lpstr>
      <vt:lpstr>Proyecto Final</vt:lpstr>
      <vt:lpstr>Datos </vt:lpstr>
      <vt:lpstr>Datos </vt:lpstr>
      <vt:lpstr>Instrucciones aplicadas a la función</vt:lpstr>
      <vt:lpstr>Resultados</vt:lpstr>
      <vt:lpstr>DEMOSTRACIÓN DEL CÓDIGO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ALFREDO HERNANDEZ GUTIERREZ</dc:creator>
  <cp:lastModifiedBy>PAULINA ALDAPE BRETADO</cp:lastModifiedBy>
  <cp:revision>1</cp:revision>
  <cp:lastPrinted>2022-08-02T12:45:04Z</cp:lastPrinted>
  <dcterms:created xsi:type="dcterms:W3CDTF">2022-01-17T18:39:07Z</dcterms:created>
  <dcterms:modified xsi:type="dcterms:W3CDTF">2022-09-26T17:05:42Z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0x010100C67BEAB96A22D84B9B54712D9567FD37</vt:lpwstr>
  </property>
  <property fmtid="{D5CDD505-2E9C-101B-9397-08002B2CF9AE}" pid="3" name="_dlc_DocIdItemGuid">
    <vt:lpwstr>dabc4573-4b41-47f3-9f5a-f646e55ed2ed</vt:lpwstr>
  </property>
</Properties>
</file>