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57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49A903-58C4-4A6B-B714-A9281A217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br>
              <a:rPr lang="es-MX" sz="4500" dirty="0"/>
            </a:br>
            <a:r>
              <a:rPr lang="es-MX" sz="4500" dirty="0"/>
              <a:t>Meditación en las tradiciones religiosas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D8C14-EEF2-467C-A170-D99A0544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4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1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839E1AD-DE70-4549-A5A5-70009E9F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20" y="643467"/>
            <a:ext cx="2363801" cy="247565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C65A6C1D-EA4A-4E18-A8A3-F0E64FA2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77" y="650497"/>
            <a:ext cx="2402301" cy="24686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D1CB70FE-DE05-4D4A-9E28-80FD4F49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665" y="650497"/>
            <a:ext cx="2438609" cy="246862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1" name="Imagen 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337B6FE0-EF5E-4571-B36C-4E0748E4E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701" y="3748194"/>
            <a:ext cx="2260638" cy="247163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331EDC0-90DD-4AEF-8765-BB20B6EA1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977" y="3818714"/>
            <a:ext cx="2524245" cy="2401112"/>
          </a:xfrm>
          <a:prstGeom prst="rect">
            <a:avLst/>
          </a:prstGeom>
        </p:spPr>
      </p:pic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C66B66A-C9F5-4D81-B5C0-FD833A820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2561" y="3755224"/>
            <a:ext cx="2434817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7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654C13-0248-4854-8921-BBAAB576B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2D0DFB-0ABC-4D3D-805B-25F89199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95024" y="864066"/>
            <a:ext cx="774003" cy="774158"/>
          </a:xfrm>
          <a:custGeom>
            <a:avLst/>
            <a:gdLst>
              <a:gd name="connsiteX0" fmla="*/ 2869239 w 3275013"/>
              <a:gd name="connsiteY0" fmla="*/ 0 h 3275670"/>
              <a:gd name="connsiteX1" fmla="*/ 3275013 w 3275013"/>
              <a:gd name="connsiteY1" fmla="*/ 0 h 3275670"/>
              <a:gd name="connsiteX2" fmla="*/ 3275013 w 3275013"/>
              <a:gd name="connsiteY2" fmla="*/ 3275670 h 3275670"/>
              <a:gd name="connsiteX3" fmla="*/ 0 w 3275013"/>
              <a:gd name="connsiteY3" fmla="*/ 3275670 h 3275670"/>
              <a:gd name="connsiteX4" fmla="*/ 0 w 3275013"/>
              <a:gd name="connsiteY4" fmla="*/ 2890368 h 3275670"/>
              <a:gd name="connsiteX5" fmla="*/ 2869239 w 3275013"/>
              <a:gd name="connsiteY5" fmla="*/ 2890809 h 32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013" h="3275670">
                <a:moveTo>
                  <a:pt x="2869239" y="0"/>
                </a:moveTo>
                <a:lnTo>
                  <a:pt x="3275013" y="0"/>
                </a:lnTo>
                <a:lnTo>
                  <a:pt x="3275013" y="3275670"/>
                </a:lnTo>
                <a:lnTo>
                  <a:pt x="0" y="3275670"/>
                </a:lnTo>
                <a:lnTo>
                  <a:pt x="0" y="2890368"/>
                </a:lnTo>
                <a:lnTo>
                  <a:pt x="2869239" y="2890809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879D9-0A84-4D19-8F91-CE584DD6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3767"/>
            <a:ext cx="9380334" cy="941664"/>
          </a:xfrm>
        </p:spPr>
        <p:txBody>
          <a:bodyPr anchor="b">
            <a:normAutofit/>
          </a:bodyPr>
          <a:lstStyle/>
          <a:p>
            <a:pPr algn="r"/>
            <a:r>
              <a:rPr lang="es-MX" sz="2800"/>
              <a:t>E (2) La practicas meditativas en las Tradiciones Religiosas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BDF43-C7F9-47BD-927B-6AFA9349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510" y="2335994"/>
            <a:ext cx="8923424" cy="34196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dirty="0"/>
              <a:t>La intención es realizar </a:t>
            </a:r>
            <a:r>
              <a:rPr lang="es-MX" b="1" dirty="0"/>
              <a:t>un producto digital</a:t>
            </a:r>
            <a:r>
              <a:rPr lang="es-MX" dirty="0"/>
              <a:t>, mediante: un audio, un video, pizarra digital, o un grafico interactiva que cualquier persona que no tenga idea de la tradición religiosa y de como meditan/contemplan, se quede con una idea clara sobre lo anterior al explorar tu producto. 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B3FB55-6158-4274-9A35-F48A2197A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28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Meditación en  las tradiciones religiosas 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914400" lvl="0" indent="-914400">
              <a:buFont typeface="+mj-lt"/>
              <a:buAutoNum type="arabicPeriod"/>
            </a:pPr>
            <a:r>
              <a:rPr lang="es-MX" dirty="0"/>
              <a:t>Chamanismo</a:t>
            </a:r>
          </a:p>
          <a:p>
            <a:pPr marL="914400" indent="-914400">
              <a:buFont typeface="+mj-lt"/>
              <a:buAutoNum type="arabicPeriod"/>
            </a:pPr>
            <a:r>
              <a:rPr lang="es-MX" dirty="0"/>
              <a:t>Hinduismo</a:t>
            </a:r>
          </a:p>
          <a:p>
            <a:pPr marL="914400" indent="-914400">
              <a:buFont typeface="+mj-lt"/>
              <a:buAutoNum type="arabicPeriod"/>
            </a:pPr>
            <a:r>
              <a:rPr lang="es-MX" dirty="0"/>
              <a:t>Taoísmo</a:t>
            </a:r>
          </a:p>
          <a:p>
            <a:pPr marL="914400" indent="-914400">
              <a:buFont typeface="+mj-lt"/>
              <a:buAutoNum type="arabicPeriod"/>
            </a:pPr>
            <a:r>
              <a:rPr lang="es-MX" dirty="0"/>
              <a:t>Judaísmo</a:t>
            </a:r>
          </a:p>
          <a:p>
            <a:pPr marL="914400" indent="-914400">
              <a:buFont typeface="+mj-lt"/>
              <a:buAutoNum type="arabicPeriod"/>
            </a:pPr>
            <a:r>
              <a:rPr lang="es-MX" dirty="0"/>
              <a:t>Cristianismo Ortodoxo </a:t>
            </a:r>
          </a:p>
          <a:p>
            <a:pPr marL="914400" indent="-914400">
              <a:buFont typeface="+mj-lt"/>
              <a:buAutoNum type="arabicPeriod"/>
            </a:pPr>
            <a:r>
              <a:rPr lang="es-MX" dirty="0"/>
              <a:t>Islam</a:t>
            </a:r>
          </a:p>
          <a:p>
            <a:pPr marL="914400" indent="-914400">
              <a:buFont typeface="+mj-lt"/>
              <a:buAutoNum type="arabicPeriod"/>
            </a:pPr>
            <a:endParaRPr lang="es-MX" dirty="0"/>
          </a:p>
          <a:p>
            <a:pPr marL="914400" indent="-914400">
              <a:buFont typeface="+mj-lt"/>
              <a:buAutoNum type="arabicPeriod"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pPr marL="45720" indent="0">
              <a:buNone/>
            </a:pPr>
            <a:endParaRPr lang="es-MX" dirty="0"/>
          </a:p>
          <a:p>
            <a:pPr marL="45720" indent="0">
              <a:buNone/>
            </a:pPr>
            <a:endParaRPr lang="es-MX" dirty="0"/>
          </a:p>
          <a:p>
            <a:endParaRPr lang="es-MX" dirty="0"/>
          </a:p>
          <a:p>
            <a:pPr marL="4572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46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5BD549-3191-44D1-B52D-1F9EC65B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6" y="495836"/>
            <a:ext cx="9612971" cy="564338"/>
          </a:xfrm>
        </p:spPr>
        <p:txBody>
          <a:bodyPr>
            <a:normAutofit fontScale="90000"/>
          </a:bodyPr>
          <a:lstStyle/>
          <a:p>
            <a:pPr algn="l"/>
            <a:r>
              <a:rPr lang="es-MX" sz="7200" b="1" dirty="0">
                <a:latin typeface="+mj-lt"/>
              </a:rPr>
              <a:t>Instrucciones </a:t>
            </a:r>
            <a:br>
              <a:rPr lang="es-MX" sz="7200" b="1" dirty="0">
                <a:latin typeface="+mj-lt"/>
              </a:rPr>
            </a:br>
            <a:br>
              <a:rPr lang="es-MX" sz="7200" b="1" dirty="0">
                <a:latin typeface="+mj-lt"/>
              </a:rPr>
            </a:br>
            <a:br>
              <a:rPr lang="es-MX" sz="7200" b="1" dirty="0">
                <a:latin typeface="+mj-lt"/>
              </a:rPr>
            </a:br>
            <a:r>
              <a:rPr lang="es-MX" sz="3600" b="1" dirty="0">
                <a:latin typeface="+mj-lt"/>
              </a:rPr>
              <a:t>Instrucciones: </a:t>
            </a:r>
            <a:r>
              <a:rPr lang="es-MX" sz="7200" b="1" dirty="0">
                <a:latin typeface="+mj-lt"/>
              </a:rPr>
              <a:t> 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411266-41DE-49D3-8809-702C7489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75" y="1060174"/>
            <a:ext cx="9622622" cy="4545496"/>
          </a:xfrm>
        </p:spPr>
        <p:txBody>
          <a:bodyPr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AutoNum type="arabicParenR"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Elige una de las 6 tradiciones religiosas que tienes como opción: </a:t>
            </a:r>
          </a:p>
          <a:p>
            <a:pPr marR="0" lvl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lang="es-MX" sz="6400" b="1" dirty="0">
                <a:solidFill>
                  <a:schemeClr val="tx1"/>
                </a:solidFill>
                <a:latin typeface="Franklin Gothic Book" panose="020B0503020102020204"/>
              </a:rPr>
              <a:t>      1) </a:t>
            </a:r>
            <a:r>
              <a:rPr lang="es-MX" sz="6400" b="1" dirty="0">
                <a:latin typeface="+mj-lt"/>
              </a:rPr>
              <a:t>Elige una de las 6 tradiciones religiosas que tienes como opción: </a:t>
            </a:r>
          </a:p>
          <a:p>
            <a:pPr marL="1600200" lvl="2" indent="-6858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s-MX" sz="5600" dirty="0">
                <a:latin typeface="+mj-lt"/>
              </a:rPr>
              <a:t>Chamanismo</a:t>
            </a:r>
          </a:p>
          <a:p>
            <a:pPr marL="1600200" lvl="2" indent="-6858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s-MX" sz="5600" dirty="0">
                <a:latin typeface="+mj-lt"/>
              </a:rPr>
              <a:t>Hinduismo</a:t>
            </a:r>
          </a:p>
          <a:p>
            <a:pPr marL="1600200" lvl="2" indent="-6858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s-MX" sz="5600" dirty="0">
                <a:latin typeface="+mj-lt"/>
              </a:rPr>
              <a:t>Taoísmo</a:t>
            </a:r>
          </a:p>
          <a:p>
            <a:pPr marL="1600200" lvl="2" indent="-6858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s-MX" sz="5600" dirty="0">
                <a:latin typeface="+mj-lt"/>
              </a:rPr>
              <a:t>Judaísmo</a:t>
            </a:r>
          </a:p>
          <a:p>
            <a:pPr marL="1600200" lvl="2" indent="-6858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s-MX" sz="5600" dirty="0">
                <a:latin typeface="+mj-lt"/>
              </a:rPr>
              <a:t>Cristianismo Ortodoxo</a:t>
            </a:r>
          </a:p>
          <a:p>
            <a:pPr marL="1600200" lvl="2" indent="-6858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s-MX" sz="5600" dirty="0">
                <a:latin typeface="+mj-lt"/>
              </a:rPr>
              <a:t>Islam </a:t>
            </a:r>
          </a:p>
          <a:p>
            <a:pPr lvl="1">
              <a:spcBef>
                <a:spcPts val="1000"/>
              </a:spcBef>
              <a:defRPr/>
            </a:pPr>
            <a:endParaRPr lang="es-MX" sz="5600" b="1" dirty="0">
              <a:latin typeface="+mj-lt"/>
            </a:endParaRPr>
          </a:p>
          <a:p>
            <a:pPr lvl="1">
              <a:spcBef>
                <a:spcPts val="1000"/>
              </a:spcBef>
              <a:defRPr/>
            </a:pPr>
            <a:r>
              <a:rPr lang="es-MX" sz="6600" b="1" dirty="0">
                <a:latin typeface="+mj-lt"/>
              </a:rPr>
              <a:t>2) </a:t>
            </a:r>
            <a:r>
              <a:rPr lang="es-MX" sz="7000" b="1" dirty="0">
                <a:latin typeface="+mj-lt"/>
              </a:rPr>
              <a:t>Desarrolla un marco mínimo de referencia de la Tradición Religiosa</a:t>
            </a:r>
            <a:r>
              <a:rPr lang="es-MX" sz="6400" dirty="0">
                <a:latin typeface="+mj-lt"/>
              </a:rPr>
              <a:t>:</a:t>
            </a:r>
          </a:p>
          <a:p>
            <a:pPr lvl="2"/>
            <a:r>
              <a:rPr lang="es-MX" sz="5600" dirty="0">
                <a:latin typeface="+mj-lt"/>
              </a:rPr>
              <a:t>¿Qué es? </a:t>
            </a:r>
          </a:p>
          <a:p>
            <a:pPr lvl="2"/>
            <a:r>
              <a:rPr lang="es-MX" sz="5600" dirty="0">
                <a:latin typeface="+mj-lt"/>
              </a:rPr>
              <a:t>¿ Cuales son los fundamentos mínimos? </a:t>
            </a:r>
          </a:p>
          <a:p>
            <a:pPr lvl="2"/>
            <a:r>
              <a:rPr lang="es-MX" sz="5600" dirty="0">
                <a:latin typeface="+mj-lt"/>
              </a:rPr>
              <a:t>¿ En qué creen ? </a:t>
            </a:r>
          </a:p>
          <a:p>
            <a:pPr lvl="2"/>
            <a:r>
              <a:rPr lang="es-MX" sz="5600" dirty="0">
                <a:latin typeface="+mj-lt"/>
              </a:rPr>
              <a:t>¿ Qué es lo central para esa tradición religiosa ?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srgbClr val="1A2E4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Judaísmo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Cristianismo Ortodoxo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Islam</a:t>
            </a:r>
          </a:p>
          <a:p>
            <a:pPr marL="342900" marR="0" lvl="0" indent="-34290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AutoNum type="arabicParenR" startAt="2"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Desarrolla un marco mínimo de referencia de la Tradición Religiosa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: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¿Qué es?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 Cuales son los fundamentos mínimos?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 En qué creen ?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 Qué es lo central para esa tradición religiosa ?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Chamanismo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Hinduismo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Taoísmo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Judaísmo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Cristianismo Ortodoxo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Islam</a:t>
            </a:r>
          </a:p>
          <a:p>
            <a:pPr marL="342900" marR="0" lvl="0" indent="-34290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AutoNum type="arabicParenR" startAt="2"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Desarrolla un marco mínimo de referencia de la Tradición Religiosa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: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¿Qué es?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 Cuales son los fundamentos mínimos?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 En qué creen ?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 Qué es lo central para esa tradición religiosa ?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173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5BD549-3191-44D1-B52D-1F9EC65B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6" y="495836"/>
            <a:ext cx="9612971" cy="564338"/>
          </a:xfrm>
        </p:spPr>
        <p:txBody>
          <a:bodyPr>
            <a:normAutofit fontScale="90000"/>
          </a:bodyPr>
          <a:lstStyle/>
          <a:p>
            <a:pPr algn="l"/>
            <a:r>
              <a:rPr lang="es-MX" sz="7200" b="1" dirty="0">
                <a:latin typeface="+mj-lt"/>
              </a:rPr>
              <a:t>Instrucciones </a:t>
            </a:r>
            <a:br>
              <a:rPr lang="es-MX" sz="7200" b="1" dirty="0">
                <a:latin typeface="+mj-lt"/>
              </a:rPr>
            </a:br>
            <a:br>
              <a:rPr lang="es-MX" sz="7200" b="1" dirty="0">
                <a:latin typeface="+mj-lt"/>
              </a:rPr>
            </a:br>
            <a:br>
              <a:rPr lang="es-MX" sz="7200" b="1" dirty="0">
                <a:latin typeface="+mj-lt"/>
              </a:rPr>
            </a:br>
            <a:r>
              <a:rPr lang="es-MX" sz="3600" b="1" dirty="0">
                <a:latin typeface="+mj-lt"/>
              </a:rPr>
              <a:t>Instrucciones: </a:t>
            </a:r>
            <a:r>
              <a:rPr lang="es-MX" sz="7200" b="1" dirty="0">
                <a:latin typeface="+mj-lt"/>
              </a:rPr>
              <a:t> 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411266-41DE-49D3-8809-702C7489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75" y="1060174"/>
            <a:ext cx="9622622" cy="4545496"/>
          </a:xfrm>
        </p:spPr>
        <p:txBody>
          <a:bodyPr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AutoNum type="arabicParenR"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Elige una de las 6 tradiciones religiosas que tienes como opción: </a:t>
            </a:r>
          </a:p>
          <a:p>
            <a:pPr marR="0" lvl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lang="es-MX" sz="6400" b="1" dirty="0">
                <a:solidFill>
                  <a:schemeClr val="tx1"/>
                </a:solidFill>
                <a:latin typeface="Franklin Gothic Book" panose="020B0503020102020204"/>
              </a:rPr>
              <a:t>        3) Desarrolla un marco mínimo de meditación/contemplación en esa Tradición Religiosa: </a:t>
            </a:r>
          </a:p>
          <a:p>
            <a:pPr marR="0" lvl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lang="es-MX" sz="6400" dirty="0">
                <a:solidFill>
                  <a:schemeClr val="tx1"/>
                </a:solidFill>
                <a:latin typeface="Franklin Gothic Book" panose="020B0503020102020204"/>
              </a:rPr>
              <a:t>                ¿ Cómo meditan y/o contemplan en la tradición que elegiste ?</a:t>
            </a:r>
          </a:p>
          <a:p>
            <a:pPr marR="0" lvl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lang="es-MX" sz="6400" dirty="0">
                <a:solidFill>
                  <a:schemeClr val="tx1"/>
                </a:solidFill>
                <a:latin typeface="Franklin Gothic Book" panose="020B0503020102020204"/>
              </a:rPr>
              <a:t>                ¿ Cuales son los elementos claves de su practica meditativa? </a:t>
            </a:r>
          </a:p>
          <a:p>
            <a:pPr lvl="1">
              <a:spcBef>
                <a:spcPts val="1000"/>
              </a:spcBef>
              <a:defRPr/>
            </a:pPr>
            <a:endParaRPr lang="es-MX" sz="6400" dirty="0">
              <a:latin typeface="+mj-lt"/>
            </a:endParaRPr>
          </a:p>
          <a:p>
            <a:pPr lvl="1">
              <a:spcBef>
                <a:spcPts val="1000"/>
              </a:spcBef>
              <a:defRPr/>
            </a:pPr>
            <a:r>
              <a:rPr lang="es-MX" sz="6600" b="1" dirty="0">
                <a:latin typeface="+mj-lt"/>
              </a:rPr>
              <a:t>4) </a:t>
            </a:r>
            <a:r>
              <a:rPr lang="es-MX" sz="6400" b="1" dirty="0">
                <a:latin typeface="+mj-lt"/>
              </a:rPr>
              <a:t>Sintetiza los puntos 2 y 3 sobre la tradición que elegiste en un producto digital  tienes la opción de realizar </a:t>
            </a:r>
          </a:p>
          <a:p>
            <a:pPr marL="1771650" lvl="2" indent="-8572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s-MX" sz="6200" dirty="0">
                <a:latin typeface="+mj-lt"/>
              </a:rPr>
              <a:t>Audio</a:t>
            </a:r>
          </a:p>
          <a:p>
            <a:pPr marL="1771650" lvl="2" indent="-8572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s-MX" sz="6200" dirty="0">
                <a:latin typeface="+mj-lt"/>
              </a:rPr>
              <a:t>Video </a:t>
            </a:r>
          </a:p>
          <a:p>
            <a:pPr marL="1771650" lvl="2" indent="-8572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s-MX" sz="6200" dirty="0">
                <a:latin typeface="+mj-lt"/>
              </a:rPr>
              <a:t>pizarra digital</a:t>
            </a:r>
          </a:p>
          <a:p>
            <a:pPr marL="1771650" lvl="2" indent="-85725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s-MX" sz="6200" dirty="0">
                <a:latin typeface="+mj-lt"/>
              </a:rPr>
              <a:t>grafico interactiva </a:t>
            </a:r>
          </a:p>
          <a:p>
            <a:pPr lvl="1">
              <a:spcBef>
                <a:spcPts val="1000"/>
              </a:spcBef>
              <a:defRPr/>
            </a:pPr>
            <a:endParaRPr lang="es-MX" sz="6400" dirty="0">
              <a:latin typeface="+mj-lt"/>
            </a:endParaRPr>
          </a:p>
          <a:p>
            <a:pPr lvl="1">
              <a:spcBef>
                <a:spcPts val="1000"/>
              </a:spcBef>
              <a:defRPr/>
            </a:pPr>
            <a:r>
              <a:rPr lang="es-MX" sz="6400" dirty="0">
                <a:latin typeface="+mj-lt"/>
              </a:rPr>
              <a:t>La intención es que cualquier persona que no tenga idea de la tradición religiosa y de como meditan/contemplan, se quede con una idea clara sobre lo anterior al explorar tu producto. </a:t>
            </a:r>
          </a:p>
          <a:p>
            <a:pPr lvl="1">
              <a:spcBef>
                <a:spcPts val="1000"/>
              </a:spcBef>
              <a:defRPr/>
            </a:pPr>
            <a:endParaRPr lang="es-MX" sz="6400" dirty="0">
              <a:latin typeface="+mj-lt"/>
            </a:endParaRP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srgbClr val="1A2E4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Judaísmo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Cristianismo Ortodoxo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Islam</a:t>
            </a:r>
          </a:p>
          <a:p>
            <a:pPr marL="342900" marR="0" lvl="0" indent="-34290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AutoNum type="arabicParenR" startAt="2"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Desarrolla un marco mínimo de referencia de la Tradición Religiosa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: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¿Qué es?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 Cuales son los fundamentos mínimos? 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¿ En qué creen ?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381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403</Words>
  <Application>Microsoft Office PowerPoint</Application>
  <PresentationFormat>Panorámica</PresentationFormat>
  <Paragraphs>80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 Meditación en las tradiciones religiosas</vt:lpstr>
      <vt:lpstr>Presentación de PowerPoint</vt:lpstr>
      <vt:lpstr>E (2) La practicas meditativas en las Tradiciones Religiosas </vt:lpstr>
      <vt:lpstr>Meditación en  las tradiciones religiosas  </vt:lpstr>
      <vt:lpstr>Instrucciones    Instrucciones:  </vt:lpstr>
      <vt:lpstr>Instrucciones    Instrucciones: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Meditación en las tradiciones religiosas</dc:title>
  <dc:creator>QUINTERO TOSCANO, MARIA GABRIELA</dc:creator>
  <cp:lastModifiedBy>QUINTERO TOSCANO, MARIA GABRIELA</cp:lastModifiedBy>
  <cp:revision>6</cp:revision>
  <dcterms:created xsi:type="dcterms:W3CDTF">2020-10-05T16:46:50Z</dcterms:created>
  <dcterms:modified xsi:type="dcterms:W3CDTF">2020-10-05T17:36:36Z</dcterms:modified>
</cp:coreProperties>
</file>